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UDK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Univerzalna decimalna klasifikacija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5978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KAKO JE </a:t>
            </a:r>
            <a:r>
              <a:rPr lang="hr-HR" u="sng" dirty="0" smtClean="0"/>
              <a:t>LEKTIRA</a:t>
            </a:r>
            <a:r>
              <a:rPr lang="hr-HR" dirty="0" smtClean="0"/>
              <a:t> SLOŽENA U KNJIŽNICI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u="sng" dirty="0" smtClean="0"/>
              <a:t>Dobna klasifikacija</a:t>
            </a:r>
            <a:r>
              <a:rPr lang="hr-HR" dirty="0" smtClean="0"/>
              <a:t>:</a:t>
            </a:r>
            <a:endParaRPr lang="hr-HR" dirty="0"/>
          </a:p>
          <a:p>
            <a:r>
              <a:rPr lang="hr-HR" dirty="0" smtClean="0"/>
              <a:t>M-   </a:t>
            </a:r>
            <a:r>
              <a:rPr lang="hr-HR" dirty="0" err="1" smtClean="0"/>
              <a:t>knjiŽEVNOST</a:t>
            </a:r>
            <a:r>
              <a:rPr lang="hr-HR" dirty="0" smtClean="0"/>
              <a:t> ZA NAJMLAĐE, 6-7 GOD.</a:t>
            </a:r>
          </a:p>
          <a:p>
            <a:r>
              <a:rPr lang="hr-HR" dirty="0" smtClean="0"/>
              <a:t>D-    DJEČJA KNJIŽEVNOST, 8-12 GOD.</a:t>
            </a:r>
          </a:p>
          <a:p>
            <a:r>
              <a:rPr lang="hr-HR" dirty="0" smtClean="0"/>
              <a:t>O-    KNJIŽEVNOST ZA MLADE, 13-15 GOD.</a:t>
            </a:r>
          </a:p>
          <a:p>
            <a:r>
              <a:rPr lang="hr-HR" dirty="0" smtClean="0"/>
              <a:t> I-     IGROKAZI</a:t>
            </a:r>
          </a:p>
          <a:p>
            <a:r>
              <a:rPr lang="hr-HR" dirty="0" smtClean="0"/>
              <a:t>N-     NARODNA KNJIŽEVNOST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78461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u="sng" dirty="0" smtClean="0"/>
              <a:t>STRUČNE</a:t>
            </a:r>
            <a:r>
              <a:rPr lang="hr-HR" dirty="0" smtClean="0"/>
              <a:t> KNJIGE SU PODIJELJENE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 smtClean="0"/>
              <a:t>PREMA </a:t>
            </a:r>
            <a:r>
              <a:rPr lang="hr-HR" dirty="0" err="1" smtClean="0"/>
              <a:t>udk</a:t>
            </a:r>
            <a:r>
              <a:rPr lang="hr-HR" dirty="0" smtClean="0"/>
              <a:t>=</a:t>
            </a:r>
            <a:endParaRPr lang="hr-HR" dirty="0"/>
          </a:p>
          <a:p>
            <a:r>
              <a:rPr lang="hr-HR" dirty="0" smtClean="0"/>
              <a:t>UNIVERZALNA DECIMALNA KLASIFIKACIJA</a:t>
            </a:r>
          </a:p>
          <a:p>
            <a:endParaRPr lang="hr-HR" dirty="0"/>
          </a:p>
          <a:p>
            <a:r>
              <a:rPr lang="hr-HR" dirty="0" smtClean="0"/>
              <a:t>KNJIGE SU RAZVRESTANE U SKUPINE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17820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44028"/>
          </a:xfrm>
        </p:spPr>
        <p:txBody>
          <a:bodyPr/>
          <a:lstStyle/>
          <a:p>
            <a:r>
              <a:rPr lang="hr-HR" dirty="0"/>
              <a:t>9</a:t>
            </a:r>
            <a:r>
              <a:rPr lang="hr-HR" dirty="0" smtClean="0"/>
              <a:t> SKUPINA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>
          <a:xfrm>
            <a:off x="913774" y="1766455"/>
            <a:ext cx="10363826" cy="4530436"/>
          </a:xfrm>
        </p:spPr>
        <p:txBody>
          <a:bodyPr>
            <a:normAutofit fontScale="92500" lnSpcReduction="10000"/>
          </a:bodyPr>
          <a:lstStyle/>
          <a:p>
            <a:r>
              <a:rPr lang="hr-HR" dirty="0" smtClean="0"/>
              <a:t>0 – OPĆENITO ( ENCIKLOPEDIJE, RJEČNICI, ATLASI…)</a:t>
            </a:r>
            <a:endParaRPr lang="hr-HR" sz="2400" dirty="0" smtClean="0"/>
          </a:p>
          <a:p>
            <a:r>
              <a:rPr lang="hr-HR" sz="2400" dirty="0" smtClean="0"/>
              <a:t>1 – FILOZOFIJA, PSIHOLOGIJA</a:t>
            </a:r>
          </a:p>
          <a:p>
            <a:r>
              <a:rPr lang="hr-HR" sz="2400" dirty="0" smtClean="0"/>
              <a:t>2 – RELIGIJA, TEOLOGIJA</a:t>
            </a:r>
          </a:p>
          <a:p>
            <a:r>
              <a:rPr lang="hr-HR" sz="2400" dirty="0" smtClean="0"/>
              <a:t>3 – DRUŠTVENE ZNANOSTI ( PRAVO, EKONOMIJA, SOCIOLOGIJA, PEDAGOGIJA,…)</a:t>
            </a:r>
          </a:p>
          <a:p>
            <a:r>
              <a:rPr lang="hr-HR" sz="2400" dirty="0" smtClean="0"/>
              <a:t>5 – PRIRODNE ZNANOSTI ( MATEMATIKA, FIZIKA, KEMIJA, BIOLOGIJA,…)</a:t>
            </a:r>
          </a:p>
          <a:p>
            <a:r>
              <a:rPr lang="hr-HR" sz="2400" dirty="0" smtClean="0"/>
              <a:t>6 – PRIMIJENJENE ZNANOSTI ( MEDICINA, STROJARSTVO, ELEKTROTEHNIKA,…)</a:t>
            </a:r>
          </a:p>
          <a:p>
            <a:r>
              <a:rPr lang="hr-HR" sz="2400" dirty="0" smtClean="0"/>
              <a:t>7 – UMJETNOST ( LIKOVNA I GLAZBENA ),</a:t>
            </a:r>
            <a:r>
              <a:rPr lang="hr-HR" sz="2400" dirty="0"/>
              <a:t> sport, </a:t>
            </a:r>
            <a:r>
              <a:rPr lang="hr-HR" sz="2400" dirty="0" smtClean="0"/>
              <a:t>rekreacija</a:t>
            </a:r>
          </a:p>
          <a:p>
            <a:r>
              <a:rPr lang="hr-HR" sz="2400" dirty="0" smtClean="0"/>
              <a:t>8 – JEZIK, KNJIŽEVNOST ( DOBNA KLASIFIKACIJA)</a:t>
            </a:r>
          </a:p>
          <a:p>
            <a:r>
              <a:rPr lang="hr-HR" sz="2400" dirty="0" smtClean="0"/>
              <a:t>9 – POVIJEST, ZEMLJOPIS</a:t>
            </a: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601398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Vježbaj</a:t>
            </a:r>
            <a:br>
              <a:rPr lang="hr-HR" dirty="0" smtClean="0"/>
            </a:br>
            <a:r>
              <a:rPr lang="hr-HR" dirty="0" smtClean="0"/>
              <a:t>odredi skupine za sljedeće naslove: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r-HR" dirty="0" smtClean="0"/>
              <a:t>ENCIKLOPEDIJA ZNANJA</a:t>
            </a:r>
          </a:p>
          <a:p>
            <a:r>
              <a:rPr lang="hr-HR" dirty="0" smtClean="0"/>
              <a:t>BIBLIJA</a:t>
            </a:r>
          </a:p>
          <a:p>
            <a:r>
              <a:rPr lang="hr-HR" dirty="0" smtClean="0"/>
              <a:t>Priče iz davnine</a:t>
            </a:r>
          </a:p>
          <a:p>
            <a:r>
              <a:rPr lang="hr-HR" dirty="0" smtClean="0"/>
              <a:t>Teniske zvijezde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14"/>
          </p:nvPr>
        </p:nvSpPr>
        <p:spPr>
          <a:xfrm>
            <a:off x="6096000" y="2176593"/>
            <a:ext cx="5105400" cy="4411243"/>
          </a:xfrm>
        </p:spPr>
        <p:txBody>
          <a:bodyPr>
            <a:normAutofit fontScale="77500" lnSpcReduction="20000"/>
          </a:bodyPr>
          <a:lstStyle/>
          <a:p>
            <a:r>
              <a:rPr lang="hr-HR" dirty="0"/>
              <a:t>0 – OPĆENITO ( ENCIKLOPEDIJE, RJEČNICI, ATLASI…)</a:t>
            </a:r>
          </a:p>
          <a:p>
            <a:r>
              <a:rPr lang="hr-HR" dirty="0"/>
              <a:t>1 – FILOZOFIJA, PSIHOLOGIJA</a:t>
            </a:r>
          </a:p>
          <a:p>
            <a:r>
              <a:rPr lang="hr-HR" dirty="0"/>
              <a:t>2 – RELIGIJA, TEOLOGIJA</a:t>
            </a:r>
          </a:p>
          <a:p>
            <a:r>
              <a:rPr lang="hr-HR" dirty="0"/>
              <a:t>3 – DRUŠTVENE ZNANOSTI ( PRAVO, EKONOMIJA, SOCIOLOGIJA, PEDAGOGIJA,…)</a:t>
            </a:r>
          </a:p>
          <a:p>
            <a:r>
              <a:rPr lang="hr-HR" dirty="0"/>
              <a:t>5 – PRIRODNE ZNANOSTI ( MATEMATIKA, FIZIKA, KEMIJA, BIOLOGIJA,…)</a:t>
            </a:r>
          </a:p>
          <a:p>
            <a:r>
              <a:rPr lang="hr-HR" dirty="0"/>
              <a:t>6 – PRIMIJENJENE ZNANOSTI ( MEDICINA, STROJARSTVO, ELEKTROTEHNIKA,…)</a:t>
            </a:r>
          </a:p>
          <a:p>
            <a:r>
              <a:rPr lang="hr-HR" dirty="0"/>
              <a:t>7 – UMJETNOST ( LIKOVNA I GLAZBENA </a:t>
            </a:r>
            <a:r>
              <a:rPr lang="hr-HR" dirty="0" smtClean="0"/>
              <a:t>), sport, rekreacija</a:t>
            </a:r>
            <a:endParaRPr lang="hr-HR" dirty="0"/>
          </a:p>
          <a:p>
            <a:r>
              <a:rPr lang="hr-HR" dirty="0"/>
              <a:t>8 – JEZIK, KNJIŽEVNOST ( DOBNA KLASIFIKACIJA)</a:t>
            </a:r>
          </a:p>
          <a:p>
            <a:r>
              <a:rPr lang="hr-HR" dirty="0"/>
              <a:t>9 – POVIJEST, ZEMLJOPIS</a:t>
            </a:r>
          </a:p>
        </p:txBody>
      </p:sp>
    </p:spTree>
    <p:extLst>
      <p:ext uri="{BB962C8B-B14F-4D97-AF65-F5344CB8AC3E}">
        <p14:creationId xmlns:p14="http://schemas.microsoft.com/office/powerpoint/2010/main" val="418925154"/>
      </p:ext>
    </p:extLst>
  </p:cSld>
  <p:clrMapOvr>
    <a:masterClrMapping/>
  </p:clrMapOvr>
</p:sld>
</file>

<file path=ppt/theme/theme1.xml><?xml version="1.0" encoding="utf-8"?>
<a:theme xmlns:a="http://schemas.openxmlformats.org/drawingml/2006/main" name="Kapljica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TM04033925[[fn=Kapljica]]</Template>
  <TotalTime>25</TotalTime>
  <Words>232</Words>
  <Application>Microsoft Office PowerPoint</Application>
  <PresentationFormat>Široki zaslon</PresentationFormat>
  <Paragraphs>38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8" baseType="lpstr">
      <vt:lpstr>Arial</vt:lpstr>
      <vt:lpstr>Tw Cen MT</vt:lpstr>
      <vt:lpstr>Kapljica</vt:lpstr>
      <vt:lpstr>UDK</vt:lpstr>
      <vt:lpstr>KAKO JE LEKTIRA SLOŽENA U KNJIŽNICI</vt:lpstr>
      <vt:lpstr>STRUČNE KNJIGE SU PODIJELJENE </vt:lpstr>
      <vt:lpstr>9 SKUPINA</vt:lpstr>
      <vt:lpstr>Vježbaj odredi skupine za sljedeće naslove: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UDK</dc:title>
  <dc:creator>Windows korisnik</dc:creator>
  <cp:lastModifiedBy>Windows korisnik</cp:lastModifiedBy>
  <cp:revision>3</cp:revision>
  <dcterms:created xsi:type="dcterms:W3CDTF">2019-10-01T21:49:23Z</dcterms:created>
  <dcterms:modified xsi:type="dcterms:W3CDTF">2019-10-01T22:15:14Z</dcterms:modified>
</cp:coreProperties>
</file>