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ca2d2fb59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ca2d2fb59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ca2d2fb59f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ca2d2fb59f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ca29dfe31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ca29dfe3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d30161b5d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d30161b5d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hyperlink" Target="https://learningapps.org/display?v=pmmvveshj21" TargetMode="External"/><Relationship Id="rId5" Type="http://schemas.openxmlformats.org/officeDocument/2006/relationships/hyperlink" Target="https://www.youtube.com/watch?v=pCRS-oxE61k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rive.google.com/file/d/1SupgnC6CXczzyzDGFGWkE-IcDwsagvo4/view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3.jpg"/><Relationship Id="rId6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padlet.com/svjetlanabebic/lcr27ylptz0i9czg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create.kahoot.it/share/was-ziehst-du-an/68699469-b680-4c74-b62a-402863be9e60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Wie gefällt dir das?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hr">
                <a:solidFill>
                  <a:srgbClr val="000000"/>
                </a:solidFill>
              </a:rPr>
              <a:t>Personalpronomen im Dativ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56" name="Google Shape;56;p13">
            <a:hlinkClick r:id="rId4"/>
          </p:cNvPr>
          <p:cNvSpPr/>
          <p:nvPr/>
        </p:nvSpPr>
        <p:spPr>
          <a:xfrm>
            <a:off x="621500" y="696525"/>
            <a:ext cx="6966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>
            <a:hlinkClick r:id="rId5"/>
          </p:cNvPr>
          <p:cNvSpPr/>
          <p:nvPr/>
        </p:nvSpPr>
        <p:spPr>
          <a:xfrm>
            <a:off x="7050875" y="4061225"/>
            <a:ext cx="1714500" cy="43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Hört den Dialog. Was zieht Mia an, was zieht Clara an?</a:t>
            </a:r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Clara zieht...an.						Mia zieht...an.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hr"/>
              <a:t>				</a:t>
            </a:r>
            <a:r>
              <a:rPr b="1" lang="hr"/>
              <a:t>	Personalpronomen im Dativ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hr"/>
              <a:t>ich			</a:t>
            </a:r>
            <a:r>
              <a:rPr b="1" lang="hr"/>
              <a:t>mir			</a:t>
            </a:r>
            <a:r>
              <a:rPr lang="hr"/>
              <a:t>Das T- Shirt gefällt </a:t>
            </a:r>
            <a:r>
              <a:rPr b="1" lang="hr"/>
              <a:t>mir</a:t>
            </a:r>
            <a:r>
              <a:rPr lang="hr"/>
              <a:t>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hr"/>
              <a:t>du			</a:t>
            </a:r>
            <a:r>
              <a:rPr b="1" lang="hr"/>
              <a:t>dir			</a:t>
            </a:r>
            <a:r>
              <a:rPr lang="hr"/>
              <a:t>Die Bluse passt </a:t>
            </a:r>
            <a:r>
              <a:rPr b="1" lang="hr"/>
              <a:t>dir</a:t>
            </a:r>
            <a:r>
              <a:rPr lang="hr"/>
              <a:t>.</a:t>
            </a:r>
            <a:endParaRPr/>
          </a:p>
        </p:txBody>
      </p:sp>
      <p:pic>
        <p:nvPicPr>
          <p:cNvPr id="64" name="Google Shape;64;p14" title="CD2_Track_054_KlasseA1_KB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721275"/>
            <a:ext cx="269825" cy="26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26625" y="1589950"/>
            <a:ext cx="1202375" cy="149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90000" y="1639500"/>
            <a:ext cx="1470800" cy="128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Was ziehst du an?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388225"/>
            <a:ext cx="8520600" cy="384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b="1" lang="hr"/>
              <a:t>Schreib die Chats: 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hr" u="sng">
                <a:solidFill>
                  <a:schemeClr val="hlink"/>
                </a:solidFill>
                <a:hlinkClick r:id="rId3"/>
              </a:rPr>
              <a:t>https://padlet.com/svjetlanabebic/lcr27ylptz0i9czg</a:t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AutoNum type="arabicPeriod"/>
            </a:pPr>
            <a:r>
              <a:rPr b="1" lang="hr"/>
              <a:t>Sprecht zu zweit</a:t>
            </a:r>
            <a:endParaRPr b="1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hr" u="sng"/>
              <a:t>Gefällt</a:t>
            </a:r>
            <a:r>
              <a:rPr lang="hr"/>
              <a:t> </a:t>
            </a:r>
            <a:r>
              <a:rPr b="1" lang="hr"/>
              <a:t>dir</a:t>
            </a:r>
            <a:r>
              <a:rPr lang="hr"/>
              <a:t> der/die/das?		Ja/ Nein, der/die/das… gefällt </a:t>
            </a:r>
            <a:r>
              <a:rPr b="1" lang="hr"/>
              <a:t>mir</a:t>
            </a:r>
            <a:r>
              <a:rPr lang="hr"/>
              <a:t> (nicht).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hr" u="sng"/>
              <a:t>Gefallen</a:t>
            </a:r>
            <a:r>
              <a:rPr lang="hr"/>
              <a:t> </a:t>
            </a:r>
            <a:r>
              <a:rPr b="1" lang="hr"/>
              <a:t>dir</a:t>
            </a:r>
            <a:r>
              <a:rPr lang="hr"/>
              <a:t> die…?			Ja/ Nein, der/die/das… gefallen </a:t>
            </a:r>
            <a:r>
              <a:rPr b="1" lang="hr"/>
              <a:t>mir</a:t>
            </a:r>
            <a:r>
              <a:rPr lang="hr"/>
              <a:t> (nicht).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hr"/>
              <a:t>Wie gefällt/ gefallen dir…?       ...ist/ sind toll./...sieht/ sehen toll aus./ Ganz gut./ Nicht so gut.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t/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hr"/>
              <a:t>Wie findest du den/ die/ das…?		Cool./ Super./ Gut./ Doof./ Blöd./ Schrecklich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hr"/>
              <a:t>   Das passt </a:t>
            </a:r>
            <a:r>
              <a:rPr b="1" lang="hr"/>
              <a:t>mir</a:t>
            </a:r>
            <a:r>
              <a:rPr lang="hr"/>
              <a:t> nicht mehr. Es ist zu klein, zu kurz, zu groß, zu eng  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Kahoot: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hr" u="sng">
                <a:solidFill>
                  <a:schemeClr val="hlink"/>
                </a:solidFill>
                <a:hlinkClick r:id="rId3"/>
              </a:rPr>
              <a:t>Was ziehst du an?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ctrTitle"/>
          </p:nvPr>
        </p:nvSpPr>
        <p:spPr>
          <a:xfrm>
            <a:off x="311701" y="744575"/>
            <a:ext cx="7853700" cy="122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hr" sz="1600"/>
              <a:t>Literatura: </a:t>
            </a:r>
            <a:endParaRPr b="1" sz="1600"/>
          </a:p>
        </p:txBody>
      </p:sp>
      <p:sp>
        <p:nvSpPr>
          <p:cNvPr id="83" name="Google Shape;83;p1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0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Klasse! A1.2 – Deutsch für Jugendliche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Kursbuch,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© Ernst Klett Sprachen GmbH, Stuttgart 2019 | www.klett-sprachen.de | Alle Rechte vorbehalten. Von dieser Druckvorlage ist die Vervielfältigung für den eigenen Unterrichtsgebrauch gestattet. Die Kopiergebühren sind abgegolten.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