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1734ECC-37B3-4C5A-AA83-66FD323E2C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4F6482E4-5514-457C-9858-F88E68D90F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BF1E724-9C8E-42A1-8CC5-18FD203DF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B9E5D64E-15D7-41D4-B753-F08C5CC6E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E3F933F-EA10-405D-8273-D9F2ABAD3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906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5BE780C-376E-4D2E-95A8-7791446B4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8AAA6E2D-6197-4397-B0F6-47F10BAE56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95AA8CA-3685-42A6-82C1-A48A4DEFB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B50085CC-DDEF-45CC-9B5C-B6B0CBF9D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3132107-3743-44FB-98D3-2D0732E57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0879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2BE50CB5-08A4-46B2-ADDB-9EB8AF8019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C71633EB-9E7D-42A1-B3F0-BAD118DE18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08F9AF8-7074-47C6-BADC-3DF82136F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B1782E9-7000-4291-8755-626FE403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2F4C7AE-9C52-4B1C-92E7-29E7D17E6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6989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BA57DD4-ADEB-4394-B334-B461B2A20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9F05CBD-84F9-4FF3-8264-7B2ADD685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F39F5F14-2230-41CC-A6B6-BD91296DA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9380A7B-CCC1-4160-B089-0AE6392AC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3531454B-845A-4A1F-AAD9-891E99B00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731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5D180AC-6D66-440C-B20A-8D1DC3AD6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C2123E0-17B2-4278-BCAF-DA004DE00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6465DC4-60CC-4E64-B6B8-7BE400E3D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515973D-CF9E-4A53-B929-3FEA5F686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728BD96-9657-414A-B875-8638BA3AB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0356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61C6A81-44AD-4DE3-B2FE-0B76C71EF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25FFD0A-042F-4E17-A4A5-D2CE0FA1C8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14986F8-22BA-4784-B0A6-59CC479445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CF75B27-4C4D-4E8C-B59D-4E963CA4F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D940EE50-7B8F-4650-BF59-7854FE27F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2832FBF9-34FE-4D90-8EEA-3E3775A8A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0316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A519BA-5DB6-4263-BFEC-8D2996068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9369F26C-8192-47CA-9B96-BCF180BBEB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5F7C464E-2478-434D-B3E7-E33F919AA6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5ADE199-E9A6-4334-A82A-487D6122C5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A271D0D5-605B-4264-93B3-9E17BA71D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6B044E3D-645F-4709-A616-A528B27DE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0F99D8A5-729F-441A-A3E5-77676F26B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447B8227-B0A0-4F3B-90C9-BBD88AE17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6063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BC82B29-683A-417A-A4C2-EDE8A3EEC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7DDC054A-3E0A-4D0D-B240-6C5B5DDCC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4776549D-DA86-47F7-87F3-02EBEAFBA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28837519-D810-4FF3-B182-486AA88E4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712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A5445D84-BF8E-4B36-AC2A-4F40D292D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B67D1C6E-C2BF-411B-9BF3-98B8484F3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25CC841A-077D-451B-A241-492FE48D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32889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D4A4B52-0D59-4481-87DF-E6916F7C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E578010-FD5C-4923-8A67-491782E28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285C2311-DC6C-44E4-9322-8592471503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BC7A0512-36EB-4236-90F3-17FA35FB6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436C3CC6-7957-4B14-B5CA-A15F2984C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B0C64AF8-7569-4A4E-8B25-76B89ABC6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65608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33FE2-7D29-4F01-9035-120C7D41A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E6BB332E-2B5D-4A8F-95E1-5010A1475D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36CF316D-39C3-4FCF-98D4-83F8D19DD1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05AB759-EE82-4DCA-8783-7A8CAF78B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1BAC0AC-7C74-47E4-899B-CB2F6C238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17FF83CF-8C8E-4ED5-8E38-FEBA7C6DB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07623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07A70A90-DBAD-47FB-9DB5-80A6C25FC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1708C503-65E4-4A2A-896E-808746F13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B17689D-3279-4F1F-90D0-7D6BE2BF1A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545E6-4909-4197-925D-15BBAB57FFBB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D06C336-18A2-4E14-AB29-357CDD3682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EAE8FDB-8087-46A3-ADD6-47E9ADE809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4B60D-1781-4EEE-B24E-B5A6AA2DC1A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0143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Relationship Id="rId9" Type="http://schemas.openxmlformats.org/officeDocument/2006/relationships/image" Target="../media/image8.jf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>
            <a:extLst>
              <a:ext uri="{FF2B5EF4-FFF2-40B4-BE49-F238E27FC236}">
                <a16:creationId xmlns:a16="http://schemas.microsoft.com/office/drawing/2014/main" id="{B129E5D0-4551-40F3-8813-8F26826C39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1448" y="339564"/>
            <a:ext cx="9209103" cy="597099"/>
          </a:xfrm>
        </p:spPr>
        <p:txBody>
          <a:bodyPr/>
          <a:lstStyle/>
          <a:p>
            <a:r>
              <a:rPr lang="hr-HR" b="1" dirty="0"/>
              <a:t>Kako sve možemo iskazati domoljublje?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409A8F86-2ED0-46E8-A924-4E2AFB122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93" y="963427"/>
            <a:ext cx="3522165" cy="204621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CD05B965-DA64-4656-AFF2-0AD9528B10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2" y="3009637"/>
            <a:ext cx="2526479" cy="1379306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ECBC3BED-4D3D-4F36-A5B5-AB86F849E9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143" y="2621641"/>
            <a:ext cx="2226463" cy="1482247"/>
          </a:xfrm>
          <a:prstGeom prst="rect">
            <a:avLst/>
          </a:prstGeom>
        </p:spPr>
      </p:pic>
      <p:pic>
        <p:nvPicPr>
          <p:cNvPr id="11" name="Slika 10">
            <a:extLst>
              <a:ext uri="{FF2B5EF4-FFF2-40B4-BE49-F238E27FC236}">
                <a16:creationId xmlns:a16="http://schemas.microsoft.com/office/drawing/2014/main" id="{41ACDDBC-E60E-4993-A58E-94CE5C6992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460" y="963427"/>
            <a:ext cx="4793942" cy="2160270"/>
          </a:xfrm>
          <a:prstGeom prst="rect">
            <a:avLst/>
          </a:prstGeom>
        </p:spPr>
      </p:pic>
      <p:pic>
        <p:nvPicPr>
          <p:cNvPr id="13" name="Slika 12">
            <a:extLst>
              <a:ext uri="{FF2B5EF4-FFF2-40B4-BE49-F238E27FC236}">
                <a16:creationId xmlns:a16="http://schemas.microsoft.com/office/drawing/2014/main" id="{3A3883AB-CF7C-45F4-9DBB-2DEDF5AF32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856" y="3123697"/>
            <a:ext cx="3327197" cy="1872217"/>
          </a:xfrm>
          <a:prstGeom prst="rect">
            <a:avLst/>
          </a:prstGeom>
        </p:spPr>
      </p:pic>
      <p:pic>
        <p:nvPicPr>
          <p:cNvPr id="15" name="Slika 14">
            <a:extLst>
              <a:ext uri="{FF2B5EF4-FFF2-40B4-BE49-F238E27FC236}">
                <a16:creationId xmlns:a16="http://schemas.microsoft.com/office/drawing/2014/main" id="{776C5E36-9DD6-4D1E-BC3E-F7B78C05C2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71" y="4824066"/>
            <a:ext cx="2821619" cy="1706408"/>
          </a:xfrm>
          <a:prstGeom prst="rect">
            <a:avLst/>
          </a:prstGeom>
        </p:spPr>
      </p:pic>
      <p:pic>
        <p:nvPicPr>
          <p:cNvPr id="17" name="Slika 16">
            <a:extLst>
              <a:ext uri="{FF2B5EF4-FFF2-40B4-BE49-F238E27FC236}">
                <a16:creationId xmlns:a16="http://schemas.microsoft.com/office/drawing/2014/main" id="{BC7B27BA-0D25-4C62-A332-E27E619687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976" y="5198140"/>
            <a:ext cx="2166151" cy="1218460"/>
          </a:xfrm>
          <a:prstGeom prst="rect">
            <a:avLst/>
          </a:prstGeom>
        </p:spPr>
      </p:pic>
      <p:pic>
        <p:nvPicPr>
          <p:cNvPr id="19" name="Slika 18">
            <a:extLst>
              <a:ext uri="{FF2B5EF4-FFF2-40B4-BE49-F238E27FC236}">
                <a16:creationId xmlns:a16="http://schemas.microsoft.com/office/drawing/2014/main" id="{F64EA80C-B873-4D48-AFEA-6486E40CE77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468" y="3918344"/>
            <a:ext cx="2000595" cy="249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49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7B99B519-07A5-4E9D-8CCF-D8A55B93E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891" y="804693"/>
            <a:ext cx="10515600" cy="4351338"/>
          </a:xfrm>
        </p:spPr>
        <p:txBody>
          <a:bodyPr>
            <a:normAutofit/>
          </a:bodyPr>
          <a:lstStyle/>
          <a:p>
            <a:r>
              <a:rPr lang="hr-H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Međunarodni dan priznanja Republike Hrvatske</a:t>
            </a:r>
          </a:p>
          <a:p>
            <a:r>
              <a:rPr lang="hr-H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 državnosti</a:t>
            </a:r>
          </a:p>
          <a:p>
            <a:r>
              <a:rPr lang="hr-H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 neovisnosti</a:t>
            </a:r>
          </a:p>
          <a:p>
            <a:r>
              <a:rPr lang="hr-H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 pobjede i domovinske zahvalnosti</a:t>
            </a:r>
          </a:p>
          <a:p>
            <a:r>
              <a:rPr lang="hr-H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 Hrvatskog sabora</a:t>
            </a:r>
          </a:p>
          <a:p>
            <a:r>
              <a:rPr lang="hr-H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 sjećanja na žrtve Domovinskog rata</a:t>
            </a:r>
            <a:endParaRPr lang="hr-HR" sz="3600" dirty="0"/>
          </a:p>
        </p:txBody>
      </p:sp>
    </p:spTree>
    <p:extLst>
      <p:ext uri="{BB962C8B-B14F-4D97-AF65-F5344CB8AC3E}">
        <p14:creationId xmlns:p14="http://schemas.microsoft.com/office/powerpoint/2010/main" val="35464328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29</Words>
  <Application>Microsoft Office PowerPoint</Application>
  <PresentationFormat>Široki zaslon</PresentationFormat>
  <Paragraphs>7</Paragraphs>
  <Slides>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sustava Office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Ivana Milišić</dc:creator>
  <cp:lastModifiedBy>Ivana Milišić</cp:lastModifiedBy>
  <cp:revision>2</cp:revision>
  <dcterms:created xsi:type="dcterms:W3CDTF">2023-10-26T16:23:08Z</dcterms:created>
  <dcterms:modified xsi:type="dcterms:W3CDTF">2023-10-26T16:45:26Z</dcterms:modified>
</cp:coreProperties>
</file>