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9" r:id="rId2"/>
    <p:sldId id="260" r:id="rId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>
      <p:cViewPr varScale="1">
        <p:scale>
          <a:sx n="81" d="100"/>
          <a:sy n="81" d="100"/>
        </p:scale>
        <p:origin x="1502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3" d="100"/>
        <a:sy n="33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45D57C-501D-40B1-A545-307E2927C030}" type="datetimeFigureOut">
              <a:rPr lang="es-ES" smtClean="0"/>
              <a:t>26/10/2023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90656E-EC72-469F-9856-C3E4C2C790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95828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0656E-EC72-469F-9856-C3E4C2C7903D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86556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DD857-DFDB-42C0-A3FA-B6C8D44CFC86}" type="datetimeFigureOut">
              <a:rPr lang="es-ES" smtClean="0">
                <a:solidFill>
                  <a:prstClr val="white">
                    <a:tint val="75000"/>
                  </a:prstClr>
                </a:solidFill>
              </a:rPr>
              <a:pPr/>
              <a:t>26/10/2023</a:t>
            </a:fld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A7F17-6035-4E4C-AAED-B034982BBCA2}" type="slidenum">
              <a:rPr lang="es-E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543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DD857-DFDB-42C0-A3FA-B6C8D44CFC86}" type="datetimeFigureOut">
              <a:rPr lang="es-ES" smtClean="0">
                <a:solidFill>
                  <a:prstClr val="white">
                    <a:tint val="75000"/>
                  </a:prstClr>
                </a:solidFill>
              </a:rPr>
              <a:pPr/>
              <a:t>26/10/2023</a:t>
            </a:fld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A7F17-6035-4E4C-AAED-B034982BBCA2}" type="slidenum">
              <a:rPr lang="es-E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193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DD857-DFDB-42C0-A3FA-B6C8D44CFC86}" type="datetimeFigureOut">
              <a:rPr lang="es-ES" smtClean="0">
                <a:solidFill>
                  <a:prstClr val="white">
                    <a:tint val="75000"/>
                  </a:prstClr>
                </a:solidFill>
              </a:rPr>
              <a:pPr/>
              <a:t>26/10/2023</a:t>
            </a:fld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A7F17-6035-4E4C-AAED-B034982BBCA2}" type="slidenum">
              <a:rPr lang="es-E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932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DD857-DFDB-42C0-A3FA-B6C8D44CFC86}" type="datetimeFigureOut">
              <a:rPr lang="es-ES" smtClean="0">
                <a:solidFill>
                  <a:prstClr val="white">
                    <a:tint val="75000"/>
                  </a:prstClr>
                </a:solidFill>
              </a:rPr>
              <a:pPr/>
              <a:t>26/10/2023</a:t>
            </a:fld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A7F17-6035-4E4C-AAED-B034982BBCA2}" type="slidenum">
              <a:rPr lang="es-E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646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DD857-DFDB-42C0-A3FA-B6C8D44CFC86}" type="datetimeFigureOut">
              <a:rPr lang="es-ES" smtClean="0">
                <a:solidFill>
                  <a:prstClr val="white">
                    <a:tint val="75000"/>
                  </a:prstClr>
                </a:solidFill>
              </a:rPr>
              <a:pPr/>
              <a:t>26/10/2023</a:t>
            </a:fld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A7F17-6035-4E4C-AAED-B034982BBCA2}" type="slidenum">
              <a:rPr lang="es-E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271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DD857-DFDB-42C0-A3FA-B6C8D44CFC86}" type="datetimeFigureOut">
              <a:rPr lang="es-ES" smtClean="0">
                <a:solidFill>
                  <a:prstClr val="white">
                    <a:tint val="75000"/>
                  </a:prstClr>
                </a:solidFill>
              </a:rPr>
              <a:pPr/>
              <a:t>26/10/2023</a:t>
            </a:fld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A7F17-6035-4E4C-AAED-B034982BBCA2}" type="slidenum">
              <a:rPr lang="es-E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259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DD857-DFDB-42C0-A3FA-B6C8D44CFC86}" type="datetimeFigureOut">
              <a:rPr lang="es-ES" smtClean="0">
                <a:solidFill>
                  <a:prstClr val="white">
                    <a:tint val="75000"/>
                  </a:prstClr>
                </a:solidFill>
              </a:rPr>
              <a:pPr/>
              <a:t>26/10/2023</a:t>
            </a:fld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A7F17-6035-4E4C-AAED-B034982BBCA2}" type="slidenum">
              <a:rPr lang="es-E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281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DD857-DFDB-42C0-A3FA-B6C8D44CFC86}" type="datetimeFigureOut">
              <a:rPr lang="es-ES" smtClean="0">
                <a:solidFill>
                  <a:prstClr val="white">
                    <a:tint val="75000"/>
                  </a:prstClr>
                </a:solidFill>
              </a:rPr>
              <a:pPr/>
              <a:t>26/10/2023</a:t>
            </a:fld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A7F17-6035-4E4C-AAED-B034982BBCA2}" type="slidenum">
              <a:rPr lang="es-E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280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DD857-DFDB-42C0-A3FA-B6C8D44CFC86}" type="datetimeFigureOut">
              <a:rPr lang="es-ES" smtClean="0">
                <a:solidFill>
                  <a:prstClr val="white">
                    <a:tint val="75000"/>
                  </a:prstClr>
                </a:solidFill>
              </a:rPr>
              <a:pPr/>
              <a:t>26/10/2023</a:t>
            </a:fld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A7F17-6035-4E4C-AAED-B034982BBCA2}" type="slidenum">
              <a:rPr lang="es-E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781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DD857-DFDB-42C0-A3FA-B6C8D44CFC86}" type="datetimeFigureOut">
              <a:rPr lang="es-ES" smtClean="0">
                <a:solidFill>
                  <a:prstClr val="white">
                    <a:tint val="75000"/>
                  </a:prstClr>
                </a:solidFill>
              </a:rPr>
              <a:pPr/>
              <a:t>26/10/2023</a:t>
            </a:fld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A7F17-6035-4E4C-AAED-B034982BBCA2}" type="slidenum">
              <a:rPr lang="es-E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288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DD857-DFDB-42C0-A3FA-B6C8D44CFC86}" type="datetimeFigureOut">
              <a:rPr lang="es-ES" smtClean="0">
                <a:solidFill>
                  <a:prstClr val="white">
                    <a:tint val="75000"/>
                  </a:prstClr>
                </a:solidFill>
              </a:rPr>
              <a:pPr/>
              <a:t>26/10/2023</a:t>
            </a:fld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A7F17-6035-4E4C-AAED-B034982BBCA2}" type="slidenum">
              <a:rPr lang="es-E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682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2">
                <a:tint val="80000"/>
                <a:satMod val="300000"/>
                <a:lumMod val="99000"/>
              </a:schemeClr>
            </a:gs>
            <a:gs pos="67257">
              <a:schemeClr val="tx1"/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DDD857-DFDB-42C0-A3FA-B6C8D44CFC86}" type="datetimeFigureOut">
              <a:rPr lang="es-ES" smtClean="0">
                <a:solidFill>
                  <a:prstClr val="white">
                    <a:tint val="75000"/>
                  </a:prstClr>
                </a:solidFill>
              </a:rPr>
              <a:pPr/>
              <a:t>26/10/2023</a:t>
            </a:fld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FA7F17-6035-4E4C-AAED-B034982BBCA2}" type="slidenum">
              <a:rPr lang="es-E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s-E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86384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78478" y="188641"/>
            <a:ext cx="2775868" cy="1152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25 Rectángulo"/>
          <p:cNvSpPr/>
          <p:nvPr/>
        </p:nvSpPr>
        <p:spPr>
          <a:xfrm>
            <a:off x="3162008" y="188640"/>
            <a:ext cx="2775868" cy="11436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26 Rectángulo"/>
          <p:cNvSpPr/>
          <p:nvPr/>
        </p:nvSpPr>
        <p:spPr>
          <a:xfrm>
            <a:off x="292032" y="1556792"/>
            <a:ext cx="2775868" cy="1255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36 Rectángulo"/>
          <p:cNvSpPr/>
          <p:nvPr/>
        </p:nvSpPr>
        <p:spPr>
          <a:xfrm>
            <a:off x="3175562" y="1556792"/>
            <a:ext cx="2775868" cy="1255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37 Rectángulo"/>
          <p:cNvSpPr/>
          <p:nvPr/>
        </p:nvSpPr>
        <p:spPr>
          <a:xfrm>
            <a:off x="292032" y="3068960"/>
            <a:ext cx="2775868" cy="12241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38 Rectángulo"/>
          <p:cNvSpPr/>
          <p:nvPr/>
        </p:nvSpPr>
        <p:spPr>
          <a:xfrm>
            <a:off x="3175562" y="3068960"/>
            <a:ext cx="2775868" cy="12241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39 Rectángulo"/>
          <p:cNvSpPr/>
          <p:nvPr/>
        </p:nvSpPr>
        <p:spPr>
          <a:xfrm>
            <a:off x="6137850" y="188640"/>
            <a:ext cx="2714130" cy="11436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2" name="41 Rectángulo"/>
          <p:cNvSpPr/>
          <p:nvPr/>
        </p:nvSpPr>
        <p:spPr>
          <a:xfrm>
            <a:off x="6137848" y="1556792"/>
            <a:ext cx="2727631" cy="1255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42 Rectángulo"/>
          <p:cNvSpPr/>
          <p:nvPr/>
        </p:nvSpPr>
        <p:spPr>
          <a:xfrm>
            <a:off x="6177612" y="3068960"/>
            <a:ext cx="2714868" cy="12149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CuadroTexto"/>
          <p:cNvSpPr txBox="1"/>
          <p:nvPr/>
        </p:nvSpPr>
        <p:spPr>
          <a:xfrm>
            <a:off x="296870" y="344982"/>
            <a:ext cx="27427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ravnica</a:t>
            </a:r>
            <a:endParaRPr lang="es-E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" name="43 CuadroTexto"/>
          <p:cNvSpPr txBox="1"/>
          <p:nvPr/>
        </p:nvSpPr>
        <p:spPr>
          <a:xfrm>
            <a:off x="3099497" y="398463"/>
            <a:ext cx="27671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jezera</a:t>
            </a:r>
            <a:endParaRPr lang="es-E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" name="44 CuadroTexto"/>
          <p:cNvSpPr txBox="1"/>
          <p:nvPr/>
        </p:nvSpPr>
        <p:spPr>
          <a:xfrm>
            <a:off x="6137848" y="410779"/>
            <a:ext cx="26928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dom</a:t>
            </a:r>
            <a:endParaRPr lang="es-E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45 CuadroTexto"/>
          <p:cNvSpPr txBox="1"/>
          <p:nvPr/>
        </p:nvSpPr>
        <p:spPr>
          <a:xfrm>
            <a:off x="305088" y="1779565"/>
            <a:ext cx="27623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krš</a:t>
            </a:r>
            <a:endParaRPr lang="es-E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7" name="46 CuadroTexto"/>
          <p:cNvSpPr txBox="1"/>
          <p:nvPr/>
        </p:nvSpPr>
        <p:spPr>
          <a:xfrm>
            <a:off x="3096931" y="1832894"/>
            <a:ext cx="27038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rijeke</a:t>
            </a:r>
            <a:endParaRPr lang="es-E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8" name="47 CuadroTexto"/>
          <p:cNvSpPr txBox="1"/>
          <p:nvPr/>
        </p:nvSpPr>
        <p:spPr>
          <a:xfrm>
            <a:off x="6177612" y="1782040"/>
            <a:ext cx="26928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djedovina</a:t>
            </a:r>
            <a:endParaRPr lang="es-E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" name="48 CuadroTexto"/>
          <p:cNvSpPr txBox="1"/>
          <p:nvPr/>
        </p:nvSpPr>
        <p:spPr>
          <a:xfrm>
            <a:off x="366458" y="3263971"/>
            <a:ext cx="2673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planine</a:t>
            </a:r>
            <a:endParaRPr lang="es-E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" name="49 CuadroTexto"/>
          <p:cNvSpPr txBox="1"/>
          <p:nvPr/>
        </p:nvSpPr>
        <p:spPr>
          <a:xfrm>
            <a:off x="3402997" y="2862205"/>
            <a:ext cx="228935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hr-HR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hr-HR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polje</a:t>
            </a:r>
            <a:endParaRPr lang="es-E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s-E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" name="50 CuadroTexto"/>
          <p:cNvSpPr txBox="1"/>
          <p:nvPr/>
        </p:nvSpPr>
        <p:spPr>
          <a:xfrm>
            <a:off x="6148325" y="3284984"/>
            <a:ext cx="27598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domovina</a:t>
            </a:r>
            <a:endParaRPr lang="es-E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274986" y="195798"/>
            <a:ext cx="2827679" cy="1164457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1</a:t>
            </a:r>
            <a:endParaRPr lang="es-E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292032" y="3090714"/>
            <a:ext cx="2829088" cy="1213665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3</a:t>
            </a:r>
            <a:endParaRPr lang="es-E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284585" y="1572891"/>
            <a:ext cx="2829088" cy="1264183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2</a:t>
            </a:r>
            <a:endParaRPr lang="es-E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3175894" y="202964"/>
            <a:ext cx="2798920" cy="1164459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 1</a:t>
            </a:r>
            <a:endParaRPr lang="es-E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3188230" y="3074099"/>
            <a:ext cx="2798920" cy="1224137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 3</a:t>
            </a:r>
            <a:endParaRPr lang="es-E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3188230" y="1562922"/>
            <a:ext cx="2803616" cy="1264183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 2</a:t>
            </a:r>
            <a:endParaRPr lang="es-ES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6117600" y="195798"/>
            <a:ext cx="2754630" cy="1143683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 1</a:t>
            </a:r>
            <a:endParaRPr lang="es-E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6130590" y="3052084"/>
            <a:ext cx="2786876" cy="1224138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 3</a:t>
            </a:r>
            <a:endParaRPr lang="es-E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6136324" y="1524574"/>
            <a:ext cx="2754630" cy="1264182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 2</a:t>
            </a:r>
            <a:endParaRPr lang="es-E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3" name="3 Rectángulo"/>
          <p:cNvSpPr/>
          <p:nvPr/>
        </p:nvSpPr>
        <p:spPr>
          <a:xfrm>
            <a:off x="305088" y="4509120"/>
            <a:ext cx="2795916" cy="1008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more</a:t>
            </a:r>
            <a:endParaRPr lang="es-ES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2" name="9 Rectángulo"/>
          <p:cNvSpPr/>
          <p:nvPr/>
        </p:nvSpPr>
        <p:spPr>
          <a:xfrm>
            <a:off x="274405" y="4509912"/>
            <a:ext cx="2822526" cy="1008112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4</a:t>
            </a:r>
            <a:endParaRPr lang="es-ES_tradnl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5" name="25 Rectángulo"/>
          <p:cNvSpPr/>
          <p:nvPr/>
        </p:nvSpPr>
        <p:spPr>
          <a:xfrm>
            <a:off x="3238665" y="4509120"/>
            <a:ext cx="2775868" cy="1008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6" name="46 CuadroTexto"/>
          <p:cNvSpPr txBox="1"/>
          <p:nvPr/>
        </p:nvSpPr>
        <p:spPr>
          <a:xfrm>
            <a:off x="3247545" y="4581128"/>
            <a:ext cx="27623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Sveta</a:t>
            </a:r>
            <a:endParaRPr lang="es-E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4" name="12 Rectángulo"/>
          <p:cNvSpPr/>
          <p:nvPr/>
        </p:nvSpPr>
        <p:spPr>
          <a:xfrm>
            <a:off x="3222548" y="4510642"/>
            <a:ext cx="2800885" cy="1008113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 4</a:t>
            </a:r>
            <a:endParaRPr lang="es-E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8" name="39 Rectángulo"/>
          <p:cNvSpPr/>
          <p:nvPr/>
        </p:nvSpPr>
        <p:spPr>
          <a:xfrm>
            <a:off x="6156176" y="4509120"/>
            <a:ext cx="2775868" cy="1008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9" name="47 CuadroTexto"/>
          <p:cNvSpPr txBox="1"/>
          <p:nvPr/>
        </p:nvSpPr>
        <p:spPr>
          <a:xfrm>
            <a:off x="6162953" y="4654877"/>
            <a:ext cx="27623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država</a:t>
            </a:r>
            <a:endParaRPr lang="es-E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7" name="15 Rectángulo"/>
          <p:cNvSpPr/>
          <p:nvPr/>
        </p:nvSpPr>
        <p:spPr>
          <a:xfrm>
            <a:off x="6153889" y="4488025"/>
            <a:ext cx="2762314" cy="1008112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 4</a:t>
            </a:r>
            <a:endParaRPr lang="es-E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" name="26 Rectángulo"/>
          <p:cNvSpPr/>
          <p:nvPr/>
        </p:nvSpPr>
        <p:spPr>
          <a:xfrm>
            <a:off x="683568" y="5706137"/>
            <a:ext cx="7920879" cy="9282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2" name="48 CuadroTexto"/>
          <p:cNvSpPr txBox="1"/>
          <p:nvPr/>
        </p:nvSpPr>
        <p:spPr>
          <a:xfrm>
            <a:off x="1115616" y="5640614"/>
            <a:ext cx="71287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ZEMLJA</a:t>
            </a:r>
            <a:endParaRPr lang="es-E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0" name="11 Rectángulo"/>
          <p:cNvSpPr/>
          <p:nvPr/>
        </p:nvSpPr>
        <p:spPr>
          <a:xfrm>
            <a:off x="274986" y="5704666"/>
            <a:ext cx="8703226" cy="928274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6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RJEŠENJE</a:t>
            </a:r>
            <a:endParaRPr lang="es-ES" sz="6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3946140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age_tur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age_tur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age_tur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age_tur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age_tur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age_tur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age_tur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1" fill="hold">
                      <p:stCondLst>
                        <p:cond delay="0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age_tur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00"/>
                            </p:stCondLst>
                            <p:childTnLst>
                              <p:par>
                                <p:cTn id="1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age_tur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500"/>
                            </p:stCondLst>
                            <p:childTnLst>
                              <p:par>
                                <p:cTn id="1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>
                      <p:stCondLst>
                        <p:cond delay="0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age_tur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age_tur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age_tur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age_tur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</p:childTnLst>
        </p:cTn>
      </p:par>
    </p:tnLst>
    <p:bldLst>
      <p:bldP spid="2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52" grpId="0" animBg="1"/>
      <p:bldP spid="56" grpId="0"/>
      <p:bldP spid="54" grpId="0" animBg="1"/>
      <p:bldP spid="59" grpId="0"/>
      <p:bldP spid="57" grpId="0" animBg="1"/>
      <p:bldP spid="62" grpId="0"/>
      <p:bldP spid="6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81856A8F-CE56-43D6-9376-A604657623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647334"/>
            <a:ext cx="5688632" cy="5563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768971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707</TotalTime>
  <Words>40</Words>
  <Application>Microsoft Office PowerPoint</Application>
  <PresentationFormat>Prikaz na zaslonu (4:3)</PresentationFormat>
  <Paragraphs>28</Paragraphs>
  <Slides>2</Slides>
  <Notes>1</Notes>
  <HiddenSlides>0</HiddenSlides>
  <MMClips>0</MMClips>
  <ScaleCrop>false</ScaleCrop>
  <HeadingPairs>
    <vt:vector size="6" baseType="variant">
      <vt:variant>
        <vt:lpstr>Korišteni fontovi</vt:lpstr>
      </vt:variant>
      <vt:variant>
        <vt:i4>2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2</vt:i4>
      </vt:variant>
    </vt:vector>
  </HeadingPairs>
  <TitlesOfParts>
    <vt:vector size="5" baseType="lpstr">
      <vt:lpstr>Arial</vt:lpstr>
      <vt:lpstr>Calibri</vt:lpstr>
      <vt:lpstr>1_Tema de Office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PACKARD</dc:creator>
  <cp:lastModifiedBy>Marija Gabrilo</cp:lastModifiedBy>
  <cp:revision>80</cp:revision>
  <dcterms:created xsi:type="dcterms:W3CDTF">2014-01-24T18:57:42Z</dcterms:created>
  <dcterms:modified xsi:type="dcterms:W3CDTF">2023-10-26T15:46:36Z</dcterms:modified>
</cp:coreProperties>
</file>