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3BCB304-79D3-4EDD-84B5-A8AA74F1F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8D7233C6-FC5D-4E89-A617-99ED2D5B2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EB8DE79-82D9-46A6-BD45-5BF3A4286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A898A7D7-B219-4BDC-9F13-8222F3098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D69544B-A450-49ED-91D7-9BBE8F1C6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0557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CBCD710-0338-4DB6-88B0-B1E300870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204598E-01EE-4609-8854-FF3562EA4D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F9D577A-DF04-40C1-9EB7-035B1DB33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7BDA71D-251B-4BB7-B476-A1655138B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EC91B3E1-9D25-4C1D-9A5D-D8E48286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9714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38975E77-5E3D-4689-AC12-F862D81176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BFE4B235-3312-490F-8380-C1CDD6CC76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5440D7A-3966-4530-9329-D5304395D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A8A4BBF-AEF0-40BC-B435-01F5F677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2A2621-9C81-4A50-A1F0-989FA4B6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310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E8B9CCE-FC43-4E83-A19A-C2DED3B66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A6AB8DB9-9A1F-40D0-9A0F-A5499A785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918A03AA-C088-48CE-BF48-02CC87B8A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82D30F36-2548-4FCD-8B39-7B3BCB349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76165E8-F91B-4F24-BDEB-C136E3678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2009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7F4161B-AC3D-4E9D-8D79-AB09A708B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534F6768-AC10-47AD-AE0F-CC0C9D7E9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78B66B4-5CF2-4B00-BE67-0436C6BFD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D812397-A696-46BB-B746-E600B9B44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39912AC-892B-4735-834F-A434631EF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6958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65B69E3-BF1B-47AF-9900-EE31FCDD9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01F98C8-2427-4FFF-ABE0-378707C57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50463B7B-CA03-4337-86F1-37E2C9BFB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B67ADBF0-E36E-4BC1-A7D3-17F6D5B5B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92F788C4-8CA8-4F2C-AB49-81B27F92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C53B552B-52A7-43C7-A6F3-B1291A5B8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248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F48012D-D506-4F1C-9ACF-0B76A6D2B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B3E151A-A669-4128-9BD6-D9AB340D22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3981FDB-6DAE-480A-8FC1-DBD0C1565A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47F8B953-EAF5-4C2C-A62F-135AC702A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C457D8C-E3D1-4471-B7FF-8772BEAC89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15BA829-F89B-47A1-AD2F-14176A68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3850DE7-0777-49DC-AD33-459724AEE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802542AB-6F16-48DC-86EF-2597660F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7678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15CCC4D-154C-453F-935E-798943786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8FE8D821-C167-4280-A863-0511B9820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223E27EE-44EC-4057-ACD3-CDA65E52A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33416A96-F4C3-4FF6-AAA2-FF18FCEC2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8201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48816CD5-A1A3-43A5-BFE0-9E3A91E3B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7979E05F-348A-4E1C-90E1-A8419B3B8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B666604-F3D3-4EE2-A43A-6DBC66534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73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FCF301-B163-4EDF-8CF2-8134A1C7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377F76A5-DC18-487D-A4B3-74F8C1C1C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41875F3-233F-4B7E-A206-CADB2C2F76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F8B69189-3C82-45A9-96FF-FB64B70BA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EFEF82B0-C917-4C21-8F9E-37AAE295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5CCD91AB-A76E-471E-95C2-BF8C1D7D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008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39D934E-928B-4803-AB5E-73D213B5C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A050CA82-7B56-478A-887C-3192CB1B6A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55A36280-C022-47E8-B7A7-17BA70A9F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3EF43B4E-846A-40B1-B64A-7A0E23A44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43543929-EACA-4606-8D1F-B5D33ECBA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50D4A7E2-46CA-44D6-9FF6-A5F882C11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994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1DAB292A-3446-445D-966B-4E55521A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300A953D-D4C1-4921-873B-F832F6C7EC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6053E1D-81B7-401E-9186-7A693C754C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D9F8D-FE86-4C19-95E9-C9F147B5572D}" type="datetimeFigureOut">
              <a:rPr lang="hr-HR" smtClean="0"/>
              <a:t>26.10.2023.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AE9A95E-B468-4EF0-9C96-06CB79436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FA35475-5F46-4E99-B246-33B88CA8F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29B2-FD1C-4A0E-B513-AA8A143017EB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7130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94B9FB3E-11F5-469F-BF61-A061C9F1F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93" y="369412"/>
            <a:ext cx="4433587" cy="620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46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>
            <a:extLst>
              <a:ext uri="{FF2B5EF4-FFF2-40B4-BE49-F238E27FC236}">
                <a16:creationId xmlns:a16="http://schemas.microsoft.com/office/drawing/2014/main" id="{018BD7E4-C8BA-412B-898A-E43D2D648192}"/>
              </a:ext>
            </a:extLst>
          </p:cNvPr>
          <p:cNvSpPr/>
          <p:nvPr/>
        </p:nvSpPr>
        <p:spPr>
          <a:xfrm>
            <a:off x="754602" y="603682"/>
            <a:ext cx="10644326" cy="4682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Rečenica po sastavu može biti izjavna, upitna i usklična.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Ako rečenica ima jedan predikat i dva subjekta, rečenica je jednostavna.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Rečenica </a:t>
            </a:r>
            <a:r>
              <a:rPr lang="hr-H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Vozim bicikl.</a:t>
            </a: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jest jednostavna </a:t>
            </a:r>
            <a:r>
              <a:rPr lang="hr-H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neproširena</a:t>
            </a: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Rečenica </a:t>
            </a:r>
            <a:r>
              <a:rPr lang="hr-HR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Uvijek se javim.</a:t>
            </a: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jest jednostavna proširena.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Složena rečenica jest svaka rečenica u kojoj ima zarez.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Neoglagoljena</a:t>
            </a: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rečenica je rečenica u kojoj nema subjekta.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Složena rečenica mora imati najmanje tri predikata.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hr-HR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Složena rečenica nastaje sklapanjem najmanje dviju jednostavnih rečenica.</a:t>
            </a:r>
          </a:p>
        </p:txBody>
      </p:sp>
    </p:spTree>
    <p:extLst>
      <p:ext uri="{BB962C8B-B14F-4D97-AF65-F5344CB8AC3E}">
        <p14:creationId xmlns:p14="http://schemas.microsoft.com/office/powerpoint/2010/main" val="1964510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>
            <a:extLst>
              <a:ext uri="{FF2B5EF4-FFF2-40B4-BE49-F238E27FC236}">
                <a16:creationId xmlns:a16="http://schemas.microsoft.com/office/drawing/2014/main" id="{EBC5F396-FD7D-4406-84BA-EED926852EFB}"/>
              </a:ext>
            </a:extLst>
          </p:cNvPr>
          <p:cNvSpPr txBox="1"/>
          <p:nvPr/>
        </p:nvSpPr>
        <p:spPr>
          <a:xfrm>
            <a:off x="790112" y="310718"/>
            <a:ext cx="83627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/>
              <a:t>Sklopi jednostavne rečenice u složene.</a:t>
            </a:r>
          </a:p>
          <a:p>
            <a:endParaRPr lang="hr-HR" sz="3600" dirty="0"/>
          </a:p>
          <a:p>
            <a:r>
              <a:rPr lang="hr-HR" sz="3600" dirty="0"/>
              <a:t>Doći ćemo. Bit ćemo zadovoljni.</a:t>
            </a:r>
          </a:p>
          <a:p>
            <a:r>
              <a:rPr lang="hr-HR" sz="3600" dirty="0"/>
              <a:t>Svi su otišli. On je ostao.</a:t>
            </a:r>
          </a:p>
          <a:p>
            <a:r>
              <a:rPr lang="hr-HR" sz="3600" dirty="0"/>
              <a:t>Vraćam se sutra. Donosim ti darove.</a:t>
            </a:r>
          </a:p>
        </p:txBody>
      </p:sp>
      <p:sp>
        <p:nvSpPr>
          <p:cNvPr id="3" name="TekstniOkvir 2">
            <a:extLst>
              <a:ext uri="{FF2B5EF4-FFF2-40B4-BE49-F238E27FC236}">
                <a16:creationId xmlns:a16="http://schemas.microsoft.com/office/drawing/2014/main" id="{CF9A5780-97A2-448C-838F-CD3387D20193}"/>
              </a:ext>
            </a:extLst>
          </p:cNvPr>
          <p:cNvSpPr txBox="1"/>
          <p:nvPr/>
        </p:nvSpPr>
        <p:spPr>
          <a:xfrm>
            <a:off x="790112" y="3429000"/>
            <a:ext cx="83538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600" b="1" dirty="0"/>
              <a:t>Složene rečenice preoblikuj u jednostavne.</a:t>
            </a:r>
          </a:p>
          <a:p>
            <a:endParaRPr lang="hr-HR" sz="3600" dirty="0"/>
          </a:p>
          <a:p>
            <a:r>
              <a:rPr lang="hr-HR" sz="3600" dirty="0"/>
              <a:t>Doći ću k tebi, no ne znam točno kad.</a:t>
            </a:r>
          </a:p>
          <a:p>
            <a:r>
              <a:rPr lang="hr-HR" sz="3600" dirty="0"/>
              <a:t>Imam sve sličice, jedino nemam album.</a:t>
            </a:r>
          </a:p>
          <a:p>
            <a:r>
              <a:rPr lang="hr-HR" sz="3600" dirty="0"/>
              <a:t>Učit ću pa otići na igralište.</a:t>
            </a:r>
          </a:p>
          <a:p>
            <a:endParaRPr lang="hr-HR" sz="3600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4838243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138</Words>
  <Application>Microsoft Office PowerPoint</Application>
  <PresentationFormat>Široki zaslon</PresentationFormat>
  <Paragraphs>18</Paragraphs>
  <Slides>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sustava Office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Ivana Milišić</dc:creator>
  <cp:lastModifiedBy>Ivana Milišić</cp:lastModifiedBy>
  <cp:revision>5</cp:revision>
  <dcterms:created xsi:type="dcterms:W3CDTF">2023-10-25T20:31:47Z</dcterms:created>
  <dcterms:modified xsi:type="dcterms:W3CDTF">2023-10-26T12:41:09Z</dcterms:modified>
</cp:coreProperties>
</file>