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2" r:id="rId2"/>
    <p:sldId id="283" r:id="rId3"/>
    <p:sldId id="282" r:id="rId4"/>
    <p:sldId id="281" r:id="rId5"/>
    <p:sldId id="279" r:id="rId6"/>
    <p:sldId id="276" r:id="rId7"/>
    <p:sldId id="278" r:id="rId8"/>
    <p:sldId id="274" r:id="rId9"/>
    <p:sldId id="261" r:id="rId10"/>
    <p:sldId id="260" r:id="rId11"/>
  </p:sldIdLst>
  <p:sldSz cx="9144000" cy="6858000" type="screen4x3"/>
  <p:notesSz cx="6858000" cy="9144000"/>
  <p:defaultTextStyle>
    <a:defPPr>
      <a:defRPr lang="hr-H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5384"/>
    <a:srgbClr val="1D3A00"/>
    <a:srgbClr val="D9B381"/>
    <a:srgbClr val="FFFFC5"/>
    <a:srgbClr val="FFFF00"/>
    <a:srgbClr val="FFFFFF"/>
    <a:srgbClr val="0033CC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87" autoAdjust="0"/>
    <p:restoredTop sz="94660"/>
  </p:normalViewPr>
  <p:slideViewPr>
    <p:cSldViewPr snapToGrid="0">
      <p:cViewPr>
        <p:scale>
          <a:sx n="75" d="100"/>
          <a:sy n="75" d="100"/>
        </p:scale>
        <p:origin x="582" y="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>
            <a:extLst>
              <a:ext uri="{FF2B5EF4-FFF2-40B4-BE49-F238E27FC236}">
                <a16:creationId xmlns:a16="http://schemas.microsoft.com/office/drawing/2014/main" id="{365D97C4-D15B-4314-AE7C-34765D63F37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08282395-F32A-474D-A4E6-B11258AAE84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6DEF8DF-9391-49D3-9258-74C47B8785A1}" type="datetimeFigureOut">
              <a:rPr lang="hr-HR"/>
              <a:pPr>
                <a:defRPr/>
              </a:pPr>
              <a:t>11.9.2023.</a:t>
            </a:fld>
            <a:endParaRPr lang="hr-HR"/>
          </a:p>
        </p:txBody>
      </p:sp>
      <p:sp>
        <p:nvSpPr>
          <p:cNvPr id="4" name="Rezervirano mjesto slike slajda 3">
            <a:extLst>
              <a:ext uri="{FF2B5EF4-FFF2-40B4-BE49-F238E27FC236}">
                <a16:creationId xmlns:a16="http://schemas.microsoft.com/office/drawing/2014/main" id="{D0A51E35-F7AF-45E0-9ED4-583BCFC1FFA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/>
          </a:p>
        </p:txBody>
      </p:sp>
      <p:sp>
        <p:nvSpPr>
          <p:cNvPr id="5" name="Rezervirano mjesto bilježaka 4">
            <a:extLst>
              <a:ext uri="{FF2B5EF4-FFF2-40B4-BE49-F238E27FC236}">
                <a16:creationId xmlns:a16="http://schemas.microsoft.com/office/drawing/2014/main" id="{A0ADC01C-1D9B-4FC1-B332-E177E9A4B8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noProof="0"/>
              <a:t>Uredite stilove teksta matrice</a:t>
            </a:r>
          </a:p>
          <a:p>
            <a:pPr lvl="1"/>
            <a:r>
              <a:rPr lang="hr-HR" noProof="0"/>
              <a:t>Druga razina</a:t>
            </a:r>
          </a:p>
          <a:p>
            <a:pPr lvl="2"/>
            <a:r>
              <a:rPr lang="hr-HR" noProof="0"/>
              <a:t>Treća razina</a:t>
            </a:r>
          </a:p>
          <a:p>
            <a:pPr lvl="3"/>
            <a:r>
              <a:rPr lang="hr-HR" noProof="0"/>
              <a:t>Četvrta razina</a:t>
            </a:r>
          </a:p>
          <a:p>
            <a:pPr lvl="4"/>
            <a:r>
              <a:rPr lang="hr-HR" noProof="0"/>
              <a:t>Peta razina</a:t>
            </a:r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DBA1DD50-2E47-4EE2-8724-DD4960883F3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E625BA46-9177-4115-98D9-EF6245B783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6CBAFB6-8435-412A-816D-11946DCCD8A1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8058387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zervirano mjesto slike slajda 1">
            <a:extLst>
              <a:ext uri="{FF2B5EF4-FFF2-40B4-BE49-F238E27FC236}">
                <a16:creationId xmlns:a16="http://schemas.microsoft.com/office/drawing/2014/main" id="{DE5AC21A-700B-45E0-A640-06B5BF1BB24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Rezervirano mjesto bilježaka 2">
            <a:extLst>
              <a:ext uri="{FF2B5EF4-FFF2-40B4-BE49-F238E27FC236}">
                <a16:creationId xmlns:a16="http://schemas.microsoft.com/office/drawing/2014/main" id="{B885840E-F012-43FC-B490-BBBE41E30C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hr-HR" altLang="sr-Latn-RS"/>
              <a:t>učitelj pročita ovaj Ps 139</a:t>
            </a:r>
          </a:p>
        </p:txBody>
      </p:sp>
      <p:sp>
        <p:nvSpPr>
          <p:cNvPr id="25604" name="Rezervirano mjesto broja slajda 3">
            <a:extLst>
              <a:ext uri="{FF2B5EF4-FFF2-40B4-BE49-F238E27FC236}">
                <a16:creationId xmlns:a16="http://schemas.microsoft.com/office/drawing/2014/main" id="{8DF0A49F-D842-4997-85EA-B228D60C36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FB5CFE5-052C-4F42-B704-CADC9D6C8A8D}" type="slidenum">
              <a:rPr lang="hr-HR" altLang="sr-Latn-R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hr-HR" altLang="sr-Latn-R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33AACD8-D580-4425-BB95-4BCCFE460B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D722633-2857-436A-9B81-D480507B49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607FBB0-1BA9-42E5-A791-55F7966045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C55EAC-C1DE-40FC-BC11-30DCCC7644D8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2307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D11D4D4-0FB8-40CF-9A74-311FC02E13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BA61459-EB45-4AA6-9116-88AEA32CAC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9243F07-9188-42A9-93DB-702F39404E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08A6D4-D7DA-4B23-A045-6732F4264028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53382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4D5D637-569B-4BA7-8F87-2B85B56A594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E9304DC-59C7-4B14-A9BB-423188CCB2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E431A8B-49F1-47B4-8EE2-D8EFEF54983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27045-00C4-4A7F-A1F1-E64FF46E4D9D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227101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480D1E5-FD3C-43CB-AA6D-75EBA44721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FD8CB54-92F6-47CD-A2F9-E0A3B49484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C84BCB2-0725-424C-9A84-E07455A5C8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EEBBDF-90D0-44C7-8506-6F2DF513564F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713740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679B29C-313B-4D37-A7E1-CF6385A5EA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C7CCDBC-9888-4805-AC66-A0C612ED0A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DBBB74A-F83D-4C94-9380-789254A72D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DC2C07-73A0-453A-8F51-0253E4C5C093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39058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7567EB4-D6EB-436D-92A4-24A4B5D5282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B6D453-3461-47F3-A2D5-1A9BE27208B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50035F-7D76-4E56-92AC-D2ADA96FB4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C50926-46A0-45F0-AE40-0121DAD6860F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993878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343D685-AABA-4294-A44A-D2EE997320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2BAEE01-E0B6-45F7-9E2C-20C5010BF6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B2AA6B3-4CB2-48BF-99D9-C2D2961E7F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849667-6F5E-4D47-BD50-9430D902EAFA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34360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E1AEA63-858B-400F-A547-1236DACF8EA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F37B0AA-ECA5-4A36-AB43-593C4C2D05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07FD9D1-6268-4413-9655-CA75B858677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611E03-A296-497B-888B-710E6B099AA9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02468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70E4295-101E-4DBB-A6B2-013DE5EDF50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48CFA49-EB2D-4E84-A5E5-015901799B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B43F92A-071F-4C21-8508-352C49C1C2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CDF728-17A9-4AB0-9E94-D5526B17E249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06576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FECA2D-B8A7-497D-BBD8-9BC1B8902C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91668E-260F-4BDB-AC30-D759D73CFE9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86CEA2-80D4-4BE1-8511-8F8742CA27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F3245F-8C09-4241-AE35-B73E7915B518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30715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0CD251-03CD-476F-BA42-3EDC863FA5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EBD76C-B233-405A-96FF-5FD9AE9793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F98ABF-A1F1-49AA-AE76-BA40F7445F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047A73-6929-4AEA-9A90-67EB181E41EB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598241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ED32AB8-8D99-4094-8E80-D0B47A8182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Kliknite da biste uredili stil naslova matrice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F49C89A-8DE5-404A-B64A-74EE1AD8BD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Kliknite da biste uredili stilove teksta matrice</a:t>
            </a:r>
          </a:p>
          <a:p>
            <a:pPr lvl="1"/>
            <a:r>
              <a:rPr lang="hr-HR" altLang="sr-Latn-RS"/>
              <a:t>Druga razina</a:t>
            </a:r>
          </a:p>
          <a:p>
            <a:pPr lvl="2"/>
            <a:r>
              <a:rPr lang="hr-HR" altLang="sr-Latn-RS"/>
              <a:t>Treća razina</a:t>
            </a:r>
          </a:p>
          <a:p>
            <a:pPr lvl="3"/>
            <a:r>
              <a:rPr lang="hr-HR" altLang="sr-Latn-RS"/>
              <a:t>Četvrta razina</a:t>
            </a:r>
          </a:p>
          <a:p>
            <a:pPr lvl="4"/>
            <a:r>
              <a:rPr lang="hr-HR" altLang="sr-Latn-RS"/>
              <a:t>Peta razina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86A7B9F5-EB62-4B51-9E0C-4CA60AD5622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AAAB87E-C344-41B2-91D5-247D4E5A0FC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9CE1057-654B-4768-BB1D-DD47BFEE172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D3CD6B9D-36CC-44DF-A952-5B89CD760DC4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>
            <a:extLst>
              <a:ext uri="{FF2B5EF4-FFF2-40B4-BE49-F238E27FC236}">
                <a16:creationId xmlns:a16="http://schemas.microsoft.com/office/drawing/2014/main" id="{6EC7E470-DAA2-4A81-8F0D-C30BCAE8E0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Pravokutnik 3">
            <a:extLst>
              <a:ext uri="{FF2B5EF4-FFF2-40B4-BE49-F238E27FC236}">
                <a16:creationId xmlns:a16="http://schemas.microsoft.com/office/drawing/2014/main" id="{B29342E7-0319-46B0-83F5-FA9476EF6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600" y="5130800"/>
            <a:ext cx="904240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3800" b="1" dirty="0">
                <a:solidFill>
                  <a:schemeClr val="bg1"/>
                </a:solidFill>
              </a:rPr>
              <a:t>Jedinstveni smo i upućeni na druge</a:t>
            </a:r>
            <a:endParaRPr lang="hr-HR" altLang="sr-Latn-RS" sz="3800" dirty="0">
              <a:solidFill>
                <a:schemeClr val="bg1"/>
              </a:solidFill>
            </a:endParaRPr>
          </a:p>
        </p:txBody>
      </p:sp>
      <p:sp>
        <p:nvSpPr>
          <p:cNvPr id="2" name="Zaobljeni pravokutni oblačić 1">
            <a:extLst>
              <a:ext uri="{FF2B5EF4-FFF2-40B4-BE49-F238E27FC236}">
                <a16:creationId xmlns:a16="http://schemas.microsoft.com/office/drawing/2014/main" id="{34120201-4CA5-47ED-B4B8-D2D408970E74}"/>
              </a:ext>
            </a:extLst>
          </p:cNvPr>
          <p:cNvSpPr/>
          <p:nvPr/>
        </p:nvSpPr>
        <p:spPr>
          <a:xfrm>
            <a:off x="304800" y="231775"/>
            <a:ext cx="1916113" cy="885825"/>
          </a:xfrm>
          <a:prstGeom prst="wedgeRoundRectCallout">
            <a:avLst>
              <a:gd name="adj1" fmla="val 80575"/>
              <a:gd name="adj2" fmla="val 4743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hr-HR" sz="4000" dirty="0">
                <a:solidFill>
                  <a:schemeClr val="tx1"/>
                </a:solidFill>
              </a:rPr>
              <a:t>U10-11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ravokutnik 1">
            <a:extLst>
              <a:ext uri="{FF2B5EF4-FFF2-40B4-BE49-F238E27FC236}">
                <a16:creationId xmlns:a16="http://schemas.microsoft.com/office/drawing/2014/main" id="{C028BA6D-AE76-451E-991E-FA92E26B6B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100" y="254000"/>
            <a:ext cx="8801100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28650" indent="-6286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dirty="0"/>
              <a:t>Jer ti si moje stvorio bubrege, satkao me u krilu majčinu.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dirty="0"/>
              <a:t>Hvala ti što sam stvoren tako čudesno, što su djela tvoja predivna.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dirty="0"/>
              <a:t>Dušu moju do dna si poznavao, kosti moje ne bjehu ti sakrite dok nastajah u tajnosti, </a:t>
            </a:r>
            <a:r>
              <a:rPr lang="hr-HR" altLang="sr-Latn-RS" sz="2400" dirty="0" err="1"/>
              <a:t>otkan</a:t>
            </a:r>
            <a:r>
              <a:rPr lang="hr-HR" altLang="sr-Latn-RS" sz="2400" dirty="0"/>
              <a:t> u dubini zemlje.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dirty="0"/>
              <a:t>Oči tvoje već tada gledahu djela moja, sve već bješe zapisano u knjizi tvojoj:</a:t>
            </a:r>
            <a:br>
              <a:rPr lang="hr-HR" altLang="sr-Latn-RS" sz="2400" dirty="0"/>
            </a:br>
            <a:r>
              <a:rPr lang="hr-HR" altLang="sr-Latn-RS" sz="2400" dirty="0"/>
              <a:t>dani su mi određeni dok još ne bješe ni jednoga.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dirty="0"/>
              <a:t>Kako su mi, Bože, naumi tvoji nedokučivi, kako li je neprocjenjiv zbroj njihov.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dirty="0"/>
              <a:t>Da ih brojim? Više ih je nego pijeska! Dođem li im do kraja, ti mi preostaješ!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dirty="0"/>
              <a:t>Pronikni me svega, Bože, srce mi upoznaj, </a:t>
            </a:r>
            <a:br>
              <a:rPr lang="hr-HR" altLang="sr-Latn-RS" sz="2400" dirty="0"/>
            </a:br>
            <a:r>
              <a:rPr lang="hr-HR" altLang="sr-Latn-RS" sz="2400" dirty="0"/>
              <a:t>iskušaj me i upoznaj misli moje:</a:t>
            </a:r>
            <a:br>
              <a:rPr lang="hr-HR" altLang="sr-Latn-RS" sz="2400" dirty="0"/>
            </a:br>
            <a:r>
              <a:rPr lang="hr-HR" altLang="sr-Latn-RS" sz="2400" dirty="0"/>
              <a:t>pogledaj, ne idem li putem pogubnim</a:t>
            </a:r>
            <a:br>
              <a:rPr lang="hr-HR" altLang="sr-Latn-RS" sz="2400" dirty="0"/>
            </a:br>
            <a:r>
              <a:rPr lang="hr-HR" altLang="sr-Latn-RS" sz="2400" dirty="0"/>
              <a:t>i povedi me putem vječnim!</a:t>
            </a:r>
          </a:p>
        </p:txBody>
      </p:sp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>
            <a:extLst>
              <a:ext uri="{FF2B5EF4-FFF2-40B4-BE49-F238E27FC236}">
                <a16:creationId xmlns:a16="http://schemas.microsoft.com/office/drawing/2014/main" id="{10332BCD-BFA9-4000-B6CB-843220D00EE4}"/>
              </a:ext>
            </a:extLst>
          </p:cNvPr>
          <p:cNvSpPr/>
          <p:nvPr/>
        </p:nvSpPr>
        <p:spPr>
          <a:xfrm>
            <a:off x="3737810" y="0"/>
            <a:ext cx="5406190" cy="6981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r-HR" altLang="sr-Latn-RS" sz="3600" b="1" dirty="0">
                <a:solidFill>
                  <a:srgbClr val="0070C0"/>
                </a:solidFill>
              </a:rPr>
              <a:t>Jedinstveni smo </a:t>
            </a:r>
            <a:br>
              <a:rPr lang="hr-HR" altLang="sr-Latn-RS" sz="3600" b="1" dirty="0">
                <a:solidFill>
                  <a:srgbClr val="0070C0"/>
                </a:solidFill>
              </a:rPr>
            </a:br>
            <a:r>
              <a:rPr lang="hr-HR" altLang="sr-Latn-RS" sz="3600" b="1" dirty="0">
                <a:solidFill>
                  <a:srgbClr val="0070C0"/>
                </a:solidFill>
              </a:rPr>
              <a:t>i upućeni na druge</a:t>
            </a:r>
            <a:endParaRPr lang="hr-HR" altLang="sr-Latn-RS" sz="3600" dirty="0">
              <a:solidFill>
                <a:srgbClr val="0070C0"/>
              </a:solidFill>
            </a:endParaRPr>
          </a:p>
          <a:p>
            <a:pPr marL="514350" indent="-514350">
              <a:lnSpc>
                <a:spcPct val="115000"/>
              </a:lnSpc>
              <a:buFont typeface="+mj-lt"/>
              <a:buAutoNum type="arabicPeriod"/>
              <a:tabLst>
                <a:tab pos="357188" algn="l"/>
              </a:tabLst>
            </a:pPr>
            <a:r>
              <a:rPr lang="hr-HR" sz="3200" dirty="0">
                <a:solidFill>
                  <a:srgbClr val="445384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Zašto je Bog stvorio čovjeka? </a:t>
            </a:r>
          </a:p>
          <a:p>
            <a:pPr marL="514350" indent="-514350">
              <a:lnSpc>
                <a:spcPct val="115000"/>
              </a:lnSpc>
              <a:buFont typeface="+mj-lt"/>
              <a:buAutoNum type="arabicPeriod"/>
              <a:tabLst>
                <a:tab pos="357188" algn="l"/>
              </a:tabLst>
            </a:pPr>
            <a:r>
              <a:rPr lang="hr-HR" sz="3200" dirty="0">
                <a:solidFill>
                  <a:srgbClr val="445384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 zašto je Bog stvorio puno (različitih) ljudi?</a:t>
            </a:r>
          </a:p>
          <a:p>
            <a:pPr marL="514350" indent="-514350">
              <a:lnSpc>
                <a:spcPct val="115000"/>
              </a:lnSpc>
              <a:buFont typeface="+mj-lt"/>
              <a:buAutoNum type="arabicPeriod"/>
              <a:tabLst>
                <a:tab pos="357188" algn="l"/>
              </a:tabLst>
            </a:pPr>
            <a:r>
              <a:rPr lang="hr-HR" sz="3200" dirty="0">
                <a:solidFill>
                  <a:srgbClr val="445384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Na koji način možemo sretno živjeti s drugim ljudima?</a:t>
            </a:r>
          </a:p>
          <a:p>
            <a:pPr marL="514350" indent="-514350">
              <a:lnSpc>
                <a:spcPct val="115000"/>
              </a:lnSpc>
              <a:buFont typeface="+mj-lt"/>
              <a:buAutoNum type="arabicPeriod"/>
              <a:tabLst>
                <a:tab pos="357188" algn="l"/>
              </a:tabLst>
            </a:pPr>
            <a:r>
              <a:rPr lang="hr-HR" sz="3200" dirty="0">
                <a:solidFill>
                  <a:srgbClr val="445384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Za koje ljude kažemo da su „dobri“, a za koje ljude kažemo da su „zli“? </a:t>
            </a:r>
          </a:p>
        </p:txBody>
      </p:sp>
      <p:pic>
        <p:nvPicPr>
          <p:cNvPr id="6" name="Slika 5" descr="Slika na kojoj se prikazuje Ljudsko lice, osoba, odijevanje, osmijeh&#10;&#10;Opis je automatski generiran">
            <a:extLst>
              <a:ext uri="{FF2B5EF4-FFF2-40B4-BE49-F238E27FC236}">
                <a16:creationId xmlns:a16="http://schemas.microsoft.com/office/drawing/2014/main" id="{13F48278-092D-06E9-7B18-8266D344BE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4" r="39553"/>
          <a:stretch/>
        </p:blipFill>
        <p:spPr>
          <a:xfrm>
            <a:off x="0" y="0"/>
            <a:ext cx="35934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7922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>
            <a:extLst>
              <a:ext uri="{FF2B5EF4-FFF2-40B4-BE49-F238E27FC236}">
                <a16:creationId xmlns:a16="http://schemas.microsoft.com/office/drawing/2014/main" id="{10332BCD-BFA9-4000-B6CB-843220D00EE4}"/>
              </a:ext>
            </a:extLst>
          </p:cNvPr>
          <p:cNvSpPr/>
          <p:nvPr/>
        </p:nvSpPr>
        <p:spPr>
          <a:xfrm>
            <a:off x="121920" y="1060992"/>
            <a:ext cx="8743406" cy="5500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hr-HR" sz="28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1. Zašto je Bog stvorio čovjeka? </a:t>
            </a:r>
          </a:p>
          <a:p>
            <a:pPr algn="just">
              <a:lnSpc>
                <a:spcPct val="115000"/>
              </a:lnSpc>
            </a:pPr>
            <a:r>
              <a:rPr lang="hr-HR" sz="2800" dirty="0">
                <a:ea typeface="Calibri" panose="020F0502020204030204" pitchFamily="34" charset="0"/>
                <a:cs typeface="Times New Roman" panose="02020603050405020304" pitchFamily="18" charset="0"/>
              </a:rPr>
              <a:t>Bog je stvorio biće "slično" sebi, čovjeka, da se ima s kim "družiti" i da nas može voljeti. </a:t>
            </a:r>
          </a:p>
          <a:p>
            <a:pPr algn="just">
              <a:lnSpc>
                <a:spcPct val="115000"/>
              </a:lnSpc>
            </a:pPr>
            <a:r>
              <a:rPr lang="hr-HR" sz="28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2. Po čemu sam jedinstven i neponovljiv? </a:t>
            </a:r>
          </a:p>
          <a:p>
            <a:pPr algn="just">
              <a:lnSpc>
                <a:spcPct val="115000"/>
              </a:lnSpc>
            </a:pPr>
            <a:r>
              <a:rPr lang="hr-HR" sz="2800" dirty="0">
                <a:ea typeface="Calibri" panose="020F0502020204030204" pitchFamily="34" charset="0"/>
                <a:cs typeface="Times New Roman" panose="02020603050405020304" pitchFamily="18" charset="0"/>
              </a:rPr>
              <a:t>Svaki je čovjek jedinstven po tijelu (izgled, sposobnosti…) i po duši (svijest, osjećaji, vrline, znanja, dobrota, prijateljstvo s Bogom…). </a:t>
            </a:r>
          </a:p>
          <a:p>
            <a:pPr algn="just">
              <a:lnSpc>
                <a:spcPct val="115000"/>
              </a:lnSpc>
            </a:pPr>
            <a:r>
              <a:rPr lang="hr-HR" sz="28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3. A zašto je Bog stvorio puno (različitih) ljudi? </a:t>
            </a:r>
          </a:p>
          <a:p>
            <a:pPr algn="just">
              <a:lnSpc>
                <a:spcPct val="115000"/>
              </a:lnSpc>
            </a:pPr>
            <a:r>
              <a:rPr lang="hr-HR" sz="2800" dirty="0">
                <a:ea typeface="Calibri" panose="020F0502020204030204" pitchFamily="34" charset="0"/>
                <a:cs typeface="Times New Roman" panose="02020603050405020304" pitchFamily="18" charset="0"/>
              </a:rPr>
              <a:t>Bog je stvorio puno ljudi da bi i mi mogli stvarati nova prijateljstva i drugima iskazivati svoju dobrotu i ljubav i tako postali sretni i slični Bogu. </a:t>
            </a:r>
          </a:p>
        </p:txBody>
      </p:sp>
      <p:sp>
        <p:nvSpPr>
          <p:cNvPr id="3" name="TekstniOkvir 2">
            <a:extLst>
              <a:ext uri="{FF2B5EF4-FFF2-40B4-BE49-F238E27FC236}">
                <a16:creationId xmlns:a16="http://schemas.microsoft.com/office/drawing/2014/main" id="{7D350059-1570-42C9-92B2-C1A56AD77464}"/>
              </a:ext>
            </a:extLst>
          </p:cNvPr>
          <p:cNvSpPr txBox="1"/>
          <p:nvPr/>
        </p:nvSpPr>
        <p:spPr>
          <a:xfrm>
            <a:off x="121920" y="3691"/>
            <a:ext cx="79509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i="1" dirty="0">
                <a:solidFill>
                  <a:schemeClr val="bg1">
                    <a:lumMod val="85000"/>
                  </a:schemeClr>
                </a:solidFill>
                <a:latin typeface="Exo 2" panose="00000500000000000000" pitchFamily="50" charset="-18"/>
              </a:rPr>
              <a:t>porazgovarajmo…</a:t>
            </a:r>
          </a:p>
        </p:txBody>
      </p:sp>
    </p:spTree>
    <p:extLst>
      <p:ext uri="{BB962C8B-B14F-4D97-AF65-F5344CB8AC3E}">
        <p14:creationId xmlns:p14="http://schemas.microsoft.com/office/powerpoint/2010/main" val="216283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>
            <a:extLst>
              <a:ext uri="{FF2B5EF4-FFF2-40B4-BE49-F238E27FC236}">
                <a16:creationId xmlns:a16="http://schemas.microsoft.com/office/drawing/2014/main" id="{10332BCD-BFA9-4000-B6CB-843220D00EE4}"/>
              </a:ext>
            </a:extLst>
          </p:cNvPr>
          <p:cNvSpPr/>
          <p:nvPr/>
        </p:nvSpPr>
        <p:spPr>
          <a:xfrm>
            <a:off x="78377" y="152212"/>
            <a:ext cx="8743406" cy="4509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hr-HR" sz="28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4. Na koji način možemo sretno živjeti s drugim ljudima?</a:t>
            </a:r>
          </a:p>
          <a:p>
            <a:pPr algn="just">
              <a:lnSpc>
                <a:spcPct val="115000"/>
              </a:lnSpc>
            </a:pPr>
            <a:r>
              <a:rPr lang="hr-HR" sz="2800" dirty="0">
                <a:ea typeface="Calibri" panose="020F0502020204030204" pitchFamily="34" charset="0"/>
                <a:cs typeface="Times New Roman" panose="02020603050405020304" pitchFamily="18" charset="0"/>
              </a:rPr>
              <a:t>Ako živimo u miru, ako si činimo dobro i širimo ozračje ljubavi živjet ćemo sretno s drugima. </a:t>
            </a:r>
          </a:p>
          <a:p>
            <a:pPr algn="just">
              <a:lnSpc>
                <a:spcPct val="115000"/>
              </a:lnSpc>
            </a:pPr>
            <a:r>
              <a:rPr lang="hr-HR" sz="28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5. Za koje ljude kažemo da su „zli“, a za koje da su „dobri“? </a:t>
            </a:r>
          </a:p>
          <a:p>
            <a:pPr algn="just">
              <a:lnSpc>
                <a:spcPct val="115000"/>
              </a:lnSpc>
            </a:pPr>
            <a:r>
              <a:rPr lang="hr-HR" sz="2800" dirty="0">
                <a:ea typeface="Calibri" panose="020F0502020204030204" pitchFamily="34" charset="0"/>
                <a:cs typeface="Times New Roman" panose="02020603050405020304" pitchFamily="18" charset="0"/>
              </a:rPr>
              <a:t>Dobri ljudi uvijek nastoje činiti ispravne stvari tako da sve na svijetu može i dalje opstati onako kako to Bog Stvoritelj želi. Zli su oni koji uništavaju Božji plan.</a:t>
            </a:r>
          </a:p>
        </p:txBody>
      </p:sp>
    </p:spTree>
    <p:extLst>
      <p:ext uri="{BB962C8B-B14F-4D97-AF65-F5344CB8AC3E}">
        <p14:creationId xmlns:p14="http://schemas.microsoft.com/office/powerpoint/2010/main" val="3158406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94963799-54D1-49EE-AC92-ED7C721A3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36" y="584199"/>
            <a:ext cx="8853763" cy="6171303"/>
          </a:xfrm>
          <a:prstGeom prst="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</p:pic>
      <p:sp>
        <p:nvSpPr>
          <p:cNvPr id="3" name="Pravokutnik 3">
            <a:extLst>
              <a:ext uri="{FF2B5EF4-FFF2-40B4-BE49-F238E27FC236}">
                <a16:creationId xmlns:a16="http://schemas.microsoft.com/office/drawing/2014/main" id="{0D52B39F-DBB2-47F4-B33E-D9E88618C6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600" y="0"/>
            <a:ext cx="904240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3800" b="1" dirty="0">
                <a:solidFill>
                  <a:srgbClr val="002060"/>
                </a:solidFill>
              </a:rPr>
              <a:t>Jedinstveni smo i upućeni na druge</a:t>
            </a:r>
            <a:endParaRPr lang="hr-HR" altLang="sr-Latn-RS" sz="3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276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>
            <a:extLst>
              <a:ext uri="{FF2B5EF4-FFF2-40B4-BE49-F238E27FC236}">
                <a16:creationId xmlns:a16="http://schemas.microsoft.com/office/drawing/2014/main" id="{BE53DFBE-F624-4E4D-BE91-3091BA820275}"/>
              </a:ext>
            </a:extLst>
          </p:cNvPr>
          <p:cNvSpPr/>
          <p:nvPr/>
        </p:nvSpPr>
        <p:spPr>
          <a:xfrm>
            <a:off x="6831013" y="5270500"/>
            <a:ext cx="2312987" cy="144621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s drugima. Za koje ljude kažemo da su „zli“, a za koje</a:t>
            </a:r>
          </a:p>
        </p:txBody>
      </p:sp>
      <p:sp>
        <p:nvSpPr>
          <p:cNvPr id="3" name="Pravokutnik 2">
            <a:extLst>
              <a:ext uri="{FF2B5EF4-FFF2-40B4-BE49-F238E27FC236}">
                <a16:creationId xmlns:a16="http://schemas.microsoft.com/office/drawing/2014/main" id="{37856BDF-3C28-4019-8878-8BCBB046B810}"/>
              </a:ext>
            </a:extLst>
          </p:cNvPr>
          <p:cNvSpPr/>
          <p:nvPr/>
        </p:nvSpPr>
        <p:spPr>
          <a:xfrm>
            <a:off x="25400" y="-15875"/>
            <a:ext cx="3073400" cy="43021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1. Zašto je Bog stvorio </a:t>
            </a:r>
          </a:p>
        </p:txBody>
      </p:sp>
      <p:sp>
        <p:nvSpPr>
          <p:cNvPr id="4" name="Pravokutnik 3">
            <a:extLst>
              <a:ext uri="{FF2B5EF4-FFF2-40B4-BE49-F238E27FC236}">
                <a16:creationId xmlns:a16="http://schemas.microsoft.com/office/drawing/2014/main" id="{92EF4C7B-BBD3-4509-B1DA-4DA707E32CB3}"/>
              </a:ext>
            </a:extLst>
          </p:cNvPr>
          <p:cNvSpPr/>
          <p:nvPr/>
        </p:nvSpPr>
        <p:spPr>
          <a:xfrm>
            <a:off x="3213100" y="0"/>
            <a:ext cx="3128963" cy="43021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je čovjek jedinstven po </a:t>
            </a:r>
          </a:p>
        </p:txBody>
      </p:sp>
      <p:sp>
        <p:nvSpPr>
          <p:cNvPr id="5" name="Pravokutnik 4">
            <a:extLst>
              <a:ext uri="{FF2B5EF4-FFF2-40B4-BE49-F238E27FC236}">
                <a16:creationId xmlns:a16="http://schemas.microsoft.com/office/drawing/2014/main" id="{E8430311-0248-4FCC-80AE-7C071670508D}"/>
              </a:ext>
            </a:extLst>
          </p:cNvPr>
          <p:cNvSpPr/>
          <p:nvPr/>
        </p:nvSpPr>
        <p:spPr>
          <a:xfrm>
            <a:off x="6503988" y="0"/>
            <a:ext cx="2640012" cy="43021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stvorio biće "slično" </a:t>
            </a:r>
          </a:p>
        </p:txBody>
      </p:sp>
      <p:sp>
        <p:nvSpPr>
          <p:cNvPr id="6" name="Pravokutnik 5">
            <a:extLst>
              <a:ext uri="{FF2B5EF4-FFF2-40B4-BE49-F238E27FC236}">
                <a16:creationId xmlns:a16="http://schemas.microsoft.com/office/drawing/2014/main" id="{9C457D89-CFDB-4022-ABDF-98ED28278BD3}"/>
              </a:ext>
            </a:extLst>
          </p:cNvPr>
          <p:cNvSpPr/>
          <p:nvPr/>
        </p:nvSpPr>
        <p:spPr>
          <a:xfrm>
            <a:off x="4051300" y="477838"/>
            <a:ext cx="2233613" cy="43021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čovjeka? Bog je </a:t>
            </a:r>
          </a:p>
        </p:txBody>
      </p:sp>
      <p:sp>
        <p:nvSpPr>
          <p:cNvPr id="7" name="Pravokutnik 6">
            <a:extLst>
              <a:ext uri="{FF2B5EF4-FFF2-40B4-BE49-F238E27FC236}">
                <a16:creationId xmlns:a16="http://schemas.microsoft.com/office/drawing/2014/main" id="{41F22F55-3CE7-4354-960D-E24937BEBDD1}"/>
              </a:ext>
            </a:extLst>
          </p:cNvPr>
          <p:cNvSpPr/>
          <p:nvPr/>
        </p:nvSpPr>
        <p:spPr>
          <a:xfrm>
            <a:off x="3043238" y="976313"/>
            <a:ext cx="3702050" cy="76993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tijelu (izgled, sposobnosti…) i po duši (svijest, osjećaji, </a:t>
            </a:r>
          </a:p>
        </p:txBody>
      </p:sp>
      <p:sp>
        <p:nvSpPr>
          <p:cNvPr id="8" name="Pravokutnik 7">
            <a:extLst>
              <a:ext uri="{FF2B5EF4-FFF2-40B4-BE49-F238E27FC236}">
                <a16:creationId xmlns:a16="http://schemas.microsoft.com/office/drawing/2014/main" id="{906DA292-8EF6-4EB6-B0FD-BA125FCBEB10}"/>
              </a:ext>
            </a:extLst>
          </p:cNvPr>
          <p:cNvSpPr/>
          <p:nvPr/>
        </p:nvSpPr>
        <p:spPr>
          <a:xfrm>
            <a:off x="6792913" y="520700"/>
            <a:ext cx="2351087" cy="7683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da su „dobri“? Dobri ljudi uvijek </a:t>
            </a:r>
          </a:p>
        </p:txBody>
      </p:sp>
      <p:sp>
        <p:nvSpPr>
          <p:cNvPr id="9" name="Pravokutnik 8">
            <a:extLst>
              <a:ext uri="{FF2B5EF4-FFF2-40B4-BE49-F238E27FC236}">
                <a16:creationId xmlns:a16="http://schemas.microsoft.com/office/drawing/2014/main" id="{1FE10D41-0EFD-4132-8CC7-178F436BFA08}"/>
              </a:ext>
            </a:extLst>
          </p:cNvPr>
          <p:cNvSpPr/>
          <p:nvPr/>
        </p:nvSpPr>
        <p:spPr>
          <a:xfrm>
            <a:off x="3825875" y="1830388"/>
            <a:ext cx="5035550" cy="431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sam jedinstven i neponovljiv? Svaki </a:t>
            </a:r>
          </a:p>
        </p:txBody>
      </p:sp>
      <p:sp>
        <p:nvSpPr>
          <p:cNvPr id="10" name="Pravokutnik 9">
            <a:extLst>
              <a:ext uri="{FF2B5EF4-FFF2-40B4-BE49-F238E27FC236}">
                <a16:creationId xmlns:a16="http://schemas.microsoft.com/office/drawing/2014/main" id="{0362EBC7-923B-4246-B5D2-FF0E4F2DDAD5}"/>
              </a:ext>
            </a:extLst>
          </p:cNvPr>
          <p:cNvSpPr/>
          <p:nvPr/>
        </p:nvSpPr>
        <p:spPr>
          <a:xfrm>
            <a:off x="3871913" y="2338388"/>
            <a:ext cx="3757612" cy="43021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Bog stvorio puno (različitih) </a:t>
            </a:r>
          </a:p>
        </p:txBody>
      </p:sp>
      <p:sp>
        <p:nvSpPr>
          <p:cNvPr id="11" name="Pravokutnik 10">
            <a:extLst>
              <a:ext uri="{FF2B5EF4-FFF2-40B4-BE49-F238E27FC236}">
                <a16:creationId xmlns:a16="http://schemas.microsoft.com/office/drawing/2014/main" id="{0531E3BD-2D42-41E1-BA28-CB4B27967455}"/>
              </a:ext>
            </a:extLst>
          </p:cNvPr>
          <p:cNvSpPr/>
          <p:nvPr/>
        </p:nvSpPr>
        <p:spPr>
          <a:xfrm>
            <a:off x="4754563" y="2827338"/>
            <a:ext cx="3606800" cy="76993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dobro i širimo ozračje ljubavi živjet ćemo sretno </a:t>
            </a:r>
          </a:p>
        </p:txBody>
      </p:sp>
      <p:sp>
        <p:nvSpPr>
          <p:cNvPr id="12" name="Pravokutnik 11">
            <a:extLst>
              <a:ext uri="{FF2B5EF4-FFF2-40B4-BE49-F238E27FC236}">
                <a16:creationId xmlns:a16="http://schemas.microsoft.com/office/drawing/2014/main" id="{32C97535-32E3-462B-B528-ABCD96CD0A08}"/>
              </a:ext>
            </a:extLst>
          </p:cNvPr>
          <p:cNvSpPr/>
          <p:nvPr/>
        </p:nvSpPr>
        <p:spPr>
          <a:xfrm>
            <a:off x="3951288" y="3756025"/>
            <a:ext cx="2881312" cy="76993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dobrotu i ljubav i tako postali sretni i slični </a:t>
            </a:r>
          </a:p>
        </p:txBody>
      </p:sp>
      <p:sp>
        <p:nvSpPr>
          <p:cNvPr id="13" name="Pravokutnik 12">
            <a:extLst>
              <a:ext uri="{FF2B5EF4-FFF2-40B4-BE49-F238E27FC236}">
                <a16:creationId xmlns:a16="http://schemas.microsoft.com/office/drawing/2014/main" id="{06363352-6C50-421C-9118-8A5C8DD80F5C}"/>
              </a:ext>
            </a:extLst>
          </p:cNvPr>
          <p:cNvSpPr/>
          <p:nvPr/>
        </p:nvSpPr>
        <p:spPr>
          <a:xfrm>
            <a:off x="6916738" y="3651250"/>
            <a:ext cx="2066925" cy="144621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Stvoritelj želi. Zli su oni koji uništavaju Božji plan.</a:t>
            </a:r>
          </a:p>
        </p:txBody>
      </p:sp>
      <p:sp>
        <p:nvSpPr>
          <p:cNvPr id="14" name="Pravokutnik 13">
            <a:extLst>
              <a:ext uri="{FF2B5EF4-FFF2-40B4-BE49-F238E27FC236}">
                <a16:creationId xmlns:a16="http://schemas.microsoft.com/office/drawing/2014/main" id="{00FD0B1D-CABA-470D-BD85-F7E853A8EC16}"/>
              </a:ext>
            </a:extLst>
          </p:cNvPr>
          <p:cNvSpPr/>
          <p:nvPr/>
        </p:nvSpPr>
        <p:spPr>
          <a:xfrm>
            <a:off x="3432175" y="4794250"/>
            <a:ext cx="3284538" cy="76993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nova prijateljstva i drugima iskazivati svoju </a:t>
            </a:r>
          </a:p>
        </p:txBody>
      </p:sp>
      <p:sp>
        <p:nvSpPr>
          <p:cNvPr id="15" name="Pravokutnik 14">
            <a:extLst>
              <a:ext uri="{FF2B5EF4-FFF2-40B4-BE49-F238E27FC236}">
                <a16:creationId xmlns:a16="http://schemas.microsoft.com/office/drawing/2014/main" id="{316726A7-4E8C-4D57-8EC5-E3790045CFC8}"/>
              </a:ext>
            </a:extLst>
          </p:cNvPr>
          <p:cNvSpPr/>
          <p:nvPr/>
        </p:nvSpPr>
        <p:spPr>
          <a:xfrm>
            <a:off x="0" y="482600"/>
            <a:ext cx="2946400" cy="110807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vrline, znanja, dobrota, prijateljstvo s Bogom…). A zašto je</a:t>
            </a:r>
          </a:p>
        </p:txBody>
      </p:sp>
      <p:sp>
        <p:nvSpPr>
          <p:cNvPr id="16" name="Pravokutnik 15">
            <a:extLst>
              <a:ext uri="{FF2B5EF4-FFF2-40B4-BE49-F238E27FC236}">
                <a16:creationId xmlns:a16="http://schemas.microsoft.com/office/drawing/2014/main" id="{87DD0A0F-73B8-42A2-B985-F8E5493395A4}"/>
              </a:ext>
            </a:extLst>
          </p:cNvPr>
          <p:cNvSpPr/>
          <p:nvPr/>
        </p:nvSpPr>
        <p:spPr>
          <a:xfrm>
            <a:off x="0" y="1657350"/>
            <a:ext cx="2946400" cy="431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s kim "družiti" i da nas </a:t>
            </a:r>
          </a:p>
        </p:txBody>
      </p:sp>
      <p:sp>
        <p:nvSpPr>
          <p:cNvPr id="17" name="Pravokutnik 16">
            <a:extLst>
              <a:ext uri="{FF2B5EF4-FFF2-40B4-BE49-F238E27FC236}">
                <a16:creationId xmlns:a16="http://schemas.microsoft.com/office/drawing/2014/main" id="{C1BF6BE3-5F5E-4B52-8E62-C31D33859066}"/>
              </a:ext>
            </a:extLst>
          </p:cNvPr>
          <p:cNvSpPr/>
          <p:nvPr/>
        </p:nvSpPr>
        <p:spPr>
          <a:xfrm>
            <a:off x="0" y="2133600"/>
            <a:ext cx="3381375" cy="431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sebi, čovjeka, da se ima </a:t>
            </a:r>
          </a:p>
        </p:txBody>
      </p:sp>
      <p:sp>
        <p:nvSpPr>
          <p:cNvPr id="18" name="Pravokutnik 17">
            <a:extLst>
              <a:ext uri="{FF2B5EF4-FFF2-40B4-BE49-F238E27FC236}">
                <a16:creationId xmlns:a16="http://schemas.microsoft.com/office/drawing/2014/main" id="{26CF6DAB-C37A-4FAE-B33A-988B740C68A4}"/>
              </a:ext>
            </a:extLst>
          </p:cNvPr>
          <p:cNvSpPr/>
          <p:nvPr/>
        </p:nvSpPr>
        <p:spPr>
          <a:xfrm>
            <a:off x="0" y="2608263"/>
            <a:ext cx="3657600" cy="76993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ljudi? Bog je stvorio puno ljudi da bi i mi mogli stvarati</a:t>
            </a:r>
          </a:p>
        </p:txBody>
      </p:sp>
      <p:sp>
        <p:nvSpPr>
          <p:cNvPr id="19" name="Pravokutnik 18">
            <a:extLst>
              <a:ext uri="{FF2B5EF4-FFF2-40B4-BE49-F238E27FC236}">
                <a16:creationId xmlns:a16="http://schemas.microsoft.com/office/drawing/2014/main" id="{70BBBC2B-D72F-4A41-ADE4-A17DCA9ADFE2}"/>
              </a:ext>
            </a:extLst>
          </p:cNvPr>
          <p:cNvSpPr/>
          <p:nvPr/>
        </p:nvSpPr>
        <p:spPr>
          <a:xfrm>
            <a:off x="0" y="3425825"/>
            <a:ext cx="3033713" cy="431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može voljeti. Po čemu </a:t>
            </a:r>
          </a:p>
        </p:txBody>
      </p:sp>
      <p:sp>
        <p:nvSpPr>
          <p:cNvPr id="20" name="Pravokutnik 19">
            <a:extLst>
              <a:ext uri="{FF2B5EF4-FFF2-40B4-BE49-F238E27FC236}">
                <a16:creationId xmlns:a16="http://schemas.microsoft.com/office/drawing/2014/main" id="{95DDF26F-91C2-466D-A98F-1941757C848B}"/>
              </a:ext>
            </a:extLst>
          </p:cNvPr>
          <p:cNvSpPr/>
          <p:nvPr/>
        </p:nvSpPr>
        <p:spPr>
          <a:xfrm>
            <a:off x="0" y="3949700"/>
            <a:ext cx="3875088" cy="7683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Bogu. Na koji način možemo sretno živjeti s drugim </a:t>
            </a:r>
          </a:p>
        </p:txBody>
      </p:sp>
      <p:sp>
        <p:nvSpPr>
          <p:cNvPr id="21" name="Pravokutnik 20">
            <a:extLst>
              <a:ext uri="{FF2B5EF4-FFF2-40B4-BE49-F238E27FC236}">
                <a16:creationId xmlns:a16="http://schemas.microsoft.com/office/drawing/2014/main" id="{85218D24-C58E-4D13-963B-1330B298DA1B}"/>
              </a:ext>
            </a:extLst>
          </p:cNvPr>
          <p:cNvSpPr/>
          <p:nvPr/>
        </p:nvSpPr>
        <p:spPr>
          <a:xfrm>
            <a:off x="344488" y="4875213"/>
            <a:ext cx="2979737" cy="76993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nastoje činiti ispravne stvari tako da sve na </a:t>
            </a:r>
          </a:p>
        </p:txBody>
      </p:sp>
      <p:sp>
        <p:nvSpPr>
          <p:cNvPr id="22" name="Pravokutnik 21">
            <a:extLst>
              <a:ext uri="{FF2B5EF4-FFF2-40B4-BE49-F238E27FC236}">
                <a16:creationId xmlns:a16="http://schemas.microsoft.com/office/drawing/2014/main" id="{6AF75609-D4F4-4056-957B-15711797F3A8}"/>
              </a:ext>
            </a:extLst>
          </p:cNvPr>
          <p:cNvSpPr/>
          <p:nvPr/>
        </p:nvSpPr>
        <p:spPr>
          <a:xfrm>
            <a:off x="114300" y="5756275"/>
            <a:ext cx="2801938" cy="76993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ljudima? Ako živimo u miru, ako si činimo </a:t>
            </a:r>
          </a:p>
        </p:txBody>
      </p:sp>
      <p:sp>
        <p:nvSpPr>
          <p:cNvPr id="23" name="Pravokutnik 22">
            <a:extLst>
              <a:ext uri="{FF2B5EF4-FFF2-40B4-BE49-F238E27FC236}">
                <a16:creationId xmlns:a16="http://schemas.microsoft.com/office/drawing/2014/main" id="{CC72A837-9DD9-4828-9779-3C18EE6076A0}"/>
              </a:ext>
            </a:extLst>
          </p:cNvPr>
          <p:cNvSpPr/>
          <p:nvPr/>
        </p:nvSpPr>
        <p:spPr>
          <a:xfrm>
            <a:off x="3132138" y="5791200"/>
            <a:ext cx="3525837" cy="76993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200" dirty="0">
                <a:latin typeface="Arial" charset="0"/>
              </a:rPr>
              <a:t>svijetu može i dalje opstati onako kako to Bog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9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1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9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0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2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4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6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5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6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7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9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1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3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3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4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6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7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8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0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19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0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1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2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3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4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5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6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7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7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8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9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0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1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2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4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22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4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5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6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7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8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9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0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1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4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5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1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2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4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5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6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7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8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26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2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8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9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0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1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2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3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4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5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9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5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6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8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0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1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2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29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6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2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3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4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5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6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7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8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9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3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9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0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2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4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5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6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32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0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1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6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7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8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9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0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1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2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3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4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7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3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4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5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6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7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8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9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0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36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4" dur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5" dur="22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8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83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41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21" tmFilter="0, 0; 0.125,0.2665; 0.25,0.4; 0.375,0.465; 0.5,0.5;  0.625,0.535; 0.75,0.6; 0.875,0.7335; 1,1">
                                          <p:stCondLst>
                                            <p:cond delay="20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0" dur="3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1" dur="21" decel="50000">
                                          <p:stCondLst>
                                            <p:cond delay="8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2" dur="3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3" dur="21" decel="50000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4" dur="3">
                                          <p:stCondLst>
                                            <p:cond delay="20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5" dur="21" decel="50000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6" dur="3">
                                          <p:stCondLst>
                                            <p:cond delay="22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7" dur="21" decel="50000">
                                          <p:stCondLst>
                                            <p:cond delay="22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3A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>
            <a:extLst>
              <a:ext uri="{FF2B5EF4-FFF2-40B4-BE49-F238E27FC236}">
                <a16:creationId xmlns:a16="http://schemas.microsoft.com/office/drawing/2014/main" id="{EE34889C-5E6C-4C76-8B24-E24961C8BEFC}"/>
              </a:ext>
            </a:extLst>
          </p:cNvPr>
          <p:cNvSpPr/>
          <p:nvPr/>
        </p:nvSpPr>
        <p:spPr>
          <a:xfrm>
            <a:off x="84570" y="5301241"/>
            <a:ext cx="6233103" cy="4000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s drugima. Za koje ljude kažemo da su „zli“, a za koje</a:t>
            </a:r>
          </a:p>
        </p:txBody>
      </p:sp>
      <p:sp>
        <p:nvSpPr>
          <p:cNvPr id="3" name="Pravokutnik 2">
            <a:extLst>
              <a:ext uri="{FF2B5EF4-FFF2-40B4-BE49-F238E27FC236}">
                <a16:creationId xmlns:a16="http://schemas.microsoft.com/office/drawing/2014/main" id="{54EB7796-1DDE-4B33-B394-BD522D44AA03}"/>
              </a:ext>
            </a:extLst>
          </p:cNvPr>
          <p:cNvSpPr/>
          <p:nvPr/>
        </p:nvSpPr>
        <p:spPr>
          <a:xfrm>
            <a:off x="47625" y="0"/>
            <a:ext cx="2722871" cy="4000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1. Zašto je Bog stvorio </a:t>
            </a:r>
          </a:p>
        </p:txBody>
      </p:sp>
      <p:sp>
        <p:nvSpPr>
          <p:cNvPr id="4" name="Pravokutnik 3">
            <a:extLst>
              <a:ext uri="{FF2B5EF4-FFF2-40B4-BE49-F238E27FC236}">
                <a16:creationId xmlns:a16="http://schemas.microsoft.com/office/drawing/2014/main" id="{949979F9-143F-4434-A412-E1B7B783632D}"/>
              </a:ext>
            </a:extLst>
          </p:cNvPr>
          <p:cNvSpPr/>
          <p:nvPr/>
        </p:nvSpPr>
        <p:spPr>
          <a:xfrm>
            <a:off x="4310065" y="876589"/>
            <a:ext cx="2848118" cy="4000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je čovjek jedinstven po </a:t>
            </a:r>
          </a:p>
        </p:txBody>
      </p:sp>
      <p:sp>
        <p:nvSpPr>
          <p:cNvPr id="5" name="Pravokutnik 4">
            <a:extLst>
              <a:ext uri="{FF2B5EF4-FFF2-40B4-BE49-F238E27FC236}">
                <a16:creationId xmlns:a16="http://schemas.microsoft.com/office/drawing/2014/main" id="{D41D2D30-539F-43B4-87CA-88BFDF361686}"/>
              </a:ext>
            </a:extLst>
          </p:cNvPr>
          <p:cNvSpPr/>
          <p:nvPr/>
        </p:nvSpPr>
        <p:spPr>
          <a:xfrm>
            <a:off x="5028730" y="0"/>
            <a:ext cx="2468302" cy="4000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stvorio biće "slično" </a:t>
            </a:r>
          </a:p>
        </p:txBody>
      </p:sp>
      <p:sp>
        <p:nvSpPr>
          <p:cNvPr id="6" name="Pravokutnik 5">
            <a:extLst>
              <a:ext uri="{FF2B5EF4-FFF2-40B4-BE49-F238E27FC236}">
                <a16:creationId xmlns:a16="http://schemas.microsoft.com/office/drawing/2014/main" id="{680FEC74-A416-4A86-BB83-166D503BF6C7}"/>
              </a:ext>
            </a:extLst>
          </p:cNvPr>
          <p:cNvSpPr/>
          <p:nvPr/>
        </p:nvSpPr>
        <p:spPr>
          <a:xfrm>
            <a:off x="2861719" y="0"/>
            <a:ext cx="2051476" cy="40005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čovjeka? Bog je </a:t>
            </a:r>
          </a:p>
        </p:txBody>
      </p:sp>
      <p:sp>
        <p:nvSpPr>
          <p:cNvPr id="7" name="Pravokutnik 6">
            <a:extLst>
              <a:ext uri="{FF2B5EF4-FFF2-40B4-BE49-F238E27FC236}">
                <a16:creationId xmlns:a16="http://schemas.microsoft.com/office/drawing/2014/main" id="{0392028C-84FE-4ADE-879A-98288F94E0DF}"/>
              </a:ext>
            </a:extLst>
          </p:cNvPr>
          <p:cNvSpPr/>
          <p:nvPr/>
        </p:nvSpPr>
        <p:spPr>
          <a:xfrm>
            <a:off x="73891" y="1333789"/>
            <a:ext cx="6299200" cy="4000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tijelu (izgled, sposobnosti…) i po duši (svijest, osjećaji, </a:t>
            </a:r>
          </a:p>
        </p:txBody>
      </p:sp>
      <p:sp>
        <p:nvSpPr>
          <p:cNvPr id="8" name="Pravokutnik 7">
            <a:extLst>
              <a:ext uri="{FF2B5EF4-FFF2-40B4-BE49-F238E27FC236}">
                <a16:creationId xmlns:a16="http://schemas.microsoft.com/office/drawing/2014/main" id="{F44E08B8-ACA7-4CF5-9E94-CEC3B78996AF}"/>
              </a:ext>
            </a:extLst>
          </p:cNvPr>
          <p:cNvSpPr/>
          <p:nvPr/>
        </p:nvSpPr>
        <p:spPr>
          <a:xfrm>
            <a:off x="82838" y="5737514"/>
            <a:ext cx="3713307" cy="4000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da su „dobri“? Dobri ljudi uvijek </a:t>
            </a:r>
          </a:p>
        </p:txBody>
      </p:sp>
      <p:sp>
        <p:nvSpPr>
          <p:cNvPr id="9" name="Pravokutnik 8">
            <a:extLst>
              <a:ext uri="{FF2B5EF4-FFF2-40B4-BE49-F238E27FC236}">
                <a16:creationId xmlns:a16="http://schemas.microsoft.com/office/drawing/2014/main" id="{09FF5077-85AF-45B6-9AFB-DB7857F42028}"/>
              </a:ext>
            </a:extLst>
          </p:cNvPr>
          <p:cNvSpPr/>
          <p:nvPr/>
        </p:nvSpPr>
        <p:spPr>
          <a:xfrm>
            <a:off x="64655" y="875001"/>
            <a:ext cx="4193309" cy="4000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sam jedinstven i neponovljiv? Svaki </a:t>
            </a:r>
          </a:p>
        </p:txBody>
      </p:sp>
      <p:sp>
        <p:nvSpPr>
          <p:cNvPr id="10" name="Pravokutnik 9">
            <a:extLst>
              <a:ext uri="{FF2B5EF4-FFF2-40B4-BE49-F238E27FC236}">
                <a16:creationId xmlns:a16="http://schemas.microsoft.com/office/drawing/2014/main" id="{D2AE1FE6-6F4E-4BAF-B0B3-9B43C8E9A454}"/>
              </a:ext>
            </a:extLst>
          </p:cNvPr>
          <p:cNvSpPr/>
          <p:nvPr/>
        </p:nvSpPr>
        <p:spPr>
          <a:xfrm>
            <a:off x="75334" y="2224954"/>
            <a:ext cx="3332884" cy="4000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Bog stvorio puno (različitih) </a:t>
            </a:r>
          </a:p>
        </p:txBody>
      </p:sp>
      <p:sp>
        <p:nvSpPr>
          <p:cNvPr id="11" name="Pravokutnik 10">
            <a:extLst>
              <a:ext uri="{FF2B5EF4-FFF2-40B4-BE49-F238E27FC236}">
                <a16:creationId xmlns:a16="http://schemas.microsoft.com/office/drawing/2014/main" id="{64597DD7-2216-4F08-B5B4-B7BF4DF0A0BB}"/>
              </a:ext>
            </a:extLst>
          </p:cNvPr>
          <p:cNvSpPr/>
          <p:nvPr/>
        </p:nvSpPr>
        <p:spPr>
          <a:xfrm>
            <a:off x="75768" y="4852555"/>
            <a:ext cx="5539941" cy="4000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dobro i širimo ozračje ljubavi živjet ćemo sretno </a:t>
            </a:r>
          </a:p>
        </p:txBody>
      </p:sp>
      <p:sp>
        <p:nvSpPr>
          <p:cNvPr id="12" name="Pravokutnik 11">
            <a:extLst>
              <a:ext uri="{FF2B5EF4-FFF2-40B4-BE49-F238E27FC236}">
                <a16:creationId xmlns:a16="http://schemas.microsoft.com/office/drawing/2014/main" id="{9E4B164D-236C-4F4F-A073-F9C0ED74F517}"/>
              </a:ext>
            </a:extLst>
          </p:cNvPr>
          <p:cNvSpPr/>
          <p:nvPr/>
        </p:nvSpPr>
        <p:spPr>
          <a:xfrm>
            <a:off x="85293" y="3531033"/>
            <a:ext cx="4874635" cy="40163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dobrotu i ljubav i tako postali sretni i slični </a:t>
            </a:r>
          </a:p>
        </p:txBody>
      </p:sp>
      <p:sp>
        <p:nvSpPr>
          <p:cNvPr id="13" name="Pravokutnik 12">
            <a:extLst>
              <a:ext uri="{FF2B5EF4-FFF2-40B4-BE49-F238E27FC236}">
                <a16:creationId xmlns:a16="http://schemas.microsoft.com/office/drawing/2014/main" id="{D9533552-0CB1-48CE-BD6E-39ABEC474B6A}"/>
              </a:ext>
            </a:extLst>
          </p:cNvPr>
          <p:cNvSpPr/>
          <p:nvPr/>
        </p:nvSpPr>
        <p:spPr>
          <a:xfrm>
            <a:off x="5459126" y="6149975"/>
            <a:ext cx="3250765" cy="70802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Stvoritelj želi. Zli su oni koji uništavaju Božji plan.</a:t>
            </a:r>
          </a:p>
        </p:txBody>
      </p:sp>
      <p:sp>
        <p:nvSpPr>
          <p:cNvPr id="14" name="Pravokutnik 13">
            <a:extLst>
              <a:ext uri="{FF2B5EF4-FFF2-40B4-BE49-F238E27FC236}">
                <a16:creationId xmlns:a16="http://schemas.microsoft.com/office/drawing/2014/main" id="{80A2DFE9-25A5-44F3-90FB-6D334E10C8FE}"/>
              </a:ext>
            </a:extLst>
          </p:cNvPr>
          <p:cNvSpPr/>
          <p:nvPr/>
        </p:nvSpPr>
        <p:spPr>
          <a:xfrm>
            <a:off x="78654" y="3104718"/>
            <a:ext cx="5066001" cy="4000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nova prijateljstva i drugima iskazivati svoju </a:t>
            </a:r>
          </a:p>
        </p:txBody>
      </p:sp>
      <p:sp>
        <p:nvSpPr>
          <p:cNvPr id="15" name="Pravokutnik 14">
            <a:extLst>
              <a:ext uri="{FF2B5EF4-FFF2-40B4-BE49-F238E27FC236}">
                <a16:creationId xmlns:a16="http://schemas.microsoft.com/office/drawing/2014/main" id="{201FBA48-47D9-45D1-AC9A-1C189857C572}"/>
              </a:ext>
            </a:extLst>
          </p:cNvPr>
          <p:cNvSpPr/>
          <p:nvPr/>
        </p:nvSpPr>
        <p:spPr>
          <a:xfrm>
            <a:off x="65809" y="1778577"/>
            <a:ext cx="6759864" cy="4000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vrline, znanja, dobrota, prijateljstvo s Bogom…). A zašto je</a:t>
            </a:r>
          </a:p>
        </p:txBody>
      </p:sp>
      <p:sp>
        <p:nvSpPr>
          <p:cNvPr id="16" name="Pravokutnik 15">
            <a:extLst>
              <a:ext uri="{FF2B5EF4-FFF2-40B4-BE49-F238E27FC236}">
                <a16:creationId xmlns:a16="http://schemas.microsoft.com/office/drawing/2014/main" id="{06CAD67B-6289-4B92-8485-5051CD4F5919}"/>
              </a:ext>
            </a:extLst>
          </p:cNvPr>
          <p:cNvSpPr/>
          <p:nvPr/>
        </p:nvSpPr>
        <p:spPr>
          <a:xfrm>
            <a:off x="3103794" y="434027"/>
            <a:ext cx="2938463" cy="4000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s kim "družiti" i da nas </a:t>
            </a:r>
          </a:p>
        </p:txBody>
      </p:sp>
      <p:sp>
        <p:nvSpPr>
          <p:cNvPr id="17" name="Pravokutnik 16">
            <a:extLst>
              <a:ext uri="{FF2B5EF4-FFF2-40B4-BE49-F238E27FC236}">
                <a16:creationId xmlns:a16="http://schemas.microsoft.com/office/drawing/2014/main" id="{89C56A9E-8C4C-4CA3-BFED-3E1355EA5FBE}"/>
              </a:ext>
            </a:extLst>
          </p:cNvPr>
          <p:cNvSpPr/>
          <p:nvPr/>
        </p:nvSpPr>
        <p:spPr>
          <a:xfrm>
            <a:off x="64655" y="433037"/>
            <a:ext cx="2975212" cy="40163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sebi, čovjeka, da se ima </a:t>
            </a:r>
          </a:p>
        </p:txBody>
      </p:sp>
      <p:sp>
        <p:nvSpPr>
          <p:cNvPr id="18" name="Pravokutnik 17">
            <a:extLst>
              <a:ext uri="{FF2B5EF4-FFF2-40B4-BE49-F238E27FC236}">
                <a16:creationId xmlns:a16="http://schemas.microsoft.com/office/drawing/2014/main" id="{7D56EE56-BFCC-4BC8-9BD6-92EA3C90FFB3}"/>
              </a:ext>
            </a:extLst>
          </p:cNvPr>
          <p:cNvSpPr/>
          <p:nvPr/>
        </p:nvSpPr>
        <p:spPr>
          <a:xfrm>
            <a:off x="78654" y="2665990"/>
            <a:ext cx="6229782" cy="4000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ljudi? Bog je stvorio puno ljudi da bi i mi mogli stvarati</a:t>
            </a:r>
          </a:p>
        </p:txBody>
      </p:sp>
      <p:sp>
        <p:nvSpPr>
          <p:cNvPr id="19" name="Pravokutnik 18">
            <a:extLst>
              <a:ext uri="{FF2B5EF4-FFF2-40B4-BE49-F238E27FC236}">
                <a16:creationId xmlns:a16="http://schemas.microsoft.com/office/drawing/2014/main" id="{E2D04C63-CF9C-43E1-A3A7-068FF1286603}"/>
              </a:ext>
            </a:extLst>
          </p:cNvPr>
          <p:cNvSpPr/>
          <p:nvPr/>
        </p:nvSpPr>
        <p:spPr>
          <a:xfrm>
            <a:off x="6088929" y="427038"/>
            <a:ext cx="2694853" cy="4000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može voljeti. Po čemu </a:t>
            </a:r>
          </a:p>
        </p:txBody>
      </p:sp>
      <p:sp>
        <p:nvSpPr>
          <p:cNvPr id="20" name="Pravokutnik 19">
            <a:extLst>
              <a:ext uri="{FF2B5EF4-FFF2-40B4-BE49-F238E27FC236}">
                <a16:creationId xmlns:a16="http://schemas.microsoft.com/office/drawing/2014/main" id="{0F0BB7CB-6C02-4EFE-BB52-EFE90B7D557C}"/>
              </a:ext>
            </a:extLst>
          </p:cNvPr>
          <p:cNvSpPr/>
          <p:nvPr/>
        </p:nvSpPr>
        <p:spPr>
          <a:xfrm>
            <a:off x="79375" y="3972069"/>
            <a:ext cx="5961207" cy="4000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Bogu. Na koji način možemo sretno živjeti s drugim </a:t>
            </a:r>
          </a:p>
        </p:txBody>
      </p:sp>
      <p:sp>
        <p:nvSpPr>
          <p:cNvPr id="21" name="Pravokutnik 20">
            <a:extLst>
              <a:ext uri="{FF2B5EF4-FFF2-40B4-BE49-F238E27FC236}">
                <a16:creationId xmlns:a16="http://schemas.microsoft.com/office/drawing/2014/main" id="{4A5FD322-7A2C-4541-8EFE-040A5DD0CCAF}"/>
              </a:ext>
            </a:extLst>
          </p:cNvPr>
          <p:cNvSpPr/>
          <p:nvPr/>
        </p:nvSpPr>
        <p:spPr>
          <a:xfrm>
            <a:off x="3830349" y="5733040"/>
            <a:ext cx="5091978" cy="4000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nastoje činiti ispravne stvari tako da sve na </a:t>
            </a:r>
          </a:p>
        </p:txBody>
      </p:sp>
      <p:sp>
        <p:nvSpPr>
          <p:cNvPr id="22" name="Pravokutnik 21">
            <a:extLst>
              <a:ext uri="{FF2B5EF4-FFF2-40B4-BE49-F238E27FC236}">
                <a16:creationId xmlns:a16="http://schemas.microsoft.com/office/drawing/2014/main" id="{33EAB447-C05C-427A-B229-9DFFC5F1A0F6}"/>
              </a:ext>
            </a:extLst>
          </p:cNvPr>
          <p:cNvSpPr/>
          <p:nvPr/>
        </p:nvSpPr>
        <p:spPr>
          <a:xfrm>
            <a:off x="73891" y="4402282"/>
            <a:ext cx="4913745" cy="4000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ljudima? Ako živimo u miru, ako si činimo </a:t>
            </a:r>
          </a:p>
        </p:txBody>
      </p:sp>
      <p:sp>
        <p:nvSpPr>
          <p:cNvPr id="23" name="Pravokutnik 22">
            <a:extLst>
              <a:ext uri="{FF2B5EF4-FFF2-40B4-BE49-F238E27FC236}">
                <a16:creationId xmlns:a16="http://schemas.microsoft.com/office/drawing/2014/main" id="{3EEE3A10-C8F8-4F5C-BD8D-5D07EC8A9BDE}"/>
              </a:ext>
            </a:extLst>
          </p:cNvPr>
          <p:cNvSpPr/>
          <p:nvPr/>
        </p:nvSpPr>
        <p:spPr>
          <a:xfrm>
            <a:off x="92364" y="6176241"/>
            <a:ext cx="5329381" cy="4000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hr-HR" sz="2000" dirty="0">
                <a:latin typeface="Arial" charset="0"/>
              </a:rPr>
              <a:t>svijetu može i dalje opstati onako kako to Bog </a:t>
            </a:r>
          </a:p>
        </p:txBody>
      </p:sp>
      <p:cxnSp>
        <p:nvCxnSpPr>
          <p:cNvPr id="25" name="Ravni poveznik 24">
            <a:extLst>
              <a:ext uri="{FF2B5EF4-FFF2-40B4-BE49-F238E27FC236}">
                <a16:creationId xmlns:a16="http://schemas.microsoft.com/office/drawing/2014/main" id="{C2DB1DEF-DAB2-4B47-80B1-FE058C7AF3AA}"/>
              </a:ext>
            </a:extLst>
          </p:cNvPr>
          <p:cNvCxnSpPr/>
          <p:nvPr/>
        </p:nvCxnSpPr>
        <p:spPr>
          <a:xfrm>
            <a:off x="3993552" y="371587"/>
            <a:ext cx="345320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avni poveznik 25">
            <a:extLst>
              <a:ext uri="{FF2B5EF4-FFF2-40B4-BE49-F238E27FC236}">
                <a16:creationId xmlns:a16="http://schemas.microsoft.com/office/drawing/2014/main" id="{C6644847-B1BA-4D53-99E6-EF5FDAF390B6}"/>
              </a:ext>
            </a:extLst>
          </p:cNvPr>
          <p:cNvCxnSpPr>
            <a:cxnSpLocks/>
          </p:cNvCxnSpPr>
          <p:nvPr/>
        </p:nvCxnSpPr>
        <p:spPr>
          <a:xfrm>
            <a:off x="135927" y="800212"/>
            <a:ext cx="742692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avni poveznik 27">
            <a:extLst>
              <a:ext uri="{FF2B5EF4-FFF2-40B4-BE49-F238E27FC236}">
                <a16:creationId xmlns:a16="http://schemas.microsoft.com/office/drawing/2014/main" id="{D30790A1-AEBE-448B-BEB5-E0BEC823C52C}"/>
              </a:ext>
            </a:extLst>
          </p:cNvPr>
          <p:cNvCxnSpPr/>
          <p:nvPr/>
        </p:nvCxnSpPr>
        <p:spPr>
          <a:xfrm>
            <a:off x="3536352" y="1247887"/>
            <a:ext cx="345320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avni poveznik 28">
            <a:extLst>
              <a:ext uri="{FF2B5EF4-FFF2-40B4-BE49-F238E27FC236}">
                <a16:creationId xmlns:a16="http://schemas.microsoft.com/office/drawing/2014/main" id="{2BFAA826-843F-4956-95ED-A492F4313A05}"/>
              </a:ext>
            </a:extLst>
          </p:cNvPr>
          <p:cNvCxnSpPr>
            <a:cxnSpLocks/>
          </p:cNvCxnSpPr>
          <p:nvPr/>
        </p:nvCxnSpPr>
        <p:spPr>
          <a:xfrm>
            <a:off x="135927" y="1705087"/>
            <a:ext cx="616962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avni poveznik 30">
            <a:extLst>
              <a:ext uri="{FF2B5EF4-FFF2-40B4-BE49-F238E27FC236}">
                <a16:creationId xmlns:a16="http://schemas.microsoft.com/office/drawing/2014/main" id="{74B81A02-95F3-491F-9248-685A0273F477}"/>
              </a:ext>
            </a:extLst>
          </p:cNvPr>
          <p:cNvCxnSpPr>
            <a:cxnSpLocks/>
          </p:cNvCxnSpPr>
          <p:nvPr/>
        </p:nvCxnSpPr>
        <p:spPr>
          <a:xfrm>
            <a:off x="126402" y="2152762"/>
            <a:ext cx="539809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avni poveznik 32">
            <a:extLst>
              <a:ext uri="{FF2B5EF4-FFF2-40B4-BE49-F238E27FC236}">
                <a16:creationId xmlns:a16="http://schemas.microsoft.com/office/drawing/2014/main" id="{7B7F9E7D-C6BB-4607-A816-ECF001E3BA0D}"/>
              </a:ext>
            </a:extLst>
          </p:cNvPr>
          <p:cNvCxnSpPr>
            <a:cxnSpLocks/>
          </p:cNvCxnSpPr>
          <p:nvPr/>
        </p:nvCxnSpPr>
        <p:spPr>
          <a:xfrm>
            <a:off x="793152" y="3038587"/>
            <a:ext cx="547429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Ravni poveznik 34">
            <a:extLst>
              <a:ext uri="{FF2B5EF4-FFF2-40B4-BE49-F238E27FC236}">
                <a16:creationId xmlns:a16="http://schemas.microsoft.com/office/drawing/2014/main" id="{5702F6AB-539A-4227-8F43-4527DEA09758}"/>
              </a:ext>
            </a:extLst>
          </p:cNvPr>
          <p:cNvCxnSpPr>
            <a:cxnSpLocks/>
          </p:cNvCxnSpPr>
          <p:nvPr/>
        </p:nvCxnSpPr>
        <p:spPr>
          <a:xfrm>
            <a:off x="126402" y="3476737"/>
            <a:ext cx="494089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avni poveznik 36">
            <a:extLst>
              <a:ext uri="{FF2B5EF4-FFF2-40B4-BE49-F238E27FC236}">
                <a16:creationId xmlns:a16="http://schemas.microsoft.com/office/drawing/2014/main" id="{FD2EA84F-FD62-49FF-861F-30CE940287A9}"/>
              </a:ext>
            </a:extLst>
          </p:cNvPr>
          <p:cNvCxnSpPr>
            <a:cxnSpLocks/>
          </p:cNvCxnSpPr>
          <p:nvPr/>
        </p:nvCxnSpPr>
        <p:spPr>
          <a:xfrm>
            <a:off x="145452" y="3905362"/>
            <a:ext cx="473134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avni poveznik 38">
            <a:extLst>
              <a:ext uri="{FF2B5EF4-FFF2-40B4-BE49-F238E27FC236}">
                <a16:creationId xmlns:a16="http://schemas.microsoft.com/office/drawing/2014/main" id="{6D466967-8B86-40E7-A524-1F887FDE5D00}"/>
              </a:ext>
            </a:extLst>
          </p:cNvPr>
          <p:cNvCxnSpPr>
            <a:cxnSpLocks/>
          </p:cNvCxnSpPr>
          <p:nvPr/>
        </p:nvCxnSpPr>
        <p:spPr>
          <a:xfrm>
            <a:off x="164502" y="4343512"/>
            <a:ext cx="64512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avni poveznik 40">
            <a:extLst>
              <a:ext uri="{FF2B5EF4-FFF2-40B4-BE49-F238E27FC236}">
                <a16:creationId xmlns:a16="http://schemas.microsoft.com/office/drawing/2014/main" id="{20CEF96A-F17C-43F9-ACDE-6D7B50A6D4DB}"/>
              </a:ext>
            </a:extLst>
          </p:cNvPr>
          <p:cNvCxnSpPr>
            <a:cxnSpLocks/>
          </p:cNvCxnSpPr>
          <p:nvPr/>
        </p:nvCxnSpPr>
        <p:spPr>
          <a:xfrm>
            <a:off x="1145577" y="4762612"/>
            <a:ext cx="373122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avni poveznik 42">
            <a:extLst>
              <a:ext uri="{FF2B5EF4-FFF2-40B4-BE49-F238E27FC236}">
                <a16:creationId xmlns:a16="http://schemas.microsoft.com/office/drawing/2014/main" id="{A4614CD1-6FF0-4C2B-86ED-F18C1302DB67}"/>
              </a:ext>
            </a:extLst>
          </p:cNvPr>
          <p:cNvCxnSpPr>
            <a:cxnSpLocks/>
          </p:cNvCxnSpPr>
          <p:nvPr/>
        </p:nvCxnSpPr>
        <p:spPr>
          <a:xfrm>
            <a:off x="164502" y="5219812"/>
            <a:ext cx="538857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avni poveznik 44">
            <a:extLst>
              <a:ext uri="{FF2B5EF4-FFF2-40B4-BE49-F238E27FC236}">
                <a16:creationId xmlns:a16="http://schemas.microsoft.com/office/drawing/2014/main" id="{EFBA30CE-CF27-4FA3-97E1-B441D93719A1}"/>
              </a:ext>
            </a:extLst>
          </p:cNvPr>
          <p:cNvCxnSpPr>
            <a:cxnSpLocks/>
          </p:cNvCxnSpPr>
          <p:nvPr/>
        </p:nvCxnSpPr>
        <p:spPr>
          <a:xfrm>
            <a:off x="164502" y="5667487"/>
            <a:ext cx="120709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avni poveznik 46">
            <a:extLst>
              <a:ext uri="{FF2B5EF4-FFF2-40B4-BE49-F238E27FC236}">
                <a16:creationId xmlns:a16="http://schemas.microsoft.com/office/drawing/2014/main" id="{012571EB-181A-4183-B6D7-C148AAAF39E6}"/>
              </a:ext>
            </a:extLst>
          </p:cNvPr>
          <p:cNvCxnSpPr>
            <a:cxnSpLocks/>
          </p:cNvCxnSpPr>
          <p:nvPr/>
        </p:nvCxnSpPr>
        <p:spPr>
          <a:xfrm>
            <a:off x="1812327" y="6105637"/>
            <a:ext cx="697924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avni poveznik 48">
            <a:extLst>
              <a:ext uri="{FF2B5EF4-FFF2-40B4-BE49-F238E27FC236}">
                <a16:creationId xmlns:a16="http://schemas.microsoft.com/office/drawing/2014/main" id="{F58E6DA2-69C1-4E3F-AA30-F8D6F7C9A125}"/>
              </a:ext>
            </a:extLst>
          </p:cNvPr>
          <p:cNvCxnSpPr>
            <a:cxnSpLocks/>
          </p:cNvCxnSpPr>
          <p:nvPr/>
        </p:nvCxnSpPr>
        <p:spPr>
          <a:xfrm>
            <a:off x="174027" y="6543787"/>
            <a:ext cx="517902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Ravni poveznik 50">
            <a:extLst>
              <a:ext uri="{FF2B5EF4-FFF2-40B4-BE49-F238E27FC236}">
                <a16:creationId xmlns:a16="http://schemas.microsoft.com/office/drawing/2014/main" id="{225AED0E-4814-46C8-A08E-AF1052A84364}"/>
              </a:ext>
            </a:extLst>
          </p:cNvPr>
          <p:cNvCxnSpPr>
            <a:cxnSpLocks/>
          </p:cNvCxnSpPr>
          <p:nvPr/>
        </p:nvCxnSpPr>
        <p:spPr>
          <a:xfrm>
            <a:off x="5536602" y="6524737"/>
            <a:ext cx="305494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Ravni poveznik 52">
            <a:extLst>
              <a:ext uri="{FF2B5EF4-FFF2-40B4-BE49-F238E27FC236}">
                <a16:creationId xmlns:a16="http://schemas.microsoft.com/office/drawing/2014/main" id="{7A9B30ED-7E71-4DC9-A1BB-372306E5E9D5}"/>
              </a:ext>
            </a:extLst>
          </p:cNvPr>
          <p:cNvCxnSpPr>
            <a:cxnSpLocks/>
          </p:cNvCxnSpPr>
          <p:nvPr/>
        </p:nvCxnSpPr>
        <p:spPr>
          <a:xfrm>
            <a:off x="5517552" y="6827044"/>
            <a:ext cx="242629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Pravokutnik 3">
            <a:extLst>
              <a:ext uri="{FF2B5EF4-FFF2-40B4-BE49-F238E27FC236}">
                <a16:creationId xmlns:a16="http://schemas.microsoft.com/office/drawing/2014/main" id="{B29342E7-0319-46B0-83F5-FA9476EF6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6675" y="3138908"/>
            <a:ext cx="2975767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r-HR" altLang="sr-Latn-RS" sz="3800" b="1" dirty="0">
                <a:solidFill>
                  <a:schemeClr val="bg1"/>
                </a:solidFill>
              </a:rPr>
              <a:t>Jedinstveni smo i upućeni na druge</a:t>
            </a:r>
            <a:endParaRPr lang="hr-HR" altLang="sr-Latn-RS" sz="3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00"/>
                            </p:stCondLst>
                            <p:childTnLst>
                              <p:par>
                                <p:cTn id="1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5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"/>
                            </p:stCondLst>
                            <p:childTnLst>
                              <p:par>
                                <p:cTn id="1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000"/>
                            </p:stCondLst>
                            <p:childTnLst>
                              <p:par>
                                <p:cTn id="1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000"/>
                            </p:stCondLst>
                            <p:childTnLst>
                              <p:par>
                                <p:cTn id="1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500"/>
                            </p:stCondLst>
                            <p:childTnLst>
                              <p:par>
                                <p:cTn id="1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Slika 7">
            <a:extLst>
              <a:ext uri="{FF2B5EF4-FFF2-40B4-BE49-F238E27FC236}">
                <a16:creationId xmlns:a16="http://schemas.microsoft.com/office/drawing/2014/main" id="{F89F9241-D530-47BC-9B92-D946177A56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351088"/>
            <a:ext cx="1193800" cy="107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Pravokutnik 5">
            <a:extLst>
              <a:ext uri="{FF2B5EF4-FFF2-40B4-BE49-F238E27FC236}">
                <a16:creationId xmlns:a16="http://schemas.microsoft.com/office/drawing/2014/main" id="{AFB449CB-CD60-47B7-A95B-B77FB32454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175" y="769938"/>
            <a:ext cx="8912225" cy="609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3000" dirty="0"/>
              <a:t>Bog je stvorio biće "slično" sebi, čovjeka, da se ima s kim "družiti" i da nas može voljeti. Svaki je čovjek jedinstven po tijelu (izgled, sposobnosti…) i po duši (svijest, osjećaji, vrline, znanja, dobrota, prijateljstvo s Bogom…). Bog je stvorio puno </a:t>
            </a:r>
            <a:br>
              <a:rPr lang="hr-HR" altLang="sr-Latn-RS" sz="3000" dirty="0"/>
            </a:br>
            <a:r>
              <a:rPr lang="hr-HR" altLang="sr-Latn-RS" sz="3000" dirty="0"/>
              <a:t>ljudi da bi i mi mogli stvarati nova prijateljstva i drugima iskazivati svoju dobrotu i ljubav i tako postali sretni i slični Bogu. Ako živimo u miru, ako si činimo dobro i širimo ozračje ljubavi živjet ćemo sretno s drugima. Dobri ljudi uvijek nastoje činiti ispravne stvari tako da sve na svijetu može i dalje opstati onako kako to Bog Stvoritelj želi. Zli su oni koji uništavaju Božji plan.</a:t>
            </a:r>
          </a:p>
        </p:txBody>
      </p:sp>
      <p:sp>
        <p:nvSpPr>
          <p:cNvPr id="21508" name="Pravokutnik 3">
            <a:extLst>
              <a:ext uri="{FF2B5EF4-FFF2-40B4-BE49-F238E27FC236}">
                <a16:creationId xmlns:a16="http://schemas.microsoft.com/office/drawing/2014/main" id="{95465321-818B-4617-90A1-35DE7F9C7F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175" y="123825"/>
            <a:ext cx="8912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/>
              <a:t>Jedinstveni smo i upućeni na druge</a:t>
            </a:r>
            <a:endParaRPr lang="hr-HR" altLang="sr-Latn-RS" sz="36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Pravokutnik 1">
            <a:extLst>
              <a:ext uri="{FF2B5EF4-FFF2-40B4-BE49-F238E27FC236}">
                <a16:creationId xmlns:a16="http://schemas.microsoft.com/office/drawing/2014/main" id="{D1549609-1A1C-4019-AC6D-51745C71FF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300" y="961189"/>
            <a:ext cx="890270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28650" indent="-6286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dirty="0"/>
              <a:t>Jahve, proničeš me svega i poznaješ, ti znaš kada sjednem i kada ustanem, izdaleka ti već misli moje poznaješ.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dirty="0"/>
              <a:t>Hodam li ili ležim, sve ti vidiš, znani su ti svi moji putovi.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dirty="0"/>
              <a:t>Riječ mi još nije na jezik došla, a ti, Jahve, sve već znadeš.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dirty="0"/>
              <a:t>S leđa i s lica ti me obuhvaćaš, na mene si ruku svoju stavio.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dirty="0"/>
              <a:t>Znanje to odveć mi je čudesno, previsoko da bih ga dokučio.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dirty="0"/>
              <a:t>Kamo da idem od duha tvojega i kamo da od tvog lica pobjegnem?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dirty="0"/>
              <a:t>Ako se na nebo popnem, ondje si, ako u Podzemlje legnem, i ondje si.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dirty="0"/>
              <a:t>Uzmem li krila </a:t>
            </a:r>
            <a:r>
              <a:rPr lang="hr-HR" altLang="sr-Latn-RS" sz="2400" dirty="0" err="1"/>
              <a:t>zorina</a:t>
            </a:r>
            <a:r>
              <a:rPr lang="hr-HR" altLang="sr-Latn-RS" sz="2400" dirty="0"/>
              <a:t> pa se naselim moru na </a:t>
            </a:r>
            <a:r>
              <a:rPr lang="hr-HR" altLang="sr-Latn-RS" sz="2400" dirty="0" err="1"/>
              <a:t>kraji</a:t>
            </a:r>
            <a:r>
              <a:rPr lang="hr-HR" altLang="sr-Latn-RS" sz="2400" dirty="0"/>
              <a:t> ondje bi me ruka tvoja vodila, desnica bi me tvoja držala.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dirty="0"/>
              <a:t>Reknem li: "Nek' me barem tmine zakriju i </a:t>
            </a:r>
            <a:r>
              <a:rPr lang="hr-HR" altLang="sr-Latn-RS" sz="2400" dirty="0" err="1"/>
              <a:t>nek</a:t>
            </a:r>
            <a:r>
              <a:rPr lang="hr-HR" altLang="sr-Latn-RS" sz="2400" dirty="0"/>
              <a:t>' me noć umjesto svjetla okruži!" -ni tmina tebi neće biti tamna: noć sjaji kao dan i tama kao svjetlost.</a:t>
            </a:r>
          </a:p>
        </p:txBody>
      </p:sp>
      <p:sp>
        <p:nvSpPr>
          <p:cNvPr id="2" name="TekstniOkvir 1">
            <a:extLst>
              <a:ext uri="{FF2B5EF4-FFF2-40B4-BE49-F238E27FC236}">
                <a16:creationId xmlns:a16="http://schemas.microsoft.com/office/drawing/2014/main" id="{DB826190-E3D1-EC39-F655-0B2A7DF345A3}"/>
              </a:ext>
            </a:extLst>
          </p:cNvPr>
          <p:cNvSpPr txBox="1"/>
          <p:nvPr/>
        </p:nvSpPr>
        <p:spPr>
          <a:xfrm>
            <a:off x="0" y="191748"/>
            <a:ext cx="2165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4400" dirty="0" err="1">
                <a:solidFill>
                  <a:schemeClr val="accent2">
                    <a:lumMod val="75000"/>
                  </a:schemeClr>
                </a:solidFill>
              </a:rPr>
              <a:t>Ps</a:t>
            </a:r>
            <a:r>
              <a:rPr lang="hr-HR" sz="4400" dirty="0">
                <a:solidFill>
                  <a:schemeClr val="accent2">
                    <a:lumMod val="75000"/>
                  </a:schemeClr>
                </a:solidFill>
              </a:rPr>
              <a:t> 139</a:t>
            </a:r>
          </a:p>
        </p:txBody>
      </p:sp>
    </p:spTree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Zadani dizajn">
  <a:themeElements>
    <a:clrScheme name="Zadani dizaj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Zadani dizaj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Zadani dizaj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849</TotalTime>
  <Words>1108</Words>
  <Application>Microsoft Office PowerPoint</Application>
  <PresentationFormat>Prikaz na zaslonu (4:3)</PresentationFormat>
  <Paragraphs>85</Paragraphs>
  <Slides>10</Slides>
  <Notes>1</Notes>
  <HiddenSlides>2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4" baseType="lpstr">
      <vt:lpstr>Arial</vt:lpstr>
      <vt:lpstr>Calibri</vt:lpstr>
      <vt:lpstr>Exo 2</vt:lpstr>
      <vt:lpstr>Zadani dizajn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>MZOŠ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Jedinstveni smo i upućeni na druge</dc:title>
  <dc:creator>Hublin</dc:creator>
  <cp:lastModifiedBy>Krešimir Hublin</cp:lastModifiedBy>
  <cp:revision>60</cp:revision>
  <dcterms:created xsi:type="dcterms:W3CDTF">2008-09-05T00:39:06Z</dcterms:created>
  <dcterms:modified xsi:type="dcterms:W3CDTF">2023-09-11T20:45:07Z</dcterms:modified>
</cp:coreProperties>
</file>