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autoCompressPictures="0">
  <p:sldMasterIdLst>
    <p:sldMasterId id="2147483648" r:id="rId4"/>
  </p:sldMasterIdLst>
  <p:notesMasterIdLst>
    <p:notesMasterId r:id="rId15"/>
  </p:notesMasterIdLst>
  <p:handoutMasterIdLst>
    <p:handoutMasterId r:id="rId16"/>
  </p:handoutMasterIdLst>
  <p:sldIdLst>
    <p:sldId id="259" r:id="rId5"/>
    <p:sldId id="267" r:id="rId6"/>
    <p:sldId id="260" r:id="rId7"/>
    <p:sldId id="268" r:id="rId8"/>
    <p:sldId id="269" r:id="rId9"/>
    <p:sldId id="270" r:id="rId10"/>
    <p:sldId id="271" r:id="rId11"/>
    <p:sldId id="272" r:id="rId12"/>
    <p:sldId id="273" r:id="rId13"/>
    <p:sldId id="274" r:id="rId14"/>
  </p:sldIdLst>
  <p:sldSz cx="12192000" cy="6858000"/>
  <p:notesSz cx="6858000" cy="9144000"/>
  <p:defaultTextStyle>
    <a:defPPr rtl="0">
      <a:defRPr lang="hr-h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3" autoAdjust="0"/>
    <p:restoredTop sz="94226" autoAdjust="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7" d="100"/>
          <a:sy n="77" d="100"/>
        </p:scale>
        <p:origin x="401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>
            <a:extLst>
              <a:ext uri="{FF2B5EF4-FFF2-40B4-BE49-F238E27FC236}">
                <a16:creationId xmlns:a16="http://schemas.microsoft.com/office/drawing/2014/main" id="{76276DB5-4BD3-4073-AF5E-00FCC22DAB4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5697C0C0-BDD3-49A3-BACD-981BAC43EEF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47AABD-DCB0-4546-B867-201ADF46C730}" type="datetime1">
              <a:rPr lang="hr-HR" smtClean="0"/>
              <a:t>22.4.2024.</a:t>
            </a:fld>
            <a:endParaRPr lang="hr-HR" dirty="0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862FC587-43B5-456C-A250-5BE1CAA5229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21647C3F-A429-469C-980E-5DF9D5A4D3D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E77601-E4FD-4FF3-92B0-37C73546CB9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40183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 noProof="0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1E9506-5BD5-4684-AD25-21A282E466C6}" type="datetime1">
              <a:rPr lang="hr-HR" smtClean="0"/>
              <a:pPr/>
              <a:t>22.4.2024.</a:t>
            </a:fld>
            <a:endParaRPr lang="hr-HR" dirty="0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 noProof="0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 noProof="0" dirty="0"/>
              <a:t>Uređivanje stilova teksta matrice</a:t>
            </a:r>
          </a:p>
          <a:p>
            <a:pPr lvl="1"/>
            <a:r>
              <a:rPr lang="hr-HR" noProof="0" dirty="0"/>
              <a:t>Druga razina</a:t>
            </a:r>
          </a:p>
          <a:p>
            <a:pPr lvl="2"/>
            <a:r>
              <a:rPr lang="hr-HR" noProof="0" dirty="0"/>
              <a:t>Treća razina</a:t>
            </a:r>
          </a:p>
          <a:p>
            <a:pPr lvl="3"/>
            <a:r>
              <a:rPr lang="hr-HR" noProof="0" dirty="0"/>
              <a:t>Četvrta razina</a:t>
            </a:r>
          </a:p>
          <a:p>
            <a:pPr lvl="4"/>
            <a:r>
              <a:rPr lang="hr-HR" noProof="0" dirty="0"/>
              <a:t>Peta razina stilove teksta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 noProof="0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06DE2F-8CCC-46F9-B490-21D6F471DF78}" type="slidenum">
              <a:rPr lang="hr-HR" noProof="0" smtClean="0"/>
              <a:t>‹#›</a:t>
            </a:fld>
            <a:endParaRPr lang="hr-HR" noProof="0"/>
          </a:p>
        </p:txBody>
      </p:sp>
    </p:spTree>
    <p:extLst>
      <p:ext uri="{BB962C8B-B14F-4D97-AF65-F5344CB8AC3E}">
        <p14:creationId xmlns:p14="http://schemas.microsoft.com/office/powerpoint/2010/main" val="27965470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06DE2F-8CCC-46F9-B490-21D6F471DF78}" type="slidenum">
              <a:rPr lang="hr-HR" smtClean="0"/>
              <a:t>1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805095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06DE2F-8CCC-46F9-B490-21D6F471DF78}" type="slidenum">
              <a:rPr lang="hr-HR" smtClean="0"/>
              <a:t>2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649168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06DE2F-8CCC-46F9-B490-21D6F471DF78}" type="slidenum">
              <a:rPr lang="hr-HR" smtClean="0"/>
              <a:t>3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392780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Naslovni slaj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ostoručni oblik 6" title="krug s lukovima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rtlCol="0" anchor="ctr">
            <a:noAutofit/>
          </a:bodyPr>
          <a:lstStyle>
            <a:lvl1pPr algn="ctr">
              <a:defRPr sz="10000" spc="800" baseline="0"/>
            </a:lvl1pPr>
          </a:lstStyle>
          <a:p>
            <a:pPr rtl="0"/>
            <a:r>
              <a:rPr lang="hr-HR" noProof="0" smtClean="0"/>
              <a:t>Uredite stil naslova matrice</a:t>
            </a:r>
            <a:endParaRPr lang="hr-HR" noProof="0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rtlCol="0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hr-HR" noProof="0" smtClean="0"/>
              <a:t>Kliknite da biste uredili stil podnaslova matrice</a:t>
            </a:r>
            <a:endParaRPr lang="hr-HR" noProof="0"/>
          </a:p>
        </p:txBody>
      </p:sp>
      <p:sp>
        <p:nvSpPr>
          <p:cNvPr id="4" name="Rezervirano mjesto za datum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 rtlCol="0"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fld id="{B3FF9319-DB08-4E62-A4B3-305CB0941FB1}" type="datetime1">
              <a:rPr lang="hr-HR" noProof="0" smtClean="0"/>
              <a:t>22.4.2024.</a:t>
            </a:fld>
            <a:endParaRPr lang="hr-HR" noProof="0"/>
          </a:p>
        </p:txBody>
      </p:sp>
      <p:sp>
        <p:nvSpPr>
          <p:cNvPr id="5" name="Rezervirano mjesto za podnožje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 rtlCol="0"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endParaRPr lang="hr-HR" noProof="0"/>
          </a:p>
        </p:txBody>
      </p:sp>
      <p:sp>
        <p:nvSpPr>
          <p:cNvPr id="6" name="Rezervirano mjesto za broj slajda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 rtlCol="0"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fld id="{71766878-3199-4EAB-94E7-2D6D11070E14}" type="slidenum">
              <a:rPr lang="hr-HR" noProof="0" smtClean="0"/>
              <a:pPr/>
              <a:t>‹#›</a:t>
            </a:fld>
            <a:endParaRPr lang="hr-HR" noProof="0"/>
          </a:p>
        </p:txBody>
      </p:sp>
      <p:sp>
        <p:nvSpPr>
          <p:cNvPr id="13" name="Pravokutnik 12" title="lijevi obrub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hr-HR" noProof="0" smtClean="0"/>
              <a:t>Uredite stil naslova matrice</a:t>
            </a:r>
            <a:endParaRPr lang="hr-HR" noProof="0"/>
          </a:p>
        </p:txBody>
      </p:sp>
      <p:sp>
        <p:nvSpPr>
          <p:cNvPr id="3" name="Okomiti tekst s rezerviranim mjestom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rtlCol="0"/>
          <a:lstStyle/>
          <a:p>
            <a:pPr lvl="0" rtl="0"/>
            <a:r>
              <a:rPr lang="hr-HR" noProof="0"/>
              <a:t>Uređivanje stilova teksta matrice</a:t>
            </a:r>
          </a:p>
          <a:p>
            <a:pPr lvl="1" rtl="0"/>
            <a:r>
              <a:rPr lang="hr-HR" noProof="0"/>
              <a:t>Druga razina</a:t>
            </a:r>
          </a:p>
          <a:p>
            <a:pPr lvl="2" rtl="0"/>
            <a:r>
              <a:rPr lang="hr-HR" noProof="0"/>
              <a:t>Treća razina</a:t>
            </a:r>
          </a:p>
          <a:p>
            <a:pPr lvl="3" rtl="0"/>
            <a:r>
              <a:rPr lang="hr-HR" noProof="0"/>
              <a:t>Četvrta razina</a:t>
            </a:r>
          </a:p>
          <a:p>
            <a:pPr lvl="4" rtl="0"/>
            <a:r>
              <a:rPr lang="hr-HR" noProof="0"/>
              <a:t>Peta razina</a:t>
            </a:r>
          </a:p>
        </p:txBody>
      </p:sp>
      <p:sp>
        <p:nvSpPr>
          <p:cNvPr id="4" name="Rezervirano mjesto za datum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D7EF1A8-2437-4F88-87DD-6CE427451E6E}" type="datetime1">
              <a:rPr lang="hr-HR" noProof="0" smtClean="0"/>
              <a:t>22.4.2024.</a:t>
            </a:fld>
            <a:endParaRPr lang="hr-HR" noProof="0"/>
          </a:p>
        </p:txBody>
      </p:sp>
      <p:sp>
        <p:nvSpPr>
          <p:cNvPr id="5" name="Rezervirano mjesto za podnožj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hr-HR" noProof="0"/>
          </a:p>
        </p:txBody>
      </p:sp>
      <p:sp>
        <p:nvSpPr>
          <p:cNvPr id="6" name="Rezervirano mjesto za broj slajd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766878-3199-4EAB-94E7-2D6D11070E14}" type="slidenum">
              <a:rPr lang="hr-HR" noProof="0" smtClean="0"/>
              <a:t>‹#›</a:t>
            </a:fld>
            <a:endParaRPr lang="hr-HR" noProof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 rtlCol="0"/>
          <a:lstStyle/>
          <a:p>
            <a:pPr rtl="0"/>
            <a:r>
              <a:rPr lang="hr-HR" noProof="0" smtClean="0"/>
              <a:t>Uredite stil naslova matrice</a:t>
            </a:r>
            <a:endParaRPr lang="hr-HR" noProof="0"/>
          </a:p>
        </p:txBody>
      </p:sp>
      <p:sp>
        <p:nvSpPr>
          <p:cNvPr id="3" name="Okomiti tekst s rezerviranim mjestom 2"/>
          <p:cNvSpPr>
            <a:spLocks noGrp="1"/>
          </p:cNvSpPr>
          <p:nvPr>
            <p:ph type="body" orient="vert" idx="1" hasCustomPrompt="1"/>
          </p:nvPr>
        </p:nvSpPr>
        <p:spPr>
          <a:xfrm>
            <a:off x="1257300" y="382385"/>
            <a:ext cx="8392585" cy="5600405"/>
          </a:xfrm>
        </p:spPr>
        <p:txBody>
          <a:bodyPr vert="eaVert" rtlCol="0"/>
          <a:lstStyle/>
          <a:p>
            <a:pPr lvl="0" rtl="0"/>
            <a:r>
              <a:rPr lang="hr-HR" noProof="0"/>
              <a:t>Uređivanje stilova teksta matrice</a:t>
            </a:r>
          </a:p>
          <a:p>
            <a:pPr lvl="1" rtl="0"/>
            <a:r>
              <a:rPr lang="hr-HR" noProof="0"/>
              <a:t>Druga razina</a:t>
            </a:r>
          </a:p>
          <a:p>
            <a:pPr lvl="2" rtl="0"/>
            <a:r>
              <a:rPr lang="hr-HR" noProof="0"/>
              <a:t>Treća razina</a:t>
            </a:r>
          </a:p>
          <a:p>
            <a:pPr lvl="3" rtl="0"/>
            <a:r>
              <a:rPr lang="hr-HR" noProof="0"/>
              <a:t>Četvrta razina</a:t>
            </a:r>
          </a:p>
          <a:p>
            <a:pPr lvl="4" rtl="0"/>
            <a:r>
              <a:rPr lang="hr-HR" noProof="0"/>
              <a:t>Peta razina</a:t>
            </a:r>
          </a:p>
        </p:txBody>
      </p:sp>
      <p:sp>
        <p:nvSpPr>
          <p:cNvPr id="4" name="Rezervirano mjesto za datum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5AE6F82-5E43-4D40-957A-9B54E71D03A3}" type="datetime1">
              <a:rPr lang="hr-HR" noProof="0" smtClean="0"/>
              <a:t>22.4.2024.</a:t>
            </a:fld>
            <a:endParaRPr lang="hr-HR" noProof="0"/>
          </a:p>
        </p:txBody>
      </p:sp>
      <p:sp>
        <p:nvSpPr>
          <p:cNvPr id="5" name="Rezervirano mjesto za podnožj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hr-HR" noProof="0"/>
          </a:p>
        </p:txBody>
      </p:sp>
      <p:sp>
        <p:nvSpPr>
          <p:cNvPr id="6" name="Rezervirano mjesto za broj slajd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766878-3199-4EAB-94E7-2D6D11070E14}" type="slidenum">
              <a:rPr lang="hr-HR" noProof="0" smtClean="0"/>
              <a:t>‹#›</a:t>
            </a:fld>
            <a:endParaRPr lang="hr-HR" noProof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hr-HR" noProof="0" smtClean="0"/>
              <a:t>Uredite stil naslova matrice</a:t>
            </a:r>
            <a:endParaRPr lang="hr-HR" noProof="0"/>
          </a:p>
        </p:txBody>
      </p:sp>
      <p:sp>
        <p:nvSpPr>
          <p:cNvPr id="3" name="Rezervirano mjesto za sadržaj 2"/>
          <p:cNvSpPr>
            <a:spLocks noGrp="1"/>
          </p:cNvSpPr>
          <p:nvPr>
            <p:ph idx="1" hasCustomPrompt="1"/>
          </p:nvPr>
        </p:nvSpPr>
        <p:spPr/>
        <p:txBody>
          <a:bodyPr rtlCol="0"/>
          <a:lstStyle/>
          <a:p>
            <a:pPr lvl="0" rtl="0"/>
            <a:r>
              <a:rPr lang="hr-HR" noProof="0"/>
              <a:t>Uređivanje stilova teksta matrice</a:t>
            </a:r>
          </a:p>
          <a:p>
            <a:pPr lvl="1" rtl="0"/>
            <a:r>
              <a:rPr lang="hr-HR" noProof="0"/>
              <a:t>Druga razina</a:t>
            </a:r>
          </a:p>
          <a:p>
            <a:pPr lvl="2" rtl="0"/>
            <a:r>
              <a:rPr lang="hr-HR" noProof="0"/>
              <a:t>Treća razina</a:t>
            </a:r>
          </a:p>
          <a:p>
            <a:pPr lvl="3" rtl="0"/>
            <a:r>
              <a:rPr lang="hr-HR" noProof="0"/>
              <a:t>Četvrta razina</a:t>
            </a:r>
          </a:p>
          <a:p>
            <a:pPr lvl="4" rtl="0"/>
            <a:r>
              <a:rPr lang="hr-HR" noProof="0"/>
              <a:t>Peta razina</a:t>
            </a:r>
          </a:p>
        </p:txBody>
      </p:sp>
      <p:sp>
        <p:nvSpPr>
          <p:cNvPr id="4" name="Rezervirano mjesto za datum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4637AF6-CDA3-41B9-83A0-42EAB47252D4}" type="datetime1">
              <a:rPr lang="hr-HR" noProof="0" smtClean="0"/>
              <a:t>22.4.2024.</a:t>
            </a:fld>
            <a:endParaRPr lang="hr-HR" noProof="0"/>
          </a:p>
        </p:txBody>
      </p:sp>
      <p:sp>
        <p:nvSpPr>
          <p:cNvPr id="5" name="Rezervirano mjesto za podnožj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hr-HR" noProof="0"/>
          </a:p>
        </p:txBody>
      </p:sp>
      <p:sp>
        <p:nvSpPr>
          <p:cNvPr id="6" name="Rezervirano mjesto za broj slajd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766878-3199-4EAB-94E7-2D6D11070E14}" type="slidenum">
              <a:rPr lang="hr-HR" noProof="0" smtClean="0"/>
              <a:t>‹#›</a:t>
            </a:fld>
            <a:endParaRPr lang="hr-HR" noProof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aglavlje sekcij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rtlCol="0"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pPr rtl="0"/>
            <a:r>
              <a:rPr lang="hr-HR" noProof="0" smtClean="0"/>
              <a:t>Uredite stil naslova matrice</a:t>
            </a:r>
            <a:endParaRPr lang="hr-HR" noProof="0"/>
          </a:p>
        </p:txBody>
      </p:sp>
      <p:sp>
        <p:nvSpPr>
          <p:cNvPr id="3" name="Rezervirano mjesto za tekst 2"/>
          <p:cNvSpPr>
            <a:spLocks noGrp="1"/>
          </p:cNvSpPr>
          <p:nvPr>
            <p:ph type="body" idx="1" hasCustomPrompt="1"/>
          </p:nvPr>
        </p:nvSpPr>
        <p:spPr>
          <a:xfrm>
            <a:off x="3242930" y="5159781"/>
            <a:ext cx="7017488" cy="951135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hr-HR" noProof="0"/>
              <a:t>Uređivanje stilova teksta matrice</a:t>
            </a:r>
          </a:p>
        </p:txBody>
      </p:sp>
      <p:sp>
        <p:nvSpPr>
          <p:cNvPr id="4" name="Rezervirano mjesto za datum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 rtlCol="0"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 rtl="0"/>
            <a:fld id="{1F28E3D3-6C02-4E38-825C-E7E3566816B5}" type="datetime1">
              <a:rPr lang="hr-HR" noProof="0" smtClean="0"/>
              <a:t>22.4.2024.</a:t>
            </a:fld>
            <a:endParaRPr lang="hr-HR" noProof="0"/>
          </a:p>
        </p:txBody>
      </p:sp>
      <p:sp>
        <p:nvSpPr>
          <p:cNvPr id="5" name="Rezervirano mjesto za podnožje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 rtlCol="0"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 rtl="0"/>
            <a:endParaRPr lang="hr-HR" noProof="0"/>
          </a:p>
        </p:txBody>
      </p:sp>
      <p:sp>
        <p:nvSpPr>
          <p:cNvPr id="6" name="Rezervirano mjesto za broj slajda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 rtlCol="0"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 rtl="0"/>
            <a:fld id="{71766878-3199-4EAB-94E7-2D6D11070E14}" type="slidenum">
              <a:rPr lang="hr-HR" noProof="0" smtClean="0"/>
              <a:pPr/>
              <a:t>‹#›</a:t>
            </a:fld>
            <a:endParaRPr lang="hr-HR" noProof="0"/>
          </a:p>
        </p:txBody>
      </p:sp>
      <p:grpSp>
        <p:nvGrpSpPr>
          <p:cNvPr id="7" name="Grupa 6" title="lijevi oblik s lukovima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Prostoručni oblik 6" title="lijevi oblik s lukovima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Prostoručni oblik 11" title="lijevi umetak u istom redu s lukovima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hr-HR" noProof="0" smtClean="0"/>
              <a:t>Uredite stil naslova matrice</a:t>
            </a:r>
            <a:endParaRPr lang="hr-HR" noProof="0"/>
          </a:p>
        </p:txBody>
      </p:sp>
      <p:sp>
        <p:nvSpPr>
          <p:cNvPr id="3" name="Rezervirano mjesto za sadržaj 2"/>
          <p:cNvSpPr>
            <a:spLocks noGrp="1"/>
          </p:cNvSpPr>
          <p:nvPr>
            <p:ph sz="half" idx="1" hasCustomPrompt="1"/>
          </p:nvPr>
        </p:nvSpPr>
        <p:spPr>
          <a:xfrm>
            <a:off x="1257300" y="2286000"/>
            <a:ext cx="4800600" cy="3619500"/>
          </a:xfrm>
        </p:spPr>
        <p:txBody>
          <a:bodyPr rtlCol="0"/>
          <a:lstStyle/>
          <a:p>
            <a:pPr lvl="0" rtl="0"/>
            <a:r>
              <a:rPr lang="hr-HR" noProof="0"/>
              <a:t>Uređivanje stilova teksta matrice</a:t>
            </a:r>
          </a:p>
          <a:p>
            <a:pPr lvl="1" rtl="0"/>
            <a:r>
              <a:rPr lang="hr-HR" noProof="0"/>
              <a:t>Druga razina</a:t>
            </a:r>
          </a:p>
          <a:p>
            <a:pPr lvl="2" rtl="0"/>
            <a:r>
              <a:rPr lang="hr-HR" noProof="0"/>
              <a:t>Treća razina</a:t>
            </a:r>
          </a:p>
          <a:p>
            <a:pPr lvl="3" rtl="0"/>
            <a:r>
              <a:rPr lang="hr-HR" noProof="0"/>
              <a:t>Četvrta razina</a:t>
            </a:r>
          </a:p>
          <a:p>
            <a:pPr lvl="4" rtl="0"/>
            <a:r>
              <a:rPr lang="hr-HR" noProof="0"/>
              <a:t>Peta razina</a:t>
            </a:r>
          </a:p>
        </p:txBody>
      </p:sp>
      <p:sp>
        <p:nvSpPr>
          <p:cNvPr id="4" name="Rezervirano mjesto za sadržaj 3"/>
          <p:cNvSpPr>
            <a:spLocks noGrp="1"/>
          </p:cNvSpPr>
          <p:nvPr>
            <p:ph sz="half" idx="2" hasCustomPrompt="1"/>
          </p:nvPr>
        </p:nvSpPr>
        <p:spPr>
          <a:xfrm>
            <a:off x="6647796" y="2286000"/>
            <a:ext cx="4800600" cy="3619500"/>
          </a:xfrm>
        </p:spPr>
        <p:txBody>
          <a:bodyPr rtlCol="0"/>
          <a:lstStyle/>
          <a:p>
            <a:pPr lvl="0" rtl="0"/>
            <a:r>
              <a:rPr lang="hr-HR" noProof="0"/>
              <a:t>Uređivanje stilova teksta matrice</a:t>
            </a:r>
          </a:p>
          <a:p>
            <a:pPr lvl="1" rtl="0"/>
            <a:r>
              <a:rPr lang="hr-HR" noProof="0"/>
              <a:t>Druga razina</a:t>
            </a:r>
          </a:p>
          <a:p>
            <a:pPr lvl="2" rtl="0"/>
            <a:r>
              <a:rPr lang="hr-HR" noProof="0"/>
              <a:t>Treća razina</a:t>
            </a:r>
          </a:p>
          <a:p>
            <a:pPr lvl="3" rtl="0"/>
            <a:r>
              <a:rPr lang="hr-HR" noProof="0"/>
              <a:t>Četvrta razina</a:t>
            </a:r>
          </a:p>
          <a:p>
            <a:pPr lvl="4" rtl="0"/>
            <a:r>
              <a:rPr lang="hr-HR" noProof="0"/>
              <a:t>Peta razina</a:t>
            </a:r>
          </a:p>
        </p:txBody>
      </p:sp>
      <p:sp>
        <p:nvSpPr>
          <p:cNvPr id="5" name="Rezervirano mjesto za datum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E909664-1E0B-480F-B2BC-B8E7E27C0212}" type="datetime1">
              <a:rPr lang="hr-HR" noProof="0" smtClean="0"/>
              <a:t>22.4.2024.</a:t>
            </a:fld>
            <a:endParaRPr lang="hr-HR" noProof="0"/>
          </a:p>
        </p:txBody>
      </p:sp>
      <p:sp>
        <p:nvSpPr>
          <p:cNvPr id="6" name="Rezervirano mjesto za podnožje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hr-HR" noProof="0"/>
          </a:p>
        </p:txBody>
      </p:sp>
      <p:sp>
        <p:nvSpPr>
          <p:cNvPr id="7" name="Rezervirano mjesto za broj slajd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766878-3199-4EAB-94E7-2D6D11070E14}" type="slidenum">
              <a:rPr lang="hr-HR" noProof="0" smtClean="0"/>
              <a:t>‹#›</a:t>
            </a:fld>
            <a:endParaRPr lang="hr-HR" noProof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 rtlCol="0"/>
          <a:lstStyle/>
          <a:p>
            <a:pPr rtl="0"/>
            <a:r>
              <a:rPr lang="hr-HR" noProof="0" smtClean="0"/>
              <a:t>Uredite stil naslova matrice</a:t>
            </a:r>
            <a:endParaRPr lang="hr-HR" noProof="0"/>
          </a:p>
        </p:txBody>
      </p:sp>
      <p:sp>
        <p:nvSpPr>
          <p:cNvPr id="3" name="Rezervirano mjesto za tekst 2"/>
          <p:cNvSpPr>
            <a:spLocks noGrp="1"/>
          </p:cNvSpPr>
          <p:nvPr>
            <p:ph type="body" idx="1" hasCustomPrompt="1"/>
          </p:nvPr>
        </p:nvSpPr>
        <p:spPr>
          <a:xfrm>
            <a:off x="1251678" y="2199633"/>
            <a:ext cx="4800600" cy="632529"/>
          </a:xfrm>
        </p:spPr>
        <p:txBody>
          <a:bodyPr rtlCol="0"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hr-HR" noProof="0"/>
              <a:t>Uređivanje stilova teksta matrice</a:t>
            </a:r>
          </a:p>
        </p:txBody>
      </p:sp>
      <p:sp>
        <p:nvSpPr>
          <p:cNvPr id="4" name="Rezervirano mjesto za sadržaj 3"/>
          <p:cNvSpPr>
            <a:spLocks noGrp="1"/>
          </p:cNvSpPr>
          <p:nvPr>
            <p:ph sz="half" idx="2" hasCustomPrompt="1"/>
          </p:nvPr>
        </p:nvSpPr>
        <p:spPr>
          <a:xfrm>
            <a:off x="1257300" y="2909102"/>
            <a:ext cx="4800600" cy="2996398"/>
          </a:xfrm>
        </p:spPr>
        <p:txBody>
          <a:bodyPr rtlCol="0"/>
          <a:lstStyle/>
          <a:p>
            <a:pPr lvl="0" rtl="0"/>
            <a:r>
              <a:rPr lang="hr-HR" noProof="0"/>
              <a:t>Uređivanje stilova teksta matrice</a:t>
            </a:r>
          </a:p>
          <a:p>
            <a:pPr lvl="1" rtl="0"/>
            <a:r>
              <a:rPr lang="hr-HR" noProof="0"/>
              <a:t>Druga razina</a:t>
            </a:r>
          </a:p>
          <a:p>
            <a:pPr lvl="2" rtl="0"/>
            <a:r>
              <a:rPr lang="hr-HR" noProof="0"/>
              <a:t>Treća razina</a:t>
            </a:r>
          </a:p>
          <a:p>
            <a:pPr lvl="3" rtl="0"/>
            <a:r>
              <a:rPr lang="hr-HR" noProof="0"/>
              <a:t>Četvrta razina</a:t>
            </a:r>
          </a:p>
          <a:p>
            <a:pPr lvl="4" rtl="0"/>
            <a:r>
              <a:rPr lang="hr-HR" noProof="0"/>
              <a:t>Peta razina</a:t>
            </a:r>
          </a:p>
        </p:txBody>
      </p:sp>
      <p:sp>
        <p:nvSpPr>
          <p:cNvPr id="5" name="Rezervirano mjesto za tekst 4"/>
          <p:cNvSpPr>
            <a:spLocks noGrp="1"/>
          </p:cNvSpPr>
          <p:nvPr>
            <p:ph type="body" sz="quarter" idx="3" hasCustomPrompt="1"/>
          </p:nvPr>
        </p:nvSpPr>
        <p:spPr>
          <a:xfrm>
            <a:off x="6633864" y="2199633"/>
            <a:ext cx="4800600" cy="632529"/>
          </a:xfrm>
        </p:spPr>
        <p:txBody>
          <a:bodyPr rtlCol="0"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hr-HR" noProof="0"/>
              <a:t>Uređivanje stilova teksta matrice</a:t>
            </a:r>
          </a:p>
        </p:txBody>
      </p:sp>
      <p:sp>
        <p:nvSpPr>
          <p:cNvPr id="6" name="Rezervirano mjesto za sadržaj 5"/>
          <p:cNvSpPr>
            <a:spLocks noGrp="1"/>
          </p:cNvSpPr>
          <p:nvPr>
            <p:ph sz="quarter" idx="4" hasCustomPrompt="1"/>
          </p:nvPr>
        </p:nvSpPr>
        <p:spPr>
          <a:xfrm>
            <a:off x="6633864" y="2909102"/>
            <a:ext cx="4800600" cy="2996398"/>
          </a:xfrm>
        </p:spPr>
        <p:txBody>
          <a:bodyPr rtlCol="0"/>
          <a:lstStyle/>
          <a:p>
            <a:pPr lvl="0" rtl="0"/>
            <a:r>
              <a:rPr lang="hr-HR" noProof="0"/>
              <a:t>Uređivanje stilova teksta matrice</a:t>
            </a:r>
          </a:p>
          <a:p>
            <a:pPr lvl="1" rtl="0"/>
            <a:r>
              <a:rPr lang="hr-HR" noProof="0"/>
              <a:t>Druga razina</a:t>
            </a:r>
          </a:p>
          <a:p>
            <a:pPr lvl="2" rtl="0"/>
            <a:r>
              <a:rPr lang="hr-HR" noProof="0"/>
              <a:t>Treća razina</a:t>
            </a:r>
          </a:p>
          <a:p>
            <a:pPr lvl="3" rtl="0"/>
            <a:r>
              <a:rPr lang="hr-HR" noProof="0"/>
              <a:t>Četvrta razina</a:t>
            </a:r>
          </a:p>
          <a:p>
            <a:pPr lvl="4" rtl="0"/>
            <a:r>
              <a:rPr lang="hr-HR" noProof="0"/>
              <a:t>Peta razina</a:t>
            </a:r>
          </a:p>
        </p:txBody>
      </p:sp>
      <p:sp>
        <p:nvSpPr>
          <p:cNvPr id="7" name="Rezervirano mjesto za datum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6843BDF-128C-486D-B356-2C8DBE7560AC}" type="datetime1">
              <a:rPr lang="hr-HR" noProof="0" smtClean="0"/>
              <a:t>22.4.2024.</a:t>
            </a:fld>
            <a:endParaRPr lang="hr-HR" noProof="0"/>
          </a:p>
        </p:txBody>
      </p:sp>
      <p:sp>
        <p:nvSpPr>
          <p:cNvPr id="8" name="Rezervirano mjesto za podnožje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hr-HR" noProof="0"/>
          </a:p>
        </p:txBody>
      </p:sp>
      <p:sp>
        <p:nvSpPr>
          <p:cNvPr id="9" name="Rezervirano mjesto za broj slajda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766878-3199-4EAB-94E7-2D6D11070E14}" type="slidenum">
              <a:rPr lang="hr-HR" noProof="0" smtClean="0"/>
              <a:t>‹#›</a:t>
            </a:fld>
            <a:endParaRPr lang="hr-HR" noProof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hr-HR" noProof="0" smtClean="0"/>
              <a:t>Uredite stil naslova matrice</a:t>
            </a:r>
            <a:endParaRPr lang="hr-HR" noProof="0"/>
          </a:p>
        </p:txBody>
      </p:sp>
      <p:sp>
        <p:nvSpPr>
          <p:cNvPr id="3" name="Rezervirano mjesto za datum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2E38F94-734F-4C85-8C63-363504360B31}" type="datetime1">
              <a:rPr lang="hr-HR" noProof="0" smtClean="0"/>
              <a:t>22.4.2024.</a:t>
            </a:fld>
            <a:endParaRPr lang="hr-HR" noProof="0"/>
          </a:p>
        </p:txBody>
      </p:sp>
      <p:sp>
        <p:nvSpPr>
          <p:cNvPr id="4" name="Rezervirano mjesto za podnožje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hr-HR" noProof="0"/>
          </a:p>
        </p:txBody>
      </p:sp>
      <p:sp>
        <p:nvSpPr>
          <p:cNvPr id="5" name="Rezervirano mjesto za broj slajda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766878-3199-4EAB-94E7-2D6D11070E14}" type="slidenum">
              <a:rPr lang="hr-HR" noProof="0" smtClean="0"/>
              <a:t>‹#›</a:t>
            </a:fld>
            <a:endParaRPr lang="hr-HR" noProof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 datum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FED35B1-5789-485B-B9B2-A5A995617632}" type="datetime1">
              <a:rPr lang="hr-HR" noProof="0" smtClean="0"/>
              <a:t>22.4.2024.</a:t>
            </a:fld>
            <a:endParaRPr lang="hr-HR" noProof="0"/>
          </a:p>
        </p:txBody>
      </p:sp>
      <p:sp>
        <p:nvSpPr>
          <p:cNvPr id="3" name="Rezervirano mjesto za podnožje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hr-HR" noProof="0"/>
          </a:p>
        </p:txBody>
      </p:sp>
      <p:sp>
        <p:nvSpPr>
          <p:cNvPr id="4" name="Rezervirano mjesto za broj slajda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766878-3199-4EAB-94E7-2D6D11070E14}" type="slidenum">
              <a:rPr lang="hr-HR" noProof="0" smtClean="0"/>
              <a:t>‹#›</a:t>
            </a:fld>
            <a:endParaRPr lang="hr-HR" noProof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rostoručni oblik 11" title="desni oblik u pozadini s lukovima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rtlCol="0"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pPr rtl="0"/>
            <a:r>
              <a:rPr lang="hr-HR" noProof="0" smtClean="0"/>
              <a:t>Uredite stil naslova matrice</a:t>
            </a:r>
            <a:endParaRPr lang="hr-HR" noProof="0"/>
          </a:p>
        </p:txBody>
      </p:sp>
      <p:sp>
        <p:nvSpPr>
          <p:cNvPr id="3" name="Rezervirano mjesto za sadržaj 2"/>
          <p:cNvSpPr>
            <a:spLocks noGrp="1"/>
          </p:cNvSpPr>
          <p:nvPr>
            <p:ph idx="1" hasCustomPrompt="1"/>
          </p:nvPr>
        </p:nvSpPr>
        <p:spPr>
          <a:xfrm>
            <a:off x="765051" y="920377"/>
            <a:ext cx="6158418" cy="4985124"/>
          </a:xfrm>
        </p:spPr>
        <p:txBody>
          <a:bodyPr rtlCol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hr-HR" noProof="0"/>
              <a:t>Uređivanje stilova teksta matrice</a:t>
            </a:r>
          </a:p>
          <a:p>
            <a:pPr lvl="1" rtl="0"/>
            <a:r>
              <a:rPr lang="hr-HR" noProof="0"/>
              <a:t>Druga razina</a:t>
            </a:r>
          </a:p>
          <a:p>
            <a:pPr lvl="2" rtl="0"/>
            <a:r>
              <a:rPr lang="hr-HR" noProof="0"/>
              <a:t>Treća razina</a:t>
            </a:r>
          </a:p>
          <a:p>
            <a:pPr lvl="3" rtl="0"/>
            <a:r>
              <a:rPr lang="hr-HR" noProof="0"/>
              <a:t>Četvrta razina</a:t>
            </a:r>
          </a:p>
          <a:p>
            <a:pPr lvl="4" rtl="0"/>
            <a:r>
              <a:rPr lang="hr-HR" noProof="0"/>
              <a:t>Peta razina</a:t>
            </a:r>
          </a:p>
        </p:txBody>
      </p:sp>
      <p:sp>
        <p:nvSpPr>
          <p:cNvPr id="4" name="Rezervirano mjesto za tekst 3"/>
          <p:cNvSpPr>
            <a:spLocks noGrp="1"/>
          </p:cNvSpPr>
          <p:nvPr>
            <p:ph type="body" sz="half" idx="2" hasCustomPrompt="1"/>
          </p:nvPr>
        </p:nvSpPr>
        <p:spPr>
          <a:xfrm>
            <a:off x="8337885" y="1741336"/>
            <a:ext cx="3092115" cy="4164164"/>
          </a:xfrm>
        </p:spPr>
        <p:txBody>
          <a:bodyPr rtlCol="0"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hr-HR" noProof="0"/>
              <a:t>Uređivanje stilova teksta matrice</a:t>
            </a:r>
          </a:p>
        </p:txBody>
      </p:sp>
      <p:sp>
        <p:nvSpPr>
          <p:cNvPr id="5" name="Rezervirano mjesto za datum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 rtlCol="0"/>
          <a:lstStyle/>
          <a:p>
            <a:pPr rtl="0"/>
            <a:fld id="{15F24D83-672F-46A4-B53B-99AB32190183}" type="datetime1">
              <a:rPr lang="hr-HR" noProof="0" smtClean="0"/>
              <a:t>22.4.2024.</a:t>
            </a:fld>
            <a:endParaRPr lang="hr-HR" noProof="0"/>
          </a:p>
        </p:txBody>
      </p:sp>
      <p:sp>
        <p:nvSpPr>
          <p:cNvPr id="6" name="Rezervirano mjesto za podnožje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 rtlCol="0"/>
          <a:lstStyle/>
          <a:p>
            <a:pPr rtl="0"/>
            <a:endParaRPr lang="hr-HR" noProof="0"/>
          </a:p>
        </p:txBody>
      </p:sp>
      <p:sp>
        <p:nvSpPr>
          <p:cNvPr id="7" name="Rezervirano mjesto za broj slajda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 rtlCol="0"/>
          <a:lstStyle/>
          <a:p>
            <a:pPr rtl="0"/>
            <a:fld id="{71766878-3199-4EAB-94E7-2D6D11070E14}" type="slidenum">
              <a:rPr lang="hr-HR" noProof="0" smtClean="0"/>
              <a:t>‹#›</a:t>
            </a:fld>
            <a:endParaRPr lang="hr-HR" noProof="0"/>
          </a:p>
        </p:txBody>
      </p:sp>
      <p:sp>
        <p:nvSpPr>
          <p:cNvPr id="8" name="Pravokutnik 7" title="lijevi obrub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za sliku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283464" y="0"/>
            <a:ext cx="7355585" cy="6857999"/>
          </a:xfrm>
        </p:spPr>
        <p:txBody>
          <a:bodyPr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hr-HR" noProof="0"/>
              <a:t>Kliknite ikonu da biste dodali sliku</a:t>
            </a:r>
          </a:p>
        </p:txBody>
      </p:sp>
      <p:sp>
        <p:nvSpPr>
          <p:cNvPr id="11" name="Prostoručni oblik 11" title="desni oblik u pozadini s lukovima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Pravokutnik 11" title="lijevi obrub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rtlCol="0"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pPr rtl="0"/>
            <a:r>
              <a:rPr lang="hr-HR" noProof="0" smtClean="0"/>
              <a:t>Uredite stil naslova matrice</a:t>
            </a:r>
            <a:endParaRPr lang="hr-HR" noProof="0"/>
          </a:p>
        </p:txBody>
      </p:sp>
      <p:sp>
        <p:nvSpPr>
          <p:cNvPr id="4" name="Rezervirano mjesto za tekst 3"/>
          <p:cNvSpPr>
            <a:spLocks noGrp="1"/>
          </p:cNvSpPr>
          <p:nvPr>
            <p:ph type="body" sz="half" idx="2" hasCustomPrompt="1"/>
          </p:nvPr>
        </p:nvSpPr>
        <p:spPr>
          <a:xfrm>
            <a:off x="8337883" y="1741336"/>
            <a:ext cx="3092117" cy="4164164"/>
          </a:xfrm>
        </p:spPr>
        <p:txBody>
          <a:bodyPr rtlCol="0"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hr-HR" noProof="0"/>
              <a:t>Uređivanje stilova teksta matrice</a:t>
            </a:r>
          </a:p>
        </p:txBody>
      </p:sp>
      <p:sp>
        <p:nvSpPr>
          <p:cNvPr id="5" name="Rezervirano mjesto za datum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 rtlCol="0"/>
          <a:lstStyle/>
          <a:p>
            <a:pPr rtl="0"/>
            <a:fld id="{76D0FB69-D096-4D82-A4EB-F29F3F1D02D3}" type="datetime1">
              <a:rPr lang="hr-HR" noProof="0" smtClean="0"/>
              <a:t>22.4.2024.</a:t>
            </a:fld>
            <a:endParaRPr lang="hr-HR" noProof="0"/>
          </a:p>
        </p:txBody>
      </p:sp>
      <p:sp>
        <p:nvSpPr>
          <p:cNvPr id="6" name="Rezervirano mjesto za podnožje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 rtlCol="0"/>
          <a:lstStyle/>
          <a:p>
            <a:pPr rtl="0"/>
            <a:endParaRPr lang="hr-HR" noProof="0"/>
          </a:p>
        </p:txBody>
      </p:sp>
      <p:sp>
        <p:nvSpPr>
          <p:cNvPr id="7" name="Rezervirano mjesto za broj slajda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 rtlCol="0"/>
          <a:lstStyle/>
          <a:p>
            <a:pPr rtl="0"/>
            <a:fld id="{71766878-3199-4EAB-94E7-2D6D11070E14}" type="slidenum">
              <a:rPr lang="hr-HR" noProof="0" smtClean="0"/>
              <a:t>‹#›</a:t>
            </a:fld>
            <a:endParaRPr lang="hr-HR" noProof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 naslov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rtl="0"/>
            <a:r>
              <a:rPr lang="hr-HR" noProof="0"/>
              <a:t>Kliknite da biste uredili stil naslova matrice</a:t>
            </a:r>
          </a:p>
        </p:txBody>
      </p:sp>
      <p:sp>
        <p:nvSpPr>
          <p:cNvPr id="3" name="Rezervirano mjesto za tekst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hr-HR" noProof="0"/>
              <a:t>Uređivanje stilova teksta matrice</a:t>
            </a:r>
          </a:p>
          <a:p>
            <a:pPr lvl="1" rtl="0"/>
            <a:r>
              <a:rPr lang="hr-HR" noProof="0"/>
              <a:t>Druga razina</a:t>
            </a:r>
          </a:p>
          <a:p>
            <a:pPr lvl="2" rtl="0"/>
            <a:r>
              <a:rPr lang="hr-HR" noProof="0"/>
              <a:t>Treća razina</a:t>
            </a:r>
          </a:p>
          <a:p>
            <a:pPr lvl="3" rtl="0"/>
            <a:r>
              <a:rPr lang="hr-HR" noProof="0"/>
              <a:t>Četvrta razina</a:t>
            </a:r>
          </a:p>
          <a:p>
            <a:pPr lvl="4" rtl="0"/>
            <a:r>
              <a:rPr lang="hr-HR" noProof="0"/>
              <a:t>Peta razina</a:t>
            </a:r>
          </a:p>
        </p:txBody>
      </p:sp>
      <p:sp>
        <p:nvSpPr>
          <p:cNvPr id="4" name="Rezervirano mjesto za datum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DE01929E-F0D5-48C8-8AC2-C0E5601BCE77}" type="datetime1">
              <a:rPr lang="hr-HR" noProof="0" smtClean="0"/>
              <a:t>22.4.2024.</a:t>
            </a:fld>
            <a:endParaRPr lang="hr-HR" noProof="0"/>
          </a:p>
        </p:txBody>
      </p:sp>
      <p:sp>
        <p:nvSpPr>
          <p:cNvPr id="5" name="Rezervirano mjesto za podnožje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endParaRPr lang="hr-HR" noProof="0"/>
          </a:p>
        </p:txBody>
      </p:sp>
      <p:sp>
        <p:nvSpPr>
          <p:cNvPr id="6" name="Rezervirano mjesto za broj slajda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71766878-3199-4EAB-94E7-2D6D11070E14}" type="slidenum">
              <a:rPr lang="hr-HR" noProof="0" smtClean="0"/>
              <a:pPr/>
              <a:t>‹#›</a:t>
            </a:fld>
            <a:endParaRPr lang="hr-HR" noProof="0"/>
          </a:p>
        </p:txBody>
      </p:sp>
      <p:sp>
        <p:nvSpPr>
          <p:cNvPr id="11" name="Prostoručni oblik 6" title="Lijevi rub s lukovima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Pravokutnik 11" title="desni obrub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3" Type="http://schemas.openxmlformats.org/officeDocument/2006/relationships/image" Target="../media/image11.jpg"/><Relationship Id="rId7" Type="http://schemas.openxmlformats.org/officeDocument/2006/relationships/image" Target="../media/image15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Relationship Id="rId9" Type="http://schemas.openxmlformats.org/officeDocument/2006/relationships/image" Target="../media/image17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ravokutnik 37">
            <a:extLst>
              <a:ext uri="{FF2B5EF4-FFF2-40B4-BE49-F238E27FC236}">
                <a16:creationId xmlns:a16="http://schemas.microsoft.com/office/drawing/2014/main" id="{415DEDD7-7B31-4EF1-B7C7-5AEE3208CC1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1" y="0"/>
            <a:ext cx="1219199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hr-HR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79CDB82B-9AC0-402E-A811-491974D418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4849" y="954923"/>
            <a:ext cx="5875694" cy="4656552"/>
          </a:xfrm>
        </p:spPr>
        <p:txBody>
          <a:bodyPr rtlCol="0">
            <a:normAutofit/>
          </a:bodyPr>
          <a:lstStyle/>
          <a:p>
            <a:pPr rtl="0"/>
            <a:r>
              <a:rPr lang="hr-HR" sz="7800" dirty="0" smtClean="0"/>
              <a:t>TJEDAN </a:t>
            </a:r>
            <a:br>
              <a:rPr lang="hr-HR" sz="7800" dirty="0" smtClean="0"/>
            </a:br>
            <a:r>
              <a:rPr lang="hr-HR" sz="7800" dirty="0" smtClean="0"/>
              <a:t>MOZGA</a:t>
            </a:r>
            <a:br>
              <a:rPr lang="hr-HR" sz="7800" dirty="0" smtClean="0"/>
            </a:br>
            <a:r>
              <a:rPr lang="hr-HR" sz="7800" dirty="0"/>
              <a:t/>
            </a:r>
            <a:br>
              <a:rPr lang="hr-HR" sz="7800" dirty="0"/>
            </a:br>
            <a:r>
              <a:rPr lang="hr-HR" sz="2000" dirty="0" smtClean="0"/>
              <a:t>11.3.-15.3.2024.</a:t>
            </a:r>
            <a:endParaRPr lang="hr-HR" sz="7800" dirty="0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5ECB66A7-6ECC-411D-A565-9A33C392681B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ltGray">
          <a:xfrm>
            <a:off x="-191589" y="5611476"/>
            <a:ext cx="7306492" cy="802992"/>
          </a:xfrm>
        </p:spPr>
        <p:txBody>
          <a:bodyPr rtlCol="0">
            <a:normAutofit/>
          </a:bodyPr>
          <a:lstStyle/>
          <a:p>
            <a:pPr rtl="0"/>
            <a:r>
              <a:rPr lang="hr-HR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KATOLIČKA OSNOVNA ŠKOLA,ŠIBENIK</a:t>
            </a:r>
            <a:endParaRPr lang="hr-HR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40" name="Prostoručni oblik 22">
            <a:extLst>
              <a:ext uri="{FF2B5EF4-FFF2-40B4-BE49-F238E27FC236}">
                <a16:creationId xmlns:a16="http://schemas.microsoft.com/office/drawing/2014/main" id="{80F81674-F7C3-4C78-B984-2851EFB6025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 flipH="1">
            <a:off x="6909478" y="0"/>
            <a:ext cx="5282519" cy="6858000"/>
          </a:xfrm>
          <a:custGeom>
            <a:avLst/>
            <a:gdLst>
              <a:gd name="connsiteX0" fmla="*/ 0 w 4992864"/>
              <a:gd name="connsiteY0" fmla="*/ 0 h 6858000"/>
              <a:gd name="connsiteX1" fmla="*/ 4813476 w 4992864"/>
              <a:gd name="connsiteY1" fmla="*/ 0 h 6858000"/>
              <a:gd name="connsiteX2" fmla="*/ 4818239 w 4992864"/>
              <a:gd name="connsiteY2" fmla="*/ 66675 h 6858000"/>
              <a:gd name="connsiteX3" fmla="*/ 4826176 w 4992864"/>
              <a:gd name="connsiteY3" fmla="*/ 122237 h 6858000"/>
              <a:gd name="connsiteX4" fmla="*/ 4835701 w 4992864"/>
              <a:gd name="connsiteY4" fmla="*/ 174625 h 6858000"/>
              <a:gd name="connsiteX5" fmla="*/ 4851576 w 4992864"/>
              <a:gd name="connsiteY5" fmla="*/ 217487 h 6858000"/>
              <a:gd name="connsiteX6" fmla="*/ 4867451 w 4992864"/>
              <a:gd name="connsiteY6" fmla="*/ 260350 h 6858000"/>
              <a:gd name="connsiteX7" fmla="*/ 4886501 w 4992864"/>
              <a:gd name="connsiteY7" fmla="*/ 296862 h 6858000"/>
              <a:gd name="connsiteX8" fmla="*/ 4905551 w 4992864"/>
              <a:gd name="connsiteY8" fmla="*/ 334962 h 6858000"/>
              <a:gd name="connsiteX9" fmla="*/ 4923014 w 4992864"/>
              <a:gd name="connsiteY9" fmla="*/ 369887 h 6858000"/>
              <a:gd name="connsiteX10" fmla="*/ 4940476 w 4992864"/>
              <a:gd name="connsiteY10" fmla="*/ 409575 h 6858000"/>
              <a:gd name="connsiteX11" fmla="*/ 4956351 w 4992864"/>
              <a:gd name="connsiteY11" fmla="*/ 450850 h 6858000"/>
              <a:gd name="connsiteX12" fmla="*/ 4970639 w 4992864"/>
              <a:gd name="connsiteY12" fmla="*/ 496887 h 6858000"/>
              <a:gd name="connsiteX13" fmla="*/ 4981751 w 4992864"/>
              <a:gd name="connsiteY13" fmla="*/ 546100 h 6858000"/>
              <a:gd name="connsiteX14" fmla="*/ 4989689 w 4992864"/>
              <a:gd name="connsiteY14" fmla="*/ 606425 h 6858000"/>
              <a:gd name="connsiteX15" fmla="*/ 4992864 w 4992864"/>
              <a:gd name="connsiteY15" fmla="*/ 673100 h 6858000"/>
              <a:gd name="connsiteX16" fmla="*/ 4989689 w 4992864"/>
              <a:gd name="connsiteY16" fmla="*/ 744537 h 6858000"/>
              <a:gd name="connsiteX17" fmla="*/ 4981751 w 4992864"/>
              <a:gd name="connsiteY17" fmla="*/ 801687 h 6858000"/>
              <a:gd name="connsiteX18" fmla="*/ 4970639 w 4992864"/>
              <a:gd name="connsiteY18" fmla="*/ 854075 h 6858000"/>
              <a:gd name="connsiteX19" fmla="*/ 4956351 w 4992864"/>
              <a:gd name="connsiteY19" fmla="*/ 901700 h 6858000"/>
              <a:gd name="connsiteX20" fmla="*/ 4940476 w 4992864"/>
              <a:gd name="connsiteY20" fmla="*/ 942975 h 6858000"/>
              <a:gd name="connsiteX21" fmla="*/ 4921426 w 4992864"/>
              <a:gd name="connsiteY21" fmla="*/ 981075 h 6858000"/>
              <a:gd name="connsiteX22" fmla="*/ 4902376 w 4992864"/>
              <a:gd name="connsiteY22" fmla="*/ 1017587 h 6858000"/>
              <a:gd name="connsiteX23" fmla="*/ 4883326 w 4992864"/>
              <a:gd name="connsiteY23" fmla="*/ 1055687 h 6858000"/>
              <a:gd name="connsiteX24" fmla="*/ 4865864 w 4992864"/>
              <a:gd name="connsiteY24" fmla="*/ 1095375 h 6858000"/>
              <a:gd name="connsiteX25" fmla="*/ 4848401 w 4992864"/>
              <a:gd name="connsiteY25" fmla="*/ 1136650 h 6858000"/>
              <a:gd name="connsiteX26" fmla="*/ 4834114 w 4992864"/>
              <a:gd name="connsiteY26" fmla="*/ 1182687 h 6858000"/>
              <a:gd name="connsiteX27" fmla="*/ 4824589 w 4992864"/>
              <a:gd name="connsiteY27" fmla="*/ 1235075 h 6858000"/>
              <a:gd name="connsiteX28" fmla="*/ 4815064 w 4992864"/>
              <a:gd name="connsiteY28" fmla="*/ 1295400 h 6858000"/>
              <a:gd name="connsiteX29" fmla="*/ 4813476 w 4992864"/>
              <a:gd name="connsiteY29" fmla="*/ 1363662 h 6858000"/>
              <a:gd name="connsiteX30" fmla="*/ 4815064 w 4992864"/>
              <a:gd name="connsiteY30" fmla="*/ 1431925 h 6858000"/>
              <a:gd name="connsiteX31" fmla="*/ 4824589 w 4992864"/>
              <a:gd name="connsiteY31" fmla="*/ 1492250 h 6858000"/>
              <a:gd name="connsiteX32" fmla="*/ 4834114 w 4992864"/>
              <a:gd name="connsiteY32" fmla="*/ 1544637 h 6858000"/>
              <a:gd name="connsiteX33" fmla="*/ 4848401 w 4992864"/>
              <a:gd name="connsiteY33" fmla="*/ 1589087 h 6858000"/>
              <a:gd name="connsiteX34" fmla="*/ 4865864 w 4992864"/>
              <a:gd name="connsiteY34" fmla="*/ 1631950 h 6858000"/>
              <a:gd name="connsiteX35" fmla="*/ 4883326 w 4992864"/>
              <a:gd name="connsiteY35" fmla="*/ 1671637 h 6858000"/>
              <a:gd name="connsiteX36" fmla="*/ 4902376 w 4992864"/>
              <a:gd name="connsiteY36" fmla="*/ 1708150 h 6858000"/>
              <a:gd name="connsiteX37" fmla="*/ 4921426 w 4992864"/>
              <a:gd name="connsiteY37" fmla="*/ 1743075 h 6858000"/>
              <a:gd name="connsiteX38" fmla="*/ 4940476 w 4992864"/>
              <a:gd name="connsiteY38" fmla="*/ 1782762 h 6858000"/>
              <a:gd name="connsiteX39" fmla="*/ 4956351 w 4992864"/>
              <a:gd name="connsiteY39" fmla="*/ 1824037 h 6858000"/>
              <a:gd name="connsiteX40" fmla="*/ 4970639 w 4992864"/>
              <a:gd name="connsiteY40" fmla="*/ 1870075 h 6858000"/>
              <a:gd name="connsiteX41" fmla="*/ 4981751 w 4992864"/>
              <a:gd name="connsiteY41" fmla="*/ 1922462 h 6858000"/>
              <a:gd name="connsiteX42" fmla="*/ 4989689 w 4992864"/>
              <a:gd name="connsiteY42" fmla="*/ 1982787 h 6858000"/>
              <a:gd name="connsiteX43" fmla="*/ 4992864 w 4992864"/>
              <a:gd name="connsiteY43" fmla="*/ 2051050 h 6858000"/>
              <a:gd name="connsiteX44" fmla="*/ 4989689 w 4992864"/>
              <a:gd name="connsiteY44" fmla="*/ 2119312 h 6858000"/>
              <a:gd name="connsiteX45" fmla="*/ 4981751 w 4992864"/>
              <a:gd name="connsiteY45" fmla="*/ 2179637 h 6858000"/>
              <a:gd name="connsiteX46" fmla="*/ 4970639 w 4992864"/>
              <a:gd name="connsiteY46" fmla="*/ 2232025 h 6858000"/>
              <a:gd name="connsiteX47" fmla="*/ 4956351 w 4992864"/>
              <a:gd name="connsiteY47" fmla="*/ 2278062 h 6858000"/>
              <a:gd name="connsiteX48" fmla="*/ 4940476 w 4992864"/>
              <a:gd name="connsiteY48" fmla="*/ 2319337 h 6858000"/>
              <a:gd name="connsiteX49" fmla="*/ 4921426 w 4992864"/>
              <a:gd name="connsiteY49" fmla="*/ 2359025 h 6858000"/>
              <a:gd name="connsiteX50" fmla="*/ 4902376 w 4992864"/>
              <a:gd name="connsiteY50" fmla="*/ 2395537 h 6858000"/>
              <a:gd name="connsiteX51" fmla="*/ 4883326 w 4992864"/>
              <a:gd name="connsiteY51" fmla="*/ 2433637 h 6858000"/>
              <a:gd name="connsiteX52" fmla="*/ 4865864 w 4992864"/>
              <a:gd name="connsiteY52" fmla="*/ 2471737 h 6858000"/>
              <a:gd name="connsiteX53" fmla="*/ 4848401 w 4992864"/>
              <a:gd name="connsiteY53" fmla="*/ 2513012 h 6858000"/>
              <a:gd name="connsiteX54" fmla="*/ 4834114 w 4992864"/>
              <a:gd name="connsiteY54" fmla="*/ 2560637 h 6858000"/>
              <a:gd name="connsiteX55" fmla="*/ 4824589 w 4992864"/>
              <a:gd name="connsiteY55" fmla="*/ 2613025 h 6858000"/>
              <a:gd name="connsiteX56" fmla="*/ 4815064 w 4992864"/>
              <a:gd name="connsiteY56" fmla="*/ 2671762 h 6858000"/>
              <a:gd name="connsiteX57" fmla="*/ 4813476 w 4992864"/>
              <a:gd name="connsiteY57" fmla="*/ 2741612 h 6858000"/>
              <a:gd name="connsiteX58" fmla="*/ 4815064 w 4992864"/>
              <a:gd name="connsiteY58" fmla="*/ 2809875 h 6858000"/>
              <a:gd name="connsiteX59" fmla="*/ 4824589 w 4992864"/>
              <a:gd name="connsiteY59" fmla="*/ 2868612 h 6858000"/>
              <a:gd name="connsiteX60" fmla="*/ 4834114 w 4992864"/>
              <a:gd name="connsiteY60" fmla="*/ 2922587 h 6858000"/>
              <a:gd name="connsiteX61" fmla="*/ 4848401 w 4992864"/>
              <a:gd name="connsiteY61" fmla="*/ 2967037 h 6858000"/>
              <a:gd name="connsiteX62" fmla="*/ 4865864 w 4992864"/>
              <a:gd name="connsiteY62" fmla="*/ 3009900 h 6858000"/>
              <a:gd name="connsiteX63" fmla="*/ 4883326 w 4992864"/>
              <a:gd name="connsiteY63" fmla="*/ 3046412 h 6858000"/>
              <a:gd name="connsiteX64" fmla="*/ 4902376 w 4992864"/>
              <a:gd name="connsiteY64" fmla="*/ 3084512 h 6858000"/>
              <a:gd name="connsiteX65" fmla="*/ 4921426 w 4992864"/>
              <a:gd name="connsiteY65" fmla="*/ 3121025 h 6858000"/>
              <a:gd name="connsiteX66" fmla="*/ 4940476 w 4992864"/>
              <a:gd name="connsiteY66" fmla="*/ 3160712 h 6858000"/>
              <a:gd name="connsiteX67" fmla="*/ 4956351 w 4992864"/>
              <a:gd name="connsiteY67" fmla="*/ 3201987 h 6858000"/>
              <a:gd name="connsiteX68" fmla="*/ 4970639 w 4992864"/>
              <a:gd name="connsiteY68" fmla="*/ 3248025 h 6858000"/>
              <a:gd name="connsiteX69" fmla="*/ 4981751 w 4992864"/>
              <a:gd name="connsiteY69" fmla="*/ 3300412 h 6858000"/>
              <a:gd name="connsiteX70" fmla="*/ 4989689 w 4992864"/>
              <a:gd name="connsiteY70" fmla="*/ 3360737 h 6858000"/>
              <a:gd name="connsiteX71" fmla="*/ 4992864 w 4992864"/>
              <a:gd name="connsiteY71" fmla="*/ 3427412 h 6858000"/>
              <a:gd name="connsiteX72" fmla="*/ 4989689 w 4992864"/>
              <a:gd name="connsiteY72" fmla="*/ 3497262 h 6858000"/>
              <a:gd name="connsiteX73" fmla="*/ 4981751 w 4992864"/>
              <a:gd name="connsiteY73" fmla="*/ 3557587 h 6858000"/>
              <a:gd name="connsiteX74" fmla="*/ 4970639 w 4992864"/>
              <a:gd name="connsiteY74" fmla="*/ 3609975 h 6858000"/>
              <a:gd name="connsiteX75" fmla="*/ 4956351 w 4992864"/>
              <a:gd name="connsiteY75" fmla="*/ 3656012 h 6858000"/>
              <a:gd name="connsiteX76" fmla="*/ 4940476 w 4992864"/>
              <a:gd name="connsiteY76" fmla="*/ 3697287 h 6858000"/>
              <a:gd name="connsiteX77" fmla="*/ 4921426 w 4992864"/>
              <a:gd name="connsiteY77" fmla="*/ 3736975 h 6858000"/>
              <a:gd name="connsiteX78" fmla="*/ 4883326 w 4992864"/>
              <a:gd name="connsiteY78" fmla="*/ 3811587 h 6858000"/>
              <a:gd name="connsiteX79" fmla="*/ 4865864 w 4992864"/>
              <a:gd name="connsiteY79" fmla="*/ 3848100 h 6858000"/>
              <a:gd name="connsiteX80" fmla="*/ 4848401 w 4992864"/>
              <a:gd name="connsiteY80" fmla="*/ 3890962 h 6858000"/>
              <a:gd name="connsiteX81" fmla="*/ 4834114 w 4992864"/>
              <a:gd name="connsiteY81" fmla="*/ 3935412 h 6858000"/>
              <a:gd name="connsiteX82" fmla="*/ 4824589 w 4992864"/>
              <a:gd name="connsiteY82" fmla="*/ 3987800 h 6858000"/>
              <a:gd name="connsiteX83" fmla="*/ 4815064 w 4992864"/>
              <a:gd name="connsiteY83" fmla="*/ 4048125 h 6858000"/>
              <a:gd name="connsiteX84" fmla="*/ 4813476 w 4992864"/>
              <a:gd name="connsiteY84" fmla="*/ 4116387 h 6858000"/>
              <a:gd name="connsiteX85" fmla="*/ 4815064 w 4992864"/>
              <a:gd name="connsiteY85" fmla="*/ 4186237 h 6858000"/>
              <a:gd name="connsiteX86" fmla="*/ 4824589 w 4992864"/>
              <a:gd name="connsiteY86" fmla="*/ 4244975 h 6858000"/>
              <a:gd name="connsiteX87" fmla="*/ 4834114 w 4992864"/>
              <a:gd name="connsiteY87" fmla="*/ 4297362 h 6858000"/>
              <a:gd name="connsiteX88" fmla="*/ 4848401 w 4992864"/>
              <a:gd name="connsiteY88" fmla="*/ 4343400 h 6858000"/>
              <a:gd name="connsiteX89" fmla="*/ 4865864 w 4992864"/>
              <a:gd name="connsiteY89" fmla="*/ 4386262 h 6858000"/>
              <a:gd name="connsiteX90" fmla="*/ 4883326 w 4992864"/>
              <a:gd name="connsiteY90" fmla="*/ 4424362 h 6858000"/>
              <a:gd name="connsiteX91" fmla="*/ 4921426 w 4992864"/>
              <a:gd name="connsiteY91" fmla="*/ 4498975 h 6858000"/>
              <a:gd name="connsiteX92" fmla="*/ 4940476 w 4992864"/>
              <a:gd name="connsiteY92" fmla="*/ 4537075 h 6858000"/>
              <a:gd name="connsiteX93" fmla="*/ 4956351 w 4992864"/>
              <a:gd name="connsiteY93" fmla="*/ 4579937 h 6858000"/>
              <a:gd name="connsiteX94" fmla="*/ 4970639 w 4992864"/>
              <a:gd name="connsiteY94" fmla="*/ 4625975 h 6858000"/>
              <a:gd name="connsiteX95" fmla="*/ 4981751 w 4992864"/>
              <a:gd name="connsiteY95" fmla="*/ 4678362 h 6858000"/>
              <a:gd name="connsiteX96" fmla="*/ 4989689 w 4992864"/>
              <a:gd name="connsiteY96" fmla="*/ 4738687 h 6858000"/>
              <a:gd name="connsiteX97" fmla="*/ 4992864 w 4992864"/>
              <a:gd name="connsiteY97" fmla="*/ 4806950 h 6858000"/>
              <a:gd name="connsiteX98" fmla="*/ 4989689 w 4992864"/>
              <a:gd name="connsiteY98" fmla="*/ 4875212 h 6858000"/>
              <a:gd name="connsiteX99" fmla="*/ 4981751 w 4992864"/>
              <a:gd name="connsiteY99" fmla="*/ 4935537 h 6858000"/>
              <a:gd name="connsiteX100" fmla="*/ 4970639 w 4992864"/>
              <a:gd name="connsiteY100" fmla="*/ 4987925 h 6858000"/>
              <a:gd name="connsiteX101" fmla="*/ 4956351 w 4992864"/>
              <a:gd name="connsiteY101" fmla="*/ 5033962 h 6858000"/>
              <a:gd name="connsiteX102" fmla="*/ 4940476 w 4992864"/>
              <a:gd name="connsiteY102" fmla="*/ 5075237 h 6858000"/>
              <a:gd name="connsiteX103" fmla="*/ 4921426 w 4992864"/>
              <a:gd name="connsiteY103" fmla="*/ 5114925 h 6858000"/>
              <a:gd name="connsiteX104" fmla="*/ 4902376 w 4992864"/>
              <a:gd name="connsiteY104" fmla="*/ 5149850 h 6858000"/>
              <a:gd name="connsiteX105" fmla="*/ 4883326 w 4992864"/>
              <a:gd name="connsiteY105" fmla="*/ 5186362 h 6858000"/>
              <a:gd name="connsiteX106" fmla="*/ 4865864 w 4992864"/>
              <a:gd name="connsiteY106" fmla="*/ 5226050 h 6858000"/>
              <a:gd name="connsiteX107" fmla="*/ 4848401 w 4992864"/>
              <a:gd name="connsiteY107" fmla="*/ 5268912 h 6858000"/>
              <a:gd name="connsiteX108" fmla="*/ 4834114 w 4992864"/>
              <a:gd name="connsiteY108" fmla="*/ 5313362 h 6858000"/>
              <a:gd name="connsiteX109" fmla="*/ 4824589 w 4992864"/>
              <a:gd name="connsiteY109" fmla="*/ 5365750 h 6858000"/>
              <a:gd name="connsiteX110" fmla="*/ 4815064 w 4992864"/>
              <a:gd name="connsiteY110" fmla="*/ 5426075 h 6858000"/>
              <a:gd name="connsiteX111" fmla="*/ 4813476 w 4992864"/>
              <a:gd name="connsiteY111" fmla="*/ 5494337 h 6858000"/>
              <a:gd name="connsiteX112" fmla="*/ 4815064 w 4992864"/>
              <a:gd name="connsiteY112" fmla="*/ 5562600 h 6858000"/>
              <a:gd name="connsiteX113" fmla="*/ 4824589 w 4992864"/>
              <a:gd name="connsiteY113" fmla="*/ 5622925 h 6858000"/>
              <a:gd name="connsiteX114" fmla="*/ 4834114 w 4992864"/>
              <a:gd name="connsiteY114" fmla="*/ 5675312 h 6858000"/>
              <a:gd name="connsiteX115" fmla="*/ 4848401 w 4992864"/>
              <a:gd name="connsiteY115" fmla="*/ 5721350 h 6858000"/>
              <a:gd name="connsiteX116" fmla="*/ 4865864 w 4992864"/>
              <a:gd name="connsiteY116" fmla="*/ 5762625 h 6858000"/>
              <a:gd name="connsiteX117" fmla="*/ 4883326 w 4992864"/>
              <a:gd name="connsiteY117" fmla="*/ 5802312 h 6858000"/>
              <a:gd name="connsiteX118" fmla="*/ 4902376 w 4992864"/>
              <a:gd name="connsiteY118" fmla="*/ 5840412 h 6858000"/>
              <a:gd name="connsiteX119" fmla="*/ 4921426 w 4992864"/>
              <a:gd name="connsiteY119" fmla="*/ 5876925 h 6858000"/>
              <a:gd name="connsiteX120" fmla="*/ 4940476 w 4992864"/>
              <a:gd name="connsiteY120" fmla="*/ 5915025 h 6858000"/>
              <a:gd name="connsiteX121" fmla="*/ 4956351 w 4992864"/>
              <a:gd name="connsiteY121" fmla="*/ 5956300 h 6858000"/>
              <a:gd name="connsiteX122" fmla="*/ 4970639 w 4992864"/>
              <a:gd name="connsiteY122" fmla="*/ 6003925 h 6858000"/>
              <a:gd name="connsiteX123" fmla="*/ 4981751 w 4992864"/>
              <a:gd name="connsiteY123" fmla="*/ 6056312 h 6858000"/>
              <a:gd name="connsiteX124" fmla="*/ 4989689 w 4992864"/>
              <a:gd name="connsiteY124" fmla="*/ 6113462 h 6858000"/>
              <a:gd name="connsiteX125" fmla="*/ 4992864 w 4992864"/>
              <a:gd name="connsiteY125" fmla="*/ 6183312 h 6858000"/>
              <a:gd name="connsiteX126" fmla="*/ 4989689 w 4992864"/>
              <a:gd name="connsiteY126" fmla="*/ 6251575 h 6858000"/>
              <a:gd name="connsiteX127" fmla="*/ 4981751 w 4992864"/>
              <a:gd name="connsiteY127" fmla="*/ 6311900 h 6858000"/>
              <a:gd name="connsiteX128" fmla="*/ 4970639 w 4992864"/>
              <a:gd name="connsiteY128" fmla="*/ 6361112 h 6858000"/>
              <a:gd name="connsiteX129" fmla="*/ 4956351 w 4992864"/>
              <a:gd name="connsiteY129" fmla="*/ 6407150 h 6858000"/>
              <a:gd name="connsiteX130" fmla="*/ 4940476 w 4992864"/>
              <a:gd name="connsiteY130" fmla="*/ 6448425 h 6858000"/>
              <a:gd name="connsiteX131" fmla="*/ 4923014 w 4992864"/>
              <a:gd name="connsiteY131" fmla="*/ 6488112 h 6858000"/>
              <a:gd name="connsiteX132" fmla="*/ 4905551 w 4992864"/>
              <a:gd name="connsiteY132" fmla="*/ 6523037 h 6858000"/>
              <a:gd name="connsiteX133" fmla="*/ 4886501 w 4992864"/>
              <a:gd name="connsiteY133" fmla="*/ 6561137 h 6858000"/>
              <a:gd name="connsiteX134" fmla="*/ 4867451 w 4992864"/>
              <a:gd name="connsiteY134" fmla="*/ 6597650 h 6858000"/>
              <a:gd name="connsiteX135" fmla="*/ 4851576 w 4992864"/>
              <a:gd name="connsiteY135" fmla="*/ 6640512 h 6858000"/>
              <a:gd name="connsiteX136" fmla="*/ 4835701 w 4992864"/>
              <a:gd name="connsiteY136" fmla="*/ 6683375 h 6858000"/>
              <a:gd name="connsiteX137" fmla="*/ 4826176 w 4992864"/>
              <a:gd name="connsiteY137" fmla="*/ 6735762 h 6858000"/>
              <a:gd name="connsiteX138" fmla="*/ 4818239 w 4992864"/>
              <a:gd name="connsiteY138" fmla="*/ 6791325 h 6858000"/>
              <a:gd name="connsiteX139" fmla="*/ 4813476 w 4992864"/>
              <a:gd name="connsiteY139" fmla="*/ 6858000 h 6858000"/>
              <a:gd name="connsiteX140" fmla="*/ 0 w 4992864"/>
              <a:gd name="connsiteY14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4992864" h="6858000">
                <a:moveTo>
                  <a:pt x="0" y="0"/>
                </a:moveTo>
                <a:lnTo>
                  <a:pt x="4813476" y="0"/>
                </a:lnTo>
                <a:lnTo>
                  <a:pt x="4818239" y="66675"/>
                </a:lnTo>
                <a:lnTo>
                  <a:pt x="4826176" y="122237"/>
                </a:lnTo>
                <a:lnTo>
                  <a:pt x="4835701" y="174625"/>
                </a:lnTo>
                <a:lnTo>
                  <a:pt x="4851576" y="217487"/>
                </a:lnTo>
                <a:lnTo>
                  <a:pt x="4867451" y="260350"/>
                </a:lnTo>
                <a:lnTo>
                  <a:pt x="4886501" y="296862"/>
                </a:lnTo>
                <a:lnTo>
                  <a:pt x="4905551" y="334962"/>
                </a:lnTo>
                <a:lnTo>
                  <a:pt x="4923014" y="369887"/>
                </a:lnTo>
                <a:lnTo>
                  <a:pt x="4940476" y="409575"/>
                </a:lnTo>
                <a:lnTo>
                  <a:pt x="4956351" y="450850"/>
                </a:lnTo>
                <a:lnTo>
                  <a:pt x="4970639" y="496887"/>
                </a:lnTo>
                <a:lnTo>
                  <a:pt x="4981751" y="546100"/>
                </a:lnTo>
                <a:lnTo>
                  <a:pt x="4989689" y="606425"/>
                </a:lnTo>
                <a:lnTo>
                  <a:pt x="4992864" y="673100"/>
                </a:lnTo>
                <a:lnTo>
                  <a:pt x="4989689" y="744537"/>
                </a:lnTo>
                <a:lnTo>
                  <a:pt x="4981751" y="801687"/>
                </a:lnTo>
                <a:lnTo>
                  <a:pt x="4970639" y="854075"/>
                </a:lnTo>
                <a:lnTo>
                  <a:pt x="4956351" y="901700"/>
                </a:lnTo>
                <a:lnTo>
                  <a:pt x="4940476" y="942975"/>
                </a:lnTo>
                <a:lnTo>
                  <a:pt x="4921426" y="981075"/>
                </a:lnTo>
                <a:lnTo>
                  <a:pt x="4902376" y="1017587"/>
                </a:lnTo>
                <a:lnTo>
                  <a:pt x="4883326" y="1055687"/>
                </a:lnTo>
                <a:lnTo>
                  <a:pt x="4865864" y="1095375"/>
                </a:lnTo>
                <a:lnTo>
                  <a:pt x="4848401" y="1136650"/>
                </a:lnTo>
                <a:lnTo>
                  <a:pt x="4834114" y="1182687"/>
                </a:lnTo>
                <a:lnTo>
                  <a:pt x="4824589" y="1235075"/>
                </a:lnTo>
                <a:lnTo>
                  <a:pt x="4815064" y="1295400"/>
                </a:lnTo>
                <a:lnTo>
                  <a:pt x="4813476" y="1363662"/>
                </a:lnTo>
                <a:lnTo>
                  <a:pt x="4815064" y="1431925"/>
                </a:lnTo>
                <a:lnTo>
                  <a:pt x="4824589" y="1492250"/>
                </a:lnTo>
                <a:lnTo>
                  <a:pt x="4834114" y="1544637"/>
                </a:lnTo>
                <a:lnTo>
                  <a:pt x="4848401" y="1589087"/>
                </a:lnTo>
                <a:lnTo>
                  <a:pt x="4865864" y="1631950"/>
                </a:lnTo>
                <a:lnTo>
                  <a:pt x="4883326" y="1671637"/>
                </a:lnTo>
                <a:lnTo>
                  <a:pt x="4902376" y="1708150"/>
                </a:lnTo>
                <a:lnTo>
                  <a:pt x="4921426" y="1743075"/>
                </a:lnTo>
                <a:lnTo>
                  <a:pt x="4940476" y="1782762"/>
                </a:lnTo>
                <a:lnTo>
                  <a:pt x="4956351" y="1824037"/>
                </a:lnTo>
                <a:lnTo>
                  <a:pt x="4970639" y="1870075"/>
                </a:lnTo>
                <a:lnTo>
                  <a:pt x="4981751" y="1922462"/>
                </a:lnTo>
                <a:lnTo>
                  <a:pt x="4989689" y="1982787"/>
                </a:lnTo>
                <a:lnTo>
                  <a:pt x="4992864" y="2051050"/>
                </a:lnTo>
                <a:lnTo>
                  <a:pt x="4989689" y="2119312"/>
                </a:lnTo>
                <a:lnTo>
                  <a:pt x="4981751" y="2179637"/>
                </a:lnTo>
                <a:lnTo>
                  <a:pt x="4970639" y="2232025"/>
                </a:lnTo>
                <a:lnTo>
                  <a:pt x="4956351" y="2278062"/>
                </a:lnTo>
                <a:lnTo>
                  <a:pt x="4940476" y="2319337"/>
                </a:lnTo>
                <a:lnTo>
                  <a:pt x="4921426" y="2359025"/>
                </a:lnTo>
                <a:lnTo>
                  <a:pt x="4902376" y="2395537"/>
                </a:lnTo>
                <a:lnTo>
                  <a:pt x="4883326" y="2433637"/>
                </a:lnTo>
                <a:lnTo>
                  <a:pt x="4865864" y="2471737"/>
                </a:lnTo>
                <a:lnTo>
                  <a:pt x="4848401" y="2513012"/>
                </a:lnTo>
                <a:lnTo>
                  <a:pt x="4834114" y="2560637"/>
                </a:lnTo>
                <a:lnTo>
                  <a:pt x="4824589" y="2613025"/>
                </a:lnTo>
                <a:lnTo>
                  <a:pt x="4815064" y="2671762"/>
                </a:lnTo>
                <a:lnTo>
                  <a:pt x="4813476" y="2741612"/>
                </a:lnTo>
                <a:lnTo>
                  <a:pt x="4815064" y="2809875"/>
                </a:lnTo>
                <a:lnTo>
                  <a:pt x="4824589" y="2868612"/>
                </a:lnTo>
                <a:lnTo>
                  <a:pt x="4834114" y="2922587"/>
                </a:lnTo>
                <a:lnTo>
                  <a:pt x="4848401" y="2967037"/>
                </a:lnTo>
                <a:lnTo>
                  <a:pt x="4865864" y="3009900"/>
                </a:lnTo>
                <a:lnTo>
                  <a:pt x="4883326" y="3046412"/>
                </a:lnTo>
                <a:lnTo>
                  <a:pt x="4902376" y="3084512"/>
                </a:lnTo>
                <a:lnTo>
                  <a:pt x="4921426" y="3121025"/>
                </a:lnTo>
                <a:lnTo>
                  <a:pt x="4940476" y="3160712"/>
                </a:lnTo>
                <a:lnTo>
                  <a:pt x="4956351" y="3201987"/>
                </a:lnTo>
                <a:lnTo>
                  <a:pt x="4970639" y="3248025"/>
                </a:lnTo>
                <a:lnTo>
                  <a:pt x="4981751" y="3300412"/>
                </a:lnTo>
                <a:lnTo>
                  <a:pt x="4989689" y="3360737"/>
                </a:lnTo>
                <a:lnTo>
                  <a:pt x="4992864" y="3427412"/>
                </a:lnTo>
                <a:lnTo>
                  <a:pt x="4989689" y="3497262"/>
                </a:lnTo>
                <a:lnTo>
                  <a:pt x="4981751" y="3557587"/>
                </a:lnTo>
                <a:lnTo>
                  <a:pt x="4970639" y="3609975"/>
                </a:lnTo>
                <a:lnTo>
                  <a:pt x="4956351" y="3656012"/>
                </a:lnTo>
                <a:lnTo>
                  <a:pt x="4940476" y="3697287"/>
                </a:lnTo>
                <a:lnTo>
                  <a:pt x="4921426" y="3736975"/>
                </a:lnTo>
                <a:lnTo>
                  <a:pt x="4883326" y="3811587"/>
                </a:lnTo>
                <a:lnTo>
                  <a:pt x="4865864" y="3848100"/>
                </a:lnTo>
                <a:lnTo>
                  <a:pt x="4848401" y="3890962"/>
                </a:lnTo>
                <a:lnTo>
                  <a:pt x="4834114" y="3935412"/>
                </a:lnTo>
                <a:lnTo>
                  <a:pt x="4824589" y="3987800"/>
                </a:lnTo>
                <a:lnTo>
                  <a:pt x="4815064" y="4048125"/>
                </a:lnTo>
                <a:lnTo>
                  <a:pt x="4813476" y="4116387"/>
                </a:lnTo>
                <a:lnTo>
                  <a:pt x="4815064" y="4186237"/>
                </a:lnTo>
                <a:lnTo>
                  <a:pt x="4824589" y="4244975"/>
                </a:lnTo>
                <a:lnTo>
                  <a:pt x="4834114" y="4297362"/>
                </a:lnTo>
                <a:lnTo>
                  <a:pt x="4848401" y="4343400"/>
                </a:lnTo>
                <a:lnTo>
                  <a:pt x="4865864" y="4386262"/>
                </a:lnTo>
                <a:lnTo>
                  <a:pt x="4883326" y="4424362"/>
                </a:lnTo>
                <a:lnTo>
                  <a:pt x="4921426" y="4498975"/>
                </a:lnTo>
                <a:lnTo>
                  <a:pt x="4940476" y="4537075"/>
                </a:lnTo>
                <a:lnTo>
                  <a:pt x="4956351" y="4579937"/>
                </a:lnTo>
                <a:lnTo>
                  <a:pt x="4970639" y="4625975"/>
                </a:lnTo>
                <a:lnTo>
                  <a:pt x="4981751" y="4678362"/>
                </a:lnTo>
                <a:lnTo>
                  <a:pt x="4989689" y="4738687"/>
                </a:lnTo>
                <a:lnTo>
                  <a:pt x="4992864" y="4806950"/>
                </a:lnTo>
                <a:lnTo>
                  <a:pt x="4989689" y="4875212"/>
                </a:lnTo>
                <a:lnTo>
                  <a:pt x="4981751" y="4935537"/>
                </a:lnTo>
                <a:lnTo>
                  <a:pt x="4970639" y="4987925"/>
                </a:lnTo>
                <a:lnTo>
                  <a:pt x="4956351" y="5033962"/>
                </a:lnTo>
                <a:lnTo>
                  <a:pt x="4940476" y="5075237"/>
                </a:lnTo>
                <a:lnTo>
                  <a:pt x="4921426" y="5114925"/>
                </a:lnTo>
                <a:lnTo>
                  <a:pt x="4902376" y="5149850"/>
                </a:lnTo>
                <a:lnTo>
                  <a:pt x="4883326" y="5186362"/>
                </a:lnTo>
                <a:lnTo>
                  <a:pt x="4865864" y="5226050"/>
                </a:lnTo>
                <a:lnTo>
                  <a:pt x="4848401" y="5268912"/>
                </a:lnTo>
                <a:lnTo>
                  <a:pt x="4834114" y="5313362"/>
                </a:lnTo>
                <a:lnTo>
                  <a:pt x="4824589" y="5365750"/>
                </a:lnTo>
                <a:lnTo>
                  <a:pt x="4815064" y="5426075"/>
                </a:lnTo>
                <a:lnTo>
                  <a:pt x="4813476" y="5494337"/>
                </a:lnTo>
                <a:lnTo>
                  <a:pt x="4815064" y="5562600"/>
                </a:lnTo>
                <a:lnTo>
                  <a:pt x="4824589" y="5622925"/>
                </a:lnTo>
                <a:lnTo>
                  <a:pt x="4834114" y="5675312"/>
                </a:lnTo>
                <a:lnTo>
                  <a:pt x="4848401" y="5721350"/>
                </a:lnTo>
                <a:lnTo>
                  <a:pt x="4865864" y="5762625"/>
                </a:lnTo>
                <a:lnTo>
                  <a:pt x="4883326" y="5802312"/>
                </a:lnTo>
                <a:lnTo>
                  <a:pt x="4902376" y="5840412"/>
                </a:lnTo>
                <a:lnTo>
                  <a:pt x="4921426" y="5876925"/>
                </a:lnTo>
                <a:lnTo>
                  <a:pt x="4940476" y="5915025"/>
                </a:lnTo>
                <a:lnTo>
                  <a:pt x="4956351" y="5956300"/>
                </a:lnTo>
                <a:lnTo>
                  <a:pt x="4970639" y="6003925"/>
                </a:lnTo>
                <a:lnTo>
                  <a:pt x="4981751" y="6056312"/>
                </a:lnTo>
                <a:lnTo>
                  <a:pt x="4989689" y="6113462"/>
                </a:lnTo>
                <a:lnTo>
                  <a:pt x="4992864" y="6183312"/>
                </a:lnTo>
                <a:lnTo>
                  <a:pt x="4989689" y="6251575"/>
                </a:lnTo>
                <a:lnTo>
                  <a:pt x="4981751" y="6311900"/>
                </a:lnTo>
                <a:lnTo>
                  <a:pt x="4970639" y="6361112"/>
                </a:lnTo>
                <a:lnTo>
                  <a:pt x="4956351" y="6407150"/>
                </a:lnTo>
                <a:lnTo>
                  <a:pt x="4940476" y="6448425"/>
                </a:lnTo>
                <a:lnTo>
                  <a:pt x="4923014" y="6488112"/>
                </a:lnTo>
                <a:lnTo>
                  <a:pt x="4905551" y="6523037"/>
                </a:lnTo>
                <a:lnTo>
                  <a:pt x="4886501" y="6561137"/>
                </a:lnTo>
                <a:lnTo>
                  <a:pt x="4867451" y="6597650"/>
                </a:lnTo>
                <a:lnTo>
                  <a:pt x="4851576" y="6640512"/>
                </a:lnTo>
                <a:lnTo>
                  <a:pt x="4835701" y="6683375"/>
                </a:lnTo>
                <a:lnTo>
                  <a:pt x="4826176" y="6735762"/>
                </a:lnTo>
                <a:lnTo>
                  <a:pt x="4818239" y="6791325"/>
                </a:lnTo>
                <a:lnTo>
                  <a:pt x="4813476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</p:sp>
      <p:pic>
        <p:nvPicPr>
          <p:cNvPr id="7" name="Slika 6" descr="Besplatni Clipart za mozak, Preuzmite besplatni Clip Art, Besplatni Clip Art  - Ostalo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9006" y="2333897"/>
            <a:ext cx="3000420" cy="22424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286413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7770" y="174172"/>
            <a:ext cx="1887583" cy="2743199"/>
          </a:xfrm>
          <a:prstGeom prst="rect">
            <a:avLst/>
          </a:prstGeom>
        </p:spPr>
      </p:pic>
      <p:pic>
        <p:nvPicPr>
          <p:cNvPr id="6" name="Slika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6012" y="174172"/>
            <a:ext cx="1953440" cy="2743200"/>
          </a:xfrm>
          <a:prstGeom prst="rect">
            <a:avLst/>
          </a:prstGeom>
        </p:spPr>
      </p:pic>
      <p:pic>
        <p:nvPicPr>
          <p:cNvPr id="7" name="Slika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7769" y="3426822"/>
            <a:ext cx="1887583" cy="2812868"/>
          </a:xfrm>
          <a:prstGeom prst="rect">
            <a:avLst/>
          </a:prstGeom>
        </p:spPr>
      </p:pic>
      <p:pic>
        <p:nvPicPr>
          <p:cNvPr id="8" name="Slika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8968" y="3426822"/>
            <a:ext cx="1939835" cy="2812867"/>
          </a:xfrm>
          <a:prstGeom prst="rect">
            <a:avLst/>
          </a:prstGeom>
        </p:spPr>
      </p:pic>
      <p:pic>
        <p:nvPicPr>
          <p:cNvPr id="9" name="Slika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8968" y="174172"/>
            <a:ext cx="1939835" cy="2778033"/>
          </a:xfrm>
          <a:prstGeom prst="rect">
            <a:avLst/>
          </a:prstGeom>
        </p:spPr>
      </p:pic>
      <p:pic>
        <p:nvPicPr>
          <p:cNvPr id="10" name="Slika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3067" y="3426822"/>
            <a:ext cx="1905002" cy="2825931"/>
          </a:xfrm>
          <a:prstGeom prst="rect">
            <a:avLst/>
          </a:prstGeom>
        </p:spPr>
      </p:pic>
      <p:pic>
        <p:nvPicPr>
          <p:cNvPr id="11" name="Slika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3067" y="174172"/>
            <a:ext cx="1905002" cy="2743199"/>
          </a:xfrm>
          <a:prstGeom prst="rect">
            <a:avLst/>
          </a:prstGeom>
        </p:spPr>
      </p:pic>
      <p:pic>
        <p:nvPicPr>
          <p:cNvPr id="12" name="Slika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641" y="3426823"/>
            <a:ext cx="2034811" cy="2812868"/>
          </a:xfrm>
          <a:prstGeom prst="rect">
            <a:avLst/>
          </a:prstGeom>
        </p:spPr>
      </p:pic>
      <p:sp>
        <p:nvSpPr>
          <p:cNvPr id="13" name="TekstniOkvir 12"/>
          <p:cNvSpPr txBox="1"/>
          <p:nvPr/>
        </p:nvSpPr>
        <p:spPr>
          <a:xfrm>
            <a:off x="3614056" y="6379809"/>
            <a:ext cx="3335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smtClean="0"/>
              <a:t>3.b, učiteljice Antonija </a:t>
            </a:r>
            <a:r>
              <a:rPr lang="hr-HR" dirty="0" smtClean="0"/>
              <a:t>i Željka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817876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rostoručni oblik 6">
            <a:extLst>
              <a:ext uri="{FF2B5EF4-FFF2-40B4-BE49-F238E27FC236}">
                <a16:creationId xmlns:a16="http://schemas.microsoft.com/office/drawing/2014/main" id="{C98F4480-8749-4E48-82BB-3A0F2F311E0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78" name="Pravokutnik 77">
            <a:extLst>
              <a:ext uri="{FF2B5EF4-FFF2-40B4-BE49-F238E27FC236}">
                <a16:creationId xmlns:a16="http://schemas.microsoft.com/office/drawing/2014/main" id="{5249F694-12BA-47C4-9FF3-570372F3B96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0" name="Prostoručni oblik 10">
            <a:extLst>
              <a:ext uri="{FF2B5EF4-FFF2-40B4-BE49-F238E27FC236}">
                <a16:creationId xmlns:a16="http://schemas.microsoft.com/office/drawing/2014/main" id="{E1CE536E-134A-4A35-900B-30F927D5B52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0" y="0"/>
            <a:ext cx="7569200" cy="6858000"/>
          </a:xfrm>
          <a:custGeom>
            <a:avLst/>
            <a:gdLst>
              <a:gd name="connsiteX0" fmla="*/ 0 w 7569200"/>
              <a:gd name="connsiteY0" fmla="*/ 0 h 6858000"/>
              <a:gd name="connsiteX1" fmla="*/ 7389812 w 7569200"/>
              <a:gd name="connsiteY1" fmla="*/ 0 h 6858000"/>
              <a:gd name="connsiteX2" fmla="*/ 7394575 w 7569200"/>
              <a:gd name="connsiteY2" fmla="*/ 66675 h 6858000"/>
              <a:gd name="connsiteX3" fmla="*/ 7402512 w 7569200"/>
              <a:gd name="connsiteY3" fmla="*/ 122237 h 6858000"/>
              <a:gd name="connsiteX4" fmla="*/ 7412037 w 7569200"/>
              <a:gd name="connsiteY4" fmla="*/ 174625 h 6858000"/>
              <a:gd name="connsiteX5" fmla="*/ 7427912 w 7569200"/>
              <a:gd name="connsiteY5" fmla="*/ 217487 h 6858000"/>
              <a:gd name="connsiteX6" fmla="*/ 7443787 w 7569200"/>
              <a:gd name="connsiteY6" fmla="*/ 260350 h 6858000"/>
              <a:gd name="connsiteX7" fmla="*/ 7462837 w 7569200"/>
              <a:gd name="connsiteY7" fmla="*/ 296862 h 6858000"/>
              <a:gd name="connsiteX8" fmla="*/ 7481887 w 7569200"/>
              <a:gd name="connsiteY8" fmla="*/ 334962 h 6858000"/>
              <a:gd name="connsiteX9" fmla="*/ 7499350 w 7569200"/>
              <a:gd name="connsiteY9" fmla="*/ 369887 h 6858000"/>
              <a:gd name="connsiteX10" fmla="*/ 7516812 w 7569200"/>
              <a:gd name="connsiteY10" fmla="*/ 409575 h 6858000"/>
              <a:gd name="connsiteX11" fmla="*/ 7532687 w 7569200"/>
              <a:gd name="connsiteY11" fmla="*/ 450850 h 6858000"/>
              <a:gd name="connsiteX12" fmla="*/ 7546975 w 7569200"/>
              <a:gd name="connsiteY12" fmla="*/ 496887 h 6858000"/>
              <a:gd name="connsiteX13" fmla="*/ 7558087 w 7569200"/>
              <a:gd name="connsiteY13" fmla="*/ 546100 h 6858000"/>
              <a:gd name="connsiteX14" fmla="*/ 7566025 w 7569200"/>
              <a:gd name="connsiteY14" fmla="*/ 606425 h 6858000"/>
              <a:gd name="connsiteX15" fmla="*/ 7569200 w 7569200"/>
              <a:gd name="connsiteY15" fmla="*/ 673100 h 6858000"/>
              <a:gd name="connsiteX16" fmla="*/ 7566025 w 7569200"/>
              <a:gd name="connsiteY16" fmla="*/ 744537 h 6858000"/>
              <a:gd name="connsiteX17" fmla="*/ 7558087 w 7569200"/>
              <a:gd name="connsiteY17" fmla="*/ 801687 h 6858000"/>
              <a:gd name="connsiteX18" fmla="*/ 7546975 w 7569200"/>
              <a:gd name="connsiteY18" fmla="*/ 854075 h 6858000"/>
              <a:gd name="connsiteX19" fmla="*/ 7532687 w 7569200"/>
              <a:gd name="connsiteY19" fmla="*/ 901700 h 6858000"/>
              <a:gd name="connsiteX20" fmla="*/ 7516812 w 7569200"/>
              <a:gd name="connsiteY20" fmla="*/ 942975 h 6858000"/>
              <a:gd name="connsiteX21" fmla="*/ 7497762 w 7569200"/>
              <a:gd name="connsiteY21" fmla="*/ 981075 h 6858000"/>
              <a:gd name="connsiteX22" fmla="*/ 7478712 w 7569200"/>
              <a:gd name="connsiteY22" fmla="*/ 1017587 h 6858000"/>
              <a:gd name="connsiteX23" fmla="*/ 7459662 w 7569200"/>
              <a:gd name="connsiteY23" fmla="*/ 1055687 h 6858000"/>
              <a:gd name="connsiteX24" fmla="*/ 7442200 w 7569200"/>
              <a:gd name="connsiteY24" fmla="*/ 1095375 h 6858000"/>
              <a:gd name="connsiteX25" fmla="*/ 7424737 w 7569200"/>
              <a:gd name="connsiteY25" fmla="*/ 1136650 h 6858000"/>
              <a:gd name="connsiteX26" fmla="*/ 7410450 w 7569200"/>
              <a:gd name="connsiteY26" fmla="*/ 1182687 h 6858000"/>
              <a:gd name="connsiteX27" fmla="*/ 7400925 w 7569200"/>
              <a:gd name="connsiteY27" fmla="*/ 1235075 h 6858000"/>
              <a:gd name="connsiteX28" fmla="*/ 7391400 w 7569200"/>
              <a:gd name="connsiteY28" fmla="*/ 1295400 h 6858000"/>
              <a:gd name="connsiteX29" fmla="*/ 7389812 w 7569200"/>
              <a:gd name="connsiteY29" fmla="*/ 1363662 h 6858000"/>
              <a:gd name="connsiteX30" fmla="*/ 7391400 w 7569200"/>
              <a:gd name="connsiteY30" fmla="*/ 1431925 h 6858000"/>
              <a:gd name="connsiteX31" fmla="*/ 7400925 w 7569200"/>
              <a:gd name="connsiteY31" fmla="*/ 1492250 h 6858000"/>
              <a:gd name="connsiteX32" fmla="*/ 7410450 w 7569200"/>
              <a:gd name="connsiteY32" fmla="*/ 1544637 h 6858000"/>
              <a:gd name="connsiteX33" fmla="*/ 7424737 w 7569200"/>
              <a:gd name="connsiteY33" fmla="*/ 1589087 h 6858000"/>
              <a:gd name="connsiteX34" fmla="*/ 7442200 w 7569200"/>
              <a:gd name="connsiteY34" fmla="*/ 1631950 h 6858000"/>
              <a:gd name="connsiteX35" fmla="*/ 7459662 w 7569200"/>
              <a:gd name="connsiteY35" fmla="*/ 1671637 h 6858000"/>
              <a:gd name="connsiteX36" fmla="*/ 7478712 w 7569200"/>
              <a:gd name="connsiteY36" fmla="*/ 1708150 h 6858000"/>
              <a:gd name="connsiteX37" fmla="*/ 7497762 w 7569200"/>
              <a:gd name="connsiteY37" fmla="*/ 1743075 h 6858000"/>
              <a:gd name="connsiteX38" fmla="*/ 7516812 w 7569200"/>
              <a:gd name="connsiteY38" fmla="*/ 1782762 h 6858000"/>
              <a:gd name="connsiteX39" fmla="*/ 7532687 w 7569200"/>
              <a:gd name="connsiteY39" fmla="*/ 1824037 h 6858000"/>
              <a:gd name="connsiteX40" fmla="*/ 7546975 w 7569200"/>
              <a:gd name="connsiteY40" fmla="*/ 1870075 h 6858000"/>
              <a:gd name="connsiteX41" fmla="*/ 7558087 w 7569200"/>
              <a:gd name="connsiteY41" fmla="*/ 1922462 h 6858000"/>
              <a:gd name="connsiteX42" fmla="*/ 7566025 w 7569200"/>
              <a:gd name="connsiteY42" fmla="*/ 1982787 h 6858000"/>
              <a:gd name="connsiteX43" fmla="*/ 7569200 w 7569200"/>
              <a:gd name="connsiteY43" fmla="*/ 2051050 h 6858000"/>
              <a:gd name="connsiteX44" fmla="*/ 7566025 w 7569200"/>
              <a:gd name="connsiteY44" fmla="*/ 2119312 h 6858000"/>
              <a:gd name="connsiteX45" fmla="*/ 7558087 w 7569200"/>
              <a:gd name="connsiteY45" fmla="*/ 2179637 h 6858000"/>
              <a:gd name="connsiteX46" fmla="*/ 7546975 w 7569200"/>
              <a:gd name="connsiteY46" fmla="*/ 2232025 h 6858000"/>
              <a:gd name="connsiteX47" fmla="*/ 7532687 w 7569200"/>
              <a:gd name="connsiteY47" fmla="*/ 2278062 h 6858000"/>
              <a:gd name="connsiteX48" fmla="*/ 7516812 w 7569200"/>
              <a:gd name="connsiteY48" fmla="*/ 2319337 h 6858000"/>
              <a:gd name="connsiteX49" fmla="*/ 7497762 w 7569200"/>
              <a:gd name="connsiteY49" fmla="*/ 2359025 h 6858000"/>
              <a:gd name="connsiteX50" fmla="*/ 7478712 w 7569200"/>
              <a:gd name="connsiteY50" fmla="*/ 2395537 h 6858000"/>
              <a:gd name="connsiteX51" fmla="*/ 7459662 w 7569200"/>
              <a:gd name="connsiteY51" fmla="*/ 2433637 h 6858000"/>
              <a:gd name="connsiteX52" fmla="*/ 7442200 w 7569200"/>
              <a:gd name="connsiteY52" fmla="*/ 2471737 h 6858000"/>
              <a:gd name="connsiteX53" fmla="*/ 7424737 w 7569200"/>
              <a:gd name="connsiteY53" fmla="*/ 2513012 h 6858000"/>
              <a:gd name="connsiteX54" fmla="*/ 7410450 w 7569200"/>
              <a:gd name="connsiteY54" fmla="*/ 2560637 h 6858000"/>
              <a:gd name="connsiteX55" fmla="*/ 7400925 w 7569200"/>
              <a:gd name="connsiteY55" fmla="*/ 2613025 h 6858000"/>
              <a:gd name="connsiteX56" fmla="*/ 7391400 w 7569200"/>
              <a:gd name="connsiteY56" fmla="*/ 2671762 h 6858000"/>
              <a:gd name="connsiteX57" fmla="*/ 7389812 w 7569200"/>
              <a:gd name="connsiteY57" fmla="*/ 2741612 h 6858000"/>
              <a:gd name="connsiteX58" fmla="*/ 7391400 w 7569200"/>
              <a:gd name="connsiteY58" fmla="*/ 2809875 h 6858000"/>
              <a:gd name="connsiteX59" fmla="*/ 7400925 w 7569200"/>
              <a:gd name="connsiteY59" fmla="*/ 2868612 h 6858000"/>
              <a:gd name="connsiteX60" fmla="*/ 7410450 w 7569200"/>
              <a:gd name="connsiteY60" fmla="*/ 2922587 h 6858000"/>
              <a:gd name="connsiteX61" fmla="*/ 7424737 w 7569200"/>
              <a:gd name="connsiteY61" fmla="*/ 2967037 h 6858000"/>
              <a:gd name="connsiteX62" fmla="*/ 7442200 w 7569200"/>
              <a:gd name="connsiteY62" fmla="*/ 3009900 h 6858000"/>
              <a:gd name="connsiteX63" fmla="*/ 7459662 w 7569200"/>
              <a:gd name="connsiteY63" fmla="*/ 3046412 h 6858000"/>
              <a:gd name="connsiteX64" fmla="*/ 7478712 w 7569200"/>
              <a:gd name="connsiteY64" fmla="*/ 3084512 h 6858000"/>
              <a:gd name="connsiteX65" fmla="*/ 7497762 w 7569200"/>
              <a:gd name="connsiteY65" fmla="*/ 3121025 h 6858000"/>
              <a:gd name="connsiteX66" fmla="*/ 7516812 w 7569200"/>
              <a:gd name="connsiteY66" fmla="*/ 3160712 h 6858000"/>
              <a:gd name="connsiteX67" fmla="*/ 7532687 w 7569200"/>
              <a:gd name="connsiteY67" fmla="*/ 3201987 h 6858000"/>
              <a:gd name="connsiteX68" fmla="*/ 7546975 w 7569200"/>
              <a:gd name="connsiteY68" fmla="*/ 3248025 h 6858000"/>
              <a:gd name="connsiteX69" fmla="*/ 7558087 w 7569200"/>
              <a:gd name="connsiteY69" fmla="*/ 3300412 h 6858000"/>
              <a:gd name="connsiteX70" fmla="*/ 7566025 w 7569200"/>
              <a:gd name="connsiteY70" fmla="*/ 3360737 h 6858000"/>
              <a:gd name="connsiteX71" fmla="*/ 7569200 w 7569200"/>
              <a:gd name="connsiteY71" fmla="*/ 3427412 h 6858000"/>
              <a:gd name="connsiteX72" fmla="*/ 7566025 w 7569200"/>
              <a:gd name="connsiteY72" fmla="*/ 3497262 h 6858000"/>
              <a:gd name="connsiteX73" fmla="*/ 7558087 w 7569200"/>
              <a:gd name="connsiteY73" fmla="*/ 3557587 h 6858000"/>
              <a:gd name="connsiteX74" fmla="*/ 7546975 w 7569200"/>
              <a:gd name="connsiteY74" fmla="*/ 3609975 h 6858000"/>
              <a:gd name="connsiteX75" fmla="*/ 7532687 w 7569200"/>
              <a:gd name="connsiteY75" fmla="*/ 3656012 h 6858000"/>
              <a:gd name="connsiteX76" fmla="*/ 7516812 w 7569200"/>
              <a:gd name="connsiteY76" fmla="*/ 3697287 h 6858000"/>
              <a:gd name="connsiteX77" fmla="*/ 7497762 w 7569200"/>
              <a:gd name="connsiteY77" fmla="*/ 3736975 h 6858000"/>
              <a:gd name="connsiteX78" fmla="*/ 7459662 w 7569200"/>
              <a:gd name="connsiteY78" fmla="*/ 3811587 h 6858000"/>
              <a:gd name="connsiteX79" fmla="*/ 7442200 w 7569200"/>
              <a:gd name="connsiteY79" fmla="*/ 3848100 h 6858000"/>
              <a:gd name="connsiteX80" fmla="*/ 7424737 w 7569200"/>
              <a:gd name="connsiteY80" fmla="*/ 3890962 h 6858000"/>
              <a:gd name="connsiteX81" fmla="*/ 7410450 w 7569200"/>
              <a:gd name="connsiteY81" fmla="*/ 3935412 h 6858000"/>
              <a:gd name="connsiteX82" fmla="*/ 7400925 w 7569200"/>
              <a:gd name="connsiteY82" fmla="*/ 3987800 h 6858000"/>
              <a:gd name="connsiteX83" fmla="*/ 7391400 w 7569200"/>
              <a:gd name="connsiteY83" fmla="*/ 4048125 h 6858000"/>
              <a:gd name="connsiteX84" fmla="*/ 7389812 w 7569200"/>
              <a:gd name="connsiteY84" fmla="*/ 4116387 h 6858000"/>
              <a:gd name="connsiteX85" fmla="*/ 7391400 w 7569200"/>
              <a:gd name="connsiteY85" fmla="*/ 4186237 h 6858000"/>
              <a:gd name="connsiteX86" fmla="*/ 7400925 w 7569200"/>
              <a:gd name="connsiteY86" fmla="*/ 4244975 h 6858000"/>
              <a:gd name="connsiteX87" fmla="*/ 7410450 w 7569200"/>
              <a:gd name="connsiteY87" fmla="*/ 4297362 h 6858000"/>
              <a:gd name="connsiteX88" fmla="*/ 7424737 w 7569200"/>
              <a:gd name="connsiteY88" fmla="*/ 4343400 h 6858000"/>
              <a:gd name="connsiteX89" fmla="*/ 7442200 w 7569200"/>
              <a:gd name="connsiteY89" fmla="*/ 4386262 h 6858000"/>
              <a:gd name="connsiteX90" fmla="*/ 7459662 w 7569200"/>
              <a:gd name="connsiteY90" fmla="*/ 4424362 h 6858000"/>
              <a:gd name="connsiteX91" fmla="*/ 7497762 w 7569200"/>
              <a:gd name="connsiteY91" fmla="*/ 4498975 h 6858000"/>
              <a:gd name="connsiteX92" fmla="*/ 7516812 w 7569200"/>
              <a:gd name="connsiteY92" fmla="*/ 4537075 h 6858000"/>
              <a:gd name="connsiteX93" fmla="*/ 7532687 w 7569200"/>
              <a:gd name="connsiteY93" fmla="*/ 4579937 h 6858000"/>
              <a:gd name="connsiteX94" fmla="*/ 7546975 w 7569200"/>
              <a:gd name="connsiteY94" fmla="*/ 4625975 h 6858000"/>
              <a:gd name="connsiteX95" fmla="*/ 7558087 w 7569200"/>
              <a:gd name="connsiteY95" fmla="*/ 4678362 h 6858000"/>
              <a:gd name="connsiteX96" fmla="*/ 7566025 w 7569200"/>
              <a:gd name="connsiteY96" fmla="*/ 4738687 h 6858000"/>
              <a:gd name="connsiteX97" fmla="*/ 7569200 w 7569200"/>
              <a:gd name="connsiteY97" fmla="*/ 4806950 h 6858000"/>
              <a:gd name="connsiteX98" fmla="*/ 7566025 w 7569200"/>
              <a:gd name="connsiteY98" fmla="*/ 4875212 h 6858000"/>
              <a:gd name="connsiteX99" fmla="*/ 7558087 w 7569200"/>
              <a:gd name="connsiteY99" fmla="*/ 4935537 h 6858000"/>
              <a:gd name="connsiteX100" fmla="*/ 7546975 w 7569200"/>
              <a:gd name="connsiteY100" fmla="*/ 4987925 h 6858000"/>
              <a:gd name="connsiteX101" fmla="*/ 7532687 w 7569200"/>
              <a:gd name="connsiteY101" fmla="*/ 5033962 h 6858000"/>
              <a:gd name="connsiteX102" fmla="*/ 7516812 w 7569200"/>
              <a:gd name="connsiteY102" fmla="*/ 5075237 h 6858000"/>
              <a:gd name="connsiteX103" fmla="*/ 7497762 w 7569200"/>
              <a:gd name="connsiteY103" fmla="*/ 5114925 h 6858000"/>
              <a:gd name="connsiteX104" fmla="*/ 7478712 w 7569200"/>
              <a:gd name="connsiteY104" fmla="*/ 5149850 h 6858000"/>
              <a:gd name="connsiteX105" fmla="*/ 7459662 w 7569200"/>
              <a:gd name="connsiteY105" fmla="*/ 5186362 h 6858000"/>
              <a:gd name="connsiteX106" fmla="*/ 7442200 w 7569200"/>
              <a:gd name="connsiteY106" fmla="*/ 5226050 h 6858000"/>
              <a:gd name="connsiteX107" fmla="*/ 7424737 w 7569200"/>
              <a:gd name="connsiteY107" fmla="*/ 5268912 h 6858000"/>
              <a:gd name="connsiteX108" fmla="*/ 7410450 w 7569200"/>
              <a:gd name="connsiteY108" fmla="*/ 5313362 h 6858000"/>
              <a:gd name="connsiteX109" fmla="*/ 7400925 w 7569200"/>
              <a:gd name="connsiteY109" fmla="*/ 5365750 h 6858000"/>
              <a:gd name="connsiteX110" fmla="*/ 7391400 w 7569200"/>
              <a:gd name="connsiteY110" fmla="*/ 5426075 h 6858000"/>
              <a:gd name="connsiteX111" fmla="*/ 7389812 w 7569200"/>
              <a:gd name="connsiteY111" fmla="*/ 5494337 h 6858000"/>
              <a:gd name="connsiteX112" fmla="*/ 7391400 w 7569200"/>
              <a:gd name="connsiteY112" fmla="*/ 5562600 h 6858000"/>
              <a:gd name="connsiteX113" fmla="*/ 7400925 w 7569200"/>
              <a:gd name="connsiteY113" fmla="*/ 5622925 h 6858000"/>
              <a:gd name="connsiteX114" fmla="*/ 7410450 w 7569200"/>
              <a:gd name="connsiteY114" fmla="*/ 5675312 h 6858000"/>
              <a:gd name="connsiteX115" fmla="*/ 7424737 w 7569200"/>
              <a:gd name="connsiteY115" fmla="*/ 5721350 h 6858000"/>
              <a:gd name="connsiteX116" fmla="*/ 7442200 w 7569200"/>
              <a:gd name="connsiteY116" fmla="*/ 5762625 h 6858000"/>
              <a:gd name="connsiteX117" fmla="*/ 7459662 w 7569200"/>
              <a:gd name="connsiteY117" fmla="*/ 5802312 h 6858000"/>
              <a:gd name="connsiteX118" fmla="*/ 7478712 w 7569200"/>
              <a:gd name="connsiteY118" fmla="*/ 5840412 h 6858000"/>
              <a:gd name="connsiteX119" fmla="*/ 7497762 w 7569200"/>
              <a:gd name="connsiteY119" fmla="*/ 5876925 h 6858000"/>
              <a:gd name="connsiteX120" fmla="*/ 7516812 w 7569200"/>
              <a:gd name="connsiteY120" fmla="*/ 5915025 h 6858000"/>
              <a:gd name="connsiteX121" fmla="*/ 7532687 w 7569200"/>
              <a:gd name="connsiteY121" fmla="*/ 5956300 h 6858000"/>
              <a:gd name="connsiteX122" fmla="*/ 7546975 w 7569200"/>
              <a:gd name="connsiteY122" fmla="*/ 6003925 h 6858000"/>
              <a:gd name="connsiteX123" fmla="*/ 7558087 w 7569200"/>
              <a:gd name="connsiteY123" fmla="*/ 6056312 h 6858000"/>
              <a:gd name="connsiteX124" fmla="*/ 7566025 w 7569200"/>
              <a:gd name="connsiteY124" fmla="*/ 6113462 h 6858000"/>
              <a:gd name="connsiteX125" fmla="*/ 7569200 w 7569200"/>
              <a:gd name="connsiteY125" fmla="*/ 6183312 h 6858000"/>
              <a:gd name="connsiteX126" fmla="*/ 7566025 w 7569200"/>
              <a:gd name="connsiteY126" fmla="*/ 6251575 h 6858000"/>
              <a:gd name="connsiteX127" fmla="*/ 7558087 w 7569200"/>
              <a:gd name="connsiteY127" fmla="*/ 6311900 h 6858000"/>
              <a:gd name="connsiteX128" fmla="*/ 7546975 w 7569200"/>
              <a:gd name="connsiteY128" fmla="*/ 6361112 h 6858000"/>
              <a:gd name="connsiteX129" fmla="*/ 7532687 w 7569200"/>
              <a:gd name="connsiteY129" fmla="*/ 6407150 h 6858000"/>
              <a:gd name="connsiteX130" fmla="*/ 7516812 w 7569200"/>
              <a:gd name="connsiteY130" fmla="*/ 6448425 h 6858000"/>
              <a:gd name="connsiteX131" fmla="*/ 7499350 w 7569200"/>
              <a:gd name="connsiteY131" fmla="*/ 6488112 h 6858000"/>
              <a:gd name="connsiteX132" fmla="*/ 7481887 w 7569200"/>
              <a:gd name="connsiteY132" fmla="*/ 6523037 h 6858000"/>
              <a:gd name="connsiteX133" fmla="*/ 7462837 w 7569200"/>
              <a:gd name="connsiteY133" fmla="*/ 6561137 h 6858000"/>
              <a:gd name="connsiteX134" fmla="*/ 7443787 w 7569200"/>
              <a:gd name="connsiteY134" fmla="*/ 6597650 h 6858000"/>
              <a:gd name="connsiteX135" fmla="*/ 7427912 w 7569200"/>
              <a:gd name="connsiteY135" fmla="*/ 6640512 h 6858000"/>
              <a:gd name="connsiteX136" fmla="*/ 7412037 w 7569200"/>
              <a:gd name="connsiteY136" fmla="*/ 6683375 h 6858000"/>
              <a:gd name="connsiteX137" fmla="*/ 7402512 w 7569200"/>
              <a:gd name="connsiteY137" fmla="*/ 6735762 h 6858000"/>
              <a:gd name="connsiteX138" fmla="*/ 7394575 w 7569200"/>
              <a:gd name="connsiteY138" fmla="*/ 6791325 h 6858000"/>
              <a:gd name="connsiteX139" fmla="*/ 7389812 w 7569200"/>
              <a:gd name="connsiteY139" fmla="*/ 6858000 h 6858000"/>
              <a:gd name="connsiteX140" fmla="*/ 0 w 7569200"/>
              <a:gd name="connsiteY140" fmla="*/ 6858000 h 6858000"/>
              <a:gd name="connsiteX141" fmla="*/ 0 w 7569200"/>
              <a:gd name="connsiteY14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7569200" h="6858000">
                <a:moveTo>
                  <a:pt x="0" y="0"/>
                </a:moveTo>
                <a:lnTo>
                  <a:pt x="7389812" y="0"/>
                </a:lnTo>
                <a:lnTo>
                  <a:pt x="7394575" y="66675"/>
                </a:lnTo>
                <a:lnTo>
                  <a:pt x="7402512" y="122237"/>
                </a:lnTo>
                <a:lnTo>
                  <a:pt x="7412037" y="174625"/>
                </a:lnTo>
                <a:lnTo>
                  <a:pt x="7427912" y="217487"/>
                </a:lnTo>
                <a:lnTo>
                  <a:pt x="7443787" y="260350"/>
                </a:lnTo>
                <a:lnTo>
                  <a:pt x="7462837" y="296862"/>
                </a:lnTo>
                <a:lnTo>
                  <a:pt x="7481887" y="334962"/>
                </a:lnTo>
                <a:lnTo>
                  <a:pt x="7499350" y="369887"/>
                </a:lnTo>
                <a:lnTo>
                  <a:pt x="7516812" y="409575"/>
                </a:lnTo>
                <a:lnTo>
                  <a:pt x="7532687" y="450850"/>
                </a:lnTo>
                <a:lnTo>
                  <a:pt x="7546975" y="496887"/>
                </a:lnTo>
                <a:lnTo>
                  <a:pt x="7558087" y="546100"/>
                </a:lnTo>
                <a:lnTo>
                  <a:pt x="7566025" y="606425"/>
                </a:lnTo>
                <a:lnTo>
                  <a:pt x="7569200" y="673100"/>
                </a:lnTo>
                <a:lnTo>
                  <a:pt x="7566025" y="744537"/>
                </a:lnTo>
                <a:lnTo>
                  <a:pt x="7558087" y="801687"/>
                </a:lnTo>
                <a:lnTo>
                  <a:pt x="7546975" y="854075"/>
                </a:lnTo>
                <a:lnTo>
                  <a:pt x="7532687" y="901700"/>
                </a:lnTo>
                <a:lnTo>
                  <a:pt x="7516812" y="942975"/>
                </a:lnTo>
                <a:lnTo>
                  <a:pt x="7497762" y="981075"/>
                </a:lnTo>
                <a:lnTo>
                  <a:pt x="7478712" y="1017587"/>
                </a:lnTo>
                <a:lnTo>
                  <a:pt x="7459662" y="1055687"/>
                </a:lnTo>
                <a:lnTo>
                  <a:pt x="7442200" y="1095375"/>
                </a:lnTo>
                <a:lnTo>
                  <a:pt x="7424737" y="1136650"/>
                </a:lnTo>
                <a:lnTo>
                  <a:pt x="7410450" y="1182687"/>
                </a:lnTo>
                <a:lnTo>
                  <a:pt x="7400925" y="1235075"/>
                </a:lnTo>
                <a:lnTo>
                  <a:pt x="7391400" y="1295400"/>
                </a:lnTo>
                <a:lnTo>
                  <a:pt x="7389812" y="1363662"/>
                </a:lnTo>
                <a:lnTo>
                  <a:pt x="7391400" y="1431925"/>
                </a:lnTo>
                <a:lnTo>
                  <a:pt x="7400925" y="1492250"/>
                </a:lnTo>
                <a:lnTo>
                  <a:pt x="7410450" y="1544637"/>
                </a:lnTo>
                <a:lnTo>
                  <a:pt x="7424737" y="1589087"/>
                </a:lnTo>
                <a:lnTo>
                  <a:pt x="7442200" y="1631950"/>
                </a:lnTo>
                <a:lnTo>
                  <a:pt x="7459662" y="1671637"/>
                </a:lnTo>
                <a:lnTo>
                  <a:pt x="7478712" y="1708150"/>
                </a:lnTo>
                <a:lnTo>
                  <a:pt x="7497762" y="1743075"/>
                </a:lnTo>
                <a:lnTo>
                  <a:pt x="7516812" y="1782762"/>
                </a:lnTo>
                <a:lnTo>
                  <a:pt x="7532687" y="1824037"/>
                </a:lnTo>
                <a:lnTo>
                  <a:pt x="7546975" y="1870075"/>
                </a:lnTo>
                <a:lnTo>
                  <a:pt x="7558087" y="1922462"/>
                </a:lnTo>
                <a:lnTo>
                  <a:pt x="7566025" y="1982787"/>
                </a:lnTo>
                <a:lnTo>
                  <a:pt x="7569200" y="2051050"/>
                </a:lnTo>
                <a:lnTo>
                  <a:pt x="7566025" y="2119312"/>
                </a:lnTo>
                <a:lnTo>
                  <a:pt x="7558087" y="2179637"/>
                </a:lnTo>
                <a:lnTo>
                  <a:pt x="7546975" y="2232025"/>
                </a:lnTo>
                <a:lnTo>
                  <a:pt x="7532687" y="2278062"/>
                </a:lnTo>
                <a:lnTo>
                  <a:pt x="7516812" y="2319337"/>
                </a:lnTo>
                <a:lnTo>
                  <a:pt x="7497762" y="2359025"/>
                </a:lnTo>
                <a:lnTo>
                  <a:pt x="7478712" y="2395537"/>
                </a:lnTo>
                <a:lnTo>
                  <a:pt x="7459662" y="2433637"/>
                </a:lnTo>
                <a:lnTo>
                  <a:pt x="7442200" y="2471737"/>
                </a:lnTo>
                <a:lnTo>
                  <a:pt x="7424737" y="2513012"/>
                </a:lnTo>
                <a:lnTo>
                  <a:pt x="7410450" y="2560637"/>
                </a:lnTo>
                <a:lnTo>
                  <a:pt x="7400925" y="2613025"/>
                </a:lnTo>
                <a:lnTo>
                  <a:pt x="7391400" y="2671762"/>
                </a:lnTo>
                <a:lnTo>
                  <a:pt x="7389812" y="2741612"/>
                </a:lnTo>
                <a:lnTo>
                  <a:pt x="7391400" y="2809875"/>
                </a:lnTo>
                <a:lnTo>
                  <a:pt x="7400925" y="2868612"/>
                </a:lnTo>
                <a:lnTo>
                  <a:pt x="7410450" y="2922587"/>
                </a:lnTo>
                <a:lnTo>
                  <a:pt x="7424737" y="2967037"/>
                </a:lnTo>
                <a:lnTo>
                  <a:pt x="7442200" y="3009900"/>
                </a:lnTo>
                <a:lnTo>
                  <a:pt x="7459662" y="3046412"/>
                </a:lnTo>
                <a:lnTo>
                  <a:pt x="7478712" y="3084512"/>
                </a:lnTo>
                <a:lnTo>
                  <a:pt x="7497762" y="3121025"/>
                </a:lnTo>
                <a:lnTo>
                  <a:pt x="7516812" y="3160712"/>
                </a:lnTo>
                <a:lnTo>
                  <a:pt x="7532687" y="3201987"/>
                </a:lnTo>
                <a:lnTo>
                  <a:pt x="7546975" y="3248025"/>
                </a:lnTo>
                <a:lnTo>
                  <a:pt x="7558087" y="3300412"/>
                </a:lnTo>
                <a:lnTo>
                  <a:pt x="7566025" y="3360737"/>
                </a:lnTo>
                <a:lnTo>
                  <a:pt x="7569200" y="3427412"/>
                </a:lnTo>
                <a:lnTo>
                  <a:pt x="7566025" y="3497262"/>
                </a:lnTo>
                <a:lnTo>
                  <a:pt x="7558087" y="3557587"/>
                </a:lnTo>
                <a:lnTo>
                  <a:pt x="7546975" y="3609975"/>
                </a:lnTo>
                <a:lnTo>
                  <a:pt x="7532687" y="3656012"/>
                </a:lnTo>
                <a:lnTo>
                  <a:pt x="7516812" y="3697287"/>
                </a:lnTo>
                <a:lnTo>
                  <a:pt x="7497762" y="3736975"/>
                </a:lnTo>
                <a:lnTo>
                  <a:pt x="7459662" y="3811587"/>
                </a:lnTo>
                <a:lnTo>
                  <a:pt x="7442200" y="3848100"/>
                </a:lnTo>
                <a:lnTo>
                  <a:pt x="7424737" y="3890962"/>
                </a:lnTo>
                <a:lnTo>
                  <a:pt x="7410450" y="3935412"/>
                </a:lnTo>
                <a:lnTo>
                  <a:pt x="7400925" y="3987800"/>
                </a:lnTo>
                <a:lnTo>
                  <a:pt x="7391400" y="4048125"/>
                </a:lnTo>
                <a:lnTo>
                  <a:pt x="7389812" y="4116387"/>
                </a:lnTo>
                <a:lnTo>
                  <a:pt x="7391400" y="4186237"/>
                </a:lnTo>
                <a:lnTo>
                  <a:pt x="7400925" y="4244975"/>
                </a:lnTo>
                <a:lnTo>
                  <a:pt x="7410450" y="4297362"/>
                </a:lnTo>
                <a:lnTo>
                  <a:pt x="7424737" y="4343400"/>
                </a:lnTo>
                <a:lnTo>
                  <a:pt x="7442200" y="4386262"/>
                </a:lnTo>
                <a:lnTo>
                  <a:pt x="7459662" y="4424362"/>
                </a:lnTo>
                <a:lnTo>
                  <a:pt x="7497762" y="4498975"/>
                </a:lnTo>
                <a:lnTo>
                  <a:pt x="7516812" y="4537075"/>
                </a:lnTo>
                <a:lnTo>
                  <a:pt x="7532687" y="4579937"/>
                </a:lnTo>
                <a:lnTo>
                  <a:pt x="7546975" y="4625975"/>
                </a:lnTo>
                <a:lnTo>
                  <a:pt x="7558087" y="4678362"/>
                </a:lnTo>
                <a:lnTo>
                  <a:pt x="7566025" y="4738687"/>
                </a:lnTo>
                <a:lnTo>
                  <a:pt x="7569200" y="4806950"/>
                </a:lnTo>
                <a:lnTo>
                  <a:pt x="7566025" y="4875212"/>
                </a:lnTo>
                <a:lnTo>
                  <a:pt x="7558087" y="4935537"/>
                </a:lnTo>
                <a:lnTo>
                  <a:pt x="7546975" y="4987925"/>
                </a:lnTo>
                <a:lnTo>
                  <a:pt x="7532687" y="5033962"/>
                </a:lnTo>
                <a:lnTo>
                  <a:pt x="7516812" y="5075237"/>
                </a:lnTo>
                <a:lnTo>
                  <a:pt x="7497762" y="5114925"/>
                </a:lnTo>
                <a:lnTo>
                  <a:pt x="7478712" y="5149850"/>
                </a:lnTo>
                <a:lnTo>
                  <a:pt x="7459662" y="5186362"/>
                </a:lnTo>
                <a:lnTo>
                  <a:pt x="7442200" y="5226050"/>
                </a:lnTo>
                <a:lnTo>
                  <a:pt x="7424737" y="5268912"/>
                </a:lnTo>
                <a:lnTo>
                  <a:pt x="7410450" y="5313362"/>
                </a:lnTo>
                <a:lnTo>
                  <a:pt x="7400925" y="5365750"/>
                </a:lnTo>
                <a:lnTo>
                  <a:pt x="7391400" y="5426075"/>
                </a:lnTo>
                <a:lnTo>
                  <a:pt x="7389812" y="5494337"/>
                </a:lnTo>
                <a:lnTo>
                  <a:pt x="7391400" y="5562600"/>
                </a:lnTo>
                <a:lnTo>
                  <a:pt x="7400925" y="5622925"/>
                </a:lnTo>
                <a:lnTo>
                  <a:pt x="7410450" y="5675312"/>
                </a:lnTo>
                <a:lnTo>
                  <a:pt x="7424737" y="5721350"/>
                </a:lnTo>
                <a:lnTo>
                  <a:pt x="7442200" y="5762625"/>
                </a:lnTo>
                <a:lnTo>
                  <a:pt x="7459662" y="5802312"/>
                </a:lnTo>
                <a:lnTo>
                  <a:pt x="7478712" y="5840412"/>
                </a:lnTo>
                <a:lnTo>
                  <a:pt x="7497762" y="5876925"/>
                </a:lnTo>
                <a:lnTo>
                  <a:pt x="7516812" y="5915025"/>
                </a:lnTo>
                <a:lnTo>
                  <a:pt x="7532687" y="5956300"/>
                </a:lnTo>
                <a:lnTo>
                  <a:pt x="7546975" y="6003925"/>
                </a:lnTo>
                <a:lnTo>
                  <a:pt x="7558087" y="6056312"/>
                </a:lnTo>
                <a:lnTo>
                  <a:pt x="7566025" y="6113462"/>
                </a:lnTo>
                <a:lnTo>
                  <a:pt x="7569200" y="6183312"/>
                </a:lnTo>
                <a:lnTo>
                  <a:pt x="7566025" y="6251575"/>
                </a:lnTo>
                <a:lnTo>
                  <a:pt x="7558087" y="6311900"/>
                </a:lnTo>
                <a:lnTo>
                  <a:pt x="7546975" y="6361112"/>
                </a:lnTo>
                <a:lnTo>
                  <a:pt x="7532687" y="6407150"/>
                </a:lnTo>
                <a:lnTo>
                  <a:pt x="7516812" y="6448425"/>
                </a:lnTo>
                <a:lnTo>
                  <a:pt x="7499350" y="6488112"/>
                </a:lnTo>
                <a:lnTo>
                  <a:pt x="7481887" y="6523037"/>
                </a:lnTo>
                <a:lnTo>
                  <a:pt x="7462837" y="6561137"/>
                </a:lnTo>
                <a:lnTo>
                  <a:pt x="7443787" y="6597650"/>
                </a:lnTo>
                <a:lnTo>
                  <a:pt x="7427912" y="6640512"/>
                </a:lnTo>
                <a:lnTo>
                  <a:pt x="7412037" y="6683375"/>
                </a:lnTo>
                <a:lnTo>
                  <a:pt x="7402512" y="6735762"/>
                </a:lnTo>
                <a:lnTo>
                  <a:pt x="7394575" y="6791325"/>
                </a:lnTo>
                <a:lnTo>
                  <a:pt x="7389812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2" name="Pravokutnik 81">
            <a:extLst>
              <a:ext uri="{FF2B5EF4-FFF2-40B4-BE49-F238E27FC236}">
                <a16:creationId xmlns:a16="http://schemas.microsoft.com/office/drawing/2014/main" id="{FA0382D1-1594-4E3D-842E-04E1E5E7578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1" name="Slika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6218" y="1415286"/>
            <a:ext cx="7713134" cy="4352956"/>
          </a:xfrm>
          <a:prstGeom prst="rect">
            <a:avLst/>
          </a:prstGeom>
        </p:spPr>
      </p:pic>
      <p:sp>
        <p:nvSpPr>
          <p:cNvPr id="12" name="TekstniOkvir 11"/>
          <p:cNvSpPr txBox="1"/>
          <p:nvPr/>
        </p:nvSpPr>
        <p:spPr>
          <a:xfrm>
            <a:off x="1915886" y="949234"/>
            <a:ext cx="26527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 smtClean="0"/>
              <a:t>Koliko nogu ima ovaj slon?</a:t>
            </a:r>
            <a:endParaRPr lang="hr-HR" dirty="0"/>
          </a:p>
        </p:txBody>
      </p:sp>
      <p:sp>
        <p:nvSpPr>
          <p:cNvPr id="15" name="TekstniOkvir 14"/>
          <p:cNvSpPr txBox="1"/>
          <p:nvPr/>
        </p:nvSpPr>
        <p:spPr>
          <a:xfrm>
            <a:off x="1846218" y="6069874"/>
            <a:ext cx="1635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 smtClean="0"/>
              <a:t>Ima četiri noge.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967089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lika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11" y="1069024"/>
            <a:ext cx="10088383" cy="5172797"/>
          </a:xfrm>
          <a:prstGeom prst="rect">
            <a:avLst/>
          </a:prstGeom>
        </p:spPr>
      </p:pic>
      <p:sp>
        <p:nvSpPr>
          <p:cNvPr id="8" name="TekstniOkvir 7"/>
          <p:cNvSpPr txBox="1"/>
          <p:nvPr/>
        </p:nvSpPr>
        <p:spPr>
          <a:xfrm>
            <a:off x="1863634" y="748937"/>
            <a:ext cx="3510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 smtClean="0"/>
              <a:t>Jesu li crte na slici ravne ili nagnute?</a:t>
            </a:r>
            <a:endParaRPr lang="hr-HR" dirty="0"/>
          </a:p>
        </p:txBody>
      </p:sp>
      <p:sp>
        <p:nvSpPr>
          <p:cNvPr id="9" name="TekstniOkvir 8"/>
          <p:cNvSpPr txBox="1"/>
          <p:nvPr/>
        </p:nvSpPr>
        <p:spPr>
          <a:xfrm>
            <a:off x="1678903" y="6241821"/>
            <a:ext cx="78315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 smtClean="0"/>
              <a:t>Sve crte su ravne. Bijeli i crni pravokutnici nisu poravnati što stvara optičku iluziju. 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535062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0914" y="348193"/>
            <a:ext cx="4610743" cy="6039693"/>
          </a:xfrm>
          <a:prstGeom prst="rect">
            <a:avLst/>
          </a:prstGeom>
        </p:spPr>
      </p:pic>
      <p:sp>
        <p:nvSpPr>
          <p:cNvPr id="4" name="TekstniOkvir 3"/>
          <p:cNvSpPr txBox="1"/>
          <p:nvPr/>
        </p:nvSpPr>
        <p:spPr>
          <a:xfrm>
            <a:off x="1436914" y="2333897"/>
            <a:ext cx="4182107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 smtClean="0"/>
              <a:t>Pažljivo gledajte u žarulju 25 sekundi.</a:t>
            </a:r>
          </a:p>
          <a:p>
            <a:r>
              <a:rPr lang="hr-HR" dirty="0" smtClean="0"/>
              <a:t>Zatim odmah gledajte u bijeli papir.</a:t>
            </a:r>
          </a:p>
          <a:p>
            <a:r>
              <a:rPr lang="hr-HR" dirty="0" smtClean="0"/>
              <a:t>Što vidite?</a:t>
            </a:r>
          </a:p>
          <a:p>
            <a:endParaRPr lang="hr-HR" dirty="0"/>
          </a:p>
          <a:p>
            <a:endParaRPr lang="hr-HR" dirty="0" smtClean="0"/>
          </a:p>
          <a:p>
            <a:endParaRPr lang="hr-HR" dirty="0"/>
          </a:p>
          <a:p>
            <a:endParaRPr lang="hr-HR" dirty="0" smtClean="0"/>
          </a:p>
          <a:p>
            <a:endParaRPr lang="hr-HR" dirty="0"/>
          </a:p>
          <a:p>
            <a:endParaRPr lang="hr-HR" dirty="0" smtClean="0"/>
          </a:p>
          <a:p>
            <a:endParaRPr lang="hr-HR" dirty="0"/>
          </a:p>
          <a:p>
            <a:endParaRPr lang="hr-HR" dirty="0" smtClean="0"/>
          </a:p>
          <a:p>
            <a:endParaRPr lang="hr-HR" dirty="0"/>
          </a:p>
          <a:p>
            <a:r>
              <a:rPr lang="hr-HR" dirty="0" smtClean="0"/>
              <a:t>Trebali biste vidjeti bijelu, </a:t>
            </a:r>
            <a:r>
              <a:rPr lang="hr-HR" dirty="0" err="1" smtClean="0"/>
              <a:t>svijetleću</a:t>
            </a:r>
            <a:r>
              <a:rPr lang="hr-HR" dirty="0" smtClean="0"/>
              <a:t> žarulju.</a:t>
            </a:r>
          </a:p>
        </p:txBody>
      </p:sp>
    </p:spTree>
    <p:extLst>
      <p:ext uri="{BB962C8B-B14F-4D97-AF65-F5344CB8AC3E}">
        <p14:creationId xmlns:p14="http://schemas.microsoft.com/office/powerpoint/2010/main" val="16279145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8431" y="696148"/>
            <a:ext cx="6268325" cy="5744377"/>
          </a:xfrm>
          <a:prstGeom prst="rect">
            <a:avLst/>
          </a:prstGeom>
        </p:spPr>
      </p:pic>
      <p:sp>
        <p:nvSpPr>
          <p:cNvPr id="5" name="TekstniOkvir 4"/>
          <p:cNvSpPr txBox="1"/>
          <p:nvPr/>
        </p:nvSpPr>
        <p:spPr>
          <a:xfrm>
            <a:off x="8273143" y="2429691"/>
            <a:ext cx="299574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Koliko trokuta vidite na slici?</a:t>
            </a:r>
          </a:p>
          <a:p>
            <a:endParaRPr lang="hr-HR" dirty="0"/>
          </a:p>
          <a:p>
            <a:endParaRPr lang="hr-HR" dirty="0" smtClean="0"/>
          </a:p>
          <a:p>
            <a:endParaRPr lang="hr-HR" dirty="0"/>
          </a:p>
          <a:p>
            <a:endParaRPr lang="hr-HR" dirty="0" smtClean="0"/>
          </a:p>
          <a:p>
            <a:endParaRPr lang="hr-HR" dirty="0"/>
          </a:p>
          <a:p>
            <a:r>
              <a:rPr lang="hr-HR" dirty="0" smtClean="0"/>
              <a:t>Na slici zapravo nema trokuta,</a:t>
            </a:r>
          </a:p>
          <a:p>
            <a:r>
              <a:rPr lang="hr-HR" dirty="0"/>
              <a:t>s</a:t>
            </a:r>
            <a:r>
              <a:rPr lang="hr-HR" dirty="0" smtClean="0"/>
              <a:t>amo su tri „slova V” i tri kruga sa izrezanim dijelom.</a:t>
            </a:r>
          </a:p>
        </p:txBody>
      </p:sp>
    </p:spTree>
    <p:extLst>
      <p:ext uri="{BB962C8B-B14F-4D97-AF65-F5344CB8AC3E}">
        <p14:creationId xmlns:p14="http://schemas.microsoft.com/office/powerpoint/2010/main" val="1441013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3303" y="272977"/>
            <a:ext cx="6644640" cy="6390090"/>
          </a:xfrm>
          <a:prstGeom prst="rect">
            <a:avLst/>
          </a:prstGeom>
        </p:spPr>
      </p:pic>
      <p:sp>
        <p:nvSpPr>
          <p:cNvPr id="4" name="TekstniOkvir 3"/>
          <p:cNvSpPr txBox="1"/>
          <p:nvPr/>
        </p:nvSpPr>
        <p:spPr>
          <a:xfrm>
            <a:off x="8516983" y="2699657"/>
            <a:ext cx="35530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Kreće li se šišmiš ili nam se priviđa?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6266470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8177" y="1174287"/>
            <a:ext cx="7740714" cy="4477576"/>
          </a:xfrm>
          <a:prstGeom prst="rect">
            <a:avLst/>
          </a:prstGeom>
        </p:spPr>
      </p:pic>
      <p:sp>
        <p:nvSpPr>
          <p:cNvPr id="4" name="TekstniOkvir 3"/>
          <p:cNvSpPr txBox="1"/>
          <p:nvPr/>
        </p:nvSpPr>
        <p:spPr>
          <a:xfrm>
            <a:off x="2508069" y="5878286"/>
            <a:ext cx="56259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 smtClean="0"/>
              <a:t>Optička iluzija koja sadrži pandu skrivenu iza cik cak linija.</a:t>
            </a:r>
          </a:p>
          <a:p>
            <a:r>
              <a:rPr lang="hr-HR" dirty="0" smtClean="0"/>
              <a:t>Ukoliko ne vidite pomaknite se za jedan metar od zaslona. 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812531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7836" y="861654"/>
            <a:ext cx="7716327" cy="5134692"/>
          </a:xfrm>
          <a:prstGeom prst="rect">
            <a:avLst/>
          </a:prstGeom>
        </p:spPr>
      </p:pic>
      <p:sp>
        <p:nvSpPr>
          <p:cNvPr id="4" name="TekstniOkvir 3"/>
          <p:cNvSpPr txBox="1"/>
          <p:nvPr/>
        </p:nvSpPr>
        <p:spPr>
          <a:xfrm>
            <a:off x="2595154" y="339634"/>
            <a:ext cx="1463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 smtClean="0"/>
              <a:t>Dvije žene ili?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480744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704" y="1018838"/>
            <a:ext cx="8354591" cy="4820323"/>
          </a:xfrm>
          <a:prstGeom prst="rect">
            <a:avLst/>
          </a:prstGeom>
        </p:spPr>
      </p:pic>
      <p:sp>
        <p:nvSpPr>
          <p:cNvPr id="3" name="TekstniOkvir 2"/>
          <p:cNvSpPr txBox="1"/>
          <p:nvPr/>
        </p:nvSpPr>
        <p:spPr>
          <a:xfrm>
            <a:off x="1733006" y="5904411"/>
            <a:ext cx="62962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Slika je statična, iako se čini da postoji kretanje. </a:t>
            </a:r>
          </a:p>
          <a:p>
            <a:r>
              <a:rPr lang="hr-HR" dirty="0" smtClean="0"/>
              <a:t>Ukoliko se dio slike pokrije vidjet će se kako nema kretanja.</a:t>
            </a: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61352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Značka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1c2eb7a32e66fb6e4260f3771546a5e2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04e1f6479c48b08974ba73b5ca973489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BC64FCEF-5D02-4451-89DD-C5055544A89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AED409D-D761-44D8-8125-D888C04D1BD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03B9E78-595F-41AA-B8FF-1657B24A64F3}">
  <ds:schemaRefs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71af3243-3dd4-4a8d-8c0d-dd76da1f02a5"/>
    <ds:schemaRef ds:uri="http://purl.org/dc/terms/"/>
    <ds:schemaRef ds:uri="http://purl.org/dc/elements/1.1/"/>
    <ds:schemaRef ds:uri="http://schemas.microsoft.com/office/infopath/2007/PartnerControls"/>
    <ds:schemaRef ds:uri="16c05727-aa75-4e4a-9b5f-8a80a1165891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Dizajn skrbi za djecu</Template>
  <TotalTime>0</TotalTime>
  <Words>165</Words>
  <Application>Microsoft Office PowerPoint</Application>
  <PresentationFormat>Široki zaslon</PresentationFormat>
  <Paragraphs>37</Paragraphs>
  <Slides>10</Slides>
  <Notes>3</Notes>
  <HiddenSlides>0</HiddenSlides>
  <MMClips>0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10</vt:i4>
      </vt:variant>
    </vt:vector>
  </HeadingPairs>
  <TitlesOfParts>
    <vt:vector size="15" baseType="lpstr">
      <vt:lpstr>Arial</vt:lpstr>
      <vt:lpstr>Calibri</vt:lpstr>
      <vt:lpstr>Gill Sans MT</vt:lpstr>
      <vt:lpstr>Impact</vt:lpstr>
      <vt:lpstr>Značka</vt:lpstr>
      <vt:lpstr>TJEDAN  MOZGA  11.3.-15.3.2024.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2024-03-14T17:23:04Z</dcterms:created>
  <dcterms:modified xsi:type="dcterms:W3CDTF">2024-04-22T21:58:45Z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