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2" r:id="rId3"/>
    <p:sldId id="273" r:id="rId4"/>
    <p:sldId id="276" r:id="rId5"/>
    <p:sldId id="275" r:id="rId6"/>
  </p:sldIdLst>
  <p:sldSz cx="9144000" cy="6858000" type="screen4x3"/>
  <p:notesSz cx="6858000" cy="9144000"/>
  <p:defaultTextStyle>
    <a:defPPr>
      <a:defRPr lang="hr-H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60000"/>
    <a:srgbClr val="E3E3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rednji stil 2 - Isticanj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Svijetli stil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C4B1156A-380E-4F78-BDF5-A606A8083BF9}" styleName="Srednji stil 4 - Isticanj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75" autoAdjust="0"/>
    <p:restoredTop sz="95503" autoAdjust="0"/>
  </p:normalViewPr>
  <p:slideViewPr>
    <p:cSldViewPr snapToGrid="0">
      <p:cViewPr varScale="1">
        <p:scale>
          <a:sx n="88" d="100"/>
          <a:sy n="88" d="100"/>
        </p:scale>
        <p:origin x="1051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4-28T07:35:13.714"/>
    </inkml:context>
    <inkml:brush xml:id="br0">
      <inkml:brushProperty name="width" value="0.025" units="cm"/>
      <inkml:brushProperty name="height" value="0.025" units="cm"/>
      <inkml:brushProperty name="color" value="#E71224"/>
      <inkml:brushProperty name="ignorePressure" value="1"/>
    </inkml:brush>
  </inkml:definitions>
  <inkml:trace contextRef="#ctx0" brushRef="#br0">0 1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r-HR"/>
              <a:t>Kliknite da biste uredili stil podnaslova matrice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6136388-3FDC-81F5-FAB1-AA5F904C5B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F5AC9F3-032B-A95E-64D5-E519DC5BE66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372453B-1BAB-2BD0-0F88-DFD1C58E387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BAE1E3-E513-4D83-8316-6D429B5B6CC6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035209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B74163B-C7A5-6EA7-0901-F198EC4052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69C0849-C609-58C2-4E81-EC0B166793C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2A025FC-0969-C951-31EB-BEE9A5A1BC6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1B0B3E-DE48-4A69-8A5E-6E351A23AF24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4613418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E5BAF756-A557-A497-2811-928D1F44E81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1F87B62-BA0C-1845-ADB3-EE91079722C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D9E71744-20D3-5233-FEBE-3A474D7566A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1682AD-726B-441F-A3EA-99447C26B44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614831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1F44CBEB-CD4E-3407-A58A-9D9D14DEC5B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44EB9D3-B61A-A1F8-C188-A212A46EC1C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AB94B355-7F8A-429E-6935-7C4461A342E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E12D5-49A5-49E0-B8FC-44F47E234493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1385694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odjelj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AAAFA19-DB06-EC01-DB97-E911D64DD16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B045D793-A551-B86A-DEEB-176BB040069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EB3AA9C8-8FBC-B5F1-2367-A5505DBA253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C81B4-921C-4870-8A76-A364254A377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475737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0D24CA3-2272-9D33-45BF-E175AF1E08CE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E983B50-7F90-2A2B-9104-E997F98F5EE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CF78C08-FFC8-223F-4310-7D50CB07323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BCDBFC-30E0-4B48-A33A-93AABC724308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1548264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4310C4F9-0A80-34B1-B5FB-080C0BA6B7B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F22FF02D-00A8-54DA-CDE3-704F74453EF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D6BAF4BF-9D90-0FF4-8703-D74D80E9436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9EAC2-E216-4C05-85FE-7586701A8662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55926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41E64D39-B8BC-A266-C59E-5C60F96360F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BB5328C6-FE93-50B8-1234-F09A8BFB3D4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C87FE7CE-39AD-CCA5-DBCC-AFBAE438A56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1007BD-8910-4F6B-8884-ABC526FB83ED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027877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35555AD7-23F8-75E4-FF94-32B4D52C84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D1965059-1BA7-F649-49E6-BAAF06AF7A0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21EDF10C-54CC-FA28-4A62-7C5D53C25B3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7E2E5-9CF4-46CF-A8D8-4BDDE1C598A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818958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/>
              <a:t>Kliknite da biste uredili stilove teksta matrice</a:t>
            </a:r>
          </a:p>
          <a:p>
            <a:pPr lvl="1"/>
            <a:r>
              <a:rPr lang="hr-HR"/>
              <a:t>Druga razina</a:t>
            </a:r>
          </a:p>
          <a:p>
            <a:pPr lvl="2"/>
            <a:r>
              <a:rPr lang="hr-HR"/>
              <a:t>Treća razina</a:t>
            </a:r>
          </a:p>
          <a:p>
            <a:pPr lvl="3"/>
            <a:r>
              <a:rPr lang="hr-HR"/>
              <a:t>Četvrta razina</a:t>
            </a:r>
          </a:p>
          <a:p>
            <a:pPr lvl="4"/>
            <a:r>
              <a:rPr lang="hr-HR"/>
              <a:t>Peta razina</a:t>
            </a:r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64A57EC-0B7D-4B3C-3213-7C2B928D238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46EC06-BB79-D92E-2B93-937AAEF1960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7D006E9-1B2D-76D7-489A-86F3AC57A93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D9CE4-8A18-4B73-96EA-34FFD3458807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2621188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r-HR"/>
              <a:t>Kliknite da biste uredili stil naslova matrice</a:t>
            </a:r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hr-HR" noProof="0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/>
              <a:t>Kliknite da biste uredili stilove teksta matrice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5FA93E-4244-DE50-6246-D942952449A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89E1A70-70BA-A691-8965-FADC22822419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360523-2ECE-1B8C-05F9-412F223166C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5B4678-297C-47DF-98CA-25FB36486591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  <p:extLst>
      <p:ext uri="{BB962C8B-B14F-4D97-AF65-F5344CB8AC3E}">
        <p14:creationId xmlns:p14="http://schemas.microsoft.com/office/powerpoint/2010/main" val="3346561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EF3F4933-33E7-7A97-A8A9-542A9549033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 naslova matrice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2565239-2B6B-747E-43F6-6979BA1A09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r-HR" altLang="sr-Latn-RS"/>
              <a:t>Kliknite da biste uredili stilove teksta matrice</a:t>
            </a:r>
          </a:p>
          <a:p>
            <a:pPr lvl="1"/>
            <a:r>
              <a:rPr lang="hr-HR" altLang="sr-Latn-RS"/>
              <a:t>Druga razina</a:t>
            </a:r>
          </a:p>
          <a:p>
            <a:pPr lvl="2"/>
            <a:r>
              <a:rPr lang="hr-HR" altLang="sr-Latn-RS"/>
              <a:t>Treća razina</a:t>
            </a:r>
          </a:p>
          <a:p>
            <a:pPr lvl="3"/>
            <a:r>
              <a:rPr lang="hr-HR" altLang="sr-Latn-RS"/>
              <a:t>Četvrta razina</a:t>
            </a:r>
          </a:p>
          <a:p>
            <a:pPr lvl="4"/>
            <a:r>
              <a:rPr lang="hr-HR" altLang="sr-Latn-RS"/>
              <a:t>Peta razina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91C16751-11A4-D43C-4766-5CF9072A04BF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0066BC6F-5D33-0BEB-5BBC-FFE0466BD6E8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hr-HR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FAFB1715-8830-23F4-5A05-29D8A20DB547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7B6B56DF-8821-45C3-BE9D-22B8CE7D7C1B}" type="slidenum">
              <a:rPr lang="hr-HR" altLang="sr-Latn-RS"/>
              <a:pPr>
                <a:defRPr/>
              </a:pPr>
              <a:t>‹#›</a:t>
            </a:fld>
            <a:endParaRPr lang="hr-HR" altLang="sr-Latn-R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7">
            <a:extLst>
              <a:ext uri="{FF2B5EF4-FFF2-40B4-BE49-F238E27FC236}">
                <a16:creationId xmlns:a16="http://schemas.microsoft.com/office/drawing/2014/main" id="{07AA31C7-2C5F-06DA-806D-60552EA7B71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346200"/>
          </a:xfrm>
          <a:blipFill dpi="0" rotWithShape="1">
            <a:blip r:embed="rId2"/>
            <a:srcRect/>
            <a:tile tx="0" ty="0" sx="100000" sy="100000" flip="none" algn="tl"/>
          </a:blipFill>
        </p:spPr>
        <p:txBody>
          <a:bodyPr/>
          <a:lstStyle/>
          <a:p>
            <a:r>
              <a:rPr lang="hr-HR" altLang="sr-Latn-RS" sz="4000" b="1">
                <a:solidFill>
                  <a:schemeClr val="tx1"/>
                </a:solidFill>
              </a:rPr>
              <a:t>Deveta i deseta Božja zapovijed</a:t>
            </a:r>
          </a:p>
        </p:txBody>
      </p:sp>
      <p:sp>
        <p:nvSpPr>
          <p:cNvPr id="2051" name="Text Box 8">
            <a:extLst>
              <a:ext uri="{FF2B5EF4-FFF2-40B4-BE49-F238E27FC236}">
                <a16:creationId xmlns:a16="http://schemas.microsoft.com/office/drawing/2014/main" id="{455EE049-A0A7-DAE1-7970-CF6CA42CF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388" y="2927350"/>
            <a:ext cx="8729662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marL="530225" indent="-530225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Sa svojom 9. zapovijedi Bog nas uči da </a:t>
            </a:r>
            <a:r>
              <a:rPr lang="hr-HR" altLang="sr-Latn-RS" sz="2800" u="sng" dirty="0">
                <a:solidFill>
                  <a:schemeClr val="accent6">
                    <a:lumMod val="75000"/>
                  </a:schemeClr>
                </a:solidFill>
              </a:rPr>
              <a:t>ne smijemo niti poželjeti </a:t>
            </a: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nekome </a:t>
            </a:r>
            <a:r>
              <a:rPr lang="hr-HR" altLang="sr-Latn-RS" sz="2800" u="sng" dirty="0">
                <a:solidFill>
                  <a:schemeClr val="accent6">
                    <a:lumMod val="75000"/>
                  </a:schemeClr>
                </a:solidFill>
              </a:rPr>
              <a:t>raniti srce, dušu, intimu</a:t>
            </a: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hr-HR" altLang="sr-Latn-RS" sz="28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hr-HR" altLang="sr-Latn-RS" sz="2800" dirty="0">
              <a:solidFill>
                <a:schemeClr val="accent6">
                  <a:lumMod val="75000"/>
                </a:schemeClr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A sa 10. zapovijedi Bog nas uči da </a:t>
            </a:r>
            <a:r>
              <a:rPr lang="hr-HR" altLang="sr-Latn-RS" sz="2800" u="sng" dirty="0">
                <a:solidFill>
                  <a:schemeClr val="accent6">
                    <a:lumMod val="75000"/>
                  </a:schemeClr>
                </a:solidFill>
              </a:rPr>
              <a:t>ne smijemo niti poželjeti </a:t>
            </a: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nekome nešto </a:t>
            </a:r>
            <a:r>
              <a:rPr lang="hr-HR" altLang="sr-Latn-RS" sz="2800" u="sng" dirty="0">
                <a:solidFill>
                  <a:schemeClr val="accent6">
                    <a:lumMod val="75000"/>
                  </a:schemeClr>
                </a:solidFill>
              </a:rPr>
              <a:t>ukrasti</a:t>
            </a:r>
            <a:r>
              <a:rPr lang="hr-HR" altLang="sr-Latn-RS" sz="2800" dirty="0">
                <a:solidFill>
                  <a:schemeClr val="accent6">
                    <a:lumMod val="75000"/>
                  </a:schemeClr>
                </a:solidFill>
              </a:rPr>
              <a:t>, a kamoli napraviti veće zlo!</a:t>
            </a:r>
          </a:p>
        </p:txBody>
      </p:sp>
      <p:sp>
        <p:nvSpPr>
          <p:cNvPr id="2" name="TekstniOkvir 1">
            <a:extLst>
              <a:ext uri="{FF2B5EF4-FFF2-40B4-BE49-F238E27FC236}">
                <a16:creationId xmlns:a16="http://schemas.microsoft.com/office/drawing/2014/main" id="{6FFCAD66-05AD-35F4-B7E6-F535B96A6AF7}"/>
              </a:ext>
            </a:extLst>
          </p:cNvPr>
          <p:cNvSpPr txBox="1"/>
          <p:nvPr/>
        </p:nvSpPr>
        <p:spPr>
          <a:xfrm>
            <a:off x="179388" y="2306638"/>
            <a:ext cx="8704262" cy="22447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hr-HR" sz="2800" dirty="0">
                <a:solidFill>
                  <a:srgbClr val="C00000"/>
                </a:solidFill>
              </a:rPr>
              <a:t>9. Ne poželi tuđeg ženidbenog druga.</a:t>
            </a:r>
          </a:p>
          <a:p>
            <a:pPr eaLnBrk="1" hangingPunct="1">
              <a:defRPr/>
            </a:pPr>
            <a:endParaRPr lang="hr-HR" sz="2800" dirty="0">
              <a:solidFill>
                <a:schemeClr val="bg1">
                  <a:lumMod val="65000"/>
                </a:schemeClr>
              </a:solidFill>
            </a:endParaRPr>
          </a:p>
          <a:p>
            <a:pPr eaLnBrk="1" hangingPunct="1">
              <a:defRPr/>
            </a:pPr>
            <a:endParaRPr lang="hr-HR" sz="2800" dirty="0">
              <a:solidFill>
                <a:schemeClr val="bg1">
                  <a:lumMod val="65000"/>
                </a:schemeClr>
              </a:solidFill>
            </a:endParaRPr>
          </a:p>
          <a:p>
            <a:pPr eaLnBrk="1" hangingPunct="1">
              <a:defRPr/>
            </a:pPr>
            <a:endParaRPr lang="hr-HR" sz="2800" dirty="0">
              <a:solidFill>
                <a:schemeClr val="bg1">
                  <a:lumMod val="65000"/>
                </a:schemeClr>
              </a:solidFill>
            </a:endParaRPr>
          </a:p>
          <a:p>
            <a:pPr eaLnBrk="1" hangingPunct="1">
              <a:defRPr/>
            </a:pPr>
            <a:r>
              <a:rPr lang="hr-HR" sz="2800" dirty="0">
                <a:solidFill>
                  <a:srgbClr val="C00000"/>
                </a:solidFill>
              </a:rPr>
              <a:t>10. Ne poželi nikakve tuđe stvari!</a:t>
            </a:r>
          </a:p>
        </p:txBody>
      </p:sp>
      <p:sp>
        <p:nvSpPr>
          <p:cNvPr id="3" name="Pravokutnik 2">
            <a:extLst>
              <a:ext uri="{FF2B5EF4-FFF2-40B4-BE49-F238E27FC236}">
                <a16:creationId xmlns:a16="http://schemas.microsoft.com/office/drawing/2014/main" id="{24789B25-72AA-659E-8FDA-D083ECDE10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24700" y="2351088"/>
            <a:ext cx="1793875" cy="22479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2800" b="1" dirty="0">
                <a:solidFill>
                  <a:schemeClr val="accent1">
                    <a:lumMod val="50000"/>
                  </a:schemeClr>
                </a:solidFill>
              </a:rPr>
              <a:t>U87</a:t>
            </a:r>
            <a:br>
              <a:rPr lang="hr-HR" altLang="sr-Latn-RS" sz="2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hr-HR" altLang="sr-Latn-RS" sz="2800" b="1" dirty="0">
                <a:solidFill>
                  <a:schemeClr val="accent1">
                    <a:lumMod val="50000"/>
                  </a:schemeClr>
                </a:solidFill>
              </a:rPr>
            </a:br>
            <a:br>
              <a:rPr lang="hr-HR" altLang="sr-Latn-RS" sz="2800" b="1" dirty="0">
                <a:solidFill>
                  <a:schemeClr val="accent1">
                    <a:lumMod val="50000"/>
                  </a:schemeClr>
                </a:solidFill>
              </a:rPr>
            </a:br>
            <a:endParaRPr lang="hr-HR" altLang="sr-Latn-RS" sz="2800" b="1" dirty="0">
              <a:solidFill>
                <a:schemeClr val="accent1">
                  <a:lumMod val="50000"/>
                </a:schemeClr>
              </a:solidFill>
            </a:endParaRPr>
          </a:p>
          <a:p>
            <a:pPr algn="r" eaLnBrk="1" hangingPunct="1">
              <a:spcBef>
                <a:spcPct val="0"/>
              </a:spcBef>
              <a:buFontTx/>
              <a:buNone/>
              <a:defRPr/>
            </a:pPr>
            <a:r>
              <a:rPr lang="hr-HR" altLang="sr-Latn-RS" sz="2800" b="1" dirty="0">
                <a:solidFill>
                  <a:schemeClr val="accent1">
                    <a:lumMod val="50000"/>
                  </a:schemeClr>
                </a:solidFill>
              </a:rPr>
              <a:t>U89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  <p:bldP spid="2" grpId="0" build="p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kstniOkvir 3">
            <a:extLst>
              <a:ext uri="{FF2B5EF4-FFF2-40B4-BE49-F238E27FC236}">
                <a16:creationId xmlns:a16="http://schemas.microsoft.com/office/drawing/2014/main" id="{6BB37526-BA4D-7624-6BC1-859038A42D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5938" y="588963"/>
            <a:ext cx="8112125" cy="568007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  <a:defRPr/>
            </a:pPr>
            <a:r>
              <a:rPr lang="hr-HR" altLang="sr-Latn-RS" sz="4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9. i 10. Božja zapovijed</a:t>
            </a: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  <a:defRPr/>
            </a:pPr>
            <a:endParaRPr lang="hr-HR" altLang="sr-Latn-R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buFontTx/>
              <a:buNone/>
              <a:defRPr/>
            </a:pPr>
            <a:r>
              <a:rPr lang="hr-HR" altLang="sr-Latn-R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Bog zahtijeva od nas da se poštujemo i da si ne želimo zlo:</a:t>
            </a:r>
          </a:p>
          <a:p>
            <a:pPr marL="989013" indent="-360363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hr-HR" altLang="sr-Latn-R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 preljubom, mnogoženstvom, rastavom ne vrijeđamo tuđe srce</a:t>
            </a:r>
          </a:p>
          <a:p>
            <a:pPr marL="989013" indent="-360363">
              <a:lnSpc>
                <a:spcPct val="107000"/>
              </a:lnSpc>
              <a:spcBef>
                <a:spcPct val="0"/>
              </a:spcBef>
              <a:spcAft>
                <a:spcPts val="800"/>
              </a:spcAft>
              <a:defRPr/>
            </a:pPr>
            <a:r>
              <a:rPr lang="hr-HR" altLang="sr-Latn-R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 da kroz zavist, gramzivost, lakomost, sebičnost ne ugrožavamo tuđu egzistenciju.</a:t>
            </a:r>
          </a:p>
        </p:txBody>
      </p:sp>
      <p:pic>
        <p:nvPicPr>
          <p:cNvPr id="5" name="Slika 4" descr="Slika na kojoj se prikazuje crtež, skeč, ilustracija, ukrasni isječci&#10;&#10;Opis je automatski generiran">
            <a:extLst>
              <a:ext uri="{FF2B5EF4-FFF2-40B4-BE49-F238E27FC236}">
                <a16:creationId xmlns:a16="http://schemas.microsoft.com/office/drawing/2014/main" id="{CBA34C2B-7240-E2E3-6BAE-13D932B098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5238" y="398463"/>
            <a:ext cx="1012825" cy="145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Slika 2">
            <a:extLst>
              <a:ext uri="{FF2B5EF4-FFF2-40B4-BE49-F238E27FC236}">
                <a16:creationId xmlns:a16="http://schemas.microsoft.com/office/drawing/2014/main" id="{22A7BB73-6315-9B7B-C3CC-AFBA026628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44463"/>
            <a:ext cx="6073775" cy="671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Slika 3">
            <a:extLst>
              <a:ext uri="{FF2B5EF4-FFF2-40B4-BE49-F238E27FC236}">
                <a16:creationId xmlns:a16="http://schemas.microsoft.com/office/drawing/2014/main" id="{9B3D5BCC-66D5-27AB-FA32-59FE96275F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49"/>
          <a:stretch>
            <a:fillRect/>
          </a:stretch>
        </p:blipFill>
        <p:spPr bwMode="auto">
          <a:xfrm>
            <a:off x="5135563" y="71438"/>
            <a:ext cx="334645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Slika 4">
            <a:extLst>
              <a:ext uri="{FF2B5EF4-FFF2-40B4-BE49-F238E27FC236}">
                <a16:creationId xmlns:a16="http://schemas.microsoft.com/office/drawing/2014/main" id="{969A9983-67E8-5F08-941A-752C47555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5" b="17863"/>
          <a:stretch>
            <a:fillRect/>
          </a:stretch>
        </p:blipFill>
        <p:spPr bwMode="auto">
          <a:xfrm>
            <a:off x="6188075" y="3870325"/>
            <a:ext cx="284162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1" name="TekstniOkvir 1">
            <a:extLst>
              <a:ext uri="{FF2B5EF4-FFF2-40B4-BE49-F238E27FC236}">
                <a16:creationId xmlns:a16="http://schemas.microsoft.com/office/drawing/2014/main" id="{39906AF0-6287-1F9A-C6FB-0CAC9735D5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763" y="3546475"/>
            <a:ext cx="246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J</a:t>
            </a:r>
          </a:p>
        </p:txBody>
      </p:sp>
      <p:sp>
        <p:nvSpPr>
          <p:cNvPr id="4102" name="TekstniOkvir 2">
            <a:extLst>
              <a:ext uri="{FF2B5EF4-FFF2-40B4-BE49-F238E27FC236}">
                <a16:creationId xmlns:a16="http://schemas.microsoft.com/office/drawing/2014/main" id="{5057461F-3835-729B-7D6B-496F0B525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14800" y="558800"/>
            <a:ext cx="2460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K</a:t>
            </a:r>
          </a:p>
        </p:txBody>
      </p:sp>
      <p:sp>
        <p:nvSpPr>
          <p:cNvPr id="4103" name="TekstniOkvir 3">
            <a:extLst>
              <a:ext uri="{FF2B5EF4-FFF2-40B4-BE49-F238E27FC236}">
                <a16:creationId xmlns:a16="http://schemas.microsoft.com/office/drawing/2014/main" id="{DAFFE536-56DD-640D-768A-B2C01BEB3F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6421438"/>
            <a:ext cx="244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M</a:t>
            </a:r>
          </a:p>
        </p:txBody>
      </p:sp>
      <p:sp>
        <p:nvSpPr>
          <p:cNvPr id="4104" name="TekstniOkvir 4">
            <a:extLst>
              <a:ext uri="{FF2B5EF4-FFF2-40B4-BE49-F238E27FC236}">
                <a16:creationId xmlns:a16="http://schemas.microsoft.com/office/drawing/2014/main" id="{38B07E06-7EE1-F837-2288-C66CAE6761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67263" y="5684838"/>
            <a:ext cx="2444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Č</a:t>
            </a:r>
          </a:p>
        </p:txBody>
      </p:sp>
      <p:sp>
        <p:nvSpPr>
          <p:cNvPr id="4105" name="TekstniOkvir 5">
            <a:extLst>
              <a:ext uri="{FF2B5EF4-FFF2-40B4-BE49-F238E27FC236}">
                <a16:creationId xmlns:a16="http://schemas.microsoft.com/office/drawing/2014/main" id="{238F94C4-BD72-7636-D128-2EFE815FF3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6875" y="4957763"/>
            <a:ext cx="246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K</a:t>
            </a:r>
          </a:p>
        </p:txBody>
      </p:sp>
      <p:sp>
        <p:nvSpPr>
          <p:cNvPr id="4106" name="TekstniOkvir 6">
            <a:extLst>
              <a:ext uri="{FF2B5EF4-FFF2-40B4-BE49-F238E27FC236}">
                <a16:creationId xmlns:a16="http://schemas.microsoft.com/office/drawing/2014/main" id="{BDE7829E-4360-2A04-78B6-9A6D87A7D0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71675" y="3132138"/>
            <a:ext cx="24606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C</a:t>
            </a:r>
          </a:p>
        </p:txBody>
      </p:sp>
      <p:sp>
        <p:nvSpPr>
          <p:cNvPr id="4107" name="TekstniOkvir 7">
            <a:extLst>
              <a:ext uri="{FF2B5EF4-FFF2-40B4-BE49-F238E27FC236}">
                <a16:creationId xmlns:a16="http://schemas.microsoft.com/office/drawing/2014/main" id="{A8131308-D6DE-AFBD-C6D3-3A92B4D4FE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2325" y="5326063"/>
            <a:ext cx="24606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Ž</a:t>
            </a:r>
          </a:p>
        </p:txBody>
      </p:sp>
      <p:sp>
        <p:nvSpPr>
          <p:cNvPr id="4108" name="TekstniOkvir 8">
            <a:extLst>
              <a:ext uri="{FF2B5EF4-FFF2-40B4-BE49-F238E27FC236}">
                <a16:creationId xmlns:a16="http://schemas.microsoft.com/office/drawing/2014/main" id="{72FCEA50-BD9E-8FF4-2621-5E0E6160CF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8950" y="2762250"/>
            <a:ext cx="2444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hr-HR" altLang="sr-Latn-RS" sz="1800"/>
              <a:t>Ć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Slika 3">
            <a:extLst>
              <a:ext uri="{FF2B5EF4-FFF2-40B4-BE49-F238E27FC236}">
                <a16:creationId xmlns:a16="http://schemas.microsoft.com/office/drawing/2014/main" id="{B788E52C-1A80-0B13-15AD-E55C93C4EC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49"/>
          <a:stretch>
            <a:fillRect/>
          </a:stretch>
        </p:blipFill>
        <p:spPr bwMode="auto">
          <a:xfrm>
            <a:off x="192088" y="174625"/>
            <a:ext cx="4765675" cy="530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Slika 4">
            <a:extLst>
              <a:ext uri="{FF2B5EF4-FFF2-40B4-BE49-F238E27FC236}">
                <a16:creationId xmlns:a16="http://schemas.microsoft.com/office/drawing/2014/main" id="{62D7A327-B938-D7E1-A464-182EFB496F3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5" b="17863"/>
          <a:stretch>
            <a:fillRect/>
          </a:stretch>
        </p:blipFill>
        <p:spPr bwMode="auto">
          <a:xfrm>
            <a:off x="4572000" y="1985963"/>
            <a:ext cx="4457700" cy="4872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Rukopis 1">
                <a:extLst>
                  <a:ext uri="{FF2B5EF4-FFF2-40B4-BE49-F238E27FC236}">
                    <a16:creationId xmlns:a16="http://schemas.microsoft.com/office/drawing/2014/main" id="{2E962EF2-B012-032F-D2C9-E2CEC6AA686C}"/>
                  </a:ext>
                </a:extLst>
              </p14:cNvPr>
              <p14:cNvContentPartPr/>
              <p14:nvPr/>
            </p14:nvContentPartPr>
            <p14:xfrm>
              <a:off x="2373429" y="359807"/>
              <a:ext cx="360" cy="360"/>
            </p14:xfrm>
          </p:contentPart>
        </mc:Choice>
        <mc:Fallback>
          <p:pic>
            <p:nvPicPr>
              <p:cNvPr id="2" name="Rukopis 1">
                <a:extLst>
                  <a:ext uri="{FF2B5EF4-FFF2-40B4-BE49-F238E27FC236}">
                    <a16:creationId xmlns:a16="http://schemas.microsoft.com/office/drawing/2014/main" id="{2E962EF2-B012-032F-D2C9-E2CEC6AA686C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369109" y="355487"/>
                <a:ext cx="9000" cy="9000"/>
              </a:xfrm>
              <a:prstGeom prst="rect">
                <a:avLst/>
              </a:prstGeom>
            </p:spPr>
          </p:pic>
        </mc:Fallback>
      </mc:AlternateContent>
      <p:sp>
        <p:nvSpPr>
          <p:cNvPr id="5" name="Strelica: desno 4">
            <a:extLst>
              <a:ext uri="{FF2B5EF4-FFF2-40B4-BE49-F238E27FC236}">
                <a16:creationId xmlns:a16="http://schemas.microsoft.com/office/drawing/2014/main" id="{3D62B511-9429-46FD-3F0D-30B959A99F26}"/>
              </a:ext>
            </a:extLst>
          </p:cNvPr>
          <p:cNvSpPr/>
          <p:nvPr/>
        </p:nvSpPr>
        <p:spPr>
          <a:xfrm>
            <a:off x="1838325" y="174625"/>
            <a:ext cx="1228725" cy="352425"/>
          </a:xfrm>
          <a:prstGeom prst="rightArrow">
            <a:avLst>
              <a:gd name="adj1" fmla="val 50000"/>
              <a:gd name="adj2" fmla="val 9727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  <p:sp>
        <p:nvSpPr>
          <p:cNvPr id="9" name="Strelica: desno 8">
            <a:extLst>
              <a:ext uri="{FF2B5EF4-FFF2-40B4-BE49-F238E27FC236}">
                <a16:creationId xmlns:a16="http://schemas.microsoft.com/office/drawing/2014/main" id="{3D539D86-DF3C-004A-FEE1-D6F81A46087F}"/>
              </a:ext>
            </a:extLst>
          </p:cNvPr>
          <p:cNvSpPr/>
          <p:nvPr/>
        </p:nvSpPr>
        <p:spPr>
          <a:xfrm rot="5400000">
            <a:off x="8167688" y="4156075"/>
            <a:ext cx="1227138" cy="350837"/>
          </a:xfrm>
          <a:prstGeom prst="rightArrow">
            <a:avLst>
              <a:gd name="adj1" fmla="val 50000"/>
              <a:gd name="adj2" fmla="val 97271"/>
            </a:avLst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hr-HR"/>
          </a:p>
        </p:txBody>
      </p:sp>
      <p:cxnSp>
        <p:nvCxnSpPr>
          <p:cNvPr id="11" name="Ravni poveznik 10">
            <a:extLst>
              <a:ext uri="{FF2B5EF4-FFF2-40B4-BE49-F238E27FC236}">
                <a16:creationId xmlns:a16="http://schemas.microsoft.com/office/drawing/2014/main" id="{A114BBC5-F286-C549-BC15-D016FA8B8A25}"/>
              </a:ext>
            </a:extLst>
          </p:cNvPr>
          <p:cNvCxnSpPr>
            <a:cxnSpLocks/>
          </p:cNvCxnSpPr>
          <p:nvPr/>
        </p:nvCxnSpPr>
        <p:spPr>
          <a:xfrm>
            <a:off x="4591050" y="1127125"/>
            <a:ext cx="0" cy="55880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Slika 2">
            <a:extLst>
              <a:ext uri="{FF2B5EF4-FFF2-40B4-BE49-F238E27FC236}">
                <a16:creationId xmlns:a16="http://schemas.microsoft.com/office/drawing/2014/main" id="{55B1C572-D727-F5CD-C26D-8E3D4FE127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44463"/>
            <a:ext cx="6073775" cy="671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Slika 3">
            <a:extLst>
              <a:ext uri="{FF2B5EF4-FFF2-40B4-BE49-F238E27FC236}">
                <a16:creationId xmlns:a16="http://schemas.microsoft.com/office/drawing/2014/main" id="{9D99D8B4-EF1F-7561-FCEC-03C4044C9B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2" r="2512"/>
          <a:stretch>
            <a:fillRect/>
          </a:stretch>
        </p:blipFill>
        <p:spPr bwMode="auto">
          <a:xfrm>
            <a:off x="50800" y="131763"/>
            <a:ext cx="6270625" cy="672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Slika 3">
            <a:extLst>
              <a:ext uri="{FF2B5EF4-FFF2-40B4-BE49-F238E27FC236}">
                <a16:creationId xmlns:a16="http://schemas.microsoft.com/office/drawing/2014/main" id="{085CA7D9-AF4F-7A9E-374A-99BA4AEE5D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849"/>
          <a:stretch>
            <a:fillRect/>
          </a:stretch>
        </p:blipFill>
        <p:spPr bwMode="auto">
          <a:xfrm>
            <a:off x="5135563" y="71438"/>
            <a:ext cx="3346450" cy="372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Slika 4">
            <a:extLst>
              <a:ext uri="{FF2B5EF4-FFF2-40B4-BE49-F238E27FC236}">
                <a16:creationId xmlns:a16="http://schemas.microsoft.com/office/drawing/2014/main" id="{E9757142-E21F-AC68-5B43-A45E65609F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45" b="17863"/>
          <a:stretch>
            <a:fillRect/>
          </a:stretch>
        </p:blipFill>
        <p:spPr bwMode="auto">
          <a:xfrm>
            <a:off x="6321425" y="3870325"/>
            <a:ext cx="28225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Zadani dizajn">
  <a:themeElements>
    <a:clrScheme name="Zadani dizaj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Zadani dizaj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Zadani dizaj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Zadani dizaj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Zadani dizaj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410</TotalTime>
  <Words>125</Words>
  <Application>Microsoft Office PowerPoint</Application>
  <PresentationFormat>Prikaz na zaslonu (4:3)</PresentationFormat>
  <Paragraphs>26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5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11" baseType="lpstr">
      <vt:lpstr>Arial</vt:lpstr>
      <vt:lpstr>Calibri</vt:lpstr>
      <vt:lpstr>Times New Roman</vt:lpstr>
      <vt:lpstr>Trebuchet MS</vt:lpstr>
      <vt:lpstr>Tahoma</vt:lpstr>
      <vt:lpstr>Zadani dizajn</vt:lpstr>
      <vt:lpstr>Deveta i deseta Božja zapovijed</vt:lpstr>
      <vt:lpstr>PowerPoint prezentacija</vt:lpstr>
      <vt:lpstr>PowerPoint prezentacija</vt:lpstr>
      <vt:lpstr>PowerPoint prezentacija</vt:lpstr>
      <vt:lpstr>PowerPoint prezentacija</vt:lpstr>
    </vt:vector>
  </TitlesOfParts>
  <Company>MZOŠ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9. i 10. Božja zapovijed</dc:title>
  <dc:creator>Hublin</dc:creator>
  <cp:lastModifiedBy>Krešimir Hublin</cp:lastModifiedBy>
  <cp:revision>31</cp:revision>
  <dcterms:created xsi:type="dcterms:W3CDTF">2008-11-13T21:28:12Z</dcterms:created>
  <dcterms:modified xsi:type="dcterms:W3CDTF">2024-04-23T16:25:56Z</dcterms:modified>
</cp:coreProperties>
</file>