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800CCE-7D80-49E2-8FE0-AA1508901278}" type="datetimeFigureOut">
              <a:rPr lang="sr-Latn-CS" smtClean="0"/>
              <a:pPr/>
              <a:t>17.5.2023.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12F146-B414-4AFD-90B3-0C515605C015}" type="slidenum">
              <a:rPr lang="hr-HR" smtClean="0"/>
              <a:pPr/>
              <a:t>‹#›</a:t>
            </a:fld>
            <a:endParaRPr lang="hr-H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lika 6">
            <a:extLst>
              <a:ext uri="{FF2B5EF4-FFF2-40B4-BE49-F238E27FC236}">
                <a16:creationId xmlns:a16="http://schemas.microsoft.com/office/drawing/2014/main" id="{FC27642F-FD3D-4D90-80DF-41730C2BF8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549923"/>
            <a:ext cx="4896544" cy="5758154"/>
          </a:xfrm>
          <a:prstGeom prst="rect">
            <a:avLst/>
          </a:prstGeom>
        </p:spPr>
      </p:pic>
      <p:sp>
        <p:nvSpPr>
          <p:cNvPr id="5" name="Pravokutnik 4"/>
          <p:cNvSpPr/>
          <p:nvPr/>
        </p:nvSpPr>
        <p:spPr>
          <a:xfrm>
            <a:off x="6154652" y="474821"/>
            <a:ext cx="2923318" cy="2888684"/>
          </a:xfrm>
          <a:prstGeom prst="rect">
            <a:avLst/>
          </a:prstGeom>
          <a:solidFill>
            <a:srgbClr val="6666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/>
              <a:t>Može biti posve nova, </a:t>
            </a:r>
            <a:br>
              <a:rPr lang="hr-HR" sz="1600" dirty="0"/>
            </a:br>
            <a:r>
              <a:rPr lang="hr-HR" sz="1600" dirty="0"/>
              <a:t>skupa , ali i tupa. U tvoje teke, redak ispod retka žuri il' šeta, piše i crta.</a:t>
            </a:r>
          </a:p>
        </p:txBody>
      </p:sp>
      <p:sp>
        <p:nvSpPr>
          <p:cNvPr id="24" name="Pravokutnik 23">
            <a:extLst>
              <a:ext uri="{FF2B5EF4-FFF2-40B4-BE49-F238E27FC236}">
                <a16:creationId xmlns:a16="http://schemas.microsoft.com/office/drawing/2014/main" id="{2CA0769C-2B50-42D6-9EF6-0D99A66A67EF}"/>
              </a:ext>
            </a:extLst>
          </p:cNvPr>
          <p:cNvSpPr/>
          <p:nvPr/>
        </p:nvSpPr>
        <p:spPr>
          <a:xfrm>
            <a:off x="3136358" y="495279"/>
            <a:ext cx="2993017" cy="2876476"/>
          </a:xfrm>
          <a:prstGeom prst="rect">
            <a:avLst/>
          </a:prstGeom>
          <a:solidFill>
            <a:srgbClr val="6666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Što olovka napiše,</a:t>
            </a:r>
            <a:br>
              <a:rPr lang="hr-HR" dirty="0"/>
            </a:br>
            <a:r>
              <a:rPr lang="hr-HR" dirty="0"/>
              <a:t>ona obriše.</a:t>
            </a:r>
          </a:p>
        </p:txBody>
      </p:sp>
      <p:sp>
        <p:nvSpPr>
          <p:cNvPr id="25" name="Pravokutnik 24">
            <a:extLst>
              <a:ext uri="{FF2B5EF4-FFF2-40B4-BE49-F238E27FC236}">
                <a16:creationId xmlns:a16="http://schemas.microsoft.com/office/drawing/2014/main" id="{0945AED1-C389-43B1-BA51-D933A0D8FB31}"/>
              </a:ext>
            </a:extLst>
          </p:cNvPr>
          <p:cNvSpPr/>
          <p:nvPr/>
        </p:nvSpPr>
        <p:spPr>
          <a:xfrm>
            <a:off x="60110" y="495767"/>
            <a:ext cx="3066357" cy="2867738"/>
          </a:xfrm>
          <a:prstGeom prst="rect">
            <a:avLst/>
          </a:prstGeom>
          <a:solidFill>
            <a:srgbClr val="6666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sz="1600" dirty="0"/>
              <a:t>Voli tišinu, voli mir</a:t>
            </a:r>
            <a:br>
              <a:rPr lang="hr-HR" sz="1600" dirty="0"/>
            </a:br>
            <a:r>
              <a:rPr lang="hr-HR" sz="1600" dirty="0"/>
              <a:t>kad u rupi gricka sir. U šetnju se rado sprema, ako mačke blizu nema. </a:t>
            </a:r>
          </a:p>
        </p:txBody>
      </p:sp>
      <p:sp>
        <p:nvSpPr>
          <p:cNvPr id="26" name="Pravokutnik 25">
            <a:extLst>
              <a:ext uri="{FF2B5EF4-FFF2-40B4-BE49-F238E27FC236}">
                <a16:creationId xmlns:a16="http://schemas.microsoft.com/office/drawing/2014/main" id="{4CCFBC55-4F80-46AD-ACB7-41C4E3C9960D}"/>
              </a:ext>
            </a:extLst>
          </p:cNvPr>
          <p:cNvSpPr/>
          <p:nvPr/>
        </p:nvSpPr>
        <p:spPr>
          <a:xfrm>
            <a:off x="69774" y="3380325"/>
            <a:ext cx="3056677" cy="2910932"/>
          </a:xfrm>
          <a:prstGeom prst="rect">
            <a:avLst/>
          </a:prstGeom>
          <a:solidFill>
            <a:srgbClr val="6666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Djecu pratim kao sjena, popnem im se na ramena. Ne nose me baš badava, jer u meni znanje spava.</a:t>
            </a:r>
          </a:p>
        </p:txBody>
      </p:sp>
      <p:sp>
        <p:nvSpPr>
          <p:cNvPr id="27" name="Pravokutnik 26">
            <a:extLst>
              <a:ext uri="{FF2B5EF4-FFF2-40B4-BE49-F238E27FC236}">
                <a16:creationId xmlns:a16="http://schemas.microsoft.com/office/drawing/2014/main" id="{5B38346C-61AC-4A48-9C38-6DC99DC54318}"/>
              </a:ext>
            </a:extLst>
          </p:cNvPr>
          <p:cNvSpPr/>
          <p:nvPr/>
        </p:nvSpPr>
        <p:spPr>
          <a:xfrm>
            <a:off x="3136358" y="3393743"/>
            <a:ext cx="2993017" cy="2897514"/>
          </a:xfrm>
          <a:prstGeom prst="rect">
            <a:avLst/>
          </a:prstGeom>
          <a:solidFill>
            <a:srgbClr val="6666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>
                <a:latin typeface="+mj-lt"/>
              </a:rPr>
              <a:t>Imam korice, listove. tražim olovke, kistove da mi daruju sličice, razne pjesme i pričice.</a:t>
            </a:r>
          </a:p>
        </p:txBody>
      </p:sp>
      <p:sp>
        <p:nvSpPr>
          <p:cNvPr id="28" name="Pravokutnik 27">
            <a:extLst>
              <a:ext uri="{FF2B5EF4-FFF2-40B4-BE49-F238E27FC236}">
                <a16:creationId xmlns:a16="http://schemas.microsoft.com/office/drawing/2014/main" id="{9ECB699E-6C31-405A-A912-DB2D597D581B}"/>
              </a:ext>
            </a:extLst>
          </p:cNvPr>
          <p:cNvSpPr/>
          <p:nvPr/>
        </p:nvSpPr>
        <p:spPr>
          <a:xfrm>
            <a:off x="6149189" y="3386205"/>
            <a:ext cx="2903380" cy="2907422"/>
          </a:xfrm>
          <a:prstGeom prst="rect">
            <a:avLst/>
          </a:prstGeom>
          <a:solidFill>
            <a:srgbClr val="666699"/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r-HR" dirty="0"/>
              <a:t>U tvojoj ruci stvaram duge, razne točke, crte i pruge.</a:t>
            </a:r>
            <a:br>
              <a:rPr lang="hr-HR" dirty="0"/>
            </a:br>
            <a:r>
              <a:rPr lang="hr-HR" dirty="0"/>
              <a:t>Paleta, </a:t>
            </a:r>
            <a:r>
              <a:rPr lang="hr-HR" dirty="0" err="1"/>
              <a:t>list..još</a:t>
            </a:r>
            <a:r>
              <a:rPr lang="hr-HR" dirty="0"/>
              <a:t> ti fali</a:t>
            </a:r>
            <a:br>
              <a:rPr lang="hr-HR" dirty="0"/>
            </a:br>
            <a:r>
              <a:rPr lang="hr-HR" dirty="0"/>
              <a:t>_______</a:t>
            </a:r>
          </a:p>
        </p:txBody>
      </p:sp>
      <p:grpSp>
        <p:nvGrpSpPr>
          <p:cNvPr id="35" name="Grupa 34">
            <a:extLst>
              <a:ext uri="{FF2B5EF4-FFF2-40B4-BE49-F238E27FC236}">
                <a16:creationId xmlns:a16="http://schemas.microsoft.com/office/drawing/2014/main" id="{9B0B01B3-A965-46E6-9076-F8525A62250D}"/>
              </a:ext>
            </a:extLst>
          </p:cNvPr>
          <p:cNvGrpSpPr/>
          <p:nvPr/>
        </p:nvGrpSpPr>
        <p:grpSpPr>
          <a:xfrm>
            <a:off x="272000" y="1245371"/>
            <a:ext cx="2664296" cy="1656184"/>
            <a:chOff x="429885" y="1024092"/>
            <a:chExt cx="2664296" cy="1656184"/>
          </a:xfrm>
          <a:solidFill>
            <a:srgbClr val="00B050"/>
          </a:solidFill>
        </p:grpSpPr>
        <p:sp>
          <p:nvSpPr>
            <p:cNvPr id="11" name="Pravokutnik: zaobljeni kutovi 10">
              <a:extLst>
                <a:ext uri="{FF2B5EF4-FFF2-40B4-BE49-F238E27FC236}">
                  <a16:creationId xmlns:a16="http://schemas.microsoft.com/office/drawing/2014/main" id="{413E6E4E-4984-41AD-B762-916DAD2D6493}"/>
                </a:ext>
              </a:extLst>
            </p:cNvPr>
            <p:cNvSpPr/>
            <p:nvPr/>
          </p:nvSpPr>
          <p:spPr>
            <a:xfrm>
              <a:off x="429885" y="1024092"/>
              <a:ext cx="2664296" cy="1656184"/>
            </a:xfrm>
            <a:prstGeom prst="roundRect">
              <a:avLst/>
            </a:prstGeom>
            <a:grpFill/>
            <a:ln w="76200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34" name="Elipsa 33">
              <a:extLst>
                <a:ext uri="{FF2B5EF4-FFF2-40B4-BE49-F238E27FC236}">
                  <a16:creationId xmlns:a16="http://schemas.microsoft.com/office/drawing/2014/main" id="{E14C8E2D-15EA-4BF4-B092-830C37E8AE5E}"/>
                </a:ext>
              </a:extLst>
            </p:cNvPr>
            <p:cNvSpPr/>
            <p:nvPr/>
          </p:nvSpPr>
          <p:spPr>
            <a:xfrm>
              <a:off x="1421159" y="1526651"/>
              <a:ext cx="659596" cy="626406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3200" b="1" dirty="0">
                  <a:solidFill>
                    <a:sysClr val="windowText" lastClr="000000"/>
                  </a:solidFill>
                  <a:latin typeface="+mj-lt"/>
                </a:rPr>
                <a:t>1</a:t>
              </a:r>
            </a:p>
          </p:txBody>
        </p:sp>
      </p:grpSp>
      <p:grpSp>
        <p:nvGrpSpPr>
          <p:cNvPr id="46" name="Grupa 45">
            <a:extLst>
              <a:ext uri="{FF2B5EF4-FFF2-40B4-BE49-F238E27FC236}">
                <a16:creationId xmlns:a16="http://schemas.microsoft.com/office/drawing/2014/main" id="{A308D29C-CF04-41E6-8013-A304442C292E}"/>
              </a:ext>
            </a:extLst>
          </p:cNvPr>
          <p:cNvGrpSpPr/>
          <p:nvPr/>
        </p:nvGrpSpPr>
        <p:grpSpPr>
          <a:xfrm>
            <a:off x="3327286" y="1264906"/>
            <a:ext cx="2664296" cy="1656184"/>
            <a:chOff x="3295021" y="999423"/>
            <a:chExt cx="2664296" cy="1656184"/>
          </a:xfrm>
          <a:solidFill>
            <a:srgbClr val="00B050"/>
          </a:solidFill>
        </p:grpSpPr>
        <p:sp>
          <p:nvSpPr>
            <p:cNvPr id="29" name="Pravokutnik: zaobljeni kutovi 28">
              <a:extLst>
                <a:ext uri="{FF2B5EF4-FFF2-40B4-BE49-F238E27FC236}">
                  <a16:creationId xmlns:a16="http://schemas.microsoft.com/office/drawing/2014/main" id="{BE28F3CF-BF62-4441-A929-E325810E5CE6}"/>
                </a:ext>
              </a:extLst>
            </p:cNvPr>
            <p:cNvSpPr/>
            <p:nvPr/>
          </p:nvSpPr>
          <p:spPr>
            <a:xfrm>
              <a:off x="3295021" y="999423"/>
              <a:ext cx="2664296" cy="1656184"/>
            </a:xfrm>
            <a:prstGeom prst="roundRect">
              <a:avLst/>
            </a:prstGeom>
            <a:grpFill/>
            <a:ln w="76200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36" name="Elipsa 35">
              <a:extLst>
                <a:ext uri="{FF2B5EF4-FFF2-40B4-BE49-F238E27FC236}">
                  <a16:creationId xmlns:a16="http://schemas.microsoft.com/office/drawing/2014/main" id="{1A98DF6D-087B-4EDB-AFF4-83363C4F1B9A}"/>
                </a:ext>
              </a:extLst>
            </p:cNvPr>
            <p:cNvSpPr/>
            <p:nvPr/>
          </p:nvSpPr>
          <p:spPr>
            <a:xfrm>
              <a:off x="4242202" y="1489643"/>
              <a:ext cx="659596" cy="626406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3200" b="1" dirty="0">
                  <a:solidFill>
                    <a:sysClr val="windowText" lastClr="000000"/>
                  </a:solidFill>
                  <a:latin typeface="+mj-lt"/>
                </a:rPr>
                <a:t>2</a:t>
              </a:r>
            </a:p>
          </p:txBody>
        </p:sp>
      </p:grpSp>
      <p:grpSp>
        <p:nvGrpSpPr>
          <p:cNvPr id="45" name="Grupa 44">
            <a:extLst>
              <a:ext uri="{FF2B5EF4-FFF2-40B4-BE49-F238E27FC236}">
                <a16:creationId xmlns:a16="http://schemas.microsoft.com/office/drawing/2014/main" id="{847896CD-E5A6-4E59-A535-8A7008E1FF8F}"/>
              </a:ext>
            </a:extLst>
          </p:cNvPr>
          <p:cNvGrpSpPr/>
          <p:nvPr/>
        </p:nvGrpSpPr>
        <p:grpSpPr>
          <a:xfrm>
            <a:off x="6294457" y="1221452"/>
            <a:ext cx="2664296" cy="1656184"/>
            <a:chOff x="6160157" y="974754"/>
            <a:chExt cx="2664296" cy="1656184"/>
          </a:xfrm>
          <a:solidFill>
            <a:srgbClr val="00B050"/>
          </a:solidFill>
        </p:grpSpPr>
        <p:sp>
          <p:nvSpPr>
            <p:cNvPr id="30" name="Pravokutnik: zaobljeni kutovi 29">
              <a:extLst>
                <a:ext uri="{FF2B5EF4-FFF2-40B4-BE49-F238E27FC236}">
                  <a16:creationId xmlns:a16="http://schemas.microsoft.com/office/drawing/2014/main" id="{7573E0D7-79D2-4FE5-AFA1-8D7C2B4CD6B1}"/>
                </a:ext>
              </a:extLst>
            </p:cNvPr>
            <p:cNvSpPr/>
            <p:nvPr/>
          </p:nvSpPr>
          <p:spPr>
            <a:xfrm>
              <a:off x="6160157" y="974754"/>
              <a:ext cx="2664296" cy="1656184"/>
            </a:xfrm>
            <a:prstGeom prst="roundRect">
              <a:avLst/>
            </a:prstGeom>
            <a:grpFill/>
            <a:ln w="76200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37" name="Elipsa 36">
              <a:extLst>
                <a:ext uri="{FF2B5EF4-FFF2-40B4-BE49-F238E27FC236}">
                  <a16:creationId xmlns:a16="http://schemas.microsoft.com/office/drawing/2014/main" id="{32DF4AD4-EC64-4E2B-832A-FA041D261DF0}"/>
                </a:ext>
              </a:extLst>
            </p:cNvPr>
            <p:cNvSpPr/>
            <p:nvPr/>
          </p:nvSpPr>
          <p:spPr>
            <a:xfrm>
              <a:off x="7137106" y="1489643"/>
              <a:ext cx="659596" cy="626406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3200" b="1" dirty="0">
                  <a:solidFill>
                    <a:sysClr val="windowText" lastClr="000000"/>
                  </a:solidFill>
                  <a:latin typeface="+mj-lt"/>
                </a:rPr>
                <a:t>3</a:t>
              </a:r>
            </a:p>
          </p:txBody>
        </p:sp>
      </p:grpSp>
      <p:grpSp>
        <p:nvGrpSpPr>
          <p:cNvPr id="42" name="Grupa 41">
            <a:extLst>
              <a:ext uri="{FF2B5EF4-FFF2-40B4-BE49-F238E27FC236}">
                <a16:creationId xmlns:a16="http://schemas.microsoft.com/office/drawing/2014/main" id="{795371D9-89F3-4DD9-85A3-FE6D9D89AB25}"/>
              </a:ext>
            </a:extLst>
          </p:cNvPr>
          <p:cNvGrpSpPr/>
          <p:nvPr/>
        </p:nvGrpSpPr>
        <p:grpSpPr>
          <a:xfrm>
            <a:off x="272000" y="3937462"/>
            <a:ext cx="2664296" cy="1656184"/>
            <a:chOff x="290577" y="3668504"/>
            <a:chExt cx="2664296" cy="1656184"/>
          </a:xfrm>
          <a:solidFill>
            <a:srgbClr val="00B050"/>
          </a:solidFill>
        </p:grpSpPr>
        <p:sp>
          <p:nvSpPr>
            <p:cNvPr id="31" name="Pravokutnik: zaobljeni kutovi 30">
              <a:extLst>
                <a:ext uri="{FF2B5EF4-FFF2-40B4-BE49-F238E27FC236}">
                  <a16:creationId xmlns:a16="http://schemas.microsoft.com/office/drawing/2014/main" id="{FE51A5D1-72FF-4AFA-B286-A5542F0992CE}"/>
                </a:ext>
              </a:extLst>
            </p:cNvPr>
            <p:cNvSpPr/>
            <p:nvPr/>
          </p:nvSpPr>
          <p:spPr>
            <a:xfrm>
              <a:off x="290577" y="3668504"/>
              <a:ext cx="2664296" cy="1656184"/>
            </a:xfrm>
            <a:prstGeom prst="roundRect">
              <a:avLst/>
            </a:prstGeom>
            <a:grpFill/>
            <a:ln w="76200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 dirty="0"/>
            </a:p>
          </p:txBody>
        </p:sp>
        <p:sp>
          <p:nvSpPr>
            <p:cNvPr id="38" name="Elipsa 37">
              <a:extLst>
                <a:ext uri="{FF2B5EF4-FFF2-40B4-BE49-F238E27FC236}">
                  <a16:creationId xmlns:a16="http://schemas.microsoft.com/office/drawing/2014/main" id="{9C1ECFE8-B5D9-48D1-A471-C72169991828}"/>
                </a:ext>
              </a:extLst>
            </p:cNvPr>
            <p:cNvSpPr/>
            <p:nvPr/>
          </p:nvSpPr>
          <p:spPr>
            <a:xfrm>
              <a:off x="1281851" y="4128384"/>
              <a:ext cx="659596" cy="626406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3200" b="1" dirty="0">
                  <a:solidFill>
                    <a:sysClr val="windowText" lastClr="000000"/>
                  </a:solidFill>
                  <a:latin typeface="+mj-lt"/>
                </a:rPr>
                <a:t>4</a:t>
              </a:r>
            </a:p>
          </p:txBody>
        </p:sp>
      </p:grpSp>
      <p:grpSp>
        <p:nvGrpSpPr>
          <p:cNvPr id="43" name="Grupa 42">
            <a:extLst>
              <a:ext uri="{FF2B5EF4-FFF2-40B4-BE49-F238E27FC236}">
                <a16:creationId xmlns:a16="http://schemas.microsoft.com/office/drawing/2014/main" id="{42F54F1C-7562-4746-A620-A2F99A8F3097}"/>
              </a:ext>
            </a:extLst>
          </p:cNvPr>
          <p:cNvGrpSpPr/>
          <p:nvPr/>
        </p:nvGrpSpPr>
        <p:grpSpPr>
          <a:xfrm>
            <a:off x="3327286" y="3956445"/>
            <a:ext cx="2664296" cy="1656184"/>
            <a:chOff x="3314378" y="3660714"/>
            <a:chExt cx="2664296" cy="1656184"/>
          </a:xfrm>
          <a:solidFill>
            <a:srgbClr val="00B050"/>
          </a:solidFill>
        </p:grpSpPr>
        <p:sp>
          <p:nvSpPr>
            <p:cNvPr id="32" name="Pravokutnik: zaobljeni kutovi 31">
              <a:extLst>
                <a:ext uri="{FF2B5EF4-FFF2-40B4-BE49-F238E27FC236}">
                  <a16:creationId xmlns:a16="http://schemas.microsoft.com/office/drawing/2014/main" id="{FE5B7F45-AB3A-4193-B87F-1D99AFFE5C06}"/>
                </a:ext>
              </a:extLst>
            </p:cNvPr>
            <p:cNvSpPr/>
            <p:nvPr/>
          </p:nvSpPr>
          <p:spPr>
            <a:xfrm>
              <a:off x="3314378" y="3660714"/>
              <a:ext cx="2664296" cy="1656184"/>
            </a:xfrm>
            <a:prstGeom prst="roundRect">
              <a:avLst/>
            </a:prstGeom>
            <a:grpFill/>
            <a:ln w="76200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40" name="Elipsa 39">
              <a:extLst>
                <a:ext uri="{FF2B5EF4-FFF2-40B4-BE49-F238E27FC236}">
                  <a16:creationId xmlns:a16="http://schemas.microsoft.com/office/drawing/2014/main" id="{EB5E10D5-E9E4-49FA-A61A-5FEDCCF5BD23}"/>
                </a:ext>
              </a:extLst>
            </p:cNvPr>
            <p:cNvSpPr/>
            <p:nvPr/>
          </p:nvSpPr>
          <p:spPr>
            <a:xfrm>
              <a:off x="4255893" y="4128384"/>
              <a:ext cx="659596" cy="626406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3200" b="1" dirty="0">
                  <a:solidFill>
                    <a:sysClr val="windowText" lastClr="000000"/>
                  </a:solidFill>
                  <a:latin typeface="+mj-lt"/>
                </a:rPr>
                <a:t>5</a:t>
              </a:r>
            </a:p>
          </p:txBody>
        </p:sp>
      </p:grpSp>
      <p:grpSp>
        <p:nvGrpSpPr>
          <p:cNvPr id="44" name="Grupa 43">
            <a:extLst>
              <a:ext uri="{FF2B5EF4-FFF2-40B4-BE49-F238E27FC236}">
                <a16:creationId xmlns:a16="http://schemas.microsoft.com/office/drawing/2014/main" id="{39F3409A-6A9A-42FD-8824-52BC140F3A6A}"/>
              </a:ext>
            </a:extLst>
          </p:cNvPr>
          <p:cNvGrpSpPr/>
          <p:nvPr/>
        </p:nvGrpSpPr>
        <p:grpSpPr>
          <a:xfrm>
            <a:off x="6294457" y="3899745"/>
            <a:ext cx="2664296" cy="1656184"/>
            <a:chOff x="6170567" y="3675631"/>
            <a:chExt cx="2664296" cy="1656184"/>
          </a:xfrm>
          <a:solidFill>
            <a:srgbClr val="00B050"/>
          </a:solidFill>
        </p:grpSpPr>
        <p:sp>
          <p:nvSpPr>
            <p:cNvPr id="33" name="Pravokutnik: zaobljeni kutovi 32">
              <a:extLst>
                <a:ext uri="{FF2B5EF4-FFF2-40B4-BE49-F238E27FC236}">
                  <a16:creationId xmlns:a16="http://schemas.microsoft.com/office/drawing/2014/main" id="{8EA7C3FA-1DDA-4889-9D0E-6B85A8DD2A10}"/>
                </a:ext>
              </a:extLst>
            </p:cNvPr>
            <p:cNvSpPr/>
            <p:nvPr/>
          </p:nvSpPr>
          <p:spPr>
            <a:xfrm>
              <a:off x="6170567" y="3675631"/>
              <a:ext cx="2664296" cy="1656184"/>
            </a:xfrm>
            <a:prstGeom prst="roundRect">
              <a:avLst/>
            </a:prstGeom>
            <a:grpFill/>
            <a:ln w="76200">
              <a:solidFill>
                <a:schemeClr val="bg1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hr-HR"/>
            </a:p>
          </p:txBody>
        </p:sp>
        <p:sp>
          <p:nvSpPr>
            <p:cNvPr id="41" name="Elipsa 40">
              <a:extLst>
                <a:ext uri="{FF2B5EF4-FFF2-40B4-BE49-F238E27FC236}">
                  <a16:creationId xmlns:a16="http://schemas.microsoft.com/office/drawing/2014/main" id="{9F989A5E-4434-4085-8346-6BC0E4566C81}"/>
                </a:ext>
              </a:extLst>
            </p:cNvPr>
            <p:cNvSpPr/>
            <p:nvPr/>
          </p:nvSpPr>
          <p:spPr>
            <a:xfrm>
              <a:off x="7137106" y="4128384"/>
              <a:ext cx="659596" cy="626406"/>
            </a:xfrm>
            <a:prstGeom prst="ellipse">
              <a:avLst/>
            </a:prstGeom>
            <a:grp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r-HR" sz="3200" b="1" dirty="0">
                  <a:solidFill>
                    <a:sysClr val="windowText" lastClr="000000"/>
                  </a:solidFill>
                  <a:latin typeface="+mj-lt"/>
                </a:rPr>
                <a:t>6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5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6" presetClass="exit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ka 1">
            <a:extLst>
              <a:ext uri="{FF2B5EF4-FFF2-40B4-BE49-F238E27FC236}">
                <a16:creationId xmlns:a16="http://schemas.microsoft.com/office/drawing/2014/main" id="{C9DAA32F-86E4-4E07-8DFD-C804E4468CF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16023" y="260482"/>
            <a:ext cx="4032448" cy="2784353"/>
          </a:xfrm>
          <a:prstGeom prst="rect">
            <a:avLst/>
          </a:prstGeom>
        </p:spPr>
      </p:pic>
      <p:pic>
        <p:nvPicPr>
          <p:cNvPr id="3" name="Slika 2">
            <a:extLst>
              <a:ext uri="{FF2B5EF4-FFF2-40B4-BE49-F238E27FC236}">
                <a16:creationId xmlns:a16="http://schemas.microsoft.com/office/drawing/2014/main" id="{530B4D03-8718-41B5-94CD-63614C5308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293" y="3645024"/>
            <a:ext cx="5781255" cy="2784354"/>
          </a:xfrm>
          <a:prstGeom prst="rect">
            <a:avLst/>
          </a:prstGeom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240BEB4E-27CA-4F39-9A49-4F7AADDDB8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5921" y="277926"/>
            <a:ext cx="4104456" cy="2784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216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0699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1016</TotalTime>
  <Words>75</Words>
  <Application>Microsoft Office PowerPoint</Application>
  <PresentationFormat>Prikaz na zaslonu 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tema</vt:lpstr>
      <vt:lpstr>PowerPoint prezentacija</vt:lpstr>
      <vt:lpstr>PowerPoint prezentacija</vt:lpstr>
      <vt:lpstr>PowerPoint prezentacija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Željka i Kire</dc:creator>
  <cp:lastModifiedBy>Korisnik 1</cp:lastModifiedBy>
  <cp:revision>43</cp:revision>
  <dcterms:created xsi:type="dcterms:W3CDTF">2017-09-28T14:17:38Z</dcterms:created>
  <dcterms:modified xsi:type="dcterms:W3CDTF">2023-05-17T19:26:33Z</dcterms:modified>
</cp:coreProperties>
</file>