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8" d="100"/>
          <a:sy n="78" d="100"/>
        </p:scale>
        <p:origin x="878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2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003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8916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621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hr-H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392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150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283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781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493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993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556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3E1DD39-CB9A-462E-9EEE-39E0C1925F51}" type="datetimeFigureOut">
              <a:rPr lang="hr-HR" smtClean="0"/>
              <a:t>25.5.2024.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3A18F4E-11F8-43F1-8B8A-84D4A1D8ECD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58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148CB61-4003-4D14-A71A-9B9D27D93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OSOBNO RAČUNALO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62F7DA1-D642-4AFA-A69D-E22CDACE79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866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>
            <a:extLst>
              <a:ext uri="{FF2B5EF4-FFF2-40B4-BE49-F238E27FC236}">
                <a16:creationId xmlns:a16="http://schemas.microsoft.com/office/drawing/2014/main" id="{CE66AF3B-E632-4B20-8D65-D835F0676E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4" t="18804" r="13679" b="12218"/>
          <a:stretch/>
        </p:blipFill>
        <p:spPr>
          <a:xfrm>
            <a:off x="1042552" y="2247756"/>
            <a:ext cx="9497291" cy="4730565"/>
          </a:xfrm>
          <a:prstGeom prst="rect">
            <a:avLst/>
          </a:prstGeom>
        </p:spPr>
      </p:pic>
      <p:pic>
        <p:nvPicPr>
          <p:cNvPr id="1026" name="Picture 2" descr="Game Generic Flat icon">
            <a:extLst>
              <a:ext uri="{FF2B5EF4-FFF2-40B4-BE49-F238E27FC236}">
                <a16:creationId xmlns:a16="http://schemas.microsoft.com/office/drawing/2014/main" id="{FC1C782D-170D-4171-9F27-7989E0816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33" y="298174"/>
            <a:ext cx="1232560" cy="12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munications, computer, text, typing, writing icon - Download on  Iconfinder">
            <a:extLst>
              <a:ext uri="{FF2B5EF4-FFF2-40B4-BE49-F238E27FC236}">
                <a16:creationId xmlns:a16="http://schemas.microsoft.com/office/drawing/2014/main" id="{767CFE07-10C8-4B0D-9EC2-3F6BF28E2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060" y="318695"/>
            <a:ext cx="1171852" cy="117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DE71150-9D14-47CA-A3AC-F59CF1D1EADE}"/>
              </a:ext>
            </a:extLst>
          </p:cNvPr>
          <p:cNvGrpSpPr/>
          <p:nvPr/>
        </p:nvGrpSpPr>
        <p:grpSpPr>
          <a:xfrm>
            <a:off x="4909879" y="209921"/>
            <a:ext cx="2030028" cy="1570607"/>
            <a:chOff x="4065972" y="759780"/>
            <a:chExt cx="4876800" cy="4876800"/>
          </a:xfrm>
        </p:grpSpPr>
        <p:pic>
          <p:nvPicPr>
            <p:cNvPr id="1034" name="Picture 10" descr="Computer screen - Free computer icons">
              <a:extLst>
                <a:ext uri="{FF2B5EF4-FFF2-40B4-BE49-F238E27FC236}">
                  <a16:creationId xmlns:a16="http://schemas.microsoft.com/office/drawing/2014/main" id="{21680049-F54A-458F-82C5-C14D8B2A0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5972" y="759780"/>
              <a:ext cx="4876800" cy="487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Desktop Animated cartoon High-definition television, tom and jerry, 3D  Computer Graphics, mammal, heroes png | PNGWing">
              <a:extLst>
                <a:ext uri="{FF2B5EF4-FFF2-40B4-BE49-F238E27FC236}">
                  <a16:creationId xmlns:a16="http://schemas.microsoft.com/office/drawing/2014/main" id="{F5E913FB-D80C-4D74-BF43-6E70FF3757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00" t="27746" r="25044" b="12910"/>
            <a:stretch/>
          </p:blipFill>
          <p:spPr bwMode="auto">
            <a:xfrm>
              <a:off x="4280515" y="1221420"/>
              <a:ext cx="4447713" cy="2894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6" name="Picture 12" descr="Digital art - Free computer icons">
            <a:extLst>
              <a:ext uri="{FF2B5EF4-FFF2-40B4-BE49-F238E27FC236}">
                <a16:creationId xmlns:a16="http://schemas.microsoft.com/office/drawing/2014/main" id="{3BDA9EE2-BB1E-4983-B050-432C1CB11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019" y="0"/>
            <a:ext cx="1710813" cy="171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Live chat - Free computer icons">
            <a:extLst>
              <a:ext uri="{FF2B5EF4-FFF2-40B4-BE49-F238E27FC236}">
                <a16:creationId xmlns:a16="http://schemas.microsoft.com/office/drawing/2014/main" id="{09FDFE1C-88D7-479E-9AF9-3ADB37C2E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174" y="110321"/>
            <a:ext cx="1605432" cy="160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5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0E188617-9FF0-4078-BBCF-A5BC167F46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4" t="18804" r="13679" b="12218"/>
          <a:stretch/>
        </p:blipFill>
        <p:spPr>
          <a:xfrm>
            <a:off x="1553829" y="1284195"/>
            <a:ext cx="9497291" cy="4730565"/>
          </a:xfrm>
          <a:prstGeom prst="rect">
            <a:avLst/>
          </a:prstGeom>
        </p:spPr>
      </p:pic>
      <p:sp>
        <p:nvSpPr>
          <p:cNvPr id="3" name="Pravokutnik 2">
            <a:extLst>
              <a:ext uri="{FF2B5EF4-FFF2-40B4-BE49-F238E27FC236}">
                <a16:creationId xmlns:a16="http://schemas.microsoft.com/office/drawing/2014/main" id="{3DF11CEF-22F3-4F8A-A9F5-8629ED696960}"/>
              </a:ext>
            </a:extLst>
          </p:cNvPr>
          <p:cNvSpPr/>
          <p:nvPr/>
        </p:nvSpPr>
        <p:spPr>
          <a:xfrm>
            <a:off x="3814917" y="2937387"/>
            <a:ext cx="1563329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MONITOR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B7790AEA-1B73-4917-8472-0A3CB6319452}"/>
              </a:ext>
            </a:extLst>
          </p:cNvPr>
          <p:cNvSpPr/>
          <p:nvPr/>
        </p:nvSpPr>
        <p:spPr>
          <a:xfrm>
            <a:off x="3814916" y="5523147"/>
            <a:ext cx="1563329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TIPKOVNICA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9538CEF3-1367-4DA2-93A8-A537EE319342}"/>
              </a:ext>
            </a:extLst>
          </p:cNvPr>
          <p:cNvSpPr/>
          <p:nvPr/>
        </p:nvSpPr>
        <p:spPr>
          <a:xfrm>
            <a:off x="6548282" y="4806888"/>
            <a:ext cx="786584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MIŠ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C81CFC52-B297-4B84-B28C-EED2A34C6015}"/>
              </a:ext>
            </a:extLst>
          </p:cNvPr>
          <p:cNvSpPr/>
          <p:nvPr/>
        </p:nvSpPr>
        <p:spPr>
          <a:xfrm>
            <a:off x="1307690" y="3933313"/>
            <a:ext cx="1258529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ZVUČNICI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ACB8489A-B546-4DDB-9260-746016F509A1}"/>
              </a:ext>
            </a:extLst>
          </p:cNvPr>
          <p:cNvSpPr/>
          <p:nvPr/>
        </p:nvSpPr>
        <p:spPr>
          <a:xfrm>
            <a:off x="8136194" y="3899310"/>
            <a:ext cx="1258529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PISAČ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B7F1E263-EABE-4C86-8A9E-F7068E3A37FA}"/>
              </a:ext>
            </a:extLst>
          </p:cNvPr>
          <p:cNvSpPr/>
          <p:nvPr/>
        </p:nvSpPr>
        <p:spPr>
          <a:xfrm>
            <a:off x="6400800" y="1416665"/>
            <a:ext cx="1602658" cy="49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SREDIŠNJA JEDINICA</a:t>
            </a:r>
          </a:p>
        </p:txBody>
      </p:sp>
    </p:spTree>
    <p:extLst>
      <p:ext uri="{BB962C8B-B14F-4D97-AF65-F5344CB8AC3E}">
        <p14:creationId xmlns:p14="http://schemas.microsoft.com/office/powerpoint/2010/main" val="331204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1742FC6-7C41-4B50-96A2-C2B0F931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UKLJUČI</a:t>
            </a:r>
          </a:p>
        </p:txBody>
      </p:sp>
      <p:pic>
        <p:nvPicPr>
          <p:cNvPr id="2050" name="Picture 2" descr="Premium Vector | Power button icon. button in flat style.">
            <a:extLst>
              <a:ext uri="{FF2B5EF4-FFF2-40B4-BE49-F238E27FC236}">
                <a16:creationId xmlns:a16="http://schemas.microsoft.com/office/drawing/2014/main" id="{A1F73AF7-DA7E-4887-96AD-B80304048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660" y="1914832"/>
            <a:ext cx="4308680" cy="430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9C3284D-DC87-4198-A232-514BDC8F3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Prijenosno računalo- laptop</a:t>
            </a:r>
          </a:p>
        </p:txBody>
      </p:sp>
      <p:pic>
        <p:nvPicPr>
          <p:cNvPr id="4098" name="Picture 2" descr="Free Macbook Laptop photo and picture">
            <a:extLst>
              <a:ext uri="{FF2B5EF4-FFF2-40B4-BE49-F238E27FC236}">
                <a16:creationId xmlns:a16="http://schemas.microsoft.com/office/drawing/2014/main" id="{04151CB8-EE07-482F-B70E-569F8B681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361" y="1827289"/>
            <a:ext cx="7065962" cy="43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0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CD2EB4-3679-4011-ABA6-78417AA1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500" y="727843"/>
            <a:ext cx="6341996" cy="854856"/>
          </a:xfrm>
        </p:spPr>
        <p:txBody>
          <a:bodyPr/>
          <a:lstStyle/>
          <a:p>
            <a:r>
              <a:rPr lang="hr-HR" dirty="0" err="1"/>
              <a:t>tablet</a:t>
            </a:r>
            <a:endParaRPr lang="hr-HR" dirty="0"/>
          </a:p>
        </p:txBody>
      </p:sp>
      <p:pic>
        <p:nvPicPr>
          <p:cNvPr id="5122" name="Picture 2" descr="Free Bar Ipad photo and picture">
            <a:extLst>
              <a:ext uri="{FF2B5EF4-FFF2-40B4-BE49-F238E27FC236}">
                <a16:creationId xmlns:a16="http://schemas.microsoft.com/office/drawing/2014/main" id="{914C8B1D-B8D2-4DE1-B361-1CA5F2FEA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516" y="2022635"/>
            <a:ext cx="6511156" cy="432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41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8587CAAD-FD56-4439-9AF0-0A0BF42DB88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20414" y="884905"/>
            <a:ext cx="7027770" cy="532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50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og od drveta">
  <a:themeElements>
    <a:clrScheme name="Slog od drvet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log od drvet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log od drvet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TM03090434[[fn=Slog od drveta]]</Template>
  <TotalTime>64</TotalTime>
  <Words>14</Words>
  <Application>Microsoft Office PowerPoint</Application>
  <PresentationFormat>Široki zaslon</PresentationFormat>
  <Paragraphs>10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2" baseType="lpstr">
      <vt:lpstr>Arial</vt:lpstr>
      <vt:lpstr>Rockwell</vt:lpstr>
      <vt:lpstr>Rockwell Condensed</vt:lpstr>
      <vt:lpstr>Wingdings</vt:lpstr>
      <vt:lpstr>Slog od drveta</vt:lpstr>
      <vt:lpstr>OSOBNO RAČUNALO</vt:lpstr>
      <vt:lpstr>PowerPoint prezentacija</vt:lpstr>
      <vt:lpstr>PowerPoint prezentacija</vt:lpstr>
      <vt:lpstr>UKLJUČI</vt:lpstr>
      <vt:lpstr>Prijenosno računalo- laptop</vt:lpstr>
      <vt:lpstr>tablet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OSOBNO RAČUNALO</dc:title>
  <dc:creator>ŽV</dc:creator>
  <cp:lastModifiedBy>ŽV</cp:lastModifiedBy>
  <cp:revision>6</cp:revision>
  <dcterms:created xsi:type="dcterms:W3CDTF">2024-05-25T14:25:08Z</dcterms:created>
  <dcterms:modified xsi:type="dcterms:W3CDTF">2024-05-25T15:29:43Z</dcterms:modified>
</cp:coreProperties>
</file>