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5" r:id="rId6"/>
    <p:sldId id="273" r:id="rId7"/>
    <p:sldId id="274" r:id="rId8"/>
    <p:sldId id="276" r:id="rId9"/>
    <p:sldId id="257" r:id="rId10"/>
    <p:sldId id="277" r:id="rId11"/>
    <p:sldId id="278" r:id="rId12"/>
    <p:sldId id="258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E5AE0-E72B-2E36-3F1F-91037A8DAF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93169F-7C22-14BC-4264-1D52C8933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6BA51-A122-520D-A7E1-BC463CE2F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7D42A-0460-393E-A11A-CE51573BC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E99D7-72B2-5588-DBEA-1BFFCC0AB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03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C90AA-2069-CC90-39B5-D80A10481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DE819E-2EDF-DBDC-DE3D-5D4E7A34F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29A66E-C57D-AD0C-5571-6401EEB02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A30B18-A74D-D009-2D92-E2449C4BE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B1132-4E7E-2780-877E-235BBB0A2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057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C145B5-0771-9644-477B-E4BDCBB599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68B2FF-C9F7-D732-8A76-2E863CF894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1A2EA7-9913-4C8E-5E96-7EFB240EE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9F006-75E4-4959-703F-E356F09A7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262E1-6A0C-837C-9F66-0FFDB3FDE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250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83D75-530E-81B2-076F-8AD522502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F24E75-FB49-1C76-3D75-2BD8112E61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A44F40-8D78-781F-3D23-6D45ED6E3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5AABE2-695D-B1F5-097C-0CA59BC81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3BF4B-0FCF-75B0-1068-C2C0D22A4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133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F8010-802A-1445-359B-DADE1C6C2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2C8E56-A2C7-9549-5AB3-B4F771E4E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26E57C-0F39-ECC3-C8A1-29F59B518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899E2A-CB23-4E5B-AC2A-E75B8B2F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9983D-941B-BAE7-1B97-3D7EE1B02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36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F4B90-5113-1A9E-90FE-342B376B0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6DFC9F-1D8A-709C-BB2E-8146FD1607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7A3F8D-EB97-5915-1325-346A00D41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0CC702-528E-4B01-407C-D522E0ABF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945DB-1DF7-7CEE-E3AB-99450AFDE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977360-0589-742F-0CFD-46E37044C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52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A0F1C-EF4F-117B-03C2-FB9DF22AB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3AEEFE-1945-B540-FCE1-27BF754C6C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700153-48B0-04C3-318A-41E29C7E66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8E51EB-9372-A1D0-600B-686719D79B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DD3397-4583-9B16-5CA5-FB45DA7E2D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EFFF4F-0D06-68F2-D4F7-0CAEE9B14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252BB0-D96C-D281-EABF-795EE99A3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810F52-AD09-864A-EFC9-F10BC0B01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821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C9A69-EE11-EDF9-372F-83191F2CC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E85A1F-1F7F-64C5-6C52-C1F7990A0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24287D-8481-EDE0-C52D-EDD3ACFD6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30F476-356D-B672-2503-22245E529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94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DC807C-4EB3-C8C9-C0AB-2A3823769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6B7902-A69F-5C2F-72E0-3B744EDBD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C43C3-1EFE-8BF5-246D-59EEBA15C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98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97A0E-2A94-5C8B-F25E-ADA694977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6ABA83-6BEA-B325-5609-28CA8120E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10F8D4-3B95-47C1-C4DA-AE54B31309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979F35-7D2A-6CC4-90DA-E42D79122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7214E-1FE4-A9A7-0911-127888EED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D4ADD7-F2F6-8AAB-34DF-35839133C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68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95B14-1C6A-6786-F605-1A34D039C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6F7077-EDDA-41E1-1D78-ECE3F49404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D8937D-E3FC-F5DB-BDF2-A7E04A3875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65AC32-41C7-8043-A2FC-97918B21E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730032-85DA-C4BC-48CE-88B11552B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E072E3-F9E6-645D-A0B6-48AA88D17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042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47B42B-399F-38D0-65F8-11CAC4F10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D65DE3-8067-F5A9-ED7F-238B081DE6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B0889-E5A2-D187-CA74-61017A1852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0713B-7893-469B-802F-EBFEBC924472}" type="datetimeFigureOut">
              <a:rPr lang="en-US" smtClean="0"/>
              <a:t>6/26/2024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F5106-6158-FA93-BC82-B401E88C0E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100D0-D0FB-7CCB-F081-EBBE6D9E2A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29064-1D31-4A6E-99B7-8DF9C8450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548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33501-993E-1F39-82ED-FCE08FD4B4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B8B1FC-22EB-46D8-DC98-E285BBDC0C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173CC1-C3DD-5150-627D-CFFC9B77CC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709" y="2300130"/>
            <a:ext cx="2200582" cy="225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022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5" t="29973" r="28183" b="22223"/>
          <a:stretch/>
        </p:blipFill>
        <p:spPr bwMode="auto">
          <a:xfrm>
            <a:off x="2269242" y="551145"/>
            <a:ext cx="7682923" cy="61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5544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9273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B1435-1450-960A-0328-7DFB45B1E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F0362D2-3452-C519-4FA3-FC63A904C8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590" y="52057"/>
            <a:ext cx="5344998" cy="6710943"/>
          </a:xfrm>
        </p:spPr>
      </p:pic>
    </p:spTree>
    <p:extLst>
      <p:ext uri="{BB962C8B-B14F-4D97-AF65-F5344CB8AC3E}">
        <p14:creationId xmlns:p14="http://schemas.microsoft.com/office/powerpoint/2010/main" val="3541705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61E5E-21D9-FCBE-02C1-E90055C23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00A3749-9C91-C476-6E52-8E04B73BF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905" y="18678"/>
            <a:ext cx="4317476" cy="6764048"/>
          </a:xfr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53059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E7E02-BE9B-0B6A-6119-AA39EC8FD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AEF4A8A-3B28-3E8C-A3E8-7F0928F363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456" y="49144"/>
            <a:ext cx="5467546" cy="6768446"/>
          </a:xfrm>
        </p:spPr>
      </p:pic>
    </p:spTree>
    <p:extLst>
      <p:ext uri="{BB962C8B-B14F-4D97-AF65-F5344CB8AC3E}">
        <p14:creationId xmlns:p14="http://schemas.microsoft.com/office/powerpoint/2010/main" val="14939339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AC9B9-E447-C9AB-40C3-F2F4B557B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A66534B-0AA3-91E1-30FB-B9D60C3823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23" y="154697"/>
            <a:ext cx="4675695" cy="6632374"/>
          </a:xfrm>
        </p:spPr>
      </p:pic>
    </p:spTree>
    <p:extLst>
      <p:ext uri="{BB962C8B-B14F-4D97-AF65-F5344CB8AC3E}">
        <p14:creationId xmlns:p14="http://schemas.microsoft.com/office/powerpoint/2010/main" val="2098091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EAC66-AF30-1DA9-DF53-2B023F22E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632F3CF-ADCB-392C-9A5A-F903BB70B9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637" y="15610"/>
            <a:ext cx="4496586" cy="6797990"/>
          </a:xfr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69393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02A2D-3BE1-2B38-F196-AF1CC8112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A2B6198-6811-2B1A-DD7E-6F318EA4B5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615" y="47447"/>
            <a:ext cx="5505254" cy="6763105"/>
          </a:xfrm>
        </p:spPr>
      </p:pic>
    </p:spTree>
    <p:extLst>
      <p:ext uri="{BB962C8B-B14F-4D97-AF65-F5344CB8AC3E}">
        <p14:creationId xmlns:p14="http://schemas.microsoft.com/office/powerpoint/2010/main" val="1653537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D22C7-5ABA-3F28-3316-574A210E2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B07CC2A-1E38-9CE8-7E2C-E3739CB549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406" y="48965"/>
            <a:ext cx="5005633" cy="6755430"/>
          </a:xfr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53165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3A546-2B56-F6F9-5D4C-335B4DE47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E6BE4AC-6B61-78D9-2F54-744A35F3AD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100" y="-8582"/>
            <a:ext cx="4817097" cy="6837753"/>
          </a:xfrm>
        </p:spPr>
      </p:pic>
    </p:spTree>
    <p:extLst>
      <p:ext uri="{BB962C8B-B14F-4D97-AF65-F5344CB8AC3E}">
        <p14:creationId xmlns:p14="http://schemas.microsoft.com/office/powerpoint/2010/main" val="1176887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DCC99-FB23-5740-42C6-E101DD9A1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2BB8517-DFCC-D27B-6D0D-09D217E46F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998" y="2886713"/>
            <a:ext cx="2172003" cy="2229161"/>
          </a:xfrm>
        </p:spPr>
      </p:pic>
    </p:spTree>
    <p:extLst>
      <p:ext uri="{BB962C8B-B14F-4D97-AF65-F5344CB8AC3E}">
        <p14:creationId xmlns:p14="http://schemas.microsoft.com/office/powerpoint/2010/main" val="3705549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75DBA-01E7-7E96-3A4E-4E1961DEB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60AD549-83A7-BCDE-3EAF-1753BA2AC8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392" y="61655"/>
            <a:ext cx="4977352" cy="6790410"/>
          </a:xfrm>
        </p:spPr>
      </p:pic>
    </p:spTree>
    <p:extLst>
      <p:ext uri="{BB962C8B-B14F-4D97-AF65-F5344CB8AC3E}">
        <p14:creationId xmlns:p14="http://schemas.microsoft.com/office/powerpoint/2010/main" val="40059903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DEAD4-EF1C-A668-66E9-4634D999E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31725BF-669C-6DC2-AE70-7CA58D1F6F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685" y="82296"/>
            <a:ext cx="3657600" cy="6738131"/>
          </a:xfrm>
        </p:spPr>
      </p:pic>
    </p:spTree>
    <p:extLst>
      <p:ext uri="{BB962C8B-B14F-4D97-AF65-F5344CB8AC3E}">
        <p14:creationId xmlns:p14="http://schemas.microsoft.com/office/powerpoint/2010/main" val="3768531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24028-DE75-F247-26CD-4E6CADFB0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44307BE-375E-CDF1-E352-4EFE86C547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130" y="2839082"/>
            <a:ext cx="2257740" cy="2324424"/>
          </a:xfrm>
        </p:spPr>
      </p:pic>
    </p:spTree>
    <p:extLst>
      <p:ext uri="{BB962C8B-B14F-4D97-AF65-F5344CB8AC3E}">
        <p14:creationId xmlns:p14="http://schemas.microsoft.com/office/powerpoint/2010/main" val="2653323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C25A7-2275-8C8B-E4A4-90993BE0F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3AD9A94-E536-8E6D-4172-9F24B330D7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709" y="2881950"/>
            <a:ext cx="2200582" cy="2238687"/>
          </a:xfrm>
        </p:spPr>
      </p:pic>
    </p:spTree>
    <p:extLst>
      <p:ext uri="{BB962C8B-B14F-4D97-AF65-F5344CB8AC3E}">
        <p14:creationId xmlns:p14="http://schemas.microsoft.com/office/powerpoint/2010/main" val="1046628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2BC83-6FE0-8056-B6D5-8F9D0E0B1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6235C17-4195-8B7B-BC75-393E6B8D99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130" y="2872424"/>
            <a:ext cx="2257740" cy="2257740"/>
          </a:xfrm>
        </p:spPr>
      </p:pic>
    </p:spTree>
    <p:extLst>
      <p:ext uri="{BB962C8B-B14F-4D97-AF65-F5344CB8AC3E}">
        <p14:creationId xmlns:p14="http://schemas.microsoft.com/office/powerpoint/2010/main" val="619051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63478-349B-CCBD-F4A8-4DA8BBB16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544977-43ED-EE6E-7C9C-759CF46D61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893" y="2886713"/>
            <a:ext cx="2248214" cy="2229161"/>
          </a:xfrm>
        </p:spPr>
      </p:pic>
    </p:spTree>
    <p:extLst>
      <p:ext uri="{BB962C8B-B14F-4D97-AF65-F5344CB8AC3E}">
        <p14:creationId xmlns:p14="http://schemas.microsoft.com/office/powerpoint/2010/main" val="3781474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E2CD1-22CD-3EEF-51F4-C8DB9F268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F05C832-87FF-3C36-1E33-A73D712C60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472" y="2915292"/>
            <a:ext cx="2191056" cy="2172003"/>
          </a:xfrm>
        </p:spPr>
      </p:pic>
    </p:spTree>
    <p:extLst>
      <p:ext uri="{BB962C8B-B14F-4D97-AF65-F5344CB8AC3E}">
        <p14:creationId xmlns:p14="http://schemas.microsoft.com/office/powerpoint/2010/main" val="337014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CD912-0CAD-FB85-386B-70D0F3A94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7F4FC7-9FD3-A14A-7F42-212150A673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9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EAC6D-1737-2C79-E30F-BA749EDE2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042" y="2766218"/>
            <a:ext cx="10515600" cy="1325563"/>
          </a:xfrm>
        </p:spPr>
        <p:txBody>
          <a:bodyPr>
            <a:noAutofit/>
          </a:bodyPr>
          <a:lstStyle/>
          <a:p>
            <a:r>
              <a:rPr lang="hr-HR" sz="8000" dirty="0">
                <a:latin typeface="Arial Rounded MT Bold" panose="020F0704030504030204" pitchFamily="34" charset="0"/>
              </a:rPr>
              <a:t>Pale sam na svijetu</a:t>
            </a:r>
            <a:br>
              <a:rPr lang="hr-HR" sz="8000" dirty="0">
                <a:latin typeface="Arial Rounded MT Bold" panose="020F0704030504030204" pitchFamily="34" charset="0"/>
              </a:rPr>
            </a:br>
            <a:r>
              <a:rPr lang="hr-HR" sz="8000" kern="0" dirty="0">
                <a:effectLst/>
                <a:latin typeface="Arial Rounded MT Bold" panose="020F07040305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Jens Sigsgaard</a:t>
            </a:r>
            <a:endParaRPr lang="en-US" sz="80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382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7</Words>
  <Application>Microsoft Office PowerPoint</Application>
  <PresentationFormat>Widescreen</PresentationFormat>
  <Paragraphs>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Arial Rounded MT Bold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Pale sam na svijetu Jens Sigsgaard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Andrijana Sili</dc:creator>
  <cp:lastModifiedBy>Andrijana Sili</cp:lastModifiedBy>
  <cp:revision>2</cp:revision>
  <dcterms:created xsi:type="dcterms:W3CDTF">2024-05-23T18:34:22Z</dcterms:created>
  <dcterms:modified xsi:type="dcterms:W3CDTF">2024-06-26T17:08:04Z</dcterms:modified>
</cp:coreProperties>
</file>