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60" r:id="rId4"/>
    <p:sldId id="262" r:id="rId5"/>
    <p:sldId id="26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hr-HR"/>
              <a:t>Uredite stil podnaslova matrice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0003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0348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21913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81161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316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34112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hr-HR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68650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73852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5700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2800" b="1" baseline="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295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14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397124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319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ennismonague.deviantart.com/art/Deep-Woods-33144563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sa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7769394" cy="4041648"/>
          </a:xfrm>
        </p:spPr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Iznenada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u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dubini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šume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r-HR" sz="4400" dirty="0">
                <a:solidFill>
                  <a:schemeClr val="accent2">
                    <a:lumMod val="50000"/>
                  </a:schemeClr>
                </a:solidFill>
              </a:rPr>
              <a:t>Amos Oz</a:t>
            </a:r>
          </a:p>
          <a:p>
            <a:r>
              <a:rPr lang="hr-HR" sz="4400" dirty="0">
                <a:solidFill>
                  <a:schemeClr val="accent2">
                    <a:lumMod val="50000"/>
                  </a:schemeClr>
                </a:solidFill>
              </a:rPr>
              <a:t>Zadaci za </a:t>
            </a:r>
            <a:r>
              <a:rPr lang="hr-HR" sz="4400">
                <a:solidFill>
                  <a:schemeClr val="accent2">
                    <a:lumMod val="50000"/>
                  </a:schemeClr>
                </a:solidFill>
              </a:rPr>
              <a:t>samostalni rad</a:t>
            </a:r>
          </a:p>
          <a:p>
            <a:endParaRPr lang="en-US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102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79835" y="0"/>
            <a:ext cx="9692640" cy="982233"/>
          </a:xfrm>
        </p:spPr>
        <p:txBody>
          <a:bodyPr>
            <a:normAutofit fontScale="90000"/>
          </a:bodyPr>
          <a:lstStyle/>
          <a:p>
            <a:pPr algn="ctr"/>
            <a:r>
              <a:rPr lang="hr-HR" dirty="0"/>
              <a:t> </a:t>
            </a:r>
            <a:br>
              <a:rPr lang="hr-HR" dirty="0"/>
            </a:br>
            <a:r>
              <a:rPr lang="hr-HR" dirty="0"/>
              <a:t>Zadatci za samostalni rad</a:t>
            </a:r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62251" y="982233"/>
            <a:ext cx="10512206" cy="5875767"/>
          </a:xfrm>
        </p:spPr>
        <p:txBody>
          <a:bodyPr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>
                <a:tab pos="228600" algn="l"/>
              </a:tabLst>
              <a:defRPr/>
            </a:pPr>
            <a:r>
              <a:rPr kumimoji="0" lang="hr-HR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Odaberi jedan lik i izradi mu osobnu iskaznicu na kartonu ili papiru (A4 ili A3 format) ili u digitalno aplikaciji </a:t>
            </a:r>
            <a:r>
              <a:rPr kumimoji="0" lang="hr-HR" sz="22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Canva</a:t>
            </a:r>
            <a:r>
              <a:rPr kumimoji="0" lang="hr-HR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Na osobnu iskaznicu nacrtaj odabrani lik i napiši osnovne podatke o njemu: </a:t>
            </a:r>
            <a:endParaRPr lang="hr-HR" sz="2200" b="1" spc="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>
                <a:tab pos="228600" algn="l"/>
              </a:tabLst>
              <a:defRPr/>
            </a:pPr>
            <a:r>
              <a:rPr kumimoji="0" lang="hr-HR" sz="22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vrijeme i mjesto rođenja</a:t>
            </a:r>
          </a:p>
          <a:p>
            <a:pPr algn="just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>
                <a:tab pos="228600" algn="l"/>
              </a:tabLst>
              <a:defRPr/>
            </a:pPr>
            <a:r>
              <a:rPr lang="hr-HR" sz="2200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moralnu (etičku) karakterizaciju</a:t>
            </a:r>
            <a:r>
              <a:rPr kumimoji="0" lang="hr-HR" sz="22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>
                <a:tab pos="228600" algn="l"/>
              </a:tabLst>
              <a:defRPr/>
            </a:pPr>
            <a:r>
              <a:rPr lang="hr-HR" sz="2200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socijalnu karakterizaciju</a:t>
            </a:r>
          </a:p>
          <a:p>
            <a:pPr algn="just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>
                <a:tab pos="228600" algn="l"/>
              </a:tabLst>
              <a:defRPr/>
            </a:pPr>
            <a:r>
              <a:rPr kumimoji="0" lang="hr-HR" sz="22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fizičku karakterizaciju</a:t>
            </a:r>
          </a:p>
          <a:p>
            <a:pPr algn="just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>
                <a:tab pos="228600" algn="l"/>
              </a:tabLst>
              <a:defRPr/>
            </a:pPr>
            <a:r>
              <a:rPr kumimoji="0" lang="hr-HR" sz="22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kako provodi vrijeme i čime se bavi</a:t>
            </a:r>
          </a:p>
          <a:p>
            <a:pPr algn="just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>
                <a:tab pos="228600" algn="l"/>
              </a:tabLst>
              <a:defRPr/>
            </a:pPr>
            <a:r>
              <a:rPr kumimoji="0" lang="hr-HR" sz="22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hobiji</a:t>
            </a:r>
          </a:p>
          <a:p>
            <a:pPr algn="just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>
                <a:tab pos="228600" algn="l"/>
              </a:tabLst>
              <a:defRPr/>
            </a:pPr>
            <a:r>
              <a:rPr lang="hr-HR" sz="2200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 kim se druži ili s kim živi</a:t>
            </a:r>
          </a:p>
          <a:p>
            <a:pPr algn="just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>
                <a:tab pos="228600" algn="l"/>
              </a:tabLst>
              <a:defRPr/>
            </a:pPr>
            <a:r>
              <a:rPr lang="hr-HR" sz="2200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ostale zanimljive podatke o liku</a:t>
            </a:r>
          </a:p>
          <a:p>
            <a:pPr marL="0" indent="0" algn="just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>
                <a:tab pos="228600" algn="l"/>
              </a:tabLst>
              <a:defRPr/>
            </a:pPr>
            <a:endParaRPr kumimoji="0" lang="hr-HR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>
                <a:tab pos="228600" algn="l"/>
              </a:tabLst>
              <a:defRPr/>
            </a:pPr>
            <a:endParaRPr lang="hr-HR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084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3910C17-A3D2-4AFF-859F-B04F0074C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595" y="252167"/>
            <a:ext cx="10520314" cy="635366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kumimoji="0" lang="hr-HR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Odaberi jedan lik i izradi mu </a:t>
            </a:r>
            <a:r>
              <a:rPr lang="hr-HR" sz="2200" b="1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profil na društvenoj mreži. Možeš koristiti aplikaciju </a:t>
            </a:r>
            <a:r>
              <a:rPr lang="hr-HR" sz="2200" b="1" spc="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Fakebook</a:t>
            </a:r>
            <a:r>
              <a:rPr lang="hr-HR" sz="2200" b="1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napraviti profil ručno na </a:t>
            </a:r>
            <a:r>
              <a:rPr kumimoji="0" lang="hr-HR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papiru (A4 ili A3 format) ili u aplikaciji </a:t>
            </a:r>
            <a:r>
              <a:rPr kumimoji="0" lang="hr-HR" sz="22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Canva</a:t>
            </a:r>
            <a:r>
              <a:rPr lang="hr-HR" sz="2200" b="1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kumimoji="0" lang="hr-HR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2200" b="1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Naslovnica profila može sadržavati: </a:t>
            </a:r>
          </a:p>
          <a:p>
            <a:pPr>
              <a:lnSpc>
                <a:spcPct val="100000"/>
              </a:lnSpc>
            </a:pPr>
            <a:r>
              <a:rPr lang="hr-HR" sz="2200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osobni podatci o liku (ime, prezime, nadimak, mjesto rođenja, mjesto stanovanja, datum rođenja, ljubavni status, strani jezici, članovi obitelji)</a:t>
            </a:r>
          </a:p>
          <a:p>
            <a:pPr>
              <a:lnSpc>
                <a:spcPct val="100000"/>
              </a:lnSpc>
            </a:pPr>
            <a:r>
              <a:rPr lang="hr-HR" sz="2200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fotografija ili ilustracija lika</a:t>
            </a:r>
          </a:p>
          <a:p>
            <a:pPr>
              <a:lnSpc>
                <a:spcPct val="100000"/>
              </a:lnSpc>
            </a:pPr>
            <a:r>
              <a:rPr lang="hr-HR" sz="2200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naslovna fotografija </a:t>
            </a:r>
          </a:p>
          <a:p>
            <a:pPr>
              <a:lnSpc>
                <a:spcPct val="100000"/>
              </a:lnSpc>
            </a:pPr>
            <a:r>
              <a:rPr lang="hr-HR" sz="2200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popis i fotografije nekih prijatelja </a:t>
            </a:r>
          </a:p>
          <a:p>
            <a:pPr>
              <a:lnSpc>
                <a:spcPct val="100000"/>
              </a:lnSpc>
            </a:pPr>
            <a:r>
              <a:rPr lang="hr-HR" sz="2200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barem jedna objava s komentarima ostalih likova</a:t>
            </a:r>
          </a:p>
          <a:p>
            <a:pPr>
              <a:lnSpc>
                <a:spcPct val="100000"/>
              </a:lnSpc>
            </a:pPr>
            <a:r>
              <a:rPr lang="hr-HR" sz="2200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objavljena barem jedna fotografija</a:t>
            </a:r>
          </a:p>
          <a:p>
            <a:pPr>
              <a:lnSpc>
                <a:spcPct val="100000"/>
              </a:lnSpc>
            </a:pPr>
            <a:r>
              <a:rPr lang="hr-HR" sz="2200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objavljena poveznica za neku pjesmu, članak ili vijest</a:t>
            </a:r>
          </a:p>
          <a:p>
            <a:pPr>
              <a:lnSpc>
                <a:spcPct val="100000"/>
              </a:lnSpc>
            </a:pPr>
            <a:r>
              <a:rPr lang="hr-HR" sz="2200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ostalo što smatraš zanimljivim i vezanim uz radnju romana </a:t>
            </a:r>
            <a:r>
              <a:rPr lang="hr-HR" sz="2200" i="1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Iznenada u dubini šume </a:t>
            </a:r>
            <a:r>
              <a:rPr lang="hr-HR" sz="2200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(podijeljena uspomena, prijava na nekom mjestu, osjećaj/aktivnost…)</a:t>
            </a:r>
          </a:p>
          <a:p>
            <a:pPr marL="0" indent="0">
              <a:buNone/>
            </a:pPr>
            <a:endParaRPr lang="hr-HR" sz="2200" spc="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sz="2000" spc="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86709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3910C17-A3D2-4AFF-859F-B04F0074C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449" y="395926"/>
            <a:ext cx="10284644" cy="5784211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hr-HR" sz="2200" b="1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Odaberi jedan lik i izradi mu profil na Instagramu. Možeš koristiti aplikaciju </a:t>
            </a:r>
            <a:r>
              <a:rPr lang="hr-HR" sz="2200" b="1" spc="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Canva</a:t>
            </a:r>
            <a:r>
              <a:rPr kumimoji="0" lang="hr-HR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2200" b="1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(poster) </a:t>
            </a:r>
            <a:r>
              <a:rPr kumimoji="0" lang="hr-HR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ili</a:t>
            </a:r>
            <a:r>
              <a:rPr lang="hr-HR" sz="2200" b="1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napraviti profil na </a:t>
            </a:r>
            <a:r>
              <a:rPr kumimoji="0" lang="hr-HR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papiru (A4 ili A3 format). </a:t>
            </a:r>
            <a:r>
              <a:rPr lang="hr-HR" sz="2200" b="1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Naslovnica profila može sadržavati: </a:t>
            </a:r>
          </a:p>
          <a:p>
            <a:r>
              <a:rPr lang="hr-HR" sz="2200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osobni podatci o liku (ime, prezime, nadimak)</a:t>
            </a:r>
          </a:p>
          <a:p>
            <a:r>
              <a:rPr lang="hr-HR" sz="2200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kratak opis profila ispod fotografije </a:t>
            </a:r>
          </a:p>
          <a:p>
            <a:r>
              <a:rPr lang="hr-HR" sz="2200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broj objava, broj pratitelja, broj osoba koje lik prati</a:t>
            </a:r>
          </a:p>
          <a:p>
            <a:r>
              <a:rPr lang="hr-HR" sz="2200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fotografija ili ilustracija lika </a:t>
            </a:r>
          </a:p>
          <a:p>
            <a:r>
              <a:rPr lang="hr-HR" sz="2200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nekoliko naglasaka</a:t>
            </a:r>
          </a:p>
          <a:p>
            <a:r>
              <a:rPr lang="hr-HR" sz="2200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nekoliko objavljenih fotografija (ilustracija) vezanih uz roman </a:t>
            </a:r>
            <a:r>
              <a:rPr lang="hr-HR" sz="2200" i="1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Iznenada u dubini šume </a:t>
            </a:r>
            <a:r>
              <a:rPr lang="hr-HR" sz="2200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 komentarima pratitelja (likovi iz romana)</a:t>
            </a:r>
          </a:p>
          <a:p>
            <a:pPr marL="0" indent="0">
              <a:buNone/>
            </a:pPr>
            <a:endParaRPr lang="hr-HR" sz="2000" spc="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235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176B2088-ED84-42E5-85EA-9BB3594FF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51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004177F9-3F2D-4768-8CF3-DCCFEFBD54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7621" r="33219"/>
          <a:stretch/>
        </p:blipFill>
        <p:spPr>
          <a:xfrm>
            <a:off x="1" y="10"/>
            <a:ext cx="4014756" cy="6857990"/>
          </a:xfrm>
          <a:prstGeom prst="rect">
            <a:avLst/>
          </a:prstGeom>
        </p:spPr>
      </p:pic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1CCB105-BDC1-4F67-ACC4-D798E4621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43192"/>
            <a:ext cx="7149829" cy="6614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200" b="1" spc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Zamisli da si novinar/ka. Snimi kratku televizijsku ili radijsku vijest o jednom od ovih događaja: </a:t>
            </a:r>
          </a:p>
          <a:p>
            <a:pPr marL="0" indent="0">
              <a:buNone/>
            </a:pPr>
            <a:r>
              <a:rPr lang="hr-HR" sz="2200" spc="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a) Odlazak Maje i Matija u mračnu šumu</a:t>
            </a:r>
          </a:p>
          <a:p>
            <a:pPr marL="0" indent="0">
              <a:buNone/>
            </a:pPr>
            <a:r>
              <a:rPr lang="hr-HR" sz="2200" spc="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b) Selo bez životinja</a:t>
            </a:r>
          </a:p>
          <a:p>
            <a:pPr marL="0" indent="0">
              <a:buNone/>
            </a:pPr>
            <a:r>
              <a:rPr lang="hr-HR" sz="2200" spc="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c) </a:t>
            </a:r>
            <a:r>
              <a:rPr lang="hr-HR" sz="2200" spc="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Nimijeva</a:t>
            </a:r>
            <a:r>
              <a:rPr lang="hr-HR" sz="2200" spc="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2200" spc="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njištalica</a:t>
            </a:r>
            <a:endParaRPr lang="hr-HR" sz="2200" spc="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r-HR" sz="2200" spc="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d) Čudovišni </a:t>
            </a:r>
            <a:r>
              <a:rPr lang="hr-HR" sz="2200" spc="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Nehi</a:t>
            </a:r>
            <a:r>
              <a:rPr lang="hr-HR" sz="2200" spc="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kruži selom</a:t>
            </a:r>
          </a:p>
          <a:p>
            <a:pPr marL="0" indent="0">
              <a:buNone/>
            </a:pPr>
            <a:r>
              <a:rPr lang="hr-HR" sz="2200" b="1" spc="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Prikupi informacije na mjestu događaja. Razgovaraj sa svjedocima i stanovnicima sela. Vijest treba gledateljima/slušateljima odgovoriti na sljedeća pitanja: </a:t>
            </a:r>
          </a:p>
          <a:p>
            <a:pPr marL="0" indent="0">
              <a:buNone/>
            </a:pPr>
            <a:r>
              <a:rPr lang="hr-HR" sz="2200" spc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Tko? </a:t>
            </a:r>
          </a:p>
          <a:p>
            <a:pPr marL="0" indent="0">
              <a:buNone/>
            </a:pPr>
            <a:r>
              <a:rPr lang="hr-HR" sz="2200" spc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Što?</a:t>
            </a:r>
          </a:p>
          <a:p>
            <a:pPr marL="0" indent="0">
              <a:buNone/>
            </a:pPr>
            <a:r>
              <a:rPr lang="hr-HR" sz="2200" spc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Gdje?</a:t>
            </a:r>
          </a:p>
          <a:p>
            <a:pPr marL="0" indent="0">
              <a:buNone/>
            </a:pPr>
            <a:r>
              <a:rPr lang="hr-HR" sz="2200" spc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Kada? </a:t>
            </a:r>
          </a:p>
          <a:p>
            <a:pPr marL="0" indent="0">
              <a:buNone/>
            </a:pPr>
            <a:r>
              <a:rPr lang="hr-HR" sz="2200" spc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Kako?</a:t>
            </a:r>
          </a:p>
          <a:p>
            <a:pPr marL="0" indent="0">
              <a:buNone/>
            </a:pPr>
            <a:endParaRPr lang="hr-HR" sz="1300" spc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r-HR" sz="1300" spc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8C812AED-03BB-4FC7-9402-94857F5E3495}"/>
              </a:ext>
            </a:extLst>
          </p:cNvPr>
          <p:cNvSpPr txBox="1"/>
          <p:nvPr/>
        </p:nvSpPr>
        <p:spPr>
          <a:xfrm>
            <a:off x="1209180" y="6657945"/>
            <a:ext cx="280557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7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hlinkClick r:id="rId3" tooltip="https://dennismonague.deviantart.com/art/Deep-Woods-33144563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 fotografija</a:t>
            </a:r>
            <a:r>
              <a:rPr kumimoji="0" lang="hr-HR" sz="7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korisnika Nepoznat autor: licenca </a:t>
            </a:r>
            <a:r>
              <a:rPr kumimoji="0" lang="hr-HR" sz="7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hlinkClick r:id="rId4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kumimoji="0" lang="hr-HR" sz="7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812843751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Prilagođeno 5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641766"/>
      </a:accent1>
      <a:accent2>
        <a:srgbClr val="641766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7B713C7F-58B7-4AE9-B361-B13EB9EC4C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Megtekintés</Template>
  <TotalTime>104</TotalTime>
  <Words>391</Words>
  <Application>Microsoft Office PowerPoint</Application>
  <PresentationFormat>Široki zaslon</PresentationFormat>
  <Paragraphs>42</Paragraphs>
  <Slides>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5</vt:i4>
      </vt:variant>
    </vt:vector>
  </HeadingPairs>
  <TitlesOfParts>
    <vt:vector size="10" baseType="lpstr">
      <vt:lpstr>Arial</vt:lpstr>
      <vt:lpstr>Century Schoolbook</vt:lpstr>
      <vt:lpstr>Times New Roman</vt:lpstr>
      <vt:lpstr>Wingdings 2</vt:lpstr>
      <vt:lpstr>View</vt:lpstr>
      <vt:lpstr>Iznenada u dubini šume</vt:lpstr>
      <vt:lpstr>  Zadatci za samostalni rad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Iznenada u dubini šume</dc:title>
  <dc:creator>Martina Špičko</dc:creator>
  <cp:lastModifiedBy>Martina Špičko</cp:lastModifiedBy>
  <cp:revision>29</cp:revision>
  <dcterms:created xsi:type="dcterms:W3CDTF">2019-02-01T07:31:44Z</dcterms:created>
  <dcterms:modified xsi:type="dcterms:W3CDTF">2024-07-03T09:14:07Z</dcterms:modified>
</cp:coreProperties>
</file>