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3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7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DBBBB5-7B86-40A6-BB97-859BBA85369C}" v="27" dt="2024-07-11T05:36:11.845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ila, s rešetkom tablic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latka Grahovec Soldat" userId="359f3b10-956a-40d0-9238-8b067400652a" providerId="ADAL" clId="{AADBBBB5-7B86-40A6-BB97-859BBA85369C}"/>
    <pc:docChg chg="delSld modSld">
      <pc:chgData name="Zlatka Grahovec Soldat" userId="359f3b10-956a-40d0-9238-8b067400652a" providerId="ADAL" clId="{AADBBBB5-7B86-40A6-BB97-859BBA85369C}" dt="2024-07-11T05:36:11.845" v="34" actId="20577"/>
      <pc:docMkLst>
        <pc:docMk/>
      </pc:docMkLst>
      <pc:sldChg chg="modSp">
        <pc:chgData name="Zlatka Grahovec Soldat" userId="359f3b10-956a-40d0-9238-8b067400652a" providerId="ADAL" clId="{AADBBBB5-7B86-40A6-BB97-859BBA85369C}" dt="2024-07-11T05:36:11.845" v="34" actId="20577"/>
        <pc:sldMkLst>
          <pc:docMk/>
          <pc:sldMk cId="1424654502" sldId="256"/>
        </pc:sldMkLst>
        <pc:spChg chg="mod">
          <ac:chgData name="Zlatka Grahovec Soldat" userId="359f3b10-956a-40d0-9238-8b067400652a" providerId="ADAL" clId="{AADBBBB5-7B86-40A6-BB97-859BBA85369C}" dt="2024-07-11T05:36:11.845" v="34" actId="20577"/>
          <ac:spMkLst>
            <pc:docMk/>
            <pc:sldMk cId="1424654502" sldId="256"/>
            <ac:spMk id="2" creationId="{B04AC67D-5B0E-101B-5BE7-F4A1F7AE343D}"/>
          </ac:spMkLst>
        </pc:spChg>
      </pc:sldChg>
      <pc:sldChg chg="del">
        <pc:chgData name="Zlatka Grahovec Soldat" userId="359f3b10-956a-40d0-9238-8b067400652a" providerId="ADAL" clId="{AADBBBB5-7B86-40A6-BB97-859BBA85369C}" dt="2024-07-11T05:35:26.489" v="1" actId="47"/>
        <pc:sldMkLst>
          <pc:docMk/>
          <pc:sldMk cId="2248159637" sldId="262"/>
        </pc:sldMkLst>
      </pc:sldChg>
      <pc:sldChg chg="del">
        <pc:chgData name="Zlatka Grahovec Soldat" userId="359f3b10-956a-40d0-9238-8b067400652a" providerId="ADAL" clId="{AADBBBB5-7B86-40A6-BB97-859BBA85369C}" dt="2024-07-11T05:35:27.365" v="2" actId="47"/>
        <pc:sldMkLst>
          <pc:docMk/>
          <pc:sldMk cId="2979917033" sldId="269"/>
        </pc:sldMkLst>
      </pc:sldChg>
      <pc:sldChg chg="del">
        <pc:chgData name="Zlatka Grahovec Soldat" userId="359f3b10-956a-40d0-9238-8b067400652a" providerId="ADAL" clId="{AADBBBB5-7B86-40A6-BB97-859BBA85369C}" dt="2024-07-11T05:35:29.100" v="4" actId="47"/>
        <pc:sldMkLst>
          <pc:docMk/>
          <pc:sldMk cId="222736301" sldId="271"/>
        </pc:sldMkLst>
      </pc:sldChg>
      <pc:sldChg chg="del">
        <pc:chgData name="Zlatka Grahovec Soldat" userId="359f3b10-956a-40d0-9238-8b067400652a" providerId="ADAL" clId="{AADBBBB5-7B86-40A6-BB97-859BBA85369C}" dt="2024-07-11T05:35:28.185" v="3" actId="47"/>
        <pc:sldMkLst>
          <pc:docMk/>
          <pc:sldMk cId="2216284914" sldId="272"/>
        </pc:sldMkLst>
      </pc:sldChg>
      <pc:sldChg chg="del">
        <pc:chgData name="Zlatka Grahovec Soldat" userId="359f3b10-956a-40d0-9238-8b067400652a" providerId="ADAL" clId="{AADBBBB5-7B86-40A6-BB97-859BBA85369C}" dt="2024-07-11T05:35:29.916" v="5" actId="47"/>
        <pc:sldMkLst>
          <pc:docMk/>
          <pc:sldMk cId="2266338198" sldId="273"/>
        </pc:sldMkLst>
      </pc:sldChg>
      <pc:sldChg chg="del">
        <pc:chgData name="Zlatka Grahovec Soldat" userId="359f3b10-956a-40d0-9238-8b067400652a" providerId="ADAL" clId="{AADBBBB5-7B86-40A6-BB97-859BBA85369C}" dt="2024-07-11T05:35:25.784" v="0" actId="47"/>
        <pc:sldMkLst>
          <pc:docMk/>
          <pc:sldMk cId="4146399330" sldId="276"/>
        </pc:sldMkLst>
      </pc:sldChg>
      <pc:sldChg chg="del">
        <pc:chgData name="Zlatka Grahovec Soldat" userId="359f3b10-956a-40d0-9238-8b067400652a" providerId="ADAL" clId="{AADBBBB5-7B86-40A6-BB97-859BBA85369C}" dt="2024-07-11T05:35:30.821" v="6" actId="47"/>
        <pc:sldMkLst>
          <pc:docMk/>
          <pc:sldMk cId="3472199071" sldId="277"/>
        </pc:sldMkLst>
      </pc:sldChg>
      <pc:sldChg chg="del">
        <pc:chgData name="Zlatka Grahovec Soldat" userId="359f3b10-956a-40d0-9238-8b067400652a" providerId="ADAL" clId="{AADBBBB5-7B86-40A6-BB97-859BBA85369C}" dt="2024-07-11T05:35:42.444" v="7" actId="47"/>
        <pc:sldMkLst>
          <pc:docMk/>
          <pc:sldMk cId="316493434" sldId="27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C96AC-8073-49BF-99B9-EB2268B2237F}" type="doc">
      <dgm:prSet loTypeId="urn:microsoft.com/office/officeart/2008/layout/VerticalCircleList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hr-HR"/>
        </a:p>
      </dgm:t>
    </dgm:pt>
    <dgm:pt modelId="{76D62FA4-96CD-490E-B6FE-1F4BF1749341}">
      <dgm:prSet/>
      <dgm:spPr/>
      <dgm:t>
        <a:bodyPr/>
        <a:lstStyle/>
        <a:p>
          <a:r>
            <a:rPr lang="en-US" b="1" i="1" dirty="0" err="1"/>
            <a:t>Priča</a:t>
          </a:r>
          <a:r>
            <a:rPr lang="en-US" b="1" i="1" dirty="0"/>
            <a:t> o </a:t>
          </a:r>
          <a:r>
            <a:rPr lang="en-US" b="1" i="1" dirty="0" err="1"/>
            <a:t>vozaču</a:t>
          </a:r>
          <a:r>
            <a:rPr lang="en-US" b="1" i="1" dirty="0"/>
            <a:t> </a:t>
          </a:r>
          <a:r>
            <a:rPr lang="en-US" b="1" i="1" dirty="0" err="1"/>
            <a:t>autobusa</a:t>
          </a:r>
          <a:r>
            <a:rPr lang="en-US" b="1" i="1" dirty="0"/>
            <a:t> koji je </a:t>
          </a:r>
          <a:r>
            <a:rPr lang="en-US" b="1" i="1" dirty="0" err="1"/>
            <a:t>htio</a:t>
          </a:r>
          <a:r>
            <a:rPr lang="en-US" b="1" i="1" dirty="0"/>
            <a:t> </a:t>
          </a:r>
          <a:r>
            <a:rPr lang="en-US" b="1" i="1" dirty="0" err="1"/>
            <a:t>biti</a:t>
          </a:r>
          <a:r>
            <a:rPr lang="en-US" b="1" i="1" dirty="0"/>
            <a:t> bog</a:t>
          </a:r>
          <a:endParaRPr lang="hr-HR" i="1" dirty="0"/>
        </a:p>
      </dgm:t>
    </dgm:pt>
    <dgm:pt modelId="{1360C89B-9ACF-47E0-9B08-FD5272553DD5}" type="parTrans" cxnId="{E10B33EA-802A-407F-A3B7-F4CDC4F8B7EC}">
      <dgm:prSet/>
      <dgm:spPr/>
      <dgm:t>
        <a:bodyPr/>
        <a:lstStyle/>
        <a:p>
          <a:endParaRPr lang="hr-HR"/>
        </a:p>
      </dgm:t>
    </dgm:pt>
    <dgm:pt modelId="{274AC262-7442-4D93-AA4F-9CED90DDB6B2}" type="sibTrans" cxnId="{E10B33EA-802A-407F-A3B7-F4CDC4F8B7EC}">
      <dgm:prSet/>
      <dgm:spPr/>
      <dgm:t>
        <a:bodyPr/>
        <a:lstStyle/>
        <a:p>
          <a:endParaRPr lang="hr-HR"/>
        </a:p>
      </dgm:t>
    </dgm:pt>
    <dgm:pt modelId="{92BB3193-AD35-4E6B-B1A6-1036C72828FC}" type="pres">
      <dgm:prSet presAssocID="{BA0C96AC-8073-49BF-99B9-EB2268B2237F}" presName="Name0" presStyleCnt="0">
        <dgm:presLayoutVars>
          <dgm:dir/>
        </dgm:presLayoutVars>
      </dgm:prSet>
      <dgm:spPr/>
    </dgm:pt>
    <dgm:pt modelId="{21B6D830-0CC1-455D-A2E0-8E5B6D135502}" type="pres">
      <dgm:prSet presAssocID="{76D62FA4-96CD-490E-B6FE-1F4BF1749341}" presName="noChildren" presStyleCnt="0"/>
      <dgm:spPr/>
    </dgm:pt>
    <dgm:pt modelId="{63F9B7BC-EC06-4F9F-9669-D23EE7CBE6B1}" type="pres">
      <dgm:prSet presAssocID="{76D62FA4-96CD-490E-B6FE-1F4BF1749341}" presName="gap" presStyleCnt="0"/>
      <dgm:spPr/>
    </dgm:pt>
    <dgm:pt modelId="{4A791D9D-7F3B-4CF9-B4DB-B1C8F72DF766}" type="pres">
      <dgm:prSet presAssocID="{76D62FA4-96CD-490E-B6FE-1F4BF1749341}" presName="medCircle2" presStyleLbl="vennNode1" presStyleIdx="0" presStyleCnt="1"/>
      <dgm:spPr/>
    </dgm:pt>
    <dgm:pt modelId="{DB2214C4-427D-492C-BA22-642D0F20B132}" type="pres">
      <dgm:prSet presAssocID="{76D62FA4-96CD-490E-B6FE-1F4BF1749341}" presName="txLvlOnly1" presStyleLbl="revTx" presStyleIdx="0" presStyleCnt="1"/>
      <dgm:spPr/>
    </dgm:pt>
  </dgm:ptLst>
  <dgm:cxnLst>
    <dgm:cxn modelId="{A8D41E07-4E1E-467F-9657-6815EDCC8004}" type="presOf" srcId="{BA0C96AC-8073-49BF-99B9-EB2268B2237F}" destId="{92BB3193-AD35-4E6B-B1A6-1036C72828FC}" srcOrd="0" destOrd="0" presId="urn:microsoft.com/office/officeart/2008/layout/VerticalCircleList"/>
    <dgm:cxn modelId="{EF029026-C0C2-449B-95FC-F4816F450EDE}" type="presOf" srcId="{76D62FA4-96CD-490E-B6FE-1F4BF1749341}" destId="{DB2214C4-427D-492C-BA22-642D0F20B132}" srcOrd="0" destOrd="0" presId="urn:microsoft.com/office/officeart/2008/layout/VerticalCircleList"/>
    <dgm:cxn modelId="{E10B33EA-802A-407F-A3B7-F4CDC4F8B7EC}" srcId="{BA0C96AC-8073-49BF-99B9-EB2268B2237F}" destId="{76D62FA4-96CD-490E-B6FE-1F4BF1749341}" srcOrd="0" destOrd="0" parTransId="{1360C89B-9ACF-47E0-9B08-FD5272553DD5}" sibTransId="{274AC262-7442-4D93-AA4F-9CED90DDB6B2}"/>
    <dgm:cxn modelId="{776A7353-9426-48AC-9448-5A9777976ACB}" type="presParOf" srcId="{92BB3193-AD35-4E6B-B1A6-1036C72828FC}" destId="{21B6D830-0CC1-455D-A2E0-8E5B6D135502}" srcOrd="0" destOrd="0" presId="urn:microsoft.com/office/officeart/2008/layout/VerticalCircleList"/>
    <dgm:cxn modelId="{7C431D24-C6F6-4382-8684-878D87AFEF16}" type="presParOf" srcId="{21B6D830-0CC1-455D-A2E0-8E5B6D135502}" destId="{63F9B7BC-EC06-4F9F-9669-D23EE7CBE6B1}" srcOrd="0" destOrd="0" presId="urn:microsoft.com/office/officeart/2008/layout/VerticalCircleList"/>
    <dgm:cxn modelId="{3503713D-C2A8-4298-913E-DFA8BEB5E3C0}" type="presParOf" srcId="{21B6D830-0CC1-455D-A2E0-8E5B6D135502}" destId="{4A791D9D-7F3B-4CF9-B4DB-B1C8F72DF766}" srcOrd="1" destOrd="0" presId="urn:microsoft.com/office/officeart/2008/layout/VerticalCircleList"/>
    <dgm:cxn modelId="{D87338C9-7F39-4E66-B00F-916915B5D7D4}" type="presParOf" srcId="{21B6D830-0CC1-455D-A2E0-8E5B6D135502}" destId="{DB2214C4-427D-492C-BA22-642D0F20B132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9D1AB2-886F-41E3-9A73-AA3A5F5632EA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80B9C94A-59D8-4A31-8AC4-057D5581548C}">
      <dgm:prSet/>
      <dgm:spPr/>
      <dgm:t>
        <a:bodyPr/>
        <a:lstStyle/>
        <a:p>
          <a:r>
            <a:rPr lang="hr-HR" dirty="0"/>
            <a:t>vozač </a:t>
          </a:r>
        </a:p>
      </dgm:t>
    </dgm:pt>
    <dgm:pt modelId="{9592A2A4-D866-463E-84A2-1B10BB933D64}" type="parTrans" cxnId="{5B4BA00E-891C-4297-A403-D74E4B0AF2DE}">
      <dgm:prSet/>
      <dgm:spPr/>
      <dgm:t>
        <a:bodyPr/>
        <a:lstStyle/>
        <a:p>
          <a:endParaRPr lang="hr-HR"/>
        </a:p>
      </dgm:t>
    </dgm:pt>
    <dgm:pt modelId="{4EDB0521-AD8C-40C7-BA1E-0A193079F88A}" type="sibTrans" cxnId="{5B4BA00E-891C-4297-A403-D74E4B0AF2DE}">
      <dgm:prSet/>
      <dgm:spPr/>
      <dgm:t>
        <a:bodyPr/>
        <a:lstStyle/>
        <a:p>
          <a:endParaRPr lang="hr-HR"/>
        </a:p>
      </dgm:t>
    </dgm:pt>
    <dgm:pt modelId="{F63C8C3E-0E17-4D32-AFFC-38E7A74FE22D}">
      <dgm:prSet/>
      <dgm:spPr/>
      <dgm:t>
        <a:bodyPr/>
        <a:lstStyle/>
        <a:p>
          <a:r>
            <a:rPr lang="hr-HR"/>
            <a:t>Edi </a:t>
          </a:r>
        </a:p>
      </dgm:t>
    </dgm:pt>
    <dgm:pt modelId="{5609AD13-D28F-4330-A466-BB87A6FEBA67}" type="parTrans" cxnId="{4DB90AD5-8BF5-43B1-87A1-B38B2E4FBF06}">
      <dgm:prSet/>
      <dgm:spPr/>
      <dgm:t>
        <a:bodyPr/>
        <a:lstStyle/>
        <a:p>
          <a:endParaRPr lang="hr-HR"/>
        </a:p>
      </dgm:t>
    </dgm:pt>
    <dgm:pt modelId="{1D3CBDEC-62A7-4BCC-86B9-17BBFEEBC9A5}" type="sibTrans" cxnId="{4DB90AD5-8BF5-43B1-87A1-B38B2E4FBF06}">
      <dgm:prSet/>
      <dgm:spPr/>
      <dgm:t>
        <a:bodyPr/>
        <a:lstStyle/>
        <a:p>
          <a:endParaRPr lang="hr-HR"/>
        </a:p>
      </dgm:t>
    </dgm:pt>
    <dgm:pt modelId="{DCD40347-089B-40EA-878D-532870E09F75}" type="pres">
      <dgm:prSet presAssocID="{029D1AB2-886F-41E3-9A73-AA3A5F5632EA}" presName="compositeShape" presStyleCnt="0">
        <dgm:presLayoutVars>
          <dgm:chMax val="2"/>
          <dgm:dir/>
          <dgm:resizeHandles val="exact"/>
        </dgm:presLayoutVars>
      </dgm:prSet>
      <dgm:spPr/>
    </dgm:pt>
    <dgm:pt modelId="{64F5E05C-8CB0-45ED-83D4-223387FE0D0C}" type="pres">
      <dgm:prSet presAssocID="{029D1AB2-886F-41E3-9A73-AA3A5F5632EA}" presName="divider" presStyleLbl="fgShp" presStyleIdx="0" presStyleCnt="1"/>
      <dgm:spPr/>
    </dgm:pt>
    <dgm:pt modelId="{540831AC-647D-41FF-8888-EC99656E6ADB}" type="pres">
      <dgm:prSet presAssocID="{80B9C94A-59D8-4A31-8AC4-057D5581548C}" presName="downArrow" presStyleLbl="node1" presStyleIdx="0" presStyleCnt="2"/>
      <dgm:spPr/>
    </dgm:pt>
    <dgm:pt modelId="{A4F6B119-531C-4531-9945-D87D017E7A94}" type="pres">
      <dgm:prSet presAssocID="{80B9C94A-59D8-4A31-8AC4-057D5581548C}" presName="downArrowText" presStyleLbl="revTx" presStyleIdx="0" presStyleCnt="2">
        <dgm:presLayoutVars>
          <dgm:bulletEnabled val="1"/>
        </dgm:presLayoutVars>
      </dgm:prSet>
      <dgm:spPr/>
    </dgm:pt>
    <dgm:pt modelId="{5109E7DB-4DC6-4235-9B53-B16BA4658059}" type="pres">
      <dgm:prSet presAssocID="{F63C8C3E-0E17-4D32-AFFC-38E7A74FE22D}" presName="upArrow" presStyleLbl="node1" presStyleIdx="1" presStyleCnt="2"/>
      <dgm:spPr/>
    </dgm:pt>
    <dgm:pt modelId="{499FC6EC-3F9E-4612-B5DD-E578AA0B4B5F}" type="pres">
      <dgm:prSet presAssocID="{F63C8C3E-0E17-4D32-AFFC-38E7A74FE22D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30847208-169E-45D7-9A35-103552966AB9}" type="presOf" srcId="{80B9C94A-59D8-4A31-8AC4-057D5581548C}" destId="{A4F6B119-531C-4531-9945-D87D017E7A94}" srcOrd="0" destOrd="0" presId="urn:microsoft.com/office/officeart/2005/8/layout/arrow3"/>
    <dgm:cxn modelId="{5B4BA00E-891C-4297-A403-D74E4B0AF2DE}" srcId="{029D1AB2-886F-41E3-9A73-AA3A5F5632EA}" destId="{80B9C94A-59D8-4A31-8AC4-057D5581548C}" srcOrd="0" destOrd="0" parTransId="{9592A2A4-D866-463E-84A2-1B10BB933D64}" sibTransId="{4EDB0521-AD8C-40C7-BA1E-0A193079F88A}"/>
    <dgm:cxn modelId="{EADCFF7A-0436-4956-B6FA-4B5486303947}" type="presOf" srcId="{F63C8C3E-0E17-4D32-AFFC-38E7A74FE22D}" destId="{499FC6EC-3F9E-4612-B5DD-E578AA0B4B5F}" srcOrd="0" destOrd="0" presId="urn:microsoft.com/office/officeart/2005/8/layout/arrow3"/>
    <dgm:cxn modelId="{4DB90AD5-8BF5-43B1-87A1-B38B2E4FBF06}" srcId="{029D1AB2-886F-41E3-9A73-AA3A5F5632EA}" destId="{F63C8C3E-0E17-4D32-AFFC-38E7A74FE22D}" srcOrd="1" destOrd="0" parTransId="{5609AD13-D28F-4330-A466-BB87A6FEBA67}" sibTransId="{1D3CBDEC-62A7-4BCC-86B9-17BBFEEBC9A5}"/>
    <dgm:cxn modelId="{523405FB-3F20-40C7-9F36-A21E509F4401}" type="presOf" srcId="{029D1AB2-886F-41E3-9A73-AA3A5F5632EA}" destId="{DCD40347-089B-40EA-878D-532870E09F75}" srcOrd="0" destOrd="0" presId="urn:microsoft.com/office/officeart/2005/8/layout/arrow3"/>
    <dgm:cxn modelId="{ED9822DC-396C-4CA4-87D4-F4625FE950F6}" type="presParOf" srcId="{DCD40347-089B-40EA-878D-532870E09F75}" destId="{64F5E05C-8CB0-45ED-83D4-223387FE0D0C}" srcOrd="0" destOrd="0" presId="urn:microsoft.com/office/officeart/2005/8/layout/arrow3"/>
    <dgm:cxn modelId="{FBF52859-EDEF-4F5A-B654-3D398B2FDF1A}" type="presParOf" srcId="{DCD40347-089B-40EA-878D-532870E09F75}" destId="{540831AC-647D-41FF-8888-EC99656E6ADB}" srcOrd="1" destOrd="0" presId="urn:microsoft.com/office/officeart/2005/8/layout/arrow3"/>
    <dgm:cxn modelId="{D5CE0FE8-4F90-4FCF-ADA3-97C9C5945A71}" type="presParOf" srcId="{DCD40347-089B-40EA-878D-532870E09F75}" destId="{A4F6B119-531C-4531-9945-D87D017E7A94}" srcOrd="2" destOrd="0" presId="urn:microsoft.com/office/officeart/2005/8/layout/arrow3"/>
    <dgm:cxn modelId="{0683FF81-935B-425F-991C-C3E6B981C44C}" type="presParOf" srcId="{DCD40347-089B-40EA-878D-532870E09F75}" destId="{5109E7DB-4DC6-4235-9B53-B16BA4658059}" srcOrd="3" destOrd="0" presId="urn:microsoft.com/office/officeart/2005/8/layout/arrow3"/>
    <dgm:cxn modelId="{10578DBE-5BA0-4B4C-B843-898E8F1468A8}" type="presParOf" srcId="{DCD40347-089B-40EA-878D-532870E09F75}" destId="{499FC6EC-3F9E-4612-B5DD-E578AA0B4B5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3823BA-85AE-4DC6-8A1D-B4209D2EDBB3}" type="doc">
      <dgm:prSet loTypeId="urn:microsoft.com/office/officeart/2005/8/layout/lProcess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4B9D914D-EFDE-4FA6-8DF1-9A688EF6C978}">
      <dgm:prSet/>
      <dgm:spPr/>
      <dgm:t>
        <a:bodyPr/>
        <a:lstStyle/>
        <a:p>
          <a:r>
            <a:rPr lang="hr-HR"/>
            <a:t>Tema</a:t>
          </a:r>
        </a:p>
      </dgm:t>
    </dgm:pt>
    <dgm:pt modelId="{BFF22239-7DBF-49C2-92D6-92CDBE19E1F0}" type="parTrans" cxnId="{32345469-96AA-4178-A406-D86CFE29ADBC}">
      <dgm:prSet/>
      <dgm:spPr/>
      <dgm:t>
        <a:bodyPr/>
        <a:lstStyle/>
        <a:p>
          <a:endParaRPr lang="hr-HR"/>
        </a:p>
      </dgm:t>
    </dgm:pt>
    <dgm:pt modelId="{6D1A396B-EAA3-45C4-A44F-7584D01E4E5F}" type="sibTrans" cxnId="{32345469-96AA-4178-A406-D86CFE29ADBC}">
      <dgm:prSet/>
      <dgm:spPr/>
      <dgm:t>
        <a:bodyPr/>
        <a:lstStyle/>
        <a:p>
          <a:endParaRPr lang="hr-HR"/>
        </a:p>
      </dgm:t>
    </dgm:pt>
    <dgm:pt modelId="{1D0E16FC-D484-49B9-886C-456B50740AB2}">
      <dgm:prSet/>
      <dgm:spPr/>
      <dgm:t>
        <a:bodyPr/>
        <a:lstStyle/>
        <a:p>
          <a:r>
            <a:rPr lang="hr-HR" dirty="0"/>
            <a:t>bilo što</a:t>
          </a:r>
        </a:p>
      </dgm:t>
    </dgm:pt>
    <dgm:pt modelId="{82EF490C-6D82-40A4-9116-69B56AF49F43}" type="parTrans" cxnId="{82CEDB6A-8968-4DD8-9CD3-FC1938A664E4}">
      <dgm:prSet/>
      <dgm:spPr/>
      <dgm:t>
        <a:bodyPr/>
        <a:lstStyle/>
        <a:p>
          <a:endParaRPr lang="hr-HR"/>
        </a:p>
      </dgm:t>
    </dgm:pt>
    <dgm:pt modelId="{CCBDFDA4-C8E7-43A1-A6E5-FD4140637147}" type="sibTrans" cxnId="{82CEDB6A-8968-4DD8-9CD3-FC1938A664E4}">
      <dgm:prSet/>
      <dgm:spPr/>
      <dgm:t>
        <a:bodyPr/>
        <a:lstStyle/>
        <a:p>
          <a:endParaRPr lang="hr-HR"/>
        </a:p>
      </dgm:t>
    </dgm:pt>
    <dgm:pt modelId="{B4D71A43-AB1C-4C56-A2F7-C96AFE1DB578}">
      <dgm:prSet/>
      <dgm:spPr/>
      <dgm:t>
        <a:bodyPr/>
        <a:lstStyle/>
        <a:p>
          <a:r>
            <a:rPr lang="hr-HR" dirty="0"/>
            <a:t>Fabula</a:t>
          </a:r>
        </a:p>
      </dgm:t>
    </dgm:pt>
    <dgm:pt modelId="{1BC1ED3D-2BFB-4A3B-9BD0-33B611656639}" type="parTrans" cxnId="{04790A37-1C9A-4A0B-85D7-9641D3A6AF48}">
      <dgm:prSet/>
      <dgm:spPr/>
      <dgm:t>
        <a:bodyPr/>
        <a:lstStyle/>
        <a:p>
          <a:endParaRPr lang="hr-HR"/>
        </a:p>
      </dgm:t>
    </dgm:pt>
    <dgm:pt modelId="{ADF0D5AD-5281-4B64-B6DC-14CBDA94C6FF}" type="sibTrans" cxnId="{04790A37-1C9A-4A0B-85D7-9641D3A6AF48}">
      <dgm:prSet/>
      <dgm:spPr/>
      <dgm:t>
        <a:bodyPr/>
        <a:lstStyle/>
        <a:p>
          <a:endParaRPr lang="hr-HR"/>
        </a:p>
      </dgm:t>
    </dgm:pt>
    <dgm:pt modelId="{833AEAF7-A8D9-4915-AA32-D84E48D6ACA5}">
      <dgm:prSet/>
      <dgm:spPr/>
      <dgm:t>
        <a:bodyPr/>
        <a:lstStyle/>
        <a:p>
          <a:r>
            <a:rPr lang="hr-HR" dirty="0"/>
            <a:t>jedan središnji događaj</a:t>
          </a:r>
        </a:p>
      </dgm:t>
    </dgm:pt>
    <dgm:pt modelId="{97E0D185-5606-4049-8A8C-FAA8DB474C6A}" type="parTrans" cxnId="{69357362-A1D1-49A8-A3BB-463685393824}">
      <dgm:prSet/>
      <dgm:spPr/>
      <dgm:t>
        <a:bodyPr/>
        <a:lstStyle/>
        <a:p>
          <a:endParaRPr lang="hr-HR"/>
        </a:p>
      </dgm:t>
    </dgm:pt>
    <dgm:pt modelId="{A0B27462-BF90-45F9-8EB4-614F204891D0}" type="sibTrans" cxnId="{69357362-A1D1-49A8-A3BB-463685393824}">
      <dgm:prSet/>
      <dgm:spPr/>
      <dgm:t>
        <a:bodyPr/>
        <a:lstStyle/>
        <a:p>
          <a:endParaRPr lang="hr-HR"/>
        </a:p>
      </dgm:t>
    </dgm:pt>
    <dgm:pt modelId="{DCDE2181-D9BD-496D-B571-D326CCAC9573}">
      <dgm:prSet/>
      <dgm:spPr/>
      <dgm:t>
        <a:bodyPr/>
        <a:lstStyle/>
        <a:p>
          <a:r>
            <a:rPr lang="hr-HR"/>
            <a:t>Likovi</a:t>
          </a:r>
        </a:p>
      </dgm:t>
    </dgm:pt>
    <dgm:pt modelId="{252CB1A5-C28C-4D5D-993A-F84979762C60}" type="parTrans" cxnId="{52EDFD60-1517-4D14-8809-7C51D510DF4B}">
      <dgm:prSet/>
      <dgm:spPr/>
      <dgm:t>
        <a:bodyPr/>
        <a:lstStyle/>
        <a:p>
          <a:endParaRPr lang="hr-HR"/>
        </a:p>
      </dgm:t>
    </dgm:pt>
    <dgm:pt modelId="{B694E83E-30EE-4B36-8D3F-FE68CAB81793}" type="sibTrans" cxnId="{52EDFD60-1517-4D14-8809-7C51D510DF4B}">
      <dgm:prSet/>
      <dgm:spPr/>
      <dgm:t>
        <a:bodyPr/>
        <a:lstStyle/>
        <a:p>
          <a:endParaRPr lang="hr-HR"/>
        </a:p>
      </dgm:t>
    </dgm:pt>
    <dgm:pt modelId="{95B48C6A-FC5F-4898-948F-E36E2157FBCC}">
      <dgm:prSet/>
      <dgm:spPr/>
      <dgm:t>
        <a:bodyPr/>
        <a:lstStyle/>
        <a:p>
          <a:r>
            <a:rPr lang="hr-HR" dirty="0"/>
            <a:t>jedan središnji lik </a:t>
          </a:r>
        </a:p>
      </dgm:t>
    </dgm:pt>
    <dgm:pt modelId="{FF7AD1B0-5FD0-4F5E-95AA-87F23BEBEFAE}" type="parTrans" cxnId="{5D9B64F3-D9D8-4179-89FE-AF42EAB95802}">
      <dgm:prSet/>
      <dgm:spPr/>
      <dgm:t>
        <a:bodyPr/>
        <a:lstStyle/>
        <a:p>
          <a:endParaRPr lang="hr-HR"/>
        </a:p>
      </dgm:t>
    </dgm:pt>
    <dgm:pt modelId="{44FC4B2C-5BC7-4D3F-8B27-C77F12B511A9}" type="sibTrans" cxnId="{5D9B64F3-D9D8-4179-89FE-AF42EAB95802}">
      <dgm:prSet/>
      <dgm:spPr/>
      <dgm:t>
        <a:bodyPr/>
        <a:lstStyle/>
        <a:p>
          <a:endParaRPr lang="hr-HR"/>
        </a:p>
      </dgm:t>
    </dgm:pt>
    <dgm:pt modelId="{466C038A-EF29-4922-8579-1099ACF06FC5}">
      <dgm:prSet/>
      <dgm:spPr/>
      <dgm:t>
        <a:bodyPr/>
        <a:lstStyle/>
        <a:p>
          <a:r>
            <a:rPr lang="hr-HR" dirty="0"/>
            <a:t>mali broj likova</a:t>
          </a:r>
        </a:p>
      </dgm:t>
    </dgm:pt>
    <dgm:pt modelId="{13E5791C-B696-4AD9-9D0C-BDC6318F3DC0}" type="parTrans" cxnId="{0CC33D56-DC84-4015-85C9-16E0F01B46CE}">
      <dgm:prSet/>
      <dgm:spPr/>
      <dgm:t>
        <a:bodyPr/>
        <a:lstStyle/>
        <a:p>
          <a:endParaRPr lang="hr-HR"/>
        </a:p>
      </dgm:t>
    </dgm:pt>
    <dgm:pt modelId="{6407BBB9-BB34-4BF5-AD21-8A7C223BC5B4}" type="sibTrans" cxnId="{0CC33D56-DC84-4015-85C9-16E0F01B46CE}">
      <dgm:prSet/>
      <dgm:spPr/>
      <dgm:t>
        <a:bodyPr/>
        <a:lstStyle/>
        <a:p>
          <a:endParaRPr lang="hr-HR"/>
        </a:p>
      </dgm:t>
    </dgm:pt>
    <dgm:pt modelId="{E195E37F-EA51-44EB-B52D-C2383FA215C2}">
      <dgm:prSet/>
      <dgm:spPr/>
      <dgm:t>
        <a:bodyPr/>
        <a:lstStyle/>
        <a:p>
          <a:r>
            <a:rPr lang="hr-HR"/>
            <a:t>Završetak</a:t>
          </a:r>
        </a:p>
      </dgm:t>
    </dgm:pt>
    <dgm:pt modelId="{2DEC702E-392B-407D-9209-FFD4376DF17B}" type="parTrans" cxnId="{28485F83-4B4B-4FF2-80F0-6FDEE0844208}">
      <dgm:prSet/>
      <dgm:spPr/>
      <dgm:t>
        <a:bodyPr/>
        <a:lstStyle/>
        <a:p>
          <a:endParaRPr lang="hr-HR"/>
        </a:p>
      </dgm:t>
    </dgm:pt>
    <dgm:pt modelId="{2BFA80CC-C041-4888-BB47-2F9DDC29267D}" type="sibTrans" cxnId="{28485F83-4B4B-4FF2-80F0-6FDEE0844208}">
      <dgm:prSet/>
      <dgm:spPr/>
      <dgm:t>
        <a:bodyPr/>
        <a:lstStyle/>
        <a:p>
          <a:endParaRPr lang="hr-HR"/>
        </a:p>
      </dgm:t>
    </dgm:pt>
    <dgm:pt modelId="{2EE06F7E-7045-41F4-A7D8-5F0A66B0B166}">
      <dgm:prSet/>
      <dgm:spPr/>
      <dgm:t>
        <a:bodyPr/>
        <a:lstStyle/>
        <a:p>
          <a:r>
            <a:rPr lang="hr-HR" dirty="0"/>
            <a:t>obrat ili poanta</a:t>
          </a:r>
        </a:p>
      </dgm:t>
    </dgm:pt>
    <dgm:pt modelId="{2B8455D0-987C-43B4-B1BF-98D24B95F115}" type="parTrans" cxnId="{74DFD8F3-AD13-4707-AE4D-6E7987F2BCED}">
      <dgm:prSet/>
      <dgm:spPr/>
      <dgm:t>
        <a:bodyPr/>
        <a:lstStyle/>
        <a:p>
          <a:endParaRPr lang="hr-HR"/>
        </a:p>
      </dgm:t>
    </dgm:pt>
    <dgm:pt modelId="{64435141-5D2B-4DCE-8C27-018BEB477516}" type="sibTrans" cxnId="{74DFD8F3-AD13-4707-AE4D-6E7987F2BCED}">
      <dgm:prSet/>
      <dgm:spPr/>
      <dgm:t>
        <a:bodyPr/>
        <a:lstStyle/>
        <a:p>
          <a:endParaRPr lang="hr-HR"/>
        </a:p>
      </dgm:t>
    </dgm:pt>
    <dgm:pt modelId="{2FB4C113-326C-48FD-967A-448061B86AFC}" type="pres">
      <dgm:prSet presAssocID="{403823BA-85AE-4DC6-8A1D-B4209D2EDBB3}" presName="theList" presStyleCnt="0">
        <dgm:presLayoutVars>
          <dgm:dir/>
          <dgm:animLvl val="lvl"/>
          <dgm:resizeHandles val="exact"/>
        </dgm:presLayoutVars>
      </dgm:prSet>
      <dgm:spPr/>
    </dgm:pt>
    <dgm:pt modelId="{EB3F1BFE-0EB8-4BCA-B545-27DCB1D46F65}" type="pres">
      <dgm:prSet presAssocID="{4B9D914D-EFDE-4FA6-8DF1-9A688EF6C978}" presName="compNode" presStyleCnt="0"/>
      <dgm:spPr/>
    </dgm:pt>
    <dgm:pt modelId="{5D585A50-FC57-4A38-B034-8795EA9E142B}" type="pres">
      <dgm:prSet presAssocID="{4B9D914D-EFDE-4FA6-8DF1-9A688EF6C978}" presName="aNode" presStyleLbl="bgShp" presStyleIdx="0" presStyleCnt="4"/>
      <dgm:spPr/>
    </dgm:pt>
    <dgm:pt modelId="{2EDDE48E-6D15-44F6-B4E4-D0EED8CB70E3}" type="pres">
      <dgm:prSet presAssocID="{4B9D914D-EFDE-4FA6-8DF1-9A688EF6C978}" presName="textNode" presStyleLbl="bgShp" presStyleIdx="0" presStyleCnt="4"/>
      <dgm:spPr/>
    </dgm:pt>
    <dgm:pt modelId="{1A4C0860-2670-4A93-8718-6740717E7640}" type="pres">
      <dgm:prSet presAssocID="{4B9D914D-EFDE-4FA6-8DF1-9A688EF6C978}" presName="compChildNode" presStyleCnt="0"/>
      <dgm:spPr/>
    </dgm:pt>
    <dgm:pt modelId="{8414428B-3B63-4F07-A4A2-C0183B3157EF}" type="pres">
      <dgm:prSet presAssocID="{4B9D914D-EFDE-4FA6-8DF1-9A688EF6C978}" presName="theInnerList" presStyleCnt="0"/>
      <dgm:spPr/>
    </dgm:pt>
    <dgm:pt modelId="{2E45D343-5A1C-460D-B6E0-53142A7AFB87}" type="pres">
      <dgm:prSet presAssocID="{1D0E16FC-D484-49B9-886C-456B50740AB2}" presName="childNode" presStyleLbl="node1" presStyleIdx="0" presStyleCnt="5">
        <dgm:presLayoutVars>
          <dgm:bulletEnabled val="1"/>
        </dgm:presLayoutVars>
      </dgm:prSet>
      <dgm:spPr/>
    </dgm:pt>
    <dgm:pt modelId="{06F2C20A-8A22-4F31-A602-6F19B96507C5}" type="pres">
      <dgm:prSet presAssocID="{4B9D914D-EFDE-4FA6-8DF1-9A688EF6C978}" presName="aSpace" presStyleCnt="0"/>
      <dgm:spPr/>
    </dgm:pt>
    <dgm:pt modelId="{87E67C74-11A0-461F-A247-1B8836523CC4}" type="pres">
      <dgm:prSet presAssocID="{B4D71A43-AB1C-4C56-A2F7-C96AFE1DB578}" presName="compNode" presStyleCnt="0"/>
      <dgm:spPr/>
    </dgm:pt>
    <dgm:pt modelId="{A95EC78D-251C-4982-8516-BF37659659C8}" type="pres">
      <dgm:prSet presAssocID="{B4D71A43-AB1C-4C56-A2F7-C96AFE1DB578}" presName="aNode" presStyleLbl="bgShp" presStyleIdx="1" presStyleCnt="4"/>
      <dgm:spPr/>
    </dgm:pt>
    <dgm:pt modelId="{80A1334B-057C-466E-819C-BB5A1A0D71E9}" type="pres">
      <dgm:prSet presAssocID="{B4D71A43-AB1C-4C56-A2F7-C96AFE1DB578}" presName="textNode" presStyleLbl="bgShp" presStyleIdx="1" presStyleCnt="4"/>
      <dgm:spPr/>
    </dgm:pt>
    <dgm:pt modelId="{707667E9-32E5-4338-89AE-C990AC1F78AE}" type="pres">
      <dgm:prSet presAssocID="{B4D71A43-AB1C-4C56-A2F7-C96AFE1DB578}" presName="compChildNode" presStyleCnt="0"/>
      <dgm:spPr/>
    </dgm:pt>
    <dgm:pt modelId="{E8DEF1A1-421E-4015-BD6D-4106508BC99A}" type="pres">
      <dgm:prSet presAssocID="{B4D71A43-AB1C-4C56-A2F7-C96AFE1DB578}" presName="theInnerList" presStyleCnt="0"/>
      <dgm:spPr/>
    </dgm:pt>
    <dgm:pt modelId="{DF6C686D-6F99-44D6-945A-9556AD13A741}" type="pres">
      <dgm:prSet presAssocID="{833AEAF7-A8D9-4915-AA32-D84E48D6ACA5}" presName="childNode" presStyleLbl="node1" presStyleIdx="1" presStyleCnt="5">
        <dgm:presLayoutVars>
          <dgm:bulletEnabled val="1"/>
        </dgm:presLayoutVars>
      </dgm:prSet>
      <dgm:spPr/>
    </dgm:pt>
    <dgm:pt modelId="{76F7131F-D12B-4B67-81F0-71D7C7E0BF76}" type="pres">
      <dgm:prSet presAssocID="{B4D71A43-AB1C-4C56-A2F7-C96AFE1DB578}" presName="aSpace" presStyleCnt="0"/>
      <dgm:spPr/>
    </dgm:pt>
    <dgm:pt modelId="{56144154-6586-4DF3-A519-FC187ADDFA63}" type="pres">
      <dgm:prSet presAssocID="{DCDE2181-D9BD-496D-B571-D326CCAC9573}" presName="compNode" presStyleCnt="0"/>
      <dgm:spPr/>
    </dgm:pt>
    <dgm:pt modelId="{1BB88355-7442-48AB-A73F-D35EDF336CCF}" type="pres">
      <dgm:prSet presAssocID="{DCDE2181-D9BD-496D-B571-D326CCAC9573}" presName="aNode" presStyleLbl="bgShp" presStyleIdx="2" presStyleCnt="4"/>
      <dgm:spPr/>
    </dgm:pt>
    <dgm:pt modelId="{EED6B419-B2A9-40A8-BB5A-1ACFEEB3AB7F}" type="pres">
      <dgm:prSet presAssocID="{DCDE2181-D9BD-496D-B571-D326CCAC9573}" presName="textNode" presStyleLbl="bgShp" presStyleIdx="2" presStyleCnt="4"/>
      <dgm:spPr/>
    </dgm:pt>
    <dgm:pt modelId="{4E6E734F-F401-4342-B0CA-34100F8FC709}" type="pres">
      <dgm:prSet presAssocID="{DCDE2181-D9BD-496D-B571-D326CCAC9573}" presName="compChildNode" presStyleCnt="0"/>
      <dgm:spPr/>
    </dgm:pt>
    <dgm:pt modelId="{E4BD9D7A-23E3-4B25-B587-22E3FB0F973D}" type="pres">
      <dgm:prSet presAssocID="{DCDE2181-D9BD-496D-B571-D326CCAC9573}" presName="theInnerList" presStyleCnt="0"/>
      <dgm:spPr/>
    </dgm:pt>
    <dgm:pt modelId="{FD76F4BE-13B4-43CF-A237-341DF045387A}" type="pres">
      <dgm:prSet presAssocID="{95B48C6A-FC5F-4898-948F-E36E2157FBCC}" presName="childNode" presStyleLbl="node1" presStyleIdx="2" presStyleCnt="5">
        <dgm:presLayoutVars>
          <dgm:bulletEnabled val="1"/>
        </dgm:presLayoutVars>
      </dgm:prSet>
      <dgm:spPr/>
    </dgm:pt>
    <dgm:pt modelId="{0AD5D7E3-39F9-4114-A9F8-EFF4B284E110}" type="pres">
      <dgm:prSet presAssocID="{95B48C6A-FC5F-4898-948F-E36E2157FBCC}" presName="aSpace2" presStyleCnt="0"/>
      <dgm:spPr/>
    </dgm:pt>
    <dgm:pt modelId="{BB911A6D-20E2-4034-A6B7-8A865819CC82}" type="pres">
      <dgm:prSet presAssocID="{466C038A-EF29-4922-8579-1099ACF06FC5}" presName="childNode" presStyleLbl="node1" presStyleIdx="3" presStyleCnt="5">
        <dgm:presLayoutVars>
          <dgm:bulletEnabled val="1"/>
        </dgm:presLayoutVars>
      </dgm:prSet>
      <dgm:spPr/>
    </dgm:pt>
    <dgm:pt modelId="{FB076E4C-0FDF-49EA-B397-BA620DA9B238}" type="pres">
      <dgm:prSet presAssocID="{DCDE2181-D9BD-496D-B571-D326CCAC9573}" presName="aSpace" presStyleCnt="0"/>
      <dgm:spPr/>
    </dgm:pt>
    <dgm:pt modelId="{363198F2-39F5-4322-9247-128429F0F6BF}" type="pres">
      <dgm:prSet presAssocID="{E195E37F-EA51-44EB-B52D-C2383FA215C2}" presName="compNode" presStyleCnt="0"/>
      <dgm:spPr/>
    </dgm:pt>
    <dgm:pt modelId="{5EFD5DF5-E883-4985-ACC5-1D193CE9160C}" type="pres">
      <dgm:prSet presAssocID="{E195E37F-EA51-44EB-B52D-C2383FA215C2}" presName="aNode" presStyleLbl="bgShp" presStyleIdx="3" presStyleCnt="4"/>
      <dgm:spPr/>
    </dgm:pt>
    <dgm:pt modelId="{76D5F2CC-BD53-44A5-8610-8949EFE0E308}" type="pres">
      <dgm:prSet presAssocID="{E195E37F-EA51-44EB-B52D-C2383FA215C2}" presName="textNode" presStyleLbl="bgShp" presStyleIdx="3" presStyleCnt="4"/>
      <dgm:spPr/>
    </dgm:pt>
    <dgm:pt modelId="{E3AF89C3-4D1B-46F5-9434-D7650A010C91}" type="pres">
      <dgm:prSet presAssocID="{E195E37F-EA51-44EB-B52D-C2383FA215C2}" presName="compChildNode" presStyleCnt="0"/>
      <dgm:spPr/>
    </dgm:pt>
    <dgm:pt modelId="{ECF373D0-4E9D-4F77-AABC-49A56713BF70}" type="pres">
      <dgm:prSet presAssocID="{E195E37F-EA51-44EB-B52D-C2383FA215C2}" presName="theInnerList" presStyleCnt="0"/>
      <dgm:spPr/>
    </dgm:pt>
    <dgm:pt modelId="{6DBB5D91-5677-4848-820E-4EDB7BCB059C}" type="pres">
      <dgm:prSet presAssocID="{2EE06F7E-7045-41F4-A7D8-5F0A66B0B166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A60CD310-0C35-4589-9866-D9E9D6BC6DC7}" type="presOf" srcId="{E195E37F-EA51-44EB-B52D-C2383FA215C2}" destId="{5EFD5DF5-E883-4985-ACC5-1D193CE9160C}" srcOrd="0" destOrd="0" presId="urn:microsoft.com/office/officeart/2005/8/layout/lProcess2"/>
    <dgm:cxn modelId="{550FB418-ECCB-4C07-B0F5-CF4BDB245E6F}" type="presOf" srcId="{B4D71A43-AB1C-4C56-A2F7-C96AFE1DB578}" destId="{A95EC78D-251C-4982-8516-BF37659659C8}" srcOrd="0" destOrd="0" presId="urn:microsoft.com/office/officeart/2005/8/layout/lProcess2"/>
    <dgm:cxn modelId="{04790A37-1C9A-4A0B-85D7-9641D3A6AF48}" srcId="{403823BA-85AE-4DC6-8A1D-B4209D2EDBB3}" destId="{B4D71A43-AB1C-4C56-A2F7-C96AFE1DB578}" srcOrd="1" destOrd="0" parTransId="{1BC1ED3D-2BFB-4A3B-9BD0-33B611656639}" sibTransId="{ADF0D5AD-5281-4B64-B6DC-14CBDA94C6FF}"/>
    <dgm:cxn modelId="{52EDFD60-1517-4D14-8809-7C51D510DF4B}" srcId="{403823BA-85AE-4DC6-8A1D-B4209D2EDBB3}" destId="{DCDE2181-D9BD-496D-B571-D326CCAC9573}" srcOrd="2" destOrd="0" parTransId="{252CB1A5-C28C-4D5D-993A-F84979762C60}" sibTransId="{B694E83E-30EE-4B36-8D3F-FE68CAB81793}"/>
    <dgm:cxn modelId="{69357362-A1D1-49A8-A3BB-463685393824}" srcId="{B4D71A43-AB1C-4C56-A2F7-C96AFE1DB578}" destId="{833AEAF7-A8D9-4915-AA32-D84E48D6ACA5}" srcOrd="0" destOrd="0" parTransId="{97E0D185-5606-4049-8A8C-FAA8DB474C6A}" sibTransId="{A0B27462-BF90-45F9-8EB4-614F204891D0}"/>
    <dgm:cxn modelId="{899B2145-D671-490A-917B-D4AF59A70752}" type="presOf" srcId="{833AEAF7-A8D9-4915-AA32-D84E48D6ACA5}" destId="{DF6C686D-6F99-44D6-945A-9556AD13A741}" srcOrd="0" destOrd="0" presId="urn:microsoft.com/office/officeart/2005/8/layout/lProcess2"/>
    <dgm:cxn modelId="{32345469-96AA-4178-A406-D86CFE29ADBC}" srcId="{403823BA-85AE-4DC6-8A1D-B4209D2EDBB3}" destId="{4B9D914D-EFDE-4FA6-8DF1-9A688EF6C978}" srcOrd="0" destOrd="0" parTransId="{BFF22239-7DBF-49C2-92D6-92CDBE19E1F0}" sibTransId="{6D1A396B-EAA3-45C4-A44F-7584D01E4E5F}"/>
    <dgm:cxn modelId="{82CEDB6A-8968-4DD8-9CD3-FC1938A664E4}" srcId="{4B9D914D-EFDE-4FA6-8DF1-9A688EF6C978}" destId="{1D0E16FC-D484-49B9-886C-456B50740AB2}" srcOrd="0" destOrd="0" parTransId="{82EF490C-6D82-40A4-9116-69B56AF49F43}" sibTransId="{CCBDFDA4-C8E7-43A1-A6E5-FD4140637147}"/>
    <dgm:cxn modelId="{0CC33D56-DC84-4015-85C9-16E0F01B46CE}" srcId="{DCDE2181-D9BD-496D-B571-D326CCAC9573}" destId="{466C038A-EF29-4922-8579-1099ACF06FC5}" srcOrd="1" destOrd="0" parTransId="{13E5791C-B696-4AD9-9D0C-BDC6318F3DC0}" sibTransId="{6407BBB9-BB34-4BF5-AD21-8A7C223BC5B4}"/>
    <dgm:cxn modelId="{9FFA7A79-9369-45E7-AC19-0CBEB4EB9D58}" type="presOf" srcId="{B4D71A43-AB1C-4C56-A2F7-C96AFE1DB578}" destId="{80A1334B-057C-466E-819C-BB5A1A0D71E9}" srcOrd="1" destOrd="0" presId="urn:microsoft.com/office/officeart/2005/8/layout/lProcess2"/>
    <dgm:cxn modelId="{E341F159-31B8-426C-A65A-2ECE27CCD40D}" type="presOf" srcId="{E195E37F-EA51-44EB-B52D-C2383FA215C2}" destId="{76D5F2CC-BD53-44A5-8610-8949EFE0E308}" srcOrd="1" destOrd="0" presId="urn:microsoft.com/office/officeart/2005/8/layout/lProcess2"/>
    <dgm:cxn modelId="{28485F83-4B4B-4FF2-80F0-6FDEE0844208}" srcId="{403823BA-85AE-4DC6-8A1D-B4209D2EDBB3}" destId="{E195E37F-EA51-44EB-B52D-C2383FA215C2}" srcOrd="3" destOrd="0" parTransId="{2DEC702E-392B-407D-9209-FFD4376DF17B}" sibTransId="{2BFA80CC-C041-4888-BB47-2F9DDC29267D}"/>
    <dgm:cxn modelId="{9D498C86-AFBC-419E-961E-D4752A7B2661}" type="presOf" srcId="{1D0E16FC-D484-49B9-886C-456B50740AB2}" destId="{2E45D343-5A1C-460D-B6E0-53142A7AFB87}" srcOrd="0" destOrd="0" presId="urn:microsoft.com/office/officeart/2005/8/layout/lProcess2"/>
    <dgm:cxn modelId="{4E3CAF88-AABD-4209-9527-D6AB2B397B8E}" type="presOf" srcId="{466C038A-EF29-4922-8579-1099ACF06FC5}" destId="{BB911A6D-20E2-4034-A6B7-8A865819CC82}" srcOrd="0" destOrd="0" presId="urn:microsoft.com/office/officeart/2005/8/layout/lProcess2"/>
    <dgm:cxn modelId="{BD9BAB93-9977-4B6A-9872-3C163B7EBD95}" type="presOf" srcId="{4B9D914D-EFDE-4FA6-8DF1-9A688EF6C978}" destId="{5D585A50-FC57-4A38-B034-8795EA9E142B}" srcOrd="0" destOrd="0" presId="urn:microsoft.com/office/officeart/2005/8/layout/lProcess2"/>
    <dgm:cxn modelId="{EA4127A0-3161-4729-8ABB-B0002A01B1F2}" type="presOf" srcId="{2EE06F7E-7045-41F4-A7D8-5F0A66B0B166}" destId="{6DBB5D91-5677-4848-820E-4EDB7BCB059C}" srcOrd="0" destOrd="0" presId="urn:microsoft.com/office/officeart/2005/8/layout/lProcess2"/>
    <dgm:cxn modelId="{D018D4C5-B3F0-456A-A7E9-E52A4ADC917E}" type="presOf" srcId="{403823BA-85AE-4DC6-8A1D-B4209D2EDBB3}" destId="{2FB4C113-326C-48FD-967A-448061B86AFC}" srcOrd="0" destOrd="0" presId="urn:microsoft.com/office/officeart/2005/8/layout/lProcess2"/>
    <dgm:cxn modelId="{D9FD5FDD-DF4B-40AC-85BD-CEA3682A2550}" type="presOf" srcId="{95B48C6A-FC5F-4898-948F-E36E2157FBCC}" destId="{FD76F4BE-13B4-43CF-A237-341DF045387A}" srcOrd="0" destOrd="0" presId="urn:microsoft.com/office/officeart/2005/8/layout/lProcess2"/>
    <dgm:cxn modelId="{3E9220E3-2B48-4172-A019-352C9C1DDFA7}" type="presOf" srcId="{4B9D914D-EFDE-4FA6-8DF1-9A688EF6C978}" destId="{2EDDE48E-6D15-44F6-B4E4-D0EED8CB70E3}" srcOrd="1" destOrd="0" presId="urn:microsoft.com/office/officeart/2005/8/layout/lProcess2"/>
    <dgm:cxn modelId="{F47289E5-4564-455D-A3C5-EC296BB7AB36}" type="presOf" srcId="{DCDE2181-D9BD-496D-B571-D326CCAC9573}" destId="{1BB88355-7442-48AB-A73F-D35EDF336CCF}" srcOrd="0" destOrd="0" presId="urn:microsoft.com/office/officeart/2005/8/layout/lProcess2"/>
    <dgm:cxn modelId="{EED106F1-AEAC-426F-84D3-56BA7068E577}" type="presOf" srcId="{DCDE2181-D9BD-496D-B571-D326CCAC9573}" destId="{EED6B419-B2A9-40A8-BB5A-1ACFEEB3AB7F}" srcOrd="1" destOrd="0" presId="urn:microsoft.com/office/officeart/2005/8/layout/lProcess2"/>
    <dgm:cxn modelId="{5D9B64F3-D9D8-4179-89FE-AF42EAB95802}" srcId="{DCDE2181-D9BD-496D-B571-D326CCAC9573}" destId="{95B48C6A-FC5F-4898-948F-E36E2157FBCC}" srcOrd="0" destOrd="0" parTransId="{FF7AD1B0-5FD0-4F5E-95AA-87F23BEBEFAE}" sibTransId="{44FC4B2C-5BC7-4D3F-8B27-C77F12B511A9}"/>
    <dgm:cxn modelId="{74DFD8F3-AD13-4707-AE4D-6E7987F2BCED}" srcId="{E195E37F-EA51-44EB-B52D-C2383FA215C2}" destId="{2EE06F7E-7045-41F4-A7D8-5F0A66B0B166}" srcOrd="0" destOrd="0" parTransId="{2B8455D0-987C-43B4-B1BF-98D24B95F115}" sibTransId="{64435141-5D2B-4DCE-8C27-018BEB477516}"/>
    <dgm:cxn modelId="{0044FD85-30CF-4E96-A7DD-FDB7F825E835}" type="presParOf" srcId="{2FB4C113-326C-48FD-967A-448061B86AFC}" destId="{EB3F1BFE-0EB8-4BCA-B545-27DCB1D46F65}" srcOrd="0" destOrd="0" presId="urn:microsoft.com/office/officeart/2005/8/layout/lProcess2"/>
    <dgm:cxn modelId="{E4E2AAF9-E0D6-42A2-8978-21754B306845}" type="presParOf" srcId="{EB3F1BFE-0EB8-4BCA-B545-27DCB1D46F65}" destId="{5D585A50-FC57-4A38-B034-8795EA9E142B}" srcOrd="0" destOrd="0" presId="urn:microsoft.com/office/officeart/2005/8/layout/lProcess2"/>
    <dgm:cxn modelId="{5AB36C4A-7FFB-47FC-9127-BD265E707267}" type="presParOf" srcId="{EB3F1BFE-0EB8-4BCA-B545-27DCB1D46F65}" destId="{2EDDE48E-6D15-44F6-B4E4-D0EED8CB70E3}" srcOrd="1" destOrd="0" presId="urn:microsoft.com/office/officeart/2005/8/layout/lProcess2"/>
    <dgm:cxn modelId="{DC84F782-DF10-4979-8DF6-E763D3F46194}" type="presParOf" srcId="{EB3F1BFE-0EB8-4BCA-B545-27DCB1D46F65}" destId="{1A4C0860-2670-4A93-8718-6740717E7640}" srcOrd="2" destOrd="0" presId="urn:microsoft.com/office/officeart/2005/8/layout/lProcess2"/>
    <dgm:cxn modelId="{B0EADE74-6308-4FD1-9220-562A90725572}" type="presParOf" srcId="{1A4C0860-2670-4A93-8718-6740717E7640}" destId="{8414428B-3B63-4F07-A4A2-C0183B3157EF}" srcOrd="0" destOrd="0" presId="urn:microsoft.com/office/officeart/2005/8/layout/lProcess2"/>
    <dgm:cxn modelId="{969B4577-1593-4524-9DE9-AEDF104ADE08}" type="presParOf" srcId="{8414428B-3B63-4F07-A4A2-C0183B3157EF}" destId="{2E45D343-5A1C-460D-B6E0-53142A7AFB87}" srcOrd="0" destOrd="0" presId="urn:microsoft.com/office/officeart/2005/8/layout/lProcess2"/>
    <dgm:cxn modelId="{FAA06580-5B10-439B-A5C4-33C65C562963}" type="presParOf" srcId="{2FB4C113-326C-48FD-967A-448061B86AFC}" destId="{06F2C20A-8A22-4F31-A602-6F19B96507C5}" srcOrd="1" destOrd="0" presId="urn:microsoft.com/office/officeart/2005/8/layout/lProcess2"/>
    <dgm:cxn modelId="{41CB435A-80B3-4452-B3C2-10296BB8490B}" type="presParOf" srcId="{2FB4C113-326C-48FD-967A-448061B86AFC}" destId="{87E67C74-11A0-461F-A247-1B8836523CC4}" srcOrd="2" destOrd="0" presId="urn:microsoft.com/office/officeart/2005/8/layout/lProcess2"/>
    <dgm:cxn modelId="{7A6A5EB8-9018-4CB7-A326-F4E7678DD24E}" type="presParOf" srcId="{87E67C74-11A0-461F-A247-1B8836523CC4}" destId="{A95EC78D-251C-4982-8516-BF37659659C8}" srcOrd="0" destOrd="0" presId="urn:microsoft.com/office/officeart/2005/8/layout/lProcess2"/>
    <dgm:cxn modelId="{08841CCD-0FE1-4439-9390-0B41AD772DC4}" type="presParOf" srcId="{87E67C74-11A0-461F-A247-1B8836523CC4}" destId="{80A1334B-057C-466E-819C-BB5A1A0D71E9}" srcOrd="1" destOrd="0" presId="urn:microsoft.com/office/officeart/2005/8/layout/lProcess2"/>
    <dgm:cxn modelId="{2D2C9533-9F57-4D14-8FCB-63C9C7202F39}" type="presParOf" srcId="{87E67C74-11A0-461F-A247-1B8836523CC4}" destId="{707667E9-32E5-4338-89AE-C990AC1F78AE}" srcOrd="2" destOrd="0" presId="urn:microsoft.com/office/officeart/2005/8/layout/lProcess2"/>
    <dgm:cxn modelId="{F13DEF36-C243-4985-B015-34550F7CDA85}" type="presParOf" srcId="{707667E9-32E5-4338-89AE-C990AC1F78AE}" destId="{E8DEF1A1-421E-4015-BD6D-4106508BC99A}" srcOrd="0" destOrd="0" presId="urn:microsoft.com/office/officeart/2005/8/layout/lProcess2"/>
    <dgm:cxn modelId="{87DA51E8-EA3C-444E-9A16-240F833182C8}" type="presParOf" srcId="{E8DEF1A1-421E-4015-BD6D-4106508BC99A}" destId="{DF6C686D-6F99-44D6-945A-9556AD13A741}" srcOrd="0" destOrd="0" presId="urn:microsoft.com/office/officeart/2005/8/layout/lProcess2"/>
    <dgm:cxn modelId="{5468E7B1-1203-4A01-B79C-5E032547CB0F}" type="presParOf" srcId="{2FB4C113-326C-48FD-967A-448061B86AFC}" destId="{76F7131F-D12B-4B67-81F0-71D7C7E0BF76}" srcOrd="3" destOrd="0" presId="urn:microsoft.com/office/officeart/2005/8/layout/lProcess2"/>
    <dgm:cxn modelId="{C7441F6D-F591-4612-A7D5-623D793002C0}" type="presParOf" srcId="{2FB4C113-326C-48FD-967A-448061B86AFC}" destId="{56144154-6586-4DF3-A519-FC187ADDFA63}" srcOrd="4" destOrd="0" presId="urn:microsoft.com/office/officeart/2005/8/layout/lProcess2"/>
    <dgm:cxn modelId="{40B573FB-7548-4AE4-8D71-F3DF6C38D9C4}" type="presParOf" srcId="{56144154-6586-4DF3-A519-FC187ADDFA63}" destId="{1BB88355-7442-48AB-A73F-D35EDF336CCF}" srcOrd="0" destOrd="0" presId="urn:microsoft.com/office/officeart/2005/8/layout/lProcess2"/>
    <dgm:cxn modelId="{611E6DF0-3653-44EB-BC21-FEE0485DF8C4}" type="presParOf" srcId="{56144154-6586-4DF3-A519-FC187ADDFA63}" destId="{EED6B419-B2A9-40A8-BB5A-1ACFEEB3AB7F}" srcOrd="1" destOrd="0" presId="urn:microsoft.com/office/officeart/2005/8/layout/lProcess2"/>
    <dgm:cxn modelId="{EB46D436-20E2-49A0-AC92-8A5FAD56E257}" type="presParOf" srcId="{56144154-6586-4DF3-A519-FC187ADDFA63}" destId="{4E6E734F-F401-4342-B0CA-34100F8FC709}" srcOrd="2" destOrd="0" presId="urn:microsoft.com/office/officeart/2005/8/layout/lProcess2"/>
    <dgm:cxn modelId="{B54567CC-4F66-4CD2-8A54-B6C2C8D2CC9A}" type="presParOf" srcId="{4E6E734F-F401-4342-B0CA-34100F8FC709}" destId="{E4BD9D7A-23E3-4B25-B587-22E3FB0F973D}" srcOrd="0" destOrd="0" presId="urn:microsoft.com/office/officeart/2005/8/layout/lProcess2"/>
    <dgm:cxn modelId="{4053DAB6-8D18-4B2A-900D-25BD69DA22AA}" type="presParOf" srcId="{E4BD9D7A-23E3-4B25-B587-22E3FB0F973D}" destId="{FD76F4BE-13B4-43CF-A237-341DF045387A}" srcOrd="0" destOrd="0" presId="urn:microsoft.com/office/officeart/2005/8/layout/lProcess2"/>
    <dgm:cxn modelId="{46C3A4E1-A4D4-4190-915E-F7AA5DCEFB00}" type="presParOf" srcId="{E4BD9D7A-23E3-4B25-B587-22E3FB0F973D}" destId="{0AD5D7E3-39F9-4114-A9F8-EFF4B284E110}" srcOrd="1" destOrd="0" presId="urn:microsoft.com/office/officeart/2005/8/layout/lProcess2"/>
    <dgm:cxn modelId="{9CD59C35-C020-43AA-A131-437A4396F44E}" type="presParOf" srcId="{E4BD9D7A-23E3-4B25-B587-22E3FB0F973D}" destId="{BB911A6D-20E2-4034-A6B7-8A865819CC82}" srcOrd="2" destOrd="0" presId="urn:microsoft.com/office/officeart/2005/8/layout/lProcess2"/>
    <dgm:cxn modelId="{70CE3078-AD02-4D48-881B-B47DCBD52530}" type="presParOf" srcId="{2FB4C113-326C-48FD-967A-448061B86AFC}" destId="{FB076E4C-0FDF-49EA-B397-BA620DA9B238}" srcOrd="5" destOrd="0" presId="urn:microsoft.com/office/officeart/2005/8/layout/lProcess2"/>
    <dgm:cxn modelId="{3F6FF766-99EE-419A-A9C7-D63777139F18}" type="presParOf" srcId="{2FB4C113-326C-48FD-967A-448061B86AFC}" destId="{363198F2-39F5-4322-9247-128429F0F6BF}" srcOrd="6" destOrd="0" presId="urn:microsoft.com/office/officeart/2005/8/layout/lProcess2"/>
    <dgm:cxn modelId="{7BEA9438-3FF9-4D2D-9314-D3881CA8BCD7}" type="presParOf" srcId="{363198F2-39F5-4322-9247-128429F0F6BF}" destId="{5EFD5DF5-E883-4985-ACC5-1D193CE9160C}" srcOrd="0" destOrd="0" presId="urn:microsoft.com/office/officeart/2005/8/layout/lProcess2"/>
    <dgm:cxn modelId="{DB35B670-C47C-4FCB-835C-AA8930595862}" type="presParOf" srcId="{363198F2-39F5-4322-9247-128429F0F6BF}" destId="{76D5F2CC-BD53-44A5-8610-8949EFE0E308}" srcOrd="1" destOrd="0" presId="urn:microsoft.com/office/officeart/2005/8/layout/lProcess2"/>
    <dgm:cxn modelId="{11B36CC2-24AC-4057-A3D6-20B36BF6251E}" type="presParOf" srcId="{363198F2-39F5-4322-9247-128429F0F6BF}" destId="{E3AF89C3-4D1B-46F5-9434-D7650A010C91}" srcOrd="2" destOrd="0" presId="urn:microsoft.com/office/officeart/2005/8/layout/lProcess2"/>
    <dgm:cxn modelId="{009730E8-1051-481F-B507-8B0AFD92794B}" type="presParOf" srcId="{E3AF89C3-4D1B-46F5-9434-D7650A010C91}" destId="{ECF373D0-4E9D-4F77-AABC-49A56713BF70}" srcOrd="0" destOrd="0" presId="urn:microsoft.com/office/officeart/2005/8/layout/lProcess2"/>
    <dgm:cxn modelId="{AC729511-D7BD-44F3-8D1C-A0A84D2273B4}" type="presParOf" srcId="{ECF373D0-4E9D-4F77-AABC-49A56713BF70}" destId="{6DBB5D91-5677-4848-820E-4EDB7BCB059C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791D9D-7F3B-4CF9-B4DB-B1C8F72DF766}">
      <dsp:nvSpPr>
        <dsp:cNvPr id="0" name=""/>
        <dsp:cNvSpPr/>
      </dsp:nvSpPr>
      <dsp:spPr>
        <a:xfrm>
          <a:off x="236916" y="1468661"/>
          <a:ext cx="903588" cy="903588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B2214C4-427D-492C-BA22-642D0F20B132}">
      <dsp:nvSpPr>
        <dsp:cNvPr id="0" name=""/>
        <dsp:cNvSpPr/>
      </dsp:nvSpPr>
      <dsp:spPr>
        <a:xfrm>
          <a:off x="688710" y="1468661"/>
          <a:ext cx="4820973" cy="903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i="1" kern="1200" dirty="0" err="1"/>
            <a:t>Priča</a:t>
          </a:r>
          <a:r>
            <a:rPr lang="en-US" sz="3000" b="1" i="1" kern="1200" dirty="0"/>
            <a:t> o </a:t>
          </a:r>
          <a:r>
            <a:rPr lang="en-US" sz="3000" b="1" i="1" kern="1200" dirty="0" err="1"/>
            <a:t>vozaču</a:t>
          </a:r>
          <a:r>
            <a:rPr lang="en-US" sz="3000" b="1" i="1" kern="1200" dirty="0"/>
            <a:t> </a:t>
          </a:r>
          <a:r>
            <a:rPr lang="en-US" sz="3000" b="1" i="1" kern="1200" dirty="0" err="1"/>
            <a:t>autobusa</a:t>
          </a:r>
          <a:r>
            <a:rPr lang="en-US" sz="3000" b="1" i="1" kern="1200" dirty="0"/>
            <a:t> koji je </a:t>
          </a:r>
          <a:r>
            <a:rPr lang="en-US" sz="3000" b="1" i="1" kern="1200" dirty="0" err="1"/>
            <a:t>htio</a:t>
          </a:r>
          <a:r>
            <a:rPr lang="en-US" sz="3000" b="1" i="1" kern="1200" dirty="0"/>
            <a:t> </a:t>
          </a:r>
          <a:r>
            <a:rPr lang="en-US" sz="3000" b="1" i="1" kern="1200" dirty="0" err="1"/>
            <a:t>biti</a:t>
          </a:r>
          <a:r>
            <a:rPr lang="en-US" sz="3000" b="1" i="1" kern="1200" dirty="0"/>
            <a:t> bog</a:t>
          </a:r>
          <a:endParaRPr lang="hr-HR" sz="3000" i="1" kern="1200" dirty="0"/>
        </a:p>
      </dsp:txBody>
      <dsp:txXfrm>
        <a:off x="688710" y="1468661"/>
        <a:ext cx="4820973" cy="903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5E05C-8CB0-45ED-83D4-223387FE0D0C}">
      <dsp:nvSpPr>
        <dsp:cNvPr id="0" name=""/>
        <dsp:cNvSpPr/>
      </dsp:nvSpPr>
      <dsp:spPr>
        <a:xfrm rot="21300000">
          <a:off x="324464" y="1540194"/>
          <a:ext cx="8844321" cy="773777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0831AC-647D-41FF-8888-EC99656E6ADB}">
      <dsp:nvSpPr>
        <dsp:cNvPr id="0" name=""/>
        <dsp:cNvSpPr/>
      </dsp:nvSpPr>
      <dsp:spPr>
        <a:xfrm>
          <a:off x="1139190" y="192708"/>
          <a:ext cx="2847975" cy="1541666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6B119-531C-4531-9945-D87D017E7A94}">
      <dsp:nvSpPr>
        <dsp:cNvPr id="0" name=""/>
        <dsp:cNvSpPr/>
      </dsp:nvSpPr>
      <dsp:spPr>
        <a:xfrm>
          <a:off x="5031422" y="0"/>
          <a:ext cx="3037840" cy="161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5800" kern="1200" dirty="0"/>
            <a:t>vozač </a:t>
          </a:r>
        </a:p>
      </dsp:txBody>
      <dsp:txXfrm>
        <a:off x="5031422" y="0"/>
        <a:ext cx="3037840" cy="1618750"/>
      </dsp:txXfrm>
    </dsp:sp>
    <dsp:sp modelId="{5109E7DB-4DC6-4235-9B53-B16BA4658059}">
      <dsp:nvSpPr>
        <dsp:cNvPr id="0" name=""/>
        <dsp:cNvSpPr/>
      </dsp:nvSpPr>
      <dsp:spPr>
        <a:xfrm>
          <a:off x="5506085" y="2119791"/>
          <a:ext cx="2847975" cy="1541666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FC6EC-3F9E-4612-B5DD-E578AA0B4B5F}">
      <dsp:nvSpPr>
        <dsp:cNvPr id="0" name=""/>
        <dsp:cNvSpPr/>
      </dsp:nvSpPr>
      <dsp:spPr>
        <a:xfrm>
          <a:off x="1423987" y="2235416"/>
          <a:ext cx="3037840" cy="161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5800" kern="1200"/>
            <a:t>Edi </a:t>
          </a:r>
        </a:p>
      </dsp:txBody>
      <dsp:txXfrm>
        <a:off x="1423987" y="2235416"/>
        <a:ext cx="3037840" cy="1618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585A50-FC57-4A38-B034-8795EA9E142B}">
      <dsp:nvSpPr>
        <dsp:cNvPr id="0" name=""/>
        <dsp:cNvSpPr/>
      </dsp:nvSpPr>
      <dsp:spPr>
        <a:xfrm>
          <a:off x="2288" y="0"/>
          <a:ext cx="2245839" cy="385416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/>
            <a:t>Tema</a:t>
          </a:r>
        </a:p>
      </dsp:txBody>
      <dsp:txXfrm>
        <a:off x="2288" y="0"/>
        <a:ext cx="2245839" cy="1156250"/>
      </dsp:txXfrm>
    </dsp:sp>
    <dsp:sp modelId="{2E45D343-5A1C-460D-B6E0-53142A7AFB87}">
      <dsp:nvSpPr>
        <dsp:cNvPr id="0" name=""/>
        <dsp:cNvSpPr/>
      </dsp:nvSpPr>
      <dsp:spPr>
        <a:xfrm>
          <a:off x="226872" y="1156250"/>
          <a:ext cx="1796671" cy="25052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400" kern="1200" dirty="0"/>
            <a:t>bilo što</a:t>
          </a:r>
        </a:p>
      </dsp:txBody>
      <dsp:txXfrm>
        <a:off x="279495" y="1208873"/>
        <a:ext cx="1691425" cy="2399962"/>
      </dsp:txXfrm>
    </dsp:sp>
    <dsp:sp modelId="{A95EC78D-251C-4982-8516-BF37659659C8}">
      <dsp:nvSpPr>
        <dsp:cNvPr id="0" name=""/>
        <dsp:cNvSpPr/>
      </dsp:nvSpPr>
      <dsp:spPr>
        <a:xfrm>
          <a:off x="2416566" y="0"/>
          <a:ext cx="2245839" cy="385416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 dirty="0"/>
            <a:t>Fabula</a:t>
          </a:r>
        </a:p>
      </dsp:txBody>
      <dsp:txXfrm>
        <a:off x="2416566" y="0"/>
        <a:ext cx="2245839" cy="1156250"/>
      </dsp:txXfrm>
    </dsp:sp>
    <dsp:sp modelId="{DF6C686D-6F99-44D6-945A-9556AD13A741}">
      <dsp:nvSpPr>
        <dsp:cNvPr id="0" name=""/>
        <dsp:cNvSpPr/>
      </dsp:nvSpPr>
      <dsp:spPr>
        <a:xfrm>
          <a:off x="2641150" y="1156250"/>
          <a:ext cx="1796671" cy="2505208"/>
        </a:xfrm>
        <a:prstGeom prst="roundRect">
          <a:avLst>
            <a:gd name="adj" fmla="val 10000"/>
          </a:avLst>
        </a:prstGeom>
        <a:solidFill>
          <a:schemeClr val="accent4">
            <a:hueOff val="-3218199"/>
            <a:satOff val="-7051"/>
            <a:lumOff val="-1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400" kern="1200" dirty="0"/>
            <a:t>jedan središnji događaj</a:t>
          </a:r>
        </a:p>
      </dsp:txBody>
      <dsp:txXfrm>
        <a:off x="2693773" y="1208873"/>
        <a:ext cx="1691425" cy="2399962"/>
      </dsp:txXfrm>
    </dsp:sp>
    <dsp:sp modelId="{1BB88355-7442-48AB-A73F-D35EDF336CCF}">
      <dsp:nvSpPr>
        <dsp:cNvPr id="0" name=""/>
        <dsp:cNvSpPr/>
      </dsp:nvSpPr>
      <dsp:spPr>
        <a:xfrm>
          <a:off x="4830843" y="0"/>
          <a:ext cx="2245839" cy="385416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/>
            <a:t>Likovi</a:t>
          </a:r>
        </a:p>
      </dsp:txBody>
      <dsp:txXfrm>
        <a:off x="4830843" y="0"/>
        <a:ext cx="2245839" cy="1156250"/>
      </dsp:txXfrm>
    </dsp:sp>
    <dsp:sp modelId="{FD76F4BE-13B4-43CF-A237-341DF045387A}">
      <dsp:nvSpPr>
        <dsp:cNvPr id="0" name=""/>
        <dsp:cNvSpPr/>
      </dsp:nvSpPr>
      <dsp:spPr>
        <a:xfrm>
          <a:off x="5055427" y="1157379"/>
          <a:ext cx="1796671" cy="1162084"/>
        </a:xfrm>
        <a:prstGeom prst="roundRect">
          <a:avLst>
            <a:gd name="adj" fmla="val 10000"/>
          </a:avLst>
        </a:prstGeom>
        <a:solidFill>
          <a:schemeClr val="accent4">
            <a:hueOff val="-6436397"/>
            <a:satOff val="-14102"/>
            <a:lumOff val="-33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400" kern="1200" dirty="0"/>
            <a:t>jedan središnji lik </a:t>
          </a:r>
        </a:p>
      </dsp:txBody>
      <dsp:txXfrm>
        <a:off x="5089463" y="1191415"/>
        <a:ext cx="1728599" cy="1094012"/>
      </dsp:txXfrm>
    </dsp:sp>
    <dsp:sp modelId="{BB911A6D-20E2-4034-A6B7-8A865819CC82}">
      <dsp:nvSpPr>
        <dsp:cNvPr id="0" name=""/>
        <dsp:cNvSpPr/>
      </dsp:nvSpPr>
      <dsp:spPr>
        <a:xfrm>
          <a:off x="5055427" y="2498245"/>
          <a:ext cx="1796671" cy="1162084"/>
        </a:xfrm>
        <a:prstGeom prst="roundRect">
          <a:avLst>
            <a:gd name="adj" fmla="val 10000"/>
          </a:avLst>
        </a:prstGeom>
        <a:solidFill>
          <a:schemeClr val="accent4">
            <a:hueOff val="-9654596"/>
            <a:satOff val="-21153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400" kern="1200" dirty="0"/>
            <a:t>mali broj likova</a:t>
          </a:r>
        </a:p>
      </dsp:txBody>
      <dsp:txXfrm>
        <a:off x="5089463" y="2532281"/>
        <a:ext cx="1728599" cy="1094012"/>
      </dsp:txXfrm>
    </dsp:sp>
    <dsp:sp modelId="{5EFD5DF5-E883-4985-ACC5-1D193CE9160C}">
      <dsp:nvSpPr>
        <dsp:cNvPr id="0" name=""/>
        <dsp:cNvSpPr/>
      </dsp:nvSpPr>
      <dsp:spPr>
        <a:xfrm>
          <a:off x="7245121" y="0"/>
          <a:ext cx="2245839" cy="385416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/>
            <a:t>Završetak</a:t>
          </a:r>
        </a:p>
      </dsp:txBody>
      <dsp:txXfrm>
        <a:off x="7245121" y="0"/>
        <a:ext cx="2245839" cy="1156250"/>
      </dsp:txXfrm>
    </dsp:sp>
    <dsp:sp modelId="{6DBB5D91-5677-4848-820E-4EDB7BCB059C}">
      <dsp:nvSpPr>
        <dsp:cNvPr id="0" name=""/>
        <dsp:cNvSpPr/>
      </dsp:nvSpPr>
      <dsp:spPr>
        <a:xfrm>
          <a:off x="7469705" y="1156250"/>
          <a:ext cx="1796671" cy="2505208"/>
        </a:xfrm>
        <a:prstGeom prst="roundRect">
          <a:avLst>
            <a:gd name="adj" fmla="val 10000"/>
          </a:avLst>
        </a:prstGeom>
        <a:solidFill>
          <a:schemeClr val="accent4">
            <a:hueOff val="-12872794"/>
            <a:satOff val="-28204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400" kern="1200" dirty="0"/>
            <a:t>obrat ili poanta</a:t>
          </a:r>
        </a:p>
      </dsp:txBody>
      <dsp:txXfrm>
        <a:off x="7522328" y="1208873"/>
        <a:ext cx="1691425" cy="2399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F1C56-8A72-4858-851C-F15B634C7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900" y="1122362"/>
            <a:ext cx="8609322" cy="374420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1834EB-45A5-426C-824A-8F07CA8F6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5900" y="5230134"/>
            <a:ext cx="4610100" cy="942065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D55F2-5374-4778-B1EE-98996792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044F8-E727-4D63-B6D6-26482F83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41F76-D956-4205-AD99-E91FD5FCC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A6D4F-1C6D-40FB-9A92-C86C4E15C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7BDDB-F95B-4041-AA53-71BBCB26D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77052-C8EA-459E-9E10-8EE28C50E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E6650-E3AD-4C98-88FE-F5152966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4FED5-B228-4E3C-BFEE-0BC47D95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4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0A243A-5463-4C65-85DA-03BECDAE6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1898" y="897973"/>
            <a:ext cx="2674301" cy="527898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10153C-6948-4108-8FF1-033F66D4C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54169"/>
            <a:ext cx="7734300" cy="532279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5988-B24C-46FE-87B0-55D4FB7C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AB2DB-BD1F-41F7-AC5E-57249C270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1E3DB-BDAB-40CA-ABA3-A3662C068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1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11A1B-E09A-4F93-BC68-B160114AF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8C4A9-27ED-4E86-A256-5009E3134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CF91C-8771-4949-A397-928A5743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EA0ED-4961-4254-B34E-71D14C4E0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97152-BD97-4A72-8B07-CD2BC57B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5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EAF4-C10D-4650-9587-15DA8E9F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368862"/>
            <a:ext cx="9486900" cy="367965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1D5C2-6E93-4B23-A0CA-D5D7E735C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5318974"/>
            <a:ext cx="9486900" cy="853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15BFB-5D28-4ABE-AD37-0C6C3FD9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4035B-0539-4A03-87C0-22E52C98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27ADF-48C9-49CF-BD4D-82399BF64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4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A2FB-0310-4935-B7F7-E47876CD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7C14-52AB-4AAC-9038-29CF58EA6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2168278"/>
            <a:ext cx="4702921" cy="40086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B2E45A-DCC0-4701-9D67-EF56AECE34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9880" y="2168278"/>
            <a:ext cx="4782699" cy="40086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AF0813-A167-4D17-AA79-07BD9765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940D7-D4C1-4C24-95F3-29A849CE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949AB7-007E-4D4D-A2C1-2C5C3310C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0184-BDFD-48DE-B858-B81887BFD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753599" cy="15779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4FEB2-6EEC-49D4-9466-0F7A6EDB0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1" y="2109789"/>
            <a:ext cx="4507931" cy="837257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E8CF0-BAB6-4BF2-836F-FED0AF88A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19201" y="3063530"/>
            <a:ext cx="4507930" cy="31261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0751AB-FCF0-450B-A6DF-9B9A2AD2C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64867" y="2109789"/>
            <a:ext cx="4507932" cy="837257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3898E7-3130-4CE6-AA11-C9CC8214EA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4867" y="3063530"/>
            <a:ext cx="4507932" cy="31261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D85675-9678-4CB3-9AAB-D727D2B5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5F8314-1849-461A-AAF2-BF149646D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69738E-5865-473C-BAFB-BDB385C0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8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7AC40-59FF-4CE3-B49C-C824A784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493249" cy="15779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FAB63-E9CE-4359-A54B-07AC7E9B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39854-5165-4C41-8DCA-D42DFD7D9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768E0-4535-4B0D-8B94-4C10740B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4678E3-D115-4E49-9ECB-656CF2319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21E6FC-7F84-4673-81D6-B85FE26D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0318A-245C-4841-AB57-CEC5CC12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847B-9D86-47FF-B24A-EEA5F73EA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3776472" cy="2852928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C0675-AD2F-44DC-8FF3-4454258A5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7582" y="987425"/>
            <a:ext cx="5948618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96356-C0F0-4C22-B9B6-C7E0BE4F3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9200" y="3484210"/>
            <a:ext cx="3768934" cy="23847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EFD71-2ACA-4041-9EA2-86E7B81C3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ECACE3-32A8-4245-97AC-5797C147E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63845-314D-499C-BB75-CE9162BE6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8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6D3DB-B1F8-4892-96F7-0BE21DE63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3932349" cy="2852670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0AB405-B2E9-4C4B-930C-CF1B63342F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4810" y="657055"/>
            <a:ext cx="5831389" cy="55151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AF82ED-5295-4670-A3A8-B7813FF47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9199" y="3484210"/>
            <a:ext cx="3768934" cy="2376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BCDD2-4389-41FA-BE68-6805E32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1D4C8-D966-41BE-B38F-54B9134F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7339F-1169-4FB1-8FAA-781335ECB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4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104591-A10E-46C3-952B-F25DCBDAD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493249" cy="1577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77F62-7300-4B81-8F9B-D040A0EE1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2318032"/>
            <a:ext cx="9493250" cy="385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52CF0-2C7E-4A4C-BD7E-B7CEFF0DC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1029207" y="4680813"/>
            <a:ext cx="2758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8C1E1FAD-7351-4908-963A-08EA8E4AB7A0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49E98-61B4-4398-B18F-534336EA1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1112" y="6356350"/>
            <a:ext cx="55096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6DC5D-5820-4314-ADE6-9CD1C7D4A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05482" y="6356350"/>
            <a:ext cx="1112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F5135F-115E-423C-BE4A-B56C35DC9F3E}"/>
              </a:ext>
            </a:extLst>
          </p:cNvPr>
          <p:cNvGrpSpPr/>
          <p:nvPr/>
        </p:nvGrpSpPr>
        <p:grpSpPr>
          <a:xfrm>
            <a:off x="174436" y="6356005"/>
            <a:ext cx="358083" cy="358083"/>
            <a:chOff x="4135740" y="1745599"/>
            <a:chExt cx="558732" cy="55873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C1E318-0F1F-4920-8C7D-FBAC66631B54}"/>
                </a:ext>
              </a:extLst>
            </p:cNvPr>
            <p:cNvGrpSpPr/>
            <p:nvPr/>
          </p:nvGrpSpPr>
          <p:grpSpPr>
            <a:xfrm>
              <a:off x="4135740" y="1745599"/>
              <a:ext cx="558732" cy="558732"/>
              <a:chOff x="1028007" y="1706560"/>
              <a:chExt cx="575710" cy="575710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E4A7237-B6EB-4FB7-8B68-7C27438D47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4E00FDE-0838-4B5B-A782-6B6C92DB0A8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BC1B2F3-8E83-4A70-B103-979C67EECED1}"/>
                </a:ext>
              </a:extLst>
            </p:cNvPr>
            <p:cNvSpPr/>
            <p:nvPr/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151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000" i="1" kern="1200">
          <a:solidFill>
            <a:srgbClr val="000000"/>
          </a:solidFill>
          <a:highlight>
            <a:srgbClr val="FFFF00"/>
          </a:highligh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Consolas" panose="020B0609020204030204" pitchFamily="49" charset="0"/>
        <a:buChar char="+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Consolas" panose="020B0609020204030204" pitchFamily="49" charset="0"/>
        <a:buChar char="+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8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FF3E28C7-1A32-489D-8CC3-7A40F84B6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DF268038-1340-4795-9D54-396F49879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9614"/>
            <a:ext cx="11794694" cy="6718387"/>
          </a:xfrm>
          <a:custGeom>
            <a:avLst/>
            <a:gdLst>
              <a:gd name="connsiteX0" fmla="*/ 0 w 11794694"/>
              <a:gd name="connsiteY0" fmla="*/ 0 h 6718387"/>
              <a:gd name="connsiteX1" fmla="*/ 11794694 w 11794694"/>
              <a:gd name="connsiteY1" fmla="*/ 411880 h 6718387"/>
              <a:gd name="connsiteX2" fmla="*/ 11574466 w 11794694"/>
              <a:gd name="connsiteY2" fmla="*/ 6718387 h 6718387"/>
              <a:gd name="connsiteX3" fmla="*/ 0 w 11794694"/>
              <a:gd name="connsiteY3" fmla="*/ 6718387 h 671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94694" h="6718387">
                <a:moveTo>
                  <a:pt x="0" y="0"/>
                </a:moveTo>
                <a:lnTo>
                  <a:pt x="11794694" y="411880"/>
                </a:lnTo>
                <a:lnTo>
                  <a:pt x="11574466" y="6718387"/>
                </a:lnTo>
                <a:lnTo>
                  <a:pt x="0" y="6718387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5ADDCA34-9096-417D-8D1B-9BD7C2C441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1004"/>
            <a:ext cx="11650332" cy="6586996"/>
          </a:xfrm>
          <a:custGeom>
            <a:avLst/>
            <a:gdLst>
              <a:gd name="connsiteX0" fmla="*/ 0 w 11650332"/>
              <a:gd name="connsiteY0" fmla="*/ 0 h 6586996"/>
              <a:gd name="connsiteX1" fmla="*/ 3611113 w 11650332"/>
              <a:gd name="connsiteY1" fmla="*/ 126103 h 6586996"/>
              <a:gd name="connsiteX2" fmla="*/ 6510705 w 11650332"/>
              <a:gd name="connsiteY2" fmla="*/ 227359 h 6586996"/>
              <a:gd name="connsiteX3" fmla="*/ 6512453 w 11650332"/>
              <a:gd name="connsiteY3" fmla="*/ 227140 h 6586996"/>
              <a:gd name="connsiteX4" fmla="*/ 6763336 w 11650332"/>
              <a:gd name="connsiteY4" fmla="*/ 235991 h 6586996"/>
              <a:gd name="connsiteX5" fmla="*/ 6804616 w 11650332"/>
              <a:gd name="connsiteY5" fmla="*/ 237622 h 6586996"/>
              <a:gd name="connsiteX6" fmla="*/ 7321273 w 11650332"/>
              <a:gd name="connsiteY6" fmla="*/ 255664 h 6586996"/>
              <a:gd name="connsiteX7" fmla="*/ 8105674 w 11650332"/>
              <a:gd name="connsiteY7" fmla="*/ 283056 h 6586996"/>
              <a:gd name="connsiteX8" fmla="*/ 9013069 w 11650332"/>
              <a:gd name="connsiteY8" fmla="*/ 314743 h 6586996"/>
              <a:gd name="connsiteX9" fmla="*/ 9034855 w 11650332"/>
              <a:gd name="connsiteY9" fmla="*/ 313607 h 6586996"/>
              <a:gd name="connsiteX10" fmla="*/ 9119861 w 11650332"/>
              <a:gd name="connsiteY10" fmla="*/ 304840 h 6586996"/>
              <a:gd name="connsiteX11" fmla="*/ 9138159 w 11650332"/>
              <a:gd name="connsiteY11" fmla="*/ 298896 h 6586996"/>
              <a:gd name="connsiteX12" fmla="*/ 9159048 w 11650332"/>
              <a:gd name="connsiteY12" fmla="*/ 305248 h 6586996"/>
              <a:gd name="connsiteX13" fmla="*/ 9165126 w 11650332"/>
              <a:gd name="connsiteY13" fmla="*/ 310976 h 6586996"/>
              <a:gd name="connsiteX14" fmla="*/ 9232801 w 11650332"/>
              <a:gd name="connsiteY14" fmla="*/ 302387 h 6586996"/>
              <a:gd name="connsiteX15" fmla="*/ 9240948 w 11650332"/>
              <a:gd name="connsiteY15" fmla="*/ 302365 h 6586996"/>
              <a:gd name="connsiteX16" fmla="*/ 9296988 w 11650332"/>
              <a:gd name="connsiteY16" fmla="*/ 305871 h 6586996"/>
              <a:gd name="connsiteX17" fmla="*/ 9380141 w 11650332"/>
              <a:gd name="connsiteY17" fmla="*/ 316777 h 6586996"/>
              <a:gd name="connsiteX18" fmla="*/ 9406548 w 11650332"/>
              <a:gd name="connsiteY18" fmla="*/ 328484 h 6586996"/>
              <a:gd name="connsiteX19" fmla="*/ 9718979 w 11650332"/>
              <a:gd name="connsiteY19" fmla="*/ 339394 h 6586996"/>
              <a:gd name="connsiteX20" fmla="*/ 9727567 w 11650332"/>
              <a:gd name="connsiteY20" fmla="*/ 338025 h 6586996"/>
              <a:gd name="connsiteX21" fmla="*/ 9733343 w 11650332"/>
              <a:gd name="connsiteY21" fmla="*/ 326476 h 6586996"/>
              <a:gd name="connsiteX22" fmla="*/ 9762136 w 11650332"/>
              <a:gd name="connsiteY22" fmla="*/ 331403 h 6586996"/>
              <a:gd name="connsiteX23" fmla="*/ 9767162 w 11650332"/>
              <a:gd name="connsiteY23" fmla="*/ 332498 h 6586996"/>
              <a:gd name="connsiteX24" fmla="*/ 9786019 w 11650332"/>
              <a:gd name="connsiteY24" fmla="*/ 331524 h 6586996"/>
              <a:gd name="connsiteX25" fmla="*/ 9792888 w 11650332"/>
              <a:gd name="connsiteY25" fmla="*/ 337951 h 6586996"/>
              <a:gd name="connsiteX26" fmla="*/ 9856664 w 11650332"/>
              <a:gd name="connsiteY26" fmla="*/ 337622 h 6586996"/>
              <a:gd name="connsiteX27" fmla="*/ 9978614 w 11650332"/>
              <a:gd name="connsiteY27" fmla="*/ 325336 h 6586996"/>
              <a:gd name="connsiteX28" fmla="*/ 9997551 w 11650332"/>
              <a:gd name="connsiteY28" fmla="*/ 319227 h 6586996"/>
              <a:gd name="connsiteX29" fmla="*/ 10121685 w 11650332"/>
              <a:gd name="connsiteY29" fmla="*/ 312751 h 6586996"/>
              <a:gd name="connsiteX30" fmla="*/ 10206691 w 11650332"/>
              <a:gd name="connsiteY30" fmla="*/ 303984 h 6586996"/>
              <a:gd name="connsiteX31" fmla="*/ 10224987 w 11650332"/>
              <a:gd name="connsiteY31" fmla="*/ 298040 h 6586996"/>
              <a:gd name="connsiteX32" fmla="*/ 10245876 w 11650332"/>
              <a:gd name="connsiteY32" fmla="*/ 304393 h 6586996"/>
              <a:gd name="connsiteX33" fmla="*/ 10251956 w 11650332"/>
              <a:gd name="connsiteY33" fmla="*/ 310120 h 6586996"/>
              <a:gd name="connsiteX34" fmla="*/ 10319629 w 11650332"/>
              <a:gd name="connsiteY34" fmla="*/ 301531 h 6586996"/>
              <a:gd name="connsiteX35" fmla="*/ 10327777 w 11650332"/>
              <a:gd name="connsiteY35" fmla="*/ 301509 h 6586996"/>
              <a:gd name="connsiteX36" fmla="*/ 10383815 w 11650332"/>
              <a:gd name="connsiteY36" fmla="*/ 305015 h 6586996"/>
              <a:gd name="connsiteX37" fmla="*/ 10466968 w 11650332"/>
              <a:gd name="connsiteY37" fmla="*/ 315920 h 6586996"/>
              <a:gd name="connsiteX38" fmla="*/ 10552902 w 11650332"/>
              <a:gd name="connsiteY38" fmla="*/ 337478 h 6586996"/>
              <a:gd name="connsiteX39" fmla="*/ 10602625 w 11650332"/>
              <a:gd name="connsiteY39" fmla="*/ 346749 h 6586996"/>
              <a:gd name="connsiteX40" fmla="*/ 10637097 w 11650332"/>
              <a:gd name="connsiteY40" fmla="*/ 356618 h 6586996"/>
              <a:gd name="connsiteX41" fmla="*/ 10734028 w 11650332"/>
              <a:gd name="connsiteY41" fmla="*/ 364939 h 6586996"/>
              <a:gd name="connsiteX42" fmla="*/ 10898538 w 11650332"/>
              <a:gd name="connsiteY42" fmla="*/ 371708 h 6586996"/>
              <a:gd name="connsiteX43" fmla="*/ 10938430 w 11650332"/>
              <a:gd name="connsiteY43" fmla="*/ 377550 h 6586996"/>
              <a:gd name="connsiteX44" fmla="*/ 10955041 w 11650332"/>
              <a:gd name="connsiteY44" fmla="*/ 382558 h 6586996"/>
              <a:gd name="connsiteX45" fmla="*/ 11610206 w 11650332"/>
              <a:gd name="connsiteY45" fmla="*/ 405437 h 6586996"/>
              <a:gd name="connsiteX46" fmla="*/ 11610121 w 11650332"/>
              <a:gd name="connsiteY46" fmla="*/ 407892 h 6586996"/>
              <a:gd name="connsiteX47" fmla="*/ 11639018 w 11650332"/>
              <a:gd name="connsiteY47" fmla="*/ 420694 h 6586996"/>
              <a:gd name="connsiteX48" fmla="*/ 11650312 w 11650332"/>
              <a:gd name="connsiteY48" fmla="*/ 449690 h 6586996"/>
              <a:gd name="connsiteX49" fmla="*/ 11535052 w 11650332"/>
              <a:gd name="connsiteY49" fmla="*/ 3750307 h 6586996"/>
              <a:gd name="connsiteX50" fmla="*/ 11529545 w 11650332"/>
              <a:gd name="connsiteY50" fmla="*/ 3759861 h 6586996"/>
              <a:gd name="connsiteX51" fmla="*/ 11534250 w 11650332"/>
              <a:gd name="connsiteY51" fmla="*/ 3771945 h 6586996"/>
              <a:gd name="connsiteX52" fmla="*/ 11435946 w 11650332"/>
              <a:gd name="connsiteY52" fmla="*/ 6586996 h 6586996"/>
              <a:gd name="connsiteX53" fmla="*/ 0 w 11650332"/>
              <a:gd name="connsiteY53" fmla="*/ 6586996 h 6586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650332" h="6586996">
                <a:moveTo>
                  <a:pt x="0" y="0"/>
                </a:moveTo>
                <a:lnTo>
                  <a:pt x="3611113" y="126103"/>
                </a:lnTo>
                <a:lnTo>
                  <a:pt x="6510705" y="227359"/>
                </a:lnTo>
                <a:lnTo>
                  <a:pt x="6512453" y="227140"/>
                </a:lnTo>
                <a:cubicBezTo>
                  <a:pt x="6581645" y="222392"/>
                  <a:pt x="6772795" y="227617"/>
                  <a:pt x="6763336" y="235991"/>
                </a:cubicBezTo>
                <a:lnTo>
                  <a:pt x="6804616" y="237622"/>
                </a:lnTo>
                <a:lnTo>
                  <a:pt x="7321273" y="255664"/>
                </a:lnTo>
                <a:lnTo>
                  <a:pt x="8105674" y="283056"/>
                </a:lnTo>
                <a:lnTo>
                  <a:pt x="9013069" y="314743"/>
                </a:lnTo>
                <a:lnTo>
                  <a:pt x="9034855" y="313607"/>
                </a:lnTo>
                <a:lnTo>
                  <a:pt x="9119861" y="304840"/>
                </a:lnTo>
                <a:lnTo>
                  <a:pt x="9138159" y="298896"/>
                </a:lnTo>
                <a:lnTo>
                  <a:pt x="9159048" y="305248"/>
                </a:lnTo>
                <a:cubicBezTo>
                  <a:pt x="9161582" y="306993"/>
                  <a:pt x="9163628" y="308925"/>
                  <a:pt x="9165126" y="310976"/>
                </a:cubicBezTo>
                <a:lnTo>
                  <a:pt x="9232801" y="302387"/>
                </a:lnTo>
                <a:lnTo>
                  <a:pt x="9240948" y="302365"/>
                </a:lnTo>
                <a:lnTo>
                  <a:pt x="9296988" y="305871"/>
                </a:lnTo>
                <a:lnTo>
                  <a:pt x="9380141" y="316777"/>
                </a:lnTo>
                <a:lnTo>
                  <a:pt x="9406548" y="328484"/>
                </a:lnTo>
                <a:lnTo>
                  <a:pt x="9718979" y="339394"/>
                </a:lnTo>
                <a:lnTo>
                  <a:pt x="9727567" y="338025"/>
                </a:lnTo>
                <a:cubicBezTo>
                  <a:pt x="9731806" y="335921"/>
                  <a:pt x="9734164" y="332346"/>
                  <a:pt x="9733343" y="326476"/>
                </a:cubicBezTo>
                <a:cubicBezTo>
                  <a:pt x="9743028" y="327399"/>
                  <a:pt x="9752548" y="329279"/>
                  <a:pt x="9762136" y="331403"/>
                </a:cubicBezTo>
                <a:lnTo>
                  <a:pt x="9767162" y="332498"/>
                </a:lnTo>
                <a:lnTo>
                  <a:pt x="9786019" y="331524"/>
                </a:lnTo>
                <a:lnTo>
                  <a:pt x="9792888" y="337951"/>
                </a:lnTo>
                <a:lnTo>
                  <a:pt x="9856664" y="337622"/>
                </a:lnTo>
                <a:cubicBezTo>
                  <a:pt x="9884462" y="321775"/>
                  <a:pt x="9935670" y="331270"/>
                  <a:pt x="9978614" y="325336"/>
                </a:cubicBezTo>
                <a:lnTo>
                  <a:pt x="9997551" y="319227"/>
                </a:lnTo>
                <a:lnTo>
                  <a:pt x="10121685" y="312751"/>
                </a:lnTo>
                <a:lnTo>
                  <a:pt x="10206691" y="303984"/>
                </a:lnTo>
                <a:lnTo>
                  <a:pt x="10224987" y="298040"/>
                </a:lnTo>
                <a:lnTo>
                  <a:pt x="10245876" y="304393"/>
                </a:lnTo>
                <a:cubicBezTo>
                  <a:pt x="10248410" y="306137"/>
                  <a:pt x="10250457" y="308068"/>
                  <a:pt x="10251956" y="310120"/>
                </a:cubicBezTo>
                <a:lnTo>
                  <a:pt x="10319629" y="301531"/>
                </a:lnTo>
                <a:lnTo>
                  <a:pt x="10327777" y="301509"/>
                </a:lnTo>
                <a:lnTo>
                  <a:pt x="10383815" y="305015"/>
                </a:lnTo>
                <a:lnTo>
                  <a:pt x="10466968" y="315920"/>
                </a:lnTo>
                <a:cubicBezTo>
                  <a:pt x="10494350" y="323063"/>
                  <a:pt x="10518385" y="349220"/>
                  <a:pt x="10552902" y="337478"/>
                </a:cubicBezTo>
                <a:cubicBezTo>
                  <a:pt x="10544855" y="351531"/>
                  <a:pt x="10593525" y="334338"/>
                  <a:pt x="10602625" y="346749"/>
                </a:cubicBezTo>
                <a:cubicBezTo>
                  <a:pt x="10607869" y="356991"/>
                  <a:pt x="10623854" y="354162"/>
                  <a:pt x="10637097" y="356618"/>
                </a:cubicBezTo>
                <a:cubicBezTo>
                  <a:pt x="10648393" y="366384"/>
                  <a:pt x="10712770" y="369009"/>
                  <a:pt x="10734028" y="364939"/>
                </a:cubicBezTo>
                <a:cubicBezTo>
                  <a:pt x="10792473" y="347111"/>
                  <a:pt x="10851553" y="384844"/>
                  <a:pt x="10898538" y="371708"/>
                </a:cubicBezTo>
                <a:cubicBezTo>
                  <a:pt x="10917208" y="373252"/>
                  <a:pt x="10929507" y="375394"/>
                  <a:pt x="10938430" y="377550"/>
                </a:cubicBezTo>
                <a:lnTo>
                  <a:pt x="10955041" y="382558"/>
                </a:lnTo>
                <a:lnTo>
                  <a:pt x="11610206" y="405437"/>
                </a:lnTo>
                <a:lnTo>
                  <a:pt x="11610121" y="407892"/>
                </a:lnTo>
                <a:lnTo>
                  <a:pt x="11639018" y="420694"/>
                </a:lnTo>
                <a:cubicBezTo>
                  <a:pt x="11646330" y="428273"/>
                  <a:pt x="11650668" y="438533"/>
                  <a:pt x="11650312" y="449690"/>
                </a:cubicBezTo>
                <a:lnTo>
                  <a:pt x="11535052" y="3750307"/>
                </a:lnTo>
                <a:lnTo>
                  <a:pt x="11529545" y="3759861"/>
                </a:lnTo>
                <a:lnTo>
                  <a:pt x="11534250" y="3771945"/>
                </a:lnTo>
                <a:lnTo>
                  <a:pt x="11435946" y="6586996"/>
                </a:lnTo>
                <a:lnTo>
                  <a:pt x="0" y="658699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Slika 4" descr="Slika na kojoj se prikazuje tekst, snimka zaslona, Font&#10;&#10;Opis je automatski generiran">
            <a:extLst>
              <a:ext uri="{FF2B5EF4-FFF2-40B4-BE49-F238E27FC236}">
                <a16:creationId xmlns:a16="http://schemas.microsoft.com/office/drawing/2014/main" id="{C4601283-8A16-B95B-BE51-5A2E807A29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20191" r="1" b="18771"/>
          <a:stretch/>
        </p:blipFill>
        <p:spPr>
          <a:xfrm rot="154113">
            <a:off x="-149977" y="372257"/>
            <a:ext cx="11719852" cy="6742340"/>
          </a:xfrm>
          <a:custGeom>
            <a:avLst/>
            <a:gdLst/>
            <a:ahLst/>
            <a:cxnLst/>
            <a:rect l="l" t="t" r="r" b="b"/>
            <a:pathLst>
              <a:path w="11719852" h="6742340">
                <a:moveTo>
                  <a:pt x="10330908" y="0"/>
                </a:moveTo>
                <a:lnTo>
                  <a:pt x="10387046" y="989"/>
                </a:lnTo>
                <a:lnTo>
                  <a:pt x="10470605" y="8154"/>
                </a:lnTo>
                <a:cubicBezTo>
                  <a:pt x="10498280" y="14061"/>
                  <a:pt x="10523464" y="39114"/>
                  <a:pt x="10557419" y="25836"/>
                </a:cubicBezTo>
                <a:cubicBezTo>
                  <a:pt x="10550011" y="40236"/>
                  <a:pt x="10597861" y="20877"/>
                  <a:pt x="10607508" y="32868"/>
                </a:cubicBezTo>
                <a:cubicBezTo>
                  <a:pt x="10613206" y="42864"/>
                  <a:pt x="10629048" y="39321"/>
                  <a:pt x="10642388" y="41181"/>
                </a:cubicBezTo>
                <a:cubicBezTo>
                  <a:pt x="10654110" y="50430"/>
                  <a:pt x="10718540" y="50166"/>
                  <a:pt x="10739595" y="45146"/>
                </a:cubicBezTo>
                <a:cubicBezTo>
                  <a:pt x="10797181" y="24715"/>
                  <a:pt x="10857894" y="59761"/>
                  <a:pt x="10904243" y="44531"/>
                </a:cubicBezTo>
                <a:cubicBezTo>
                  <a:pt x="10922963" y="45236"/>
                  <a:pt x="10935346" y="46824"/>
                  <a:pt x="10944356" y="48578"/>
                </a:cubicBezTo>
                <a:lnTo>
                  <a:pt x="10961175" y="52836"/>
                </a:lnTo>
                <a:lnTo>
                  <a:pt x="11616707" y="46309"/>
                </a:lnTo>
                <a:lnTo>
                  <a:pt x="11616732" y="48765"/>
                </a:lnTo>
                <a:lnTo>
                  <a:pt x="11646174" y="60258"/>
                </a:lnTo>
                <a:cubicBezTo>
                  <a:pt x="11653819" y="67502"/>
                  <a:pt x="11658613" y="77557"/>
                  <a:pt x="11658757" y="88719"/>
                </a:cubicBezTo>
                <a:lnTo>
                  <a:pt x="11691639" y="3391184"/>
                </a:lnTo>
                <a:lnTo>
                  <a:pt x="11686566" y="3400975"/>
                </a:lnTo>
                <a:lnTo>
                  <a:pt x="11691808" y="3412836"/>
                </a:lnTo>
                <a:lnTo>
                  <a:pt x="11719852" y="6229463"/>
                </a:lnTo>
                <a:lnTo>
                  <a:pt x="295412" y="6742340"/>
                </a:lnTo>
                <a:lnTo>
                  <a:pt x="0" y="161972"/>
                </a:lnTo>
                <a:lnTo>
                  <a:pt x="3613135" y="125997"/>
                </a:lnTo>
                <a:lnTo>
                  <a:pt x="6514351" y="97111"/>
                </a:lnTo>
                <a:lnTo>
                  <a:pt x="6516087" y="96814"/>
                </a:lnTo>
                <a:cubicBezTo>
                  <a:pt x="6584997" y="88968"/>
                  <a:pt x="6776189" y="85615"/>
                  <a:pt x="6767115" y="94405"/>
                </a:cubicBezTo>
                <a:lnTo>
                  <a:pt x="6808427" y="94183"/>
                </a:lnTo>
                <a:lnTo>
                  <a:pt x="7325373" y="89036"/>
                </a:lnTo>
                <a:lnTo>
                  <a:pt x="8110213" y="81222"/>
                </a:lnTo>
                <a:lnTo>
                  <a:pt x="9018116" y="72182"/>
                </a:lnTo>
                <a:lnTo>
                  <a:pt x="9039829" y="70070"/>
                </a:lnTo>
                <a:lnTo>
                  <a:pt x="9124356" y="57499"/>
                </a:lnTo>
                <a:lnTo>
                  <a:pt x="9142369" y="50741"/>
                </a:lnTo>
                <a:lnTo>
                  <a:pt x="9163522" y="56150"/>
                </a:lnTo>
                <a:cubicBezTo>
                  <a:pt x="9166132" y="57779"/>
                  <a:pt x="9168263" y="59617"/>
                  <a:pt x="9169851" y="61599"/>
                </a:cubicBezTo>
                <a:lnTo>
                  <a:pt x="9237073" y="49984"/>
                </a:lnTo>
                <a:lnTo>
                  <a:pt x="9245211" y="49596"/>
                </a:lnTo>
                <a:lnTo>
                  <a:pt x="9301351" y="50586"/>
                </a:lnTo>
                <a:lnTo>
                  <a:pt x="9384910" y="57752"/>
                </a:lnTo>
                <a:lnTo>
                  <a:pt x="9411815" y="68262"/>
                </a:lnTo>
                <a:lnTo>
                  <a:pt x="9724421" y="65150"/>
                </a:lnTo>
                <a:lnTo>
                  <a:pt x="9732939" y="63397"/>
                </a:lnTo>
                <a:cubicBezTo>
                  <a:pt x="9737080" y="61105"/>
                  <a:pt x="9739275" y="57428"/>
                  <a:pt x="9738191" y="51600"/>
                </a:cubicBezTo>
                <a:cubicBezTo>
                  <a:pt x="9747908" y="52088"/>
                  <a:pt x="9757503" y="53539"/>
                  <a:pt x="9767176" y="55231"/>
                </a:cubicBezTo>
                <a:lnTo>
                  <a:pt x="9772246" y="56100"/>
                </a:lnTo>
                <a:lnTo>
                  <a:pt x="9791041" y="54281"/>
                </a:lnTo>
                <a:lnTo>
                  <a:pt x="9798191" y="60393"/>
                </a:lnTo>
                <a:lnTo>
                  <a:pt x="9861888" y="57205"/>
                </a:lnTo>
                <a:cubicBezTo>
                  <a:pt x="9888948" y="40127"/>
                  <a:pt x="9940530" y="47316"/>
                  <a:pt x="9983164" y="39462"/>
                </a:cubicBezTo>
                <a:lnTo>
                  <a:pt x="10001808" y="32510"/>
                </a:lnTo>
                <a:lnTo>
                  <a:pt x="10125527" y="20473"/>
                </a:lnTo>
                <a:lnTo>
                  <a:pt x="10210054" y="7903"/>
                </a:lnTo>
                <a:lnTo>
                  <a:pt x="10228065" y="1144"/>
                </a:lnTo>
                <a:lnTo>
                  <a:pt x="10249218" y="6554"/>
                </a:lnTo>
                <a:cubicBezTo>
                  <a:pt x="10251828" y="8182"/>
                  <a:pt x="10253960" y="10019"/>
                  <a:pt x="10255549" y="12002"/>
                </a:cubicBezTo>
                <a:lnTo>
                  <a:pt x="10322769" y="387"/>
                </a:lnTo>
                <a:close/>
              </a:path>
            </a:pathLst>
          </a:custGeom>
        </p:spPr>
      </p:pic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E0DECCD4-8FB8-4A03-9D6D-595F5D64D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854245">
            <a:off x="11218400" y="-178105"/>
            <a:ext cx="444795" cy="1683083"/>
          </a:xfrm>
          <a:custGeom>
            <a:avLst/>
            <a:gdLst>
              <a:gd name="connsiteX0" fmla="*/ 444795 w 444795"/>
              <a:gd name="connsiteY0" fmla="*/ 0 h 1683083"/>
              <a:gd name="connsiteX1" fmla="*/ 444795 w 444795"/>
              <a:gd name="connsiteY1" fmla="*/ 1572858 h 1683083"/>
              <a:gd name="connsiteX2" fmla="*/ 233690 w 444795"/>
              <a:gd name="connsiteY2" fmla="*/ 1683083 h 1683083"/>
              <a:gd name="connsiteX3" fmla="*/ 205722 w 444795"/>
              <a:gd name="connsiteY3" fmla="*/ 1677909 h 1683083"/>
              <a:gd name="connsiteX4" fmla="*/ 181806 w 444795"/>
              <a:gd name="connsiteY4" fmla="*/ 1661817 h 1683083"/>
              <a:gd name="connsiteX5" fmla="*/ 178439 w 444795"/>
              <a:gd name="connsiteY5" fmla="*/ 1648319 h 1683083"/>
              <a:gd name="connsiteX6" fmla="*/ 161935 w 444795"/>
              <a:gd name="connsiteY6" fmla="*/ 1643393 h 1683083"/>
              <a:gd name="connsiteX7" fmla="*/ 158071 w 444795"/>
              <a:gd name="connsiteY7" fmla="*/ 1639740 h 1683083"/>
              <a:gd name="connsiteX8" fmla="*/ 135376 w 444795"/>
              <a:gd name="connsiteY8" fmla="*/ 1621147 h 1683083"/>
              <a:gd name="connsiteX9" fmla="*/ 73928 w 444795"/>
              <a:gd name="connsiteY9" fmla="*/ 1639606 h 1683083"/>
              <a:gd name="connsiteX10" fmla="*/ 9019 w 444795"/>
              <a:gd name="connsiteY10" fmla="*/ 1614471 h 1683083"/>
              <a:gd name="connsiteX11" fmla="*/ 0 w 444795"/>
              <a:gd name="connsiteY11" fmla="*/ 1612756 h 1683083"/>
              <a:gd name="connsiteX12" fmla="*/ 0 w 444795"/>
              <a:gd name="connsiteY12" fmla="*/ 71427 h 1683083"/>
              <a:gd name="connsiteX13" fmla="*/ 39454 w 444795"/>
              <a:gd name="connsiteY13" fmla="*/ 60642 h 1683083"/>
              <a:gd name="connsiteX14" fmla="*/ 139617 w 444795"/>
              <a:gd name="connsiteY14" fmla="*/ 38510 h 1683083"/>
              <a:gd name="connsiteX15" fmla="*/ 193777 w 444795"/>
              <a:gd name="connsiteY15" fmla="*/ 46617 h 1683083"/>
              <a:gd name="connsiteX16" fmla="*/ 261389 w 444795"/>
              <a:gd name="connsiteY16" fmla="*/ 33580 h 1683083"/>
              <a:gd name="connsiteX17" fmla="*/ 274876 w 444795"/>
              <a:gd name="connsiteY17" fmla="*/ 34479 h 1683083"/>
              <a:gd name="connsiteX18" fmla="*/ 280032 w 444795"/>
              <a:gd name="connsiteY18" fmla="*/ 44577 h 1683083"/>
              <a:gd name="connsiteX19" fmla="*/ 284781 w 444795"/>
              <a:gd name="connsiteY19" fmla="*/ 46453 h 1683083"/>
              <a:gd name="connsiteX20" fmla="*/ 300007 w 444795"/>
              <a:gd name="connsiteY20" fmla="*/ 33786 h 1683083"/>
              <a:gd name="connsiteX21" fmla="*/ 376000 w 444795"/>
              <a:gd name="connsiteY21" fmla="*/ 41260 h 1683083"/>
              <a:gd name="connsiteX22" fmla="*/ 417584 w 444795"/>
              <a:gd name="connsiteY22" fmla="*/ 8863 h 168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4795" h="1683083">
                <a:moveTo>
                  <a:pt x="444795" y="0"/>
                </a:moveTo>
                <a:lnTo>
                  <a:pt x="444795" y="1572858"/>
                </a:lnTo>
                <a:lnTo>
                  <a:pt x="233690" y="1683083"/>
                </a:lnTo>
                <a:lnTo>
                  <a:pt x="205722" y="1677909"/>
                </a:lnTo>
                <a:lnTo>
                  <a:pt x="181806" y="1661817"/>
                </a:lnTo>
                <a:lnTo>
                  <a:pt x="178439" y="1648319"/>
                </a:lnTo>
                <a:lnTo>
                  <a:pt x="161935" y="1643393"/>
                </a:lnTo>
                <a:lnTo>
                  <a:pt x="158071" y="1639740"/>
                </a:lnTo>
                <a:cubicBezTo>
                  <a:pt x="150699" y="1632719"/>
                  <a:pt x="143295" y="1626134"/>
                  <a:pt x="135376" y="1621147"/>
                </a:cubicBezTo>
                <a:cubicBezTo>
                  <a:pt x="126905" y="1676726"/>
                  <a:pt x="66600" y="1587896"/>
                  <a:pt x="73928" y="1639606"/>
                </a:cubicBezTo>
                <a:cubicBezTo>
                  <a:pt x="28933" y="1621879"/>
                  <a:pt x="47711" y="1675749"/>
                  <a:pt x="9019" y="1614471"/>
                </a:cubicBezTo>
                <a:lnTo>
                  <a:pt x="0" y="1612756"/>
                </a:lnTo>
                <a:lnTo>
                  <a:pt x="0" y="71427"/>
                </a:lnTo>
                <a:lnTo>
                  <a:pt x="39454" y="60642"/>
                </a:lnTo>
                <a:cubicBezTo>
                  <a:pt x="73377" y="53803"/>
                  <a:pt x="108602" y="49625"/>
                  <a:pt x="139617" y="38510"/>
                </a:cubicBezTo>
                <a:cubicBezTo>
                  <a:pt x="180799" y="80066"/>
                  <a:pt x="156173" y="40751"/>
                  <a:pt x="193777" y="46617"/>
                </a:cubicBezTo>
                <a:lnTo>
                  <a:pt x="261389" y="33580"/>
                </a:lnTo>
                <a:lnTo>
                  <a:pt x="274876" y="34479"/>
                </a:lnTo>
                <a:lnTo>
                  <a:pt x="280032" y="44577"/>
                </a:lnTo>
                <a:lnTo>
                  <a:pt x="284781" y="46453"/>
                </a:lnTo>
                <a:lnTo>
                  <a:pt x="300007" y="33786"/>
                </a:lnTo>
                <a:cubicBezTo>
                  <a:pt x="322467" y="26961"/>
                  <a:pt x="353078" y="42962"/>
                  <a:pt x="376000" y="41260"/>
                </a:cubicBezTo>
                <a:cubicBezTo>
                  <a:pt x="382977" y="25209"/>
                  <a:pt x="397501" y="16396"/>
                  <a:pt x="417584" y="8863"/>
                </a:cubicBezTo>
                <a:close/>
              </a:path>
            </a:pathLst>
          </a:custGeom>
          <a:blipFill dpi="0" rotWithShape="1">
            <a:blip r:embed="rId4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7">
            <a:extLst>
              <a:ext uri="{FF2B5EF4-FFF2-40B4-BE49-F238E27FC236}">
                <a16:creationId xmlns:a16="http://schemas.microsoft.com/office/drawing/2014/main" id="{5F8278A8-CE87-4121-827B-999DBCDED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723CA3B-0DFE-41CD-87BA-B4D1701D99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04E5CFA-1182-4F97-A1CD-9977371032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97079E0-13E8-48BF-99AA-946F466636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Oval 19">
              <a:extLst>
                <a:ext uri="{FF2B5EF4-FFF2-40B4-BE49-F238E27FC236}">
                  <a16:creationId xmlns:a16="http://schemas.microsoft.com/office/drawing/2014/main" id="{8DE007DC-0B07-400F-8736-D958C0B3E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53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3F5135F-115E-423C-BE4A-B56C35DC9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2C1E318-0F1F-4920-8C7D-FBAC66631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E4A7237-B6EB-4FB7-8B68-7C27438D47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8">
                <a:extLst>
                  <a:ext uri="{FF2B5EF4-FFF2-40B4-BE49-F238E27FC236}">
                    <a16:creationId xmlns:a16="http://schemas.microsoft.com/office/drawing/2014/main" id="{84E00FDE-0838-4B5B-A782-6B6C92DB0A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6">
              <a:extLst>
                <a:ext uri="{FF2B5EF4-FFF2-40B4-BE49-F238E27FC236}">
                  <a16:creationId xmlns:a16="http://schemas.microsoft.com/office/drawing/2014/main" id="{2BC1B2F3-8E83-4A70-B103-979C67EEC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" name="Rectangle 20">
            <a:extLst>
              <a:ext uri="{FF2B5EF4-FFF2-40B4-BE49-F238E27FC236}">
                <a16:creationId xmlns:a16="http://schemas.microsoft.com/office/drawing/2014/main" id="{1A0980D0-C2CB-4F0C-833C-1B6483572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316287B8-D771-4102-A547-95F1D4846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0000">
            <a:off x="4481674" y="478435"/>
            <a:ext cx="7411319" cy="5612106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4">
            <a:extLst>
              <a:ext uri="{FF2B5EF4-FFF2-40B4-BE49-F238E27FC236}">
                <a16:creationId xmlns:a16="http://schemas.microsoft.com/office/drawing/2014/main" id="{02B3F3D7-F61A-47E5-9E6D-4718104A5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340000">
            <a:off x="5313971" y="-448352"/>
            <a:ext cx="5762562" cy="7461412"/>
          </a:xfrm>
          <a:custGeom>
            <a:avLst/>
            <a:gdLst>
              <a:gd name="connsiteX0" fmla="*/ 51 w 5747715"/>
              <a:gd name="connsiteY0" fmla="*/ 7156095 h 7476434"/>
              <a:gd name="connsiteX1" fmla="*/ 372468 w 5747715"/>
              <a:gd name="connsiteY1" fmla="*/ 49980 h 7476434"/>
              <a:gd name="connsiteX2" fmla="*/ 428298 w 5747715"/>
              <a:gd name="connsiteY2" fmla="*/ 36 h 7476434"/>
              <a:gd name="connsiteX3" fmla="*/ 1260896 w 5747715"/>
              <a:gd name="connsiteY3" fmla="*/ 43670 h 7476434"/>
              <a:gd name="connsiteX4" fmla="*/ 1260903 w 5747715"/>
              <a:gd name="connsiteY4" fmla="*/ 43667 h 7476434"/>
              <a:gd name="connsiteX5" fmla="*/ 5703188 w 5747715"/>
              <a:gd name="connsiteY5" fmla="*/ 276477 h 7476434"/>
              <a:gd name="connsiteX6" fmla="*/ 5731744 w 5747715"/>
              <a:gd name="connsiteY6" fmla="*/ 290068 h 7476434"/>
              <a:gd name="connsiteX7" fmla="*/ 5737944 w 5747715"/>
              <a:gd name="connsiteY7" fmla="*/ 307379 h 7476434"/>
              <a:gd name="connsiteX8" fmla="*/ 5747715 w 5747715"/>
              <a:gd name="connsiteY8" fmla="*/ 310316 h 7476434"/>
              <a:gd name="connsiteX9" fmla="*/ 5742359 w 5747715"/>
              <a:gd name="connsiteY9" fmla="*/ 368088 h 7476434"/>
              <a:gd name="connsiteX10" fmla="*/ 5729800 w 5747715"/>
              <a:gd name="connsiteY10" fmla="*/ 582441 h 7476434"/>
              <a:gd name="connsiteX11" fmla="*/ 5729763 w 5747715"/>
              <a:gd name="connsiteY11" fmla="*/ 583226 h 7476434"/>
              <a:gd name="connsiteX12" fmla="*/ 5703604 w 5747715"/>
              <a:gd name="connsiteY12" fmla="*/ 1111310 h 7476434"/>
              <a:gd name="connsiteX13" fmla="*/ 5701408 w 5747715"/>
              <a:gd name="connsiteY13" fmla="*/ 1154921 h 7476434"/>
              <a:gd name="connsiteX14" fmla="*/ 5702723 w 5747715"/>
              <a:gd name="connsiteY14" fmla="*/ 1160573 h 7476434"/>
              <a:gd name="connsiteX15" fmla="*/ 5704569 w 5747715"/>
              <a:gd name="connsiteY15" fmla="*/ 1189001 h 7476434"/>
              <a:gd name="connsiteX16" fmla="*/ 5698571 w 5747715"/>
              <a:gd name="connsiteY16" fmla="*/ 1305093 h 7476434"/>
              <a:gd name="connsiteX17" fmla="*/ 5698439 w 5747715"/>
              <a:gd name="connsiteY17" fmla="*/ 1373782 h 7476434"/>
              <a:gd name="connsiteX18" fmla="*/ 5703819 w 5747715"/>
              <a:gd name="connsiteY18" fmla="*/ 1398663 h 7476434"/>
              <a:gd name="connsiteX19" fmla="*/ 5705163 w 5747715"/>
              <a:gd name="connsiteY19" fmla="*/ 1564478 h 7476434"/>
              <a:gd name="connsiteX20" fmla="*/ 5698497 w 5747715"/>
              <a:gd name="connsiteY20" fmla="*/ 1620768 h 7476434"/>
              <a:gd name="connsiteX21" fmla="*/ 5682815 w 5747715"/>
              <a:gd name="connsiteY21" fmla="*/ 1736849 h 7476434"/>
              <a:gd name="connsiteX22" fmla="*/ 5683823 w 5747715"/>
              <a:gd name="connsiteY22" fmla="*/ 1825831 h 7476434"/>
              <a:gd name="connsiteX23" fmla="*/ 5677720 w 5747715"/>
              <a:gd name="connsiteY23" fmla="*/ 1838743 h 7476434"/>
              <a:gd name="connsiteX24" fmla="*/ 5671230 w 5747715"/>
              <a:gd name="connsiteY24" fmla="*/ 1885441 h 7476434"/>
              <a:gd name="connsiteX25" fmla="*/ 5662929 w 5747715"/>
              <a:gd name="connsiteY25" fmla="*/ 1912918 h 7476434"/>
              <a:gd name="connsiteX26" fmla="*/ 5658020 w 5747715"/>
              <a:gd name="connsiteY26" fmla="*/ 2008900 h 7476434"/>
              <a:gd name="connsiteX27" fmla="*/ 5650780 w 5747715"/>
              <a:gd name="connsiteY27" fmla="*/ 2149876 h 7476434"/>
              <a:gd name="connsiteX28" fmla="*/ 5651025 w 5747715"/>
              <a:gd name="connsiteY28" fmla="*/ 2150933 h 7476434"/>
              <a:gd name="connsiteX29" fmla="*/ 5652871 w 5747715"/>
              <a:gd name="connsiteY29" fmla="*/ 2179360 h 7476434"/>
              <a:gd name="connsiteX30" fmla="*/ 5646872 w 5747715"/>
              <a:gd name="connsiteY30" fmla="*/ 2295452 h 7476434"/>
              <a:gd name="connsiteX31" fmla="*/ 5646741 w 5747715"/>
              <a:gd name="connsiteY31" fmla="*/ 2364141 h 7476434"/>
              <a:gd name="connsiteX32" fmla="*/ 5657938 w 5747715"/>
              <a:gd name="connsiteY32" fmla="*/ 2389009 h 7476434"/>
              <a:gd name="connsiteX33" fmla="*/ 5533444 w 5747715"/>
              <a:gd name="connsiteY33" fmla="*/ 4422183 h 7476434"/>
              <a:gd name="connsiteX34" fmla="*/ 5526370 w 5747715"/>
              <a:gd name="connsiteY34" fmla="*/ 4537395 h 7476434"/>
              <a:gd name="connsiteX35" fmla="*/ 5503188 w 5747715"/>
              <a:gd name="connsiteY35" fmla="*/ 4975984 h 7476434"/>
              <a:gd name="connsiteX36" fmla="*/ 5369324 w 5747715"/>
              <a:gd name="connsiteY36" fmla="*/ 7437603 h 7476434"/>
              <a:gd name="connsiteX37" fmla="*/ 5325855 w 5747715"/>
              <a:gd name="connsiteY37" fmla="*/ 7476382 h 7476434"/>
              <a:gd name="connsiteX38" fmla="*/ 4493251 w 5747715"/>
              <a:gd name="connsiteY38" fmla="*/ 7432748 h 7476434"/>
              <a:gd name="connsiteX39" fmla="*/ 4493249 w 5747715"/>
              <a:gd name="connsiteY39" fmla="*/ 7432748 h 7476434"/>
              <a:gd name="connsiteX40" fmla="*/ 39226 w 5747715"/>
              <a:gd name="connsiteY40" fmla="*/ 7199323 h 7476434"/>
              <a:gd name="connsiteX41" fmla="*/ 28872 w 5747715"/>
              <a:gd name="connsiteY41" fmla="*/ 7194396 h 7476434"/>
              <a:gd name="connsiteX42" fmla="*/ 23220 w 5747715"/>
              <a:gd name="connsiteY42" fmla="*/ 7194103 h 7476434"/>
              <a:gd name="connsiteX43" fmla="*/ 23354 w 5747715"/>
              <a:gd name="connsiteY43" fmla="*/ 7191771 h 7476434"/>
              <a:gd name="connsiteX44" fmla="*/ 10670 w 5747715"/>
              <a:gd name="connsiteY44" fmla="*/ 7185736 h 7476434"/>
              <a:gd name="connsiteX45" fmla="*/ 51 w 5747715"/>
              <a:gd name="connsiteY45" fmla="*/ 7156095 h 747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747715" h="7476434">
                <a:moveTo>
                  <a:pt x="51" y="7156095"/>
                </a:moveTo>
                <a:cubicBezTo>
                  <a:pt x="124190" y="4787390"/>
                  <a:pt x="248330" y="2418685"/>
                  <a:pt x="372468" y="49980"/>
                </a:cubicBezTo>
                <a:cubicBezTo>
                  <a:pt x="373654" y="27351"/>
                  <a:pt x="405522" y="-1158"/>
                  <a:pt x="428298" y="36"/>
                </a:cubicBezTo>
                <a:lnTo>
                  <a:pt x="1260896" y="43670"/>
                </a:lnTo>
                <a:lnTo>
                  <a:pt x="1260903" y="43667"/>
                </a:lnTo>
                <a:lnTo>
                  <a:pt x="5703188" y="276477"/>
                </a:lnTo>
                <a:cubicBezTo>
                  <a:pt x="5714585" y="277107"/>
                  <a:pt x="5724660" y="282250"/>
                  <a:pt x="5731744" y="290068"/>
                </a:cubicBezTo>
                <a:lnTo>
                  <a:pt x="5737944" y="307379"/>
                </a:lnTo>
                <a:lnTo>
                  <a:pt x="5747715" y="310316"/>
                </a:lnTo>
                <a:cubicBezTo>
                  <a:pt x="5746977" y="322786"/>
                  <a:pt x="5743096" y="355617"/>
                  <a:pt x="5742359" y="368088"/>
                </a:cubicBezTo>
                <a:lnTo>
                  <a:pt x="5729800" y="582441"/>
                </a:lnTo>
                <a:lnTo>
                  <a:pt x="5729763" y="583226"/>
                </a:lnTo>
                <a:cubicBezTo>
                  <a:pt x="5722428" y="733989"/>
                  <a:pt x="5713606" y="911960"/>
                  <a:pt x="5703604" y="1111310"/>
                </a:cubicBezTo>
                <a:lnTo>
                  <a:pt x="5701408" y="1154921"/>
                </a:lnTo>
                <a:lnTo>
                  <a:pt x="5702723" y="1160573"/>
                </a:lnTo>
                <a:cubicBezTo>
                  <a:pt x="5703803" y="1166988"/>
                  <a:pt x="5704640" y="1175774"/>
                  <a:pt x="5704569" y="1189001"/>
                </a:cubicBezTo>
                <a:cubicBezTo>
                  <a:pt x="5691019" y="1221169"/>
                  <a:pt x="5716594" y="1265177"/>
                  <a:pt x="5698571" y="1305093"/>
                </a:cubicBezTo>
                <a:cubicBezTo>
                  <a:pt x="5693911" y="1319772"/>
                  <a:pt x="5691545" y="1365200"/>
                  <a:pt x="5698439" y="1373782"/>
                </a:cubicBezTo>
                <a:cubicBezTo>
                  <a:pt x="5699458" y="1383251"/>
                  <a:pt x="5696136" y="1394305"/>
                  <a:pt x="5703819" y="1398663"/>
                </a:cubicBezTo>
                <a:cubicBezTo>
                  <a:pt x="5704940" y="1430445"/>
                  <a:pt x="5706050" y="1527461"/>
                  <a:pt x="5705163" y="1564478"/>
                </a:cubicBezTo>
                <a:cubicBezTo>
                  <a:pt x="5704796" y="1577686"/>
                  <a:pt x="5698864" y="1607559"/>
                  <a:pt x="5698497" y="1620768"/>
                </a:cubicBezTo>
                <a:cubicBezTo>
                  <a:pt x="5692571" y="1683165"/>
                  <a:pt x="5688920" y="1698353"/>
                  <a:pt x="5682815" y="1736849"/>
                </a:cubicBezTo>
                <a:cubicBezTo>
                  <a:pt x="5683151" y="1766510"/>
                  <a:pt x="5683487" y="1796170"/>
                  <a:pt x="5683823" y="1825831"/>
                </a:cubicBezTo>
                <a:lnTo>
                  <a:pt x="5677720" y="1838743"/>
                </a:lnTo>
                <a:cubicBezTo>
                  <a:pt x="5673913" y="1853643"/>
                  <a:pt x="5672993" y="1870248"/>
                  <a:pt x="5671230" y="1885441"/>
                </a:cubicBezTo>
                <a:lnTo>
                  <a:pt x="5662929" y="1912918"/>
                </a:lnTo>
                <a:lnTo>
                  <a:pt x="5658020" y="2008900"/>
                </a:lnTo>
                <a:lnTo>
                  <a:pt x="5650780" y="2149876"/>
                </a:lnTo>
                <a:lnTo>
                  <a:pt x="5651025" y="2150933"/>
                </a:lnTo>
                <a:cubicBezTo>
                  <a:pt x="5652105" y="2157348"/>
                  <a:pt x="5652942" y="2166133"/>
                  <a:pt x="5652871" y="2179360"/>
                </a:cubicBezTo>
                <a:cubicBezTo>
                  <a:pt x="5639321" y="2211528"/>
                  <a:pt x="5664896" y="2255536"/>
                  <a:pt x="5646872" y="2295452"/>
                </a:cubicBezTo>
                <a:cubicBezTo>
                  <a:pt x="5642213" y="2310133"/>
                  <a:pt x="5639848" y="2355559"/>
                  <a:pt x="5646741" y="2364141"/>
                </a:cubicBezTo>
                <a:cubicBezTo>
                  <a:pt x="5647760" y="2373611"/>
                  <a:pt x="5650256" y="2384651"/>
                  <a:pt x="5657938" y="2389009"/>
                </a:cubicBezTo>
                <a:cubicBezTo>
                  <a:pt x="5636135" y="2742946"/>
                  <a:pt x="5586710" y="3553874"/>
                  <a:pt x="5533444" y="4422183"/>
                </a:cubicBezTo>
                <a:lnTo>
                  <a:pt x="5526370" y="4537395"/>
                </a:lnTo>
                <a:lnTo>
                  <a:pt x="5503188" y="4975984"/>
                </a:lnTo>
                <a:cubicBezTo>
                  <a:pt x="5446496" y="6045372"/>
                  <a:pt x="5395355" y="6990311"/>
                  <a:pt x="5369324" y="7437603"/>
                </a:cubicBezTo>
                <a:cubicBezTo>
                  <a:pt x="5368009" y="7460204"/>
                  <a:pt x="5348609" y="7477516"/>
                  <a:pt x="5325855" y="7476382"/>
                </a:cubicBezTo>
                <a:lnTo>
                  <a:pt x="4493251" y="7432748"/>
                </a:lnTo>
                <a:lnTo>
                  <a:pt x="4493249" y="7432748"/>
                </a:lnTo>
                <a:lnTo>
                  <a:pt x="39226" y="7199323"/>
                </a:lnTo>
                <a:lnTo>
                  <a:pt x="28872" y="7194396"/>
                </a:lnTo>
                <a:lnTo>
                  <a:pt x="23220" y="7194103"/>
                </a:lnTo>
                <a:lnTo>
                  <a:pt x="23354" y="7191771"/>
                </a:lnTo>
                <a:lnTo>
                  <a:pt x="10670" y="7185736"/>
                </a:lnTo>
                <a:cubicBezTo>
                  <a:pt x="3585" y="7177918"/>
                  <a:pt x="-510" y="7167425"/>
                  <a:pt x="51" y="71560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Rezervirano mjesto sadržaja 9" descr="Slika na kojoj se prikazuje tekst, Font, snimka zaslona, algebra&#10;&#10;Opis je automatski generiran">
            <a:extLst>
              <a:ext uri="{FF2B5EF4-FFF2-40B4-BE49-F238E27FC236}">
                <a16:creationId xmlns:a16="http://schemas.microsoft.com/office/drawing/2014/main" id="{D3218909-31A0-429B-A016-81DBDA76C8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51251">
            <a:off x="4641065" y="1874728"/>
            <a:ext cx="7130189" cy="2537920"/>
          </a:xfrm>
          <a:prstGeom prst="rect">
            <a:avLst/>
          </a:prstGeom>
        </p:spPr>
      </p:pic>
      <p:sp>
        <p:nvSpPr>
          <p:cNvPr id="7" name="Naslov 6">
            <a:extLst>
              <a:ext uri="{FF2B5EF4-FFF2-40B4-BE49-F238E27FC236}">
                <a16:creationId xmlns:a16="http://schemas.microsoft.com/office/drawing/2014/main" id="{F1153D77-47DA-2847-CDD4-F4F09613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1682945"/>
            <a:ext cx="4451132" cy="31014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r-HR" dirty="0"/>
              <a:t>Značenje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BEA892B-8C13-4097-9211-8894FB81B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246142">
            <a:off x="10976334" y="-447338"/>
            <a:ext cx="444795" cy="2058377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3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464AF36-4E8E-4205-B8DE-FFA5665C9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9823D03-625A-44AF-9047-BEBE5E2D6A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861FA53-1B2D-42E4-917A-1EFD6335A4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868A989-D930-4AD4-B238-66F0189140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3729635-CDB3-4134-BFCD-E66EF4736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77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33">
            <a:extLst>
              <a:ext uri="{FF2B5EF4-FFF2-40B4-BE49-F238E27FC236}">
                <a16:creationId xmlns:a16="http://schemas.microsoft.com/office/drawing/2014/main" id="{6EC49324-175D-4E20-91E5-00C1A73EE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35">
            <a:extLst>
              <a:ext uri="{FF2B5EF4-FFF2-40B4-BE49-F238E27FC236}">
                <a16:creationId xmlns:a16="http://schemas.microsoft.com/office/drawing/2014/main" id="{107136E1-9BE5-4836-91B1-339FADD0A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6206">
            <a:off x="6298109" y="251926"/>
            <a:ext cx="5464603" cy="6273260"/>
          </a:xfrm>
          <a:custGeom>
            <a:avLst/>
            <a:gdLst>
              <a:gd name="connsiteX0" fmla="*/ 515049 w 5561668"/>
              <a:gd name="connsiteY0" fmla="*/ 0 h 6385757"/>
              <a:gd name="connsiteX1" fmla="*/ 3597254 w 5561668"/>
              <a:gd name="connsiteY1" fmla="*/ 214890 h 6385757"/>
              <a:gd name="connsiteX2" fmla="*/ 5058870 w 5561668"/>
              <a:gd name="connsiteY2" fmla="*/ 214890 h 6385757"/>
              <a:gd name="connsiteX3" fmla="*/ 5058870 w 5561668"/>
              <a:gd name="connsiteY3" fmla="*/ 316793 h 6385757"/>
              <a:gd name="connsiteX4" fmla="*/ 5561668 w 5561668"/>
              <a:gd name="connsiteY4" fmla="*/ 351848 h 6385757"/>
              <a:gd name="connsiteX5" fmla="*/ 5140987 w 5561668"/>
              <a:gd name="connsiteY5" fmla="*/ 6385757 h 6385757"/>
              <a:gd name="connsiteX6" fmla="*/ 3386661 w 5561668"/>
              <a:gd name="connsiteY6" fmla="*/ 6263446 h 6385757"/>
              <a:gd name="connsiteX7" fmla="*/ 0 w 5561668"/>
              <a:gd name="connsiteY7" fmla="*/ 6263446 h 6385757"/>
              <a:gd name="connsiteX8" fmla="*/ 0 w 5561668"/>
              <a:gd name="connsiteY8" fmla="*/ 214890 h 6385757"/>
              <a:gd name="connsiteX9" fmla="*/ 500067 w 5561668"/>
              <a:gd name="connsiteY9" fmla="*/ 214890 h 6385757"/>
              <a:gd name="connsiteX0" fmla="*/ 515049 w 5561668"/>
              <a:gd name="connsiteY0" fmla="*/ 0 h 6385757"/>
              <a:gd name="connsiteX1" fmla="*/ 3597254 w 5561668"/>
              <a:gd name="connsiteY1" fmla="*/ 214890 h 6385757"/>
              <a:gd name="connsiteX2" fmla="*/ 5058870 w 5561668"/>
              <a:gd name="connsiteY2" fmla="*/ 214890 h 6385757"/>
              <a:gd name="connsiteX3" fmla="*/ 5058870 w 5561668"/>
              <a:gd name="connsiteY3" fmla="*/ 316793 h 6385757"/>
              <a:gd name="connsiteX4" fmla="*/ 5561668 w 5561668"/>
              <a:gd name="connsiteY4" fmla="*/ 351848 h 6385757"/>
              <a:gd name="connsiteX5" fmla="*/ 5140987 w 5561668"/>
              <a:gd name="connsiteY5" fmla="*/ 6385757 h 6385757"/>
              <a:gd name="connsiteX6" fmla="*/ 3386661 w 5561668"/>
              <a:gd name="connsiteY6" fmla="*/ 6263446 h 6385757"/>
              <a:gd name="connsiteX7" fmla="*/ 0 w 5561668"/>
              <a:gd name="connsiteY7" fmla="*/ 6263446 h 6385757"/>
              <a:gd name="connsiteX8" fmla="*/ 29467 w 5561668"/>
              <a:gd name="connsiteY8" fmla="*/ 219667 h 6385757"/>
              <a:gd name="connsiteX9" fmla="*/ 500067 w 5561668"/>
              <a:gd name="connsiteY9" fmla="*/ 214890 h 6385757"/>
              <a:gd name="connsiteX10" fmla="*/ 515049 w 5561668"/>
              <a:gd name="connsiteY10" fmla="*/ 0 h 6385757"/>
              <a:gd name="connsiteX0" fmla="*/ 515049 w 5561668"/>
              <a:gd name="connsiteY0" fmla="*/ 0 h 6385757"/>
              <a:gd name="connsiteX1" fmla="*/ 3597254 w 5561668"/>
              <a:gd name="connsiteY1" fmla="*/ 214890 h 6385757"/>
              <a:gd name="connsiteX2" fmla="*/ 5058870 w 5561668"/>
              <a:gd name="connsiteY2" fmla="*/ 214890 h 6385757"/>
              <a:gd name="connsiteX3" fmla="*/ 5058870 w 5561668"/>
              <a:gd name="connsiteY3" fmla="*/ 316793 h 6385757"/>
              <a:gd name="connsiteX4" fmla="*/ 5561668 w 5561668"/>
              <a:gd name="connsiteY4" fmla="*/ 351848 h 6385757"/>
              <a:gd name="connsiteX5" fmla="*/ 5140987 w 5561668"/>
              <a:gd name="connsiteY5" fmla="*/ 6385757 h 6385757"/>
              <a:gd name="connsiteX6" fmla="*/ 3386661 w 5561668"/>
              <a:gd name="connsiteY6" fmla="*/ 6263446 h 6385757"/>
              <a:gd name="connsiteX7" fmla="*/ 0 w 5561668"/>
              <a:gd name="connsiteY7" fmla="*/ 6263446 h 6385757"/>
              <a:gd name="connsiteX8" fmla="*/ 29467 w 5561668"/>
              <a:gd name="connsiteY8" fmla="*/ 219667 h 6385757"/>
              <a:gd name="connsiteX9" fmla="*/ 495290 w 5561668"/>
              <a:gd name="connsiteY9" fmla="*/ 244357 h 6385757"/>
              <a:gd name="connsiteX10" fmla="*/ 515049 w 5561668"/>
              <a:gd name="connsiteY10" fmla="*/ 0 h 6385757"/>
              <a:gd name="connsiteX0" fmla="*/ 526749 w 5561668"/>
              <a:gd name="connsiteY0" fmla="*/ 0 h 6386186"/>
              <a:gd name="connsiteX1" fmla="*/ 3597254 w 5561668"/>
              <a:gd name="connsiteY1" fmla="*/ 215319 h 6386186"/>
              <a:gd name="connsiteX2" fmla="*/ 5058870 w 5561668"/>
              <a:gd name="connsiteY2" fmla="*/ 215319 h 6386186"/>
              <a:gd name="connsiteX3" fmla="*/ 5058870 w 5561668"/>
              <a:gd name="connsiteY3" fmla="*/ 317222 h 6386186"/>
              <a:gd name="connsiteX4" fmla="*/ 5561668 w 5561668"/>
              <a:gd name="connsiteY4" fmla="*/ 352277 h 6386186"/>
              <a:gd name="connsiteX5" fmla="*/ 5140987 w 5561668"/>
              <a:gd name="connsiteY5" fmla="*/ 6386186 h 6386186"/>
              <a:gd name="connsiteX6" fmla="*/ 3386661 w 5561668"/>
              <a:gd name="connsiteY6" fmla="*/ 6263875 h 6386186"/>
              <a:gd name="connsiteX7" fmla="*/ 0 w 5561668"/>
              <a:gd name="connsiteY7" fmla="*/ 6263875 h 6386186"/>
              <a:gd name="connsiteX8" fmla="*/ 29467 w 5561668"/>
              <a:gd name="connsiteY8" fmla="*/ 220096 h 6386186"/>
              <a:gd name="connsiteX9" fmla="*/ 495290 w 5561668"/>
              <a:gd name="connsiteY9" fmla="*/ 244786 h 6386186"/>
              <a:gd name="connsiteX10" fmla="*/ 526749 w 5561668"/>
              <a:gd name="connsiteY10" fmla="*/ 0 h 6386186"/>
              <a:gd name="connsiteX0" fmla="*/ 526749 w 5544762"/>
              <a:gd name="connsiteY0" fmla="*/ 0 h 6386186"/>
              <a:gd name="connsiteX1" fmla="*/ 3597254 w 5544762"/>
              <a:gd name="connsiteY1" fmla="*/ 215319 h 6386186"/>
              <a:gd name="connsiteX2" fmla="*/ 5058870 w 5544762"/>
              <a:gd name="connsiteY2" fmla="*/ 215319 h 6386186"/>
              <a:gd name="connsiteX3" fmla="*/ 5058870 w 5544762"/>
              <a:gd name="connsiteY3" fmla="*/ 317222 h 6386186"/>
              <a:gd name="connsiteX4" fmla="*/ 5544762 w 5544762"/>
              <a:gd name="connsiteY4" fmla="*/ 370474 h 6386186"/>
              <a:gd name="connsiteX5" fmla="*/ 5140987 w 5544762"/>
              <a:gd name="connsiteY5" fmla="*/ 6386186 h 6386186"/>
              <a:gd name="connsiteX6" fmla="*/ 3386661 w 5544762"/>
              <a:gd name="connsiteY6" fmla="*/ 6263875 h 6386186"/>
              <a:gd name="connsiteX7" fmla="*/ 0 w 5544762"/>
              <a:gd name="connsiteY7" fmla="*/ 6263875 h 6386186"/>
              <a:gd name="connsiteX8" fmla="*/ 29467 w 5544762"/>
              <a:gd name="connsiteY8" fmla="*/ 220096 h 6386186"/>
              <a:gd name="connsiteX9" fmla="*/ 495290 w 5544762"/>
              <a:gd name="connsiteY9" fmla="*/ 244786 h 6386186"/>
              <a:gd name="connsiteX10" fmla="*/ 526749 w 5544762"/>
              <a:gd name="connsiteY10" fmla="*/ 0 h 6386186"/>
              <a:gd name="connsiteX0" fmla="*/ 526749 w 5544762"/>
              <a:gd name="connsiteY0" fmla="*/ 0 h 6386186"/>
              <a:gd name="connsiteX1" fmla="*/ 3597254 w 5544762"/>
              <a:gd name="connsiteY1" fmla="*/ 215319 h 6386186"/>
              <a:gd name="connsiteX2" fmla="*/ 5058870 w 5544762"/>
              <a:gd name="connsiteY2" fmla="*/ 215319 h 6386186"/>
              <a:gd name="connsiteX3" fmla="*/ 5058870 w 5544762"/>
              <a:gd name="connsiteY3" fmla="*/ 317222 h 6386186"/>
              <a:gd name="connsiteX4" fmla="*/ 5544762 w 5544762"/>
              <a:gd name="connsiteY4" fmla="*/ 370474 h 6386186"/>
              <a:gd name="connsiteX5" fmla="*/ 5140987 w 5544762"/>
              <a:gd name="connsiteY5" fmla="*/ 6386186 h 6386186"/>
              <a:gd name="connsiteX6" fmla="*/ 3386661 w 5544762"/>
              <a:gd name="connsiteY6" fmla="*/ 6263875 h 6386186"/>
              <a:gd name="connsiteX7" fmla="*/ 0 w 5544762"/>
              <a:gd name="connsiteY7" fmla="*/ 6263875 h 6386186"/>
              <a:gd name="connsiteX8" fmla="*/ 29467 w 5544762"/>
              <a:gd name="connsiteY8" fmla="*/ 220096 h 6386186"/>
              <a:gd name="connsiteX9" fmla="*/ 494645 w 5544762"/>
              <a:gd name="connsiteY9" fmla="*/ 227235 h 6386186"/>
              <a:gd name="connsiteX10" fmla="*/ 526749 w 5544762"/>
              <a:gd name="connsiteY10" fmla="*/ 0 h 6386186"/>
              <a:gd name="connsiteX0" fmla="*/ 526749 w 5544762"/>
              <a:gd name="connsiteY0" fmla="*/ 0 h 6386186"/>
              <a:gd name="connsiteX1" fmla="*/ 3597254 w 5544762"/>
              <a:gd name="connsiteY1" fmla="*/ 215319 h 6386186"/>
              <a:gd name="connsiteX2" fmla="*/ 5058870 w 5544762"/>
              <a:gd name="connsiteY2" fmla="*/ 215319 h 6386186"/>
              <a:gd name="connsiteX3" fmla="*/ 5058870 w 5544762"/>
              <a:gd name="connsiteY3" fmla="*/ 317222 h 6386186"/>
              <a:gd name="connsiteX4" fmla="*/ 5544762 w 5544762"/>
              <a:gd name="connsiteY4" fmla="*/ 370474 h 6386186"/>
              <a:gd name="connsiteX5" fmla="*/ 5140987 w 5544762"/>
              <a:gd name="connsiteY5" fmla="*/ 6386186 h 6386186"/>
              <a:gd name="connsiteX6" fmla="*/ 3386661 w 5544762"/>
              <a:gd name="connsiteY6" fmla="*/ 6263875 h 6386186"/>
              <a:gd name="connsiteX7" fmla="*/ 0 w 5544762"/>
              <a:gd name="connsiteY7" fmla="*/ 6263875 h 6386186"/>
              <a:gd name="connsiteX8" fmla="*/ 29467 w 5544762"/>
              <a:gd name="connsiteY8" fmla="*/ 220096 h 6386186"/>
              <a:gd name="connsiteX9" fmla="*/ 510132 w 5544762"/>
              <a:gd name="connsiteY9" fmla="*/ 213887 h 6386186"/>
              <a:gd name="connsiteX10" fmla="*/ 526749 w 5544762"/>
              <a:gd name="connsiteY10" fmla="*/ 0 h 6386186"/>
              <a:gd name="connsiteX0" fmla="*/ 526749 w 5544762"/>
              <a:gd name="connsiteY0" fmla="*/ 0 h 6386186"/>
              <a:gd name="connsiteX1" fmla="*/ 3597254 w 5544762"/>
              <a:gd name="connsiteY1" fmla="*/ 215319 h 6386186"/>
              <a:gd name="connsiteX2" fmla="*/ 5058870 w 5544762"/>
              <a:gd name="connsiteY2" fmla="*/ 215319 h 6386186"/>
              <a:gd name="connsiteX3" fmla="*/ 5058870 w 5544762"/>
              <a:gd name="connsiteY3" fmla="*/ 317222 h 6386186"/>
              <a:gd name="connsiteX4" fmla="*/ 5544762 w 5544762"/>
              <a:gd name="connsiteY4" fmla="*/ 370474 h 6386186"/>
              <a:gd name="connsiteX5" fmla="*/ 5140987 w 5544762"/>
              <a:gd name="connsiteY5" fmla="*/ 6386186 h 6386186"/>
              <a:gd name="connsiteX6" fmla="*/ 3386661 w 5544762"/>
              <a:gd name="connsiteY6" fmla="*/ 6263875 h 6386186"/>
              <a:gd name="connsiteX7" fmla="*/ 0 w 5544762"/>
              <a:gd name="connsiteY7" fmla="*/ 6263875 h 6386186"/>
              <a:gd name="connsiteX8" fmla="*/ 28998 w 5544762"/>
              <a:gd name="connsiteY8" fmla="*/ 207331 h 6386186"/>
              <a:gd name="connsiteX9" fmla="*/ 510132 w 5544762"/>
              <a:gd name="connsiteY9" fmla="*/ 213887 h 6386186"/>
              <a:gd name="connsiteX10" fmla="*/ 526749 w 5544762"/>
              <a:gd name="connsiteY10" fmla="*/ 0 h 6386186"/>
              <a:gd name="connsiteX0" fmla="*/ 526749 w 5544762"/>
              <a:gd name="connsiteY0" fmla="*/ 0 h 6386186"/>
              <a:gd name="connsiteX1" fmla="*/ 3597254 w 5544762"/>
              <a:gd name="connsiteY1" fmla="*/ 215319 h 6386186"/>
              <a:gd name="connsiteX2" fmla="*/ 5058870 w 5544762"/>
              <a:gd name="connsiteY2" fmla="*/ 215319 h 6386186"/>
              <a:gd name="connsiteX3" fmla="*/ 5058870 w 5544762"/>
              <a:gd name="connsiteY3" fmla="*/ 317222 h 6386186"/>
              <a:gd name="connsiteX4" fmla="*/ 5544762 w 5544762"/>
              <a:gd name="connsiteY4" fmla="*/ 370474 h 6386186"/>
              <a:gd name="connsiteX5" fmla="*/ 5140987 w 5544762"/>
              <a:gd name="connsiteY5" fmla="*/ 6386186 h 6386186"/>
              <a:gd name="connsiteX6" fmla="*/ 3386661 w 5544762"/>
              <a:gd name="connsiteY6" fmla="*/ 6263875 h 6386186"/>
              <a:gd name="connsiteX7" fmla="*/ 0 w 5544762"/>
              <a:gd name="connsiteY7" fmla="*/ 6263875 h 6386186"/>
              <a:gd name="connsiteX8" fmla="*/ 19425 w 5544762"/>
              <a:gd name="connsiteY8" fmla="*/ 207682 h 6386186"/>
              <a:gd name="connsiteX9" fmla="*/ 510132 w 5544762"/>
              <a:gd name="connsiteY9" fmla="*/ 213887 h 6386186"/>
              <a:gd name="connsiteX10" fmla="*/ 526749 w 5544762"/>
              <a:gd name="connsiteY10" fmla="*/ 0 h 6386186"/>
              <a:gd name="connsiteX0" fmla="*/ 542354 w 5560367"/>
              <a:gd name="connsiteY0" fmla="*/ 0 h 6386186"/>
              <a:gd name="connsiteX1" fmla="*/ 3612859 w 5560367"/>
              <a:gd name="connsiteY1" fmla="*/ 215319 h 6386186"/>
              <a:gd name="connsiteX2" fmla="*/ 5074475 w 5560367"/>
              <a:gd name="connsiteY2" fmla="*/ 215319 h 6386186"/>
              <a:gd name="connsiteX3" fmla="*/ 5074475 w 5560367"/>
              <a:gd name="connsiteY3" fmla="*/ 317222 h 6386186"/>
              <a:gd name="connsiteX4" fmla="*/ 5560367 w 5560367"/>
              <a:gd name="connsiteY4" fmla="*/ 370474 h 6386186"/>
              <a:gd name="connsiteX5" fmla="*/ 5156592 w 5560367"/>
              <a:gd name="connsiteY5" fmla="*/ 6386186 h 6386186"/>
              <a:gd name="connsiteX6" fmla="*/ 3402266 w 5560367"/>
              <a:gd name="connsiteY6" fmla="*/ 6263875 h 6386186"/>
              <a:gd name="connsiteX7" fmla="*/ 0 w 5560367"/>
              <a:gd name="connsiteY7" fmla="*/ 6274035 h 6386186"/>
              <a:gd name="connsiteX8" fmla="*/ 35030 w 5560367"/>
              <a:gd name="connsiteY8" fmla="*/ 207682 h 6386186"/>
              <a:gd name="connsiteX9" fmla="*/ 525737 w 5560367"/>
              <a:gd name="connsiteY9" fmla="*/ 213887 h 6386186"/>
              <a:gd name="connsiteX10" fmla="*/ 542354 w 5560367"/>
              <a:gd name="connsiteY10" fmla="*/ 0 h 6386186"/>
              <a:gd name="connsiteX0" fmla="*/ 542354 w 5560367"/>
              <a:gd name="connsiteY0" fmla="*/ 0 h 6386186"/>
              <a:gd name="connsiteX1" fmla="*/ 3612859 w 5560367"/>
              <a:gd name="connsiteY1" fmla="*/ 215319 h 6386186"/>
              <a:gd name="connsiteX2" fmla="*/ 5074475 w 5560367"/>
              <a:gd name="connsiteY2" fmla="*/ 215319 h 6386186"/>
              <a:gd name="connsiteX3" fmla="*/ 5074475 w 5560367"/>
              <a:gd name="connsiteY3" fmla="*/ 317222 h 6386186"/>
              <a:gd name="connsiteX4" fmla="*/ 5560367 w 5560367"/>
              <a:gd name="connsiteY4" fmla="*/ 370474 h 6386186"/>
              <a:gd name="connsiteX5" fmla="*/ 5156592 w 5560367"/>
              <a:gd name="connsiteY5" fmla="*/ 6386186 h 6386186"/>
              <a:gd name="connsiteX6" fmla="*/ 3399894 w 5560367"/>
              <a:gd name="connsiteY6" fmla="*/ 6286330 h 6386186"/>
              <a:gd name="connsiteX7" fmla="*/ 0 w 5560367"/>
              <a:gd name="connsiteY7" fmla="*/ 6274035 h 6386186"/>
              <a:gd name="connsiteX8" fmla="*/ 35030 w 5560367"/>
              <a:gd name="connsiteY8" fmla="*/ 207682 h 6386186"/>
              <a:gd name="connsiteX9" fmla="*/ 525737 w 5560367"/>
              <a:gd name="connsiteY9" fmla="*/ 213887 h 6386186"/>
              <a:gd name="connsiteX10" fmla="*/ 542354 w 5560367"/>
              <a:gd name="connsiteY10" fmla="*/ 0 h 6386186"/>
              <a:gd name="connsiteX0" fmla="*/ 544959 w 5562972"/>
              <a:gd name="connsiteY0" fmla="*/ 0 h 6386186"/>
              <a:gd name="connsiteX1" fmla="*/ 3615464 w 5562972"/>
              <a:gd name="connsiteY1" fmla="*/ 215319 h 6386186"/>
              <a:gd name="connsiteX2" fmla="*/ 5077080 w 5562972"/>
              <a:gd name="connsiteY2" fmla="*/ 215319 h 6386186"/>
              <a:gd name="connsiteX3" fmla="*/ 5077080 w 5562972"/>
              <a:gd name="connsiteY3" fmla="*/ 317222 h 6386186"/>
              <a:gd name="connsiteX4" fmla="*/ 5562972 w 5562972"/>
              <a:gd name="connsiteY4" fmla="*/ 370474 h 6386186"/>
              <a:gd name="connsiteX5" fmla="*/ 5159197 w 5562972"/>
              <a:gd name="connsiteY5" fmla="*/ 6386186 h 6386186"/>
              <a:gd name="connsiteX6" fmla="*/ 3402499 w 5562972"/>
              <a:gd name="connsiteY6" fmla="*/ 6286330 h 6386186"/>
              <a:gd name="connsiteX7" fmla="*/ 0 w 5562972"/>
              <a:gd name="connsiteY7" fmla="*/ 6290108 h 6386186"/>
              <a:gd name="connsiteX8" fmla="*/ 37635 w 5562972"/>
              <a:gd name="connsiteY8" fmla="*/ 207682 h 6386186"/>
              <a:gd name="connsiteX9" fmla="*/ 528342 w 5562972"/>
              <a:gd name="connsiteY9" fmla="*/ 213887 h 6386186"/>
              <a:gd name="connsiteX10" fmla="*/ 544959 w 5562972"/>
              <a:gd name="connsiteY10" fmla="*/ 0 h 638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62972" h="6386186">
                <a:moveTo>
                  <a:pt x="544959" y="0"/>
                </a:moveTo>
                <a:lnTo>
                  <a:pt x="3615464" y="215319"/>
                </a:lnTo>
                <a:lnTo>
                  <a:pt x="5077080" y="215319"/>
                </a:lnTo>
                <a:lnTo>
                  <a:pt x="5077080" y="317222"/>
                </a:lnTo>
                <a:lnTo>
                  <a:pt x="5562972" y="370474"/>
                </a:lnTo>
                <a:lnTo>
                  <a:pt x="5159197" y="6386186"/>
                </a:lnTo>
                <a:lnTo>
                  <a:pt x="3402499" y="6286330"/>
                </a:lnTo>
                <a:lnTo>
                  <a:pt x="0" y="6290108"/>
                </a:lnTo>
                <a:lnTo>
                  <a:pt x="37635" y="207682"/>
                </a:lnTo>
                <a:lnTo>
                  <a:pt x="528342" y="213887"/>
                </a:lnTo>
                <a:lnTo>
                  <a:pt x="54495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37">
            <a:extLst>
              <a:ext uri="{FF2B5EF4-FFF2-40B4-BE49-F238E27FC236}">
                <a16:creationId xmlns:a16="http://schemas.microsoft.com/office/drawing/2014/main" id="{8C2E4E6E-CB3A-47BF-ACA6-F9D156916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533430">
            <a:off x="6267202" y="269844"/>
            <a:ext cx="5523774" cy="6254109"/>
          </a:xfrm>
          <a:custGeom>
            <a:avLst/>
            <a:gdLst>
              <a:gd name="connsiteX0" fmla="*/ 872417 w 5623208"/>
              <a:gd name="connsiteY0" fmla="*/ 0 h 6366690"/>
              <a:gd name="connsiteX1" fmla="*/ 3697815 w 5623208"/>
              <a:gd name="connsiteY1" fmla="*/ 355576 h 6366690"/>
              <a:gd name="connsiteX2" fmla="*/ 3785655 w 5623208"/>
              <a:gd name="connsiteY2" fmla="*/ 366401 h 6366690"/>
              <a:gd name="connsiteX3" fmla="*/ 4684791 w 5623208"/>
              <a:gd name="connsiteY3" fmla="*/ 424273 h 6366690"/>
              <a:gd name="connsiteX4" fmla="*/ 5106555 w 5623208"/>
              <a:gd name="connsiteY4" fmla="*/ 446617 h 6366690"/>
              <a:gd name="connsiteX5" fmla="*/ 5138062 w 5623208"/>
              <a:gd name="connsiteY5" fmla="*/ 470471 h 6366690"/>
              <a:gd name="connsiteX6" fmla="*/ 5136057 w 5623208"/>
              <a:gd name="connsiteY6" fmla="*/ 505207 h 6366690"/>
              <a:gd name="connsiteX7" fmla="*/ 5139359 w 5623208"/>
              <a:gd name="connsiteY7" fmla="*/ 507086 h 6366690"/>
              <a:gd name="connsiteX8" fmla="*/ 5157923 w 5623208"/>
              <a:gd name="connsiteY8" fmla="*/ 541629 h 6366690"/>
              <a:gd name="connsiteX9" fmla="*/ 5157276 w 5623208"/>
              <a:gd name="connsiteY9" fmla="*/ 543250 h 6366690"/>
              <a:gd name="connsiteX10" fmla="*/ 5593437 w 5623208"/>
              <a:gd name="connsiteY10" fmla="*/ 600433 h 6366690"/>
              <a:gd name="connsiteX11" fmla="*/ 5623208 w 5623208"/>
              <a:gd name="connsiteY11" fmla="*/ 626421 h 6366690"/>
              <a:gd name="connsiteX12" fmla="*/ 5618792 w 5623208"/>
              <a:gd name="connsiteY12" fmla="*/ 660933 h 6366690"/>
              <a:gd name="connsiteX13" fmla="*/ 5621956 w 5623208"/>
              <a:gd name="connsiteY13" fmla="*/ 663037 h 6366690"/>
              <a:gd name="connsiteX14" fmla="*/ 5590155 w 5623208"/>
              <a:gd name="connsiteY14" fmla="*/ 884737 h 6366690"/>
              <a:gd name="connsiteX15" fmla="*/ 5585890 w 5623208"/>
              <a:gd name="connsiteY15" fmla="*/ 935343 h 6366690"/>
              <a:gd name="connsiteX16" fmla="*/ 5580230 w 5623208"/>
              <a:gd name="connsiteY16" fmla="*/ 966164 h 6366690"/>
              <a:gd name="connsiteX17" fmla="*/ 5579158 w 5623208"/>
              <a:gd name="connsiteY17" fmla="*/ 970674 h 6366690"/>
              <a:gd name="connsiteX18" fmla="*/ 5546957 w 5623208"/>
              <a:gd name="connsiteY18" fmla="*/ 1222322 h 6366690"/>
              <a:gd name="connsiteX19" fmla="*/ 5548520 w 5623208"/>
              <a:gd name="connsiteY19" fmla="*/ 1227732 h 6366690"/>
              <a:gd name="connsiteX20" fmla="*/ 5526359 w 5623208"/>
              <a:gd name="connsiteY20" fmla="*/ 1383280 h 6366690"/>
              <a:gd name="connsiteX21" fmla="*/ 5528633 w 5623208"/>
              <a:gd name="connsiteY21" fmla="*/ 1384426 h 6366690"/>
              <a:gd name="connsiteX22" fmla="*/ 5530523 w 5623208"/>
              <a:gd name="connsiteY22" fmla="*/ 1424237 h 6366690"/>
              <a:gd name="connsiteX23" fmla="*/ 5517617 w 5623208"/>
              <a:gd name="connsiteY23" fmla="*/ 1531388 h 6366690"/>
              <a:gd name="connsiteX24" fmla="*/ 5513063 w 5623208"/>
              <a:gd name="connsiteY24" fmla="*/ 1595000 h 6366690"/>
              <a:gd name="connsiteX25" fmla="*/ 5516308 w 5623208"/>
              <a:gd name="connsiteY25" fmla="*/ 1618384 h 6366690"/>
              <a:gd name="connsiteX26" fmla="*/ 5523443 w 5623208"/>
              <a:gd name="connsiteY26" fmla="*/ 1709522 h 6366690"/>
              <a:gd name="connsiteX27" fmla="*/ 5522189 w 5623208"/>
              <a:gd name="connsiteY27" fmla="*/ 1764506 h 6366690"/>
              <a:gd name="connsiteX28" fmla="*/ 5518638 w 5623208"/>
              <a:gd name="connsiteY28" fmla="*/ 1801139 h 6366690"/>
              <a:gd name="connsiteX29" fmla="*/ 5504429 w 5623208"/>
              <a:gd name="connsiteY29" fmla="*/ 1849233 h 6366690"/>
              <a:gd name="connsiteX30" fmla="*/ 5507809 w 5623208"/>
              <a:gd name="connsiteY30" fmla="*/ 1853795 h 6366690"/>
              <a:gd name="connsiteX31" fmla="*/ 5510038 w 5623208"/>
              <a:gd name="connsiteY31" fmla="*/ 1868006 h 6366690"/>
              <a:gd name="connsiteX32" fmla="*/ 5488584 w 5623208"/>
              <a:gd name="connsiteY32" fmla="*/ 1933202 h 6366690"/>
              <a:gd name="connsiteX33" fmla="*/ 5470690 w 5623208"/>
              <a:gd name="connsiteY33" fmla="*/ 2012779 h 6366690"/>
              <a:gd name="connsiteX34" fmla="*/ 5464354 w 5623208"/>
              <a:gd name="connsiteY34" fmla="*/ 2024356 h 6366690"/>
              <a:gd name="connsiteX35" fmla="*/ 5442604 w 5623208"/>
              <a:gd name="connsiteY35" fmla="*/ 2101880 h 6366690"/>
              <a:gd name="connsiteX36" fmla="*/ 5437204 w 5623208"/>
              <a:gd name="connsiteY36" fmla="*/ 2182873 h 6366690"/>
              <a:gd name="connsiteX37" fmla="*/ 5421618 w 5623208"/>
              <a:gd name="connsiteY37" fmla="*/ 2220054 h 6366690"/>
              <a:gd name="connsiteX38" fmla="*/ 5419286 w 5623208"/>
              <a:gd name="connsiteY38" fmla="*/ 2220029 h 6366690"/>
              <a:gd name="connsiteX39" fmla="*/ 5398133 w 5623208"/>
              <a:gd name="connsiteY39" fmla="*/ 2385341 h 6366690"/>
              <a:gd name="connsiteX40" fmla="*/ 5406093 w 5623208"/>
              <a:gd name="connsiteY40" fmla="*/ 2412393 h 6366690"/>
              <a:gd name="connsiteX41" fmla="*/ 5404840 w 5623208"/>
              <a:gd name="connsiteY41" fmla="*/ 2467379 h 6366690"/>
              <a:gd name="connsiteX42" fmla="*/ 5387079 w 5623208"/>
              <a:gd name="connsiteY42" fmla="*/ 2552105 h 6366690"/>
              <a:gd name="connsiteX43" fmla="*/ 5390460 w 5623208"/>
              <a:gd name="connsiteY43" fmla="*/ 2556667 h 6366690"/>
              <a:gd name="connsiteX44" fmla="*/ 5392688 w 5623208"/>
              <a:gd name="connsiteY44" fmla="*/ 2570878 h 6366690"/>
              <a:gd name="connsiteX45" fmla="*/ 5371234 w 5623208"/>
              <a:gd name="connsiteY45" fmla="*/ 2636075 h 6366690"/>
              <a:gd name="connsiteX46" fmla="*/ 5359196 w 5623208"/>
              <a:gd name="connsiteY46" fmla="*/ 2689610 h 6366690"/>
              <a:gd name="connsiteX47" fmla="*/ 5215593 w 5623208"/>
              <a:gd name="connsiteY47" fmla="*/ 3838038 h 6366690"/>
              <a:gd name="connsiteX48" fmla="*/ 5181878 w 5623208"/>
              <a:gd name="connsiteY48" fmla="*/ 4113853 h 6366690"/>
              <a:gd name="connsiteX49" fmla="*/ 5157000 w 5623208"/>
              <a:gd name="connsiteY49" fmla="*/ 4290549 h 6366690"/>
              <a:gd name="connsiteX50" fmla="*/ 4929971 w 5623208"/>
              <a:gd name="connsiteY50" fmla="*/ 6072079 h 6366690"/>
              <a:gd name="connsiteX51" fmla="*/ 4933151 w 5623208"/>
              <a:gd name="connsiteY51" fmla="*/ 6112553 h 6366690"/>
              <a:gd name="connsiteX52" fmla="*/ 4926630 w 5623208"/>
              <a:gd name="connsiteY52" fmla="*/ 6185986 h 6366690"/>
              <a:gd name="connsiteX53" fmla="*/ 4906534 w 5623208"/>
              <a:gd name="connsiteY53" fmla="*/ 6296229 h 6366690"/>
              <a:gd name="connsiteX54" fmla="*/ 4908381 w 5623208"/>
              <a:gd name="connsiteY54" fmla="*/ 6317640 h 6366690"/>
              <a:gd name="connsiteX55" fmla="*/ 4892435 w 5623208"/>
              <a:gd name="connsiteY55" fmla="*/ 6366690 h 6366690"/>
              <a:gd name="connsiteX56" fmla="*/ 3556971 w 5623208"/>
              <a:gd name="connsiteY56" fmla="*/ 6192741 h 6366690"/>
              <a:gd name="connsiteX57" fmla="*/ 3371058 w 5623208"/>
              <a:gd name="connsiteY57" fmla="*/ 6167768 h 6366690"/>
              <a:gd name="connsiteX58" fmla="*/ 0 w 5623208"/>
              <a:gd name="connsiteY58" fmla="*/ 5980367 h 6366690"/>
              <a:gd name="connsiteX59" fmla="*/ 101274 w 5623208"/>
              <a:gd name="connsiteY59" fmla="*/ 4376215 h 6366690"/>
              <a:gd name="connsiteX60" fmla="*/ 355207 w 5623208"/>
              <a:gd name="connsiteY60" fmla="*/ 175988 h 6366690"/>
              <a:gd name="connsiteX61" fmla="*/ 742771 w 5623208"/>
              <a:gd name="connsiteY61" fmla="*/ 202473 h 6366690"/>
              <a:gd name="connsiteX62" fmla="*/ 845164 w 5623208"/>
              <a:gd name="connsiteY62" fmla="*/ 208472 h 636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623208" h="6366690">
                <a:moveTo>
                  <a:pt x="872417" y="0"/>
                </a:moveTo>
                <a:cubicBezTo>
                  <a:pt x="1167962" y="48421"/>
                  <a:pt x="2735727" y="237364"/>
                  <a:pt x="3697815" y="355576"/>
                </a:cubicBezTo>
                <a:lnTo>
                  <a:pt x="3785655" y="366401"/>
                </a:lnTo>
                <a:lnTo>
                  <a:pt x="4684791" y="424273"/>
                </a:lnTo>
                <a:lnTo>
                  <a:pt x="5106555" y="446617"/>
                </a:lnTo>
                <a:lnTo>
                  <a:pt x="5138062" y="470471"/>
                </a:lnTo>
                <a:cubicBezTo>
                  <a:pt x="5137394" y="482050"/>
                  <a:pt x="5136725" y="493628"/>
                  <a:pt x="5136057" y="505207"/>
                </a:cubicBezTo>
                <a:lnTo>
                  <a:pt x="5139359" y="507086"/>
                </a:lnTo>
                <a:cubicBezTo>
                  <a:pt x="5150206" y="508953"/>
                  <a:pt x="5160602" y="494702"/>
                  <a:pt x="5157923" y="541629"/>
                </a:cubicBezTo>
                <a:lnTo>
                  <a:pt x="5157276" y="543250"/>
                </a:lnTo>
                <a:lnTo>
                  <a:pt x="5593437" y="600433"/>
                </a:lnTo>
                <a:lnTo>
                  <a:pt x="5623208" y="626421"/>
                </a:lnTo>
                <a:cubicBezTo>
                  <a:pt x="5621737" y="637925"/>
                  <a:pt x="5620265" y="649429"/>
                  <a:pt x="5618792" y="660933"/>
                </a:cubicBezTo>
                <a:lnTo>
                  <a:pt x="5621956" y="663037"/>
                </a:lnTo>
                <a:cubicBezTo>
                  <a:pt x="5617183" y="700337"/>
                  <a:pt x="5596165" y="839353"/>
                  <a:pt x="5590155" y="884737"/>
                </a:cubicBezTo>
                <a:cubicBezTo>
                  <a:pt x="5588733" y="901605"/>
                  <a:pt x="5587312" y="918475"/>
                  <a:pt x="5585890" y="935343"/>
                </a:cubicBezTo>
                <a:cubicBezTo>
                  <a:pt x="5585210" y="940697"/>
                  <a:pt x="5583175" y="952102"/>
                  <a:pt x="5580230" y="966164"/>
                </a:cubicBezTo>
                <a:lnTo>
                  <a:pt x="5579158" y="970674"/>
                </a:lnTo>
                <a:lnTo>
                  <a:pt x="5546957" y="1222322"/>
                </a:lnTo>
                <a:lnTo>
                  <a:pt x="5548520" y="1227732"/>
                </a:lnTo>
                <a:cubicBezTo>
                  <a:pt x="5545087" y="1254558"/>
                  <a:pt x="5529673" y="1357165"/>
                  <a:pt x="5526359" y="1383280"/>
                </a:cubicBezTo>
                <a:lnTo>
                  <a:pt x="5528633" y="1384426"/>
                </a:lnTo>
                <a:cubicBezTo>
                  <a:pt x="5529773" y="1391478"/>
                  <a:pt x="5532358" y="1399744"/>
                  <a:pt x="5530523" y="1424237"/>
                </a:cubicBezTo>
                <a:cubicBezTo>
                  <a:pt x="5516226" y="1453180"/>
                  <a:pt x="5536447" y="1495549"/>
                  <a:pt x="5517617" y="1531388"/>
                </a:cubicBezTo>
                <a:cubicBezTo>
                  <a:pt x="5512467" y="1544691"/>
                  <a:pt x="5507400" y="1586619"/>
                  <a:pt x="5513063" y="1595000"/>
                </a:cubicBezTo>
                <a:cubicBezTo>
                  <a:pt x="5513370" y="1603836"/>
                  <a:pt x="5509660" y="1613865"/>
                  <a:pt x="5516308" y="1618384"/>
                </a:cubicBezTo>
                <a:cubicBezTo>
                  <a:pt x="5518038" y="1637471"/>
                  <a:pt x="5522462" y="1685169"/>
                  <a:pt x="5523443" y="1709522"/>
                </a:cubicBezTo>
                <a:lnTo>
                  <a:pt x="5522189" y="1764506"/>
                </a:lnTo>
                <a:cubicBezTo>
                  <a:pt x="5521005" y="1776717"/>
                  <a:pt x="5519821" y="1788928"/>
                  <a:pt x="5518638" y="1801139"/>
                </a:cubicBezTo>
                <a:cubicBezTo>
                  <a:pt x="5515678" y="1815261"/>
                  <a:pt x="5506233" y="1840457"/>
                  <a:pt x="5504429" y="1849233"/>
                </a:cubicBezTo>
                <a:cubicBezTo>
                  <a:pt x="5505712" y="1850428"/>
                  <a:pt x="5506853" y="1851964"/>
                  <a:pt x="5507809" y="1853795"/>
                </a:cubicBezTo>
                <a:lnTo>
                  <a:pt x="5510038" y="1868006"/>
                </a:lnTo>
                <a:lnTo>
                  <a:pt x="5488584" y="1933202"/>
                </a:lnTo>
                <a:lnTo>
                  <a:pt x="5470690" y="2012779"/>
                </a:lnTo>
                <a:lnTo>
                  <a:pt x="5464354" y="2024356"/>
                </a:lnTo>
                <a:cubicBezTo>
                  <a:pt x="5455563" y="2051479"/>
                  <a:pt x="5456747" y="2085645"/>
                  <a:pt x="5442604" y="2101880"/>
                </a:cubicBezTo>
                <a:cubicBezTo>
                  <a:pt x="5440805" y="2128877"/>
                  <a:pt x="5439003" y="2155876"/>
                  <a:pt x="5437204" y="2182873"/>
                </a:cubicBezTo>
                <a:cubicBezTo>
                  <a:pt x="5421024" y="2178161"/>
                  <a:pt x="5425245" y="2210396"/>
                  <a:pt x="5421618" y="2220054"/>
                </a:cubicBezTo>
                <a:lnTo>
                  <a:pt x="5419286" y="2220029"/>
                </a:lnTo>
                <a:lnTo>
                  <a:pt x="5398133" y="2385341"/>
                </a:lnTo>
                <a:lnTo>
                  <a:pt x="5406093" y="2412393"/>
                </a:lnTo>
                <a:cubicBezTo>
                  <a:pt x="5405674" y="2430722"/>
                  <a:pt x="5405258" y="2449050"/>
                  <a:pt x="5404840" y="2467379"/>
                </a:cubicBezTo>
                <a:cubicBezTo>
                  <a:pt x="5401672" y="2490664"/>
                  <a:pt x="5389477" y="2537223"/>
                  <a:pt x="5387079" y="2552105"/>
                </a:cubicBezTo>
                <a:cubicBezTo>
                  <a:pt x="5388363" y="2553300"/>
                  <a:pt x="5389503" y="2554836"/>
                  <a:pt x="5390460" y="2556667"/>
                </a:cubicBezTo>
                <a:lnTo>
                  <a:pt x="5392688" y="2570878"/>
                </a:lnTo>
                <a:lnTo>
                  <a:pt x="5371234" y="2636075"/>
                </a:lnTo>
                <a:lnTo>
                  <a:pt x="5359196" y="2689610"/>
                </a:lnTo>
                <a:cubicBezTo>
                  <a:pt x="5311328" y="3072419"/>
                  <a:pt x="5246074" y="3459592"/>
                  <a:pt x="5215593" y="3838038"/>
                </a:cubicBezTo>
                <a:cubicBezTo>
                  <a:pt x="5206276" y="3923698"/>
                  <a:pt x="5191193" y="4028192"/>
                  <a:pt x="5181878" y="4113853"/>
                </a:cubicBezTo>
                <a:cubicBezTo>
                  <a:pt x="5189776" y="4107916"/>
                  <a:pt x="5166635" y="4270998"/>
                  <a:pt x="5157000" y="4290549"/>
                </a:cubicBezTo>
                <a:lnTo>
                  <a:pt x="4929971" y="6072079"/>
                </a:lnTo>
                <a:lnTo>
                  <a:pt x="4933151" y="6112553"/>
                </a:lnTo>
                <a:cubicBezTo>
                  <a:pt x="4939075" y="6121643"/>
                  <a:pt x="4931067" y="6155374"/>
                  <a:pt x="4926630" y="6185986"/>
                </a:cubicBezTo>
                <a:cubicBezTo>
                  <a:pt x="4922193" y="6216598"/>
                  <a:pt x="4912105" y="6271501"/>
                  <a:pt x="4906534" y="6296229"/>
                </a:cubicBezTo>
                <a:lnTo>
                  <a:pt x="4908381" y="6317640"/>
                </a:lnTo>
                <a:cubicBezTo>
                  <a:pt x="4905499" y="6340266"/>
                  <a:pt x="4899040" y="6341266"/>
                  <a:pt x="4892435" y="6366690"/>
                </a:cubicBezTo>
                <a:cubicBezTo>
                  <a:pt x="4839785" y="6364119"/>
                  <a:pt x="4290536" y="6291190"/>
                  <a:pt x="3556971" y="6192741"/>
                </a:cubicBezTo>
                <a:lnTo>
                  <a:pt x="3371058" y="6167768"/>
                </a:lnTo>
                <a:lnTo>
                  <a:pt x="0" y="5980367"/>
                </a:lnTo>
                <a:lnTo>
                  <a:pt x="101274" y="4376215"/>
                </a:lnTo>
                <a:lnTo>
                  <a:pt x="355207" y="175988"/>
                </a:lnTo>
                <a:cubicBezTo>
                  <a:pt x="424022" y="182392"/>
                  <a:pt x="560944" y="191548"/>
                  <a:pt x="742771" y="202473"/>
                </a:cubicBezTo>
                <a:lnTo>
                  <a:pt x="845164" y="20847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Slika 6" descr="Slika na kojoj se prikazuje skeč, crtež, slikanje, umjetničko djelo&#10;&#10;Opis je automatski generiran">
            <a:extLst>
              <a:ext uri="{FF2B5EF4-FFF2-40B4-BE49-F238E27FC236}">
                <a16:creationId xmlns:a16="http://schemas.microsoft.com/office/drawing/2014/main" id="{AAEEBD9B-B57F-B458-9D37-35019BB58B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2" r="-1" b="3605"/>
          <a:stretch/>
        </p:blipFill>
        <p:spPr>
          <a:xfrm rot="256279">
            <a:off x="6352738" y="454814"/>
            <a:ext cx="5199578" cy="5929095"/>
          </a:xfrm>
          <a:custGeom>
            <a:avLst/>
            <a:gdLst/>
            <a:ahLst/>
            <a:cxnLst/>
            <a:rect l="l" t="t" r="r" b="b"/>
            <a:pathLst>
              <a:path w="5293176" h="6035825">
                <a:moveTo>
                  <a:pt x="498427" y="0"/>
                </a:moveTo>
                <a:cubicBezTo>
                  <a:pt x="797211" y="20493"/>
                  <a:pt x="2375785" y="61586"/>
                  <a:pt x="3344719" y="89057"/>
                </a:cubicBezTo>
                <a:lnTo>
                  <a:pt x="3433187" y="91598"/>
                </a:lnTo>
                <a:lnTo>
                  <a:pt x="4333788" y="64898"/>
                </a:lnTo>
                <a:lnTo>
                  <a:pt x="4755789" y="47593"/>
                </a:lnTo>
                <a:lnTo>
                  <a:pt x="4789394" y="68387"/>
                </a:lnTo>
                <a:cubicBezTo>
                  <a:pt x="4789815" y="79978"/>
                  <a:pt x="4790234" y="91567"/>
                  <a:pt x="4790655" y="103158"/>
                </a:cubicBezTo>
                <a:lnTo>
                  <a:pt x="4794119" y="104719"/>
                </a:lnTo>
                <a:cubicBezTo>
                  <a:pt x="4805093" y="105561"/>
                  <a:pt x="4814107" y="90398"/>
                  <a:pt x="4815840" y="137369"/>
                </a:cubicBezTo>
                <a:lnTo>
                  <a:pt x="4815348" y="139044"/>
                </a:lnTo>
                <a:lnTo>
                  <a:pt x="5254949" y="155074"/>
                </a:lnTo>
                <a:lnTo>
                  <a:pt x="5287026" y="178155"/>
                </a:lnTo>
                <a:cubicBezTo>
                  <a:pt x="5286640" y="189747"/>
                  <a:pt x="5286254" y="201338"/>
                  <a:pt x="5285866" y="212929"/>
                </a:cubicBezTo>
                <a:lnTo>
                  <a:pt x="5289213" y="214727"/>
                </a:lnTo>
                <a:cubicBezTo>
                  <a:pt x="5287959" y="252311"/>
                  <a:pt x="5280070" y="392685"/>
                  <a:pt x="5278342" y="438433"/>
                </a:cubicBezTo>
                <a:cubicBezTo>
                  <a:pt x="5278508" y="455360"/>
                  <a:pt x="5278676" y="472288"/>
                  <a:pt x="5278842" y="489215"/>
                </a:cubicBezTo>
                <a:cubicBezTo>
                  <a:pt x="5278667" y="494610"/>
                  <a:pt x="5277710" y="506155"/>
                  <a:pt x="5276097" y="520431"/>
                </a:cubicBezTo>
                <a:lnTo>
                  <a:pt x="5275453" y="525022"/>
                </a:lnTo>
                <a:lnTo>
                  <a:pt x="5266992" y="778581"/>
                </a:lnTo>
                <a:lnTo>
                  <a:pt x="5269055" y="783820"/>
                </a:lnTo>
                <a:cubicBezTo>
                  <a:pt x="5268153" y="810850"/>
                  <a:pt x="5262429" y="914450"/>
                  <a:pt x="5261578" y="940761"/>
                </a:cubicBezTo>
                <a:lnTo>
                  <a:pt x="5263950" y="941689"/>
                </a:lnTo>
                <a:cubicBezTo>
                  <a:pt x="5265746" y="948603"/>
                  <a:pt x="5269095" y="956590"/>
                  <a:pt x="5269565" y="981147"/>
                </a:cubicBezTo>
                <a:cubicBezTo>
                  <a:pt x="5258045" y="1011303"/>
                  <a:pt x="5282150" y="1051589"/>
                  <a:pt x="5266764" y="1089036"/>
                </a:cubicBezTo>
                <a:cubicBezTo>
                  <a:pt x="5262884" y="1102764"/>
                  <a:pt x="5261771" y="1144982"/>
                  <a:pt x="5268195" y="1152795"/>
                </a:cubicBezTo>
                <a:cubicBezTo>
                  <a:pt x="5269329" y="1161563"/>
                  <a:pt x="5266576" y="1171896"/>
                  <a:pt x="5273619" y="1175772"/>
                </a:cubicBezTo>
                <a:cubicBezTo>
                  <a:pt x="5277131" y="1194612"/>
                  <a:pt x="5286008" y="1241685"/>
                  <a:pt x="5289269" y="1265839"/>
                </a:cubicBezTo>
                <a:lnTo>
                  <a:pt x="5293176" y="1320698"/>
                </a:lnTo>
                <a:cubicBezTo>
                  <a:pt x="5293143" y="1332967"/>
                  <a:pt x="5293109" y="1345235"/>
                  <a:pt x="5293076" y="1357503"/>
                </a:cubicBezTo>
                <a:cubicBezTo>
                  <a:pt x="5291453" y="1371840"/>
                  <a:pt x="5284413" y="1397811"/>
                  <a:pt x="5283440" y="1406717"/>
                </a:cubicBezTo>
                <a:cubicBezTo>
                  <a:pt x="5284829" y="1407787"/>
                  <a:pt x="5286109" y="1409209"/>
                  <a:pt x="5287233" y="1410942"/>
                </a:cubicBezTo>
                <a:lnTo>
                  <a:pt x="5290784" y="1424882"/>
                </a:lnTo>
                <a:lnTo>
                  <a:pt x="5275539" y="1491802"/>
                </a:lnTo>
                <a:lnTo>
                  <a:pt x="5265186" y="1572707"/>
                </a:lnTo>
                <a:lnTo>
                  <a:pt x="5259964" y="1584827"/>
                </a:lnTo>
                <a:cubicBezTo>
                  <a:pt x="5253755" y="1612655"/>
                  <a:pt x="5258137" y="1646559"/>
                  <a:pt x="5245579" y="1664049"/>
                </a:cubicBezTo>
                <a:cubicBezTo>
                  <a:pt x="5246320" y="1691096"/>
                  <a:pt x="5247058" y="1718145"/>
                  <a:pt x="5247798" y="1745191"/>
                </a:cubicBezTo>
                <a:cubicBezTo>
                  <a:pt x="5231248" y="1742017"/>
                  <a:pt x="5238473" y="1773714"/>
                  <a:pt x="5235767" y="1783670"/>
                </a:cubicBezTo>
                <a:lnTo>
                  <a:pt x="5233443" y="1783864"/>
                </a:lnTo>
                <a:lnTo>
                  <a:pt x="5227886" y="1950431"/>
                </a:lnTo>
                <a:lnTo>
                  <a:pt x="5238347" y="1976617"/>
                </a:lnTo>
                <a:cubicBezTo>
                  <a:pt x="5239649" y="1994905"/>
                  <a:pt x="5240954" y="2013191"/>
                  <a:pt x="5242256" y="2031478"/>
                </a:cubicBezTo>
                <a:cubicBezTo>
                  <a:pt x="5241286" y="2054958"/>
                  <a:pt x="5233511" y="2102455"/>
                  <a:pt x="5232519" y="2117497"/>
                </a:cubicBezTo>
                <a:cubicBezTo>
                  <a:pt x="5233909" y="2118566"/>
                  <a:pt x="5235188" y="2119988"/>
                  <a:pt x="5236313" y="2121722"/>
                </a:cubicBezTo>
                <a:lnTo>
                  <a:pt x="5239863" y="2135661"/>
                </a:lnTo>
                <a:lnTo>
                  <a:pt x="5224618" y="2202583"/>
                </a:lnTo>
                <a:lnTo>
                  <a:pt x="5217653" y="2257010"/>
                </a:lnTo>
                <a:cubicBezTo>
                  <a:pt x="5205894" y="2642621"/>
                  <a:pt x="5177235" y="3034207"/>
                  <a:pt x="5182377" y="3413844"/>
                </a:cubicBezTo>
                <a:cubicBezTo>
                  <a:pt x="5181134" y="3500000"/>
                  <a:pt x="5175916" y="3605448"/>
                  <a:pt x="5174675" y="3691605"/>
                </a:cubicBezTo>
                <a:cubicBezTo>
                  <a:pt x="5181981" y="3684954"/>
                  <a:pt x="5174235" y="3849487"/>
                  <a:pt x="5166476" y="3869856"/>
                </a:cubicBezTo>
                <a:lnTo>
                  <a:pt x="5107510" y="5664825"/>
                </a:lnTo>
                <a:lnTo>
                  <a:pt x="5114472" y="5704822"/>
                </a:lnTo>
                <a:cubicBezTo>
                  <a:pt x="5121222" y="5713317"/>
                  <a:pt x="5116413" y="5747650"/>
                  <a:pt x="5114866" y="5778543"/>
                </a:cubicBezTo>
                <a:cubicBezTo>
                  <a:pt x="5113319" y="5809437"/>
                  <a:pt x="5108424" y="5865044"/>
                  <a:pt x="5105196" y="5890185"/>
                </a:cubicBezTo>
                <a:lnTo>
                  <a:pt x="5109043" y="5911328"/>
                </a:lnTo>
                <a:cubicBezTo>
                  <a:pt x="5108296" y="5934125"/>
                  <a:pt x="5101959" y="5935726"/>
                  <a:pt x="5097767" y="5961658"/>
                </a:cubicBezTo>
                <a:cubicBezTo>
                  <a:pt x="5045108" y="5964035"/>
                  <a:pt x="4491440" y="5942933"/>
                  <a:pt x="3751876" y="5913708"/>
                </a:cubicBezTo>
                <a:lnTo>
                  <a:pt x="3564440" y="5906279"/>
                </a:lnTo>
                <a:lnTo>
                  <a:pt x="190663" y="6035825"/>
                </a:lnTo>
                <a:lnTo>
                  <a:pt x="141062" y="4429245"/>
                </a:lnTo>
                <a:lnTo>
                  <a:pt x="0" y="223714"/>
                </a:lnTo>
                <a:cubicBezTo>
                  <a:pt x="69112" y="223637"/>
                  <a:pt x="206289" y="219912"/>
                  <a:pt x="388339" y="213738"/>
                </a:cubicBezTo>
                <a:lnTo>
                  <a:pt x="490844" y="210109"/>
                </a:lnTo>
                <a:close/>
              </a:path>
            </a:pathLst>
          </a:custGeom>
        </p:spPr>
      </p:pic>
      <p:sp>
        <p:nvSpPr>
          <p:cNvPr id="57" name="Freeform: Shape 39">
            <a:extLst>
              <a:ext uri="{FF2B5EF4-FFF2-40B4-BE49-F238E27FC236}">
                <a16:creationId xmlns:a16="http://schemas.microsoft.com/office/drawing/2014/main" id="{80BE5544-9916-45A5-828D-778175A51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56279">
            <a:off x="6350180" y="523366"/>
            <a:ext cx="1713244" cy="5730435"/>
          </a:xfrm>
          <a:custGeom>
            <a:avLst/>
            <a:gdLst>
              <a:gd name="connsiteX0" fmla="*/ 234738 w 3482710"/>
              <a:gd name="connsiteY0" fmla="*/ 0 h 5817193"/>
              <a:gd name="connsiteX1" fmla="*/ 493499 w 3482710"/>
              <a:gd name="connsiteY1" fmla="*/ 0 h 5817193"/>
              <a:gd name="connsiteX2" fmla="*/ 349380 w 3482710"/>
              <a:gd name="connsiteY2" fmla="*/ 3993011 h 5817193"/>
              <a:gd name="connsiteX3" fmla="*/ 298733 w 3482710"/>
              <a:gd name="connsiteY3" fmla="*/ 5571013 h 5817193"/>
              <a:gd name="connsiteX4" fmla="*/ 649818 w 3482710"/>
              <a:gd name="connsiteY4" fmla="*/ 5581185 h 5817193"/>
              <a:gd name="connsiteX5" fmla="*/ 3427184 w 3482710"/>
              <a:gd name="connsiteY5" fmla="*/ 5688584 h 5817193"/>
              <a:gd name="connsiteX6" fmla="*/ 3482710 w 3482710"/>
              <a:gd name="connsiteY6" fmla="*/ 5690785 h 5817193"/>
              <a:gd name="connsiteX7" fmla="*/ 190664 w 3482710"/>
              <a:gd name="connsiteY7" fmla="*/ 5817193 h 5817193"/>
              <a:gd name="connsiteX8" fmla="*/ 141063 w 3482710"/>
              <a:gd name="connsiteY8" fmla="*/ 4210613 h 5817193"/>
              <a:gd name="connsiteX9" fmla="*/ 0 w 3482710"/>
              <a:gd name="connsiteY9" fmla="*/ 5082 h 5817193"/>
              <a:gd name="connsiteX10" fmla="*/ 151819 w 3482710"/>
              <a:gd name="connsiteY10" fmla="*/ 2380 h 5817193"/>
              <a:gd name="connsiteX0" fmla="*/ 151819 w 3482710"/>
              <a:gd name="connsiteY0" fmla="*/ 2380 h 5817193"/>
              <a:gd name="connsiteX1" fmla="*/ 493499 w 3482710"/>
              <a:gd name="connsiteY1" fmla="*/ 0 h 5817193"/>
              <a:gd name="connsiteX2" fmla="*/ 349380 w 3482710"/>
              <a:gd name="connsiteY2" fmla="*/ 3993011 h 5817193"/>
              <a:gd name="connsiteX3" fmla="*/ 298733 w 3482710"/>
              <a:gd name="connsiteY3" fmla="*/ 5571013 h 5817193"/>
              <a:gd name="connsiteX4" fmla="*/ 649818 w 3482710"/>
              <a:gd name="connsiteY4" fmla="*/ 5581185 h 5817193"/>
              <a:gd name="connsiteX5" fmla="*/ 3427184 w 3482710"/>
              <a:gd name="connsiteY5" fmla="*/ 5688584 h 5817193"/>
              <a:gd name="connsiteX6" fmla="*/ 3482710 w 3482710"/>
              <a:gd name="connsiteY6" fmla="*/ 5690785 h 5817193"/>
              <a:gd name="connsiteX7" fmla="*/ 190664 w 3482710"/>
              <a:gd name="connsiteY7" fmla="*/ 5817193 h 5817193"/>
              <a:gd name="connsiteX8" fmla="*/ 141063 w 3482710"/>
              <a:gd name="connsiteY8" fmla="*/ 4210613 h 5817193"/>
              <a:gd name="connsiteX9" fmla="*/ 0 w 3482710"/>
              <a:gd name="connsiteY9" fmla="*/ 5082 h 5817193"/>
              <a:gd name="connsiteX10" fmla="*/ 151819 w 3482710"/>
              <a:gd name="connsiteY10" fmla="*/ 2380 h 5817193"/>
              <a:gd name="connsiteX0" fmla="*/ 151819 w 3482710"/>
              <a:gd name="connsiteY0" fmla="*/ 0 h 5814813"/>
              <a:gd name="connsiteX1" fmla="*/ 343333 w 3482710"/>
              <a:gd name="connsiteY1" fmla="*/ 389123 h 5814813"/>
              <a:gd name="connsiteX2" fmla="*/ 349380 w 3482710"/>
              <a:gd name="connsiteY2" fmla="*/ 3990631 h 5814813"/>
              <a:gd name="connsiteX3" fmla="*/ 298733 w 3482710"/>
              <a:gd name="connsiteY3" fmla="*/ 5568633 h 5814813"/>
              <a:gd name="connsiteX4" fmla="*/ 649818 w 3482710"/>
              <a:gd name="connsiteY4" fmla="*/ 5578805 h 5814813"/>
              <a:gd name="connsiteX5" fmla="*/ 3427184 w 3482710"/>
              <a:gd name="connsiteY5" fmla="*/ 5686204 h 5814813"/>
              <a:gd name="connsiteX6" fmla="*/ 3482710 w 3482710"/>
              <a:gd name="connsiteY6" fmla="*/ 5688405 h 5814813"/>
              <a:gd name="connsiteX7" fmla="*/ 190664 w 3482710"/>
              <a:gd name="connsiteY7" fmla="*/ 5814813 h 5814813"/>
              <a:gd name="connsiteX8" fmla="*/ 141063 w 3482710"/>
              <a:gd name="connsiteY8" fmla="*/ 4208233 h 5814813"/>
              <a:gd name="connsiteX9" fmla="*/ 0 w 3482710"/>
              <a:gd name="connsiteY9" fmla="*/ 2702 h 5814813"/>
              <a:gd name="connsiteX10" fmla="*/ 151819 w 3482710"/>
              <a:gd name="connsiteY10" fmla="*/ 0 h 5814813"/>
              <a:gd name="connsiteX0" fmla="*/ 151819 w 3482710"/>
              <a:gd name="connsiteY0" fmla="*/ 0 h 5814813"/>
              <a:gd name="connsiteX1" fmla="*/ 337970 w 3482710"/>
              <a:gd name="connsiteY1" fmla="*/ 13709 h 5814813"/>
              <a:gd name="connsiteX2" fmla="*/ 349380 w 3482710"/>
              <a:gd name="connsiteY2" fmla="*/ 3990631 h 5814813"/>
              <a:gd name="connsiteX3" fmla="*/ 298733 w 3482710"/>
              <a:gd name="connsiteY3" fmla="*/ 5568633 h 5814813"/>
              <a:gd name="connsiteX4" fmla="*/ 649818 w 3482710"/>
              <a:gd name="connsiteY4" fmla="*/ 5578805 h 5814813"/>
              <a:gd name="connsiteX5" fmla="*/ 3427184 w 3482710"/>
              <a:gd name="connsiteY5" fmla="*/ 5686204 h 5814813"/>
              <a:gd name="connsiteX6" fmla="*/ 3482710 w 3482710"/>
              <a:gd name="connsiteY6" fmla="*/ 5688405 h 5814813"/>
              <a:gd name="connsiteX7" fmla="*/ 190664 w 3482710"/>
              <a:gd name="connsiteY7" fmla="*/ 5814813 h 5814813"/>
              <a:gd name="connsiteX8" fmla="*/ 141063 w 3482710"/>
              <a:gd name="connsiteY8" fmla="*/ 4208233 h 5814813"/>
              <a:gd name="connsiteX9" fmla="*/ 0 w 3482710"/>
              <a:gd name="connsiteY9" fmla="*/ 2702 h 5814813"/>
              <a:gd name="connsiteX10" fmla="*/ 151819 w 3482710"/>
              <a:gd name="connsiteY10" fmla="*/ 0 h 5814813"/>
              <a:gd name="connsiteX0" fmla="*/ 151819 w 3482710"/>
              <a:gd name="connsiteY0" fmla="*/ 0 h 5814813"/>
              <a:gd name="connsiteX1" fmla="*/ 337970 w 3482710"/>
              <a:gd name="connsiteY1" fmla="*/ 13709 h 5814813"/>
              <a:gd name="connsiteX2" fmla="*/ 349380 w 3482710"/>
              <a:gd name="connsiteY2" fmla="*/ 3990631 h 5814813"/>
              <a:gd name="connsiteX3" fmla="*/ 261192 w 3482710"/>
              <a:gd name="connsiteY3" fmla="*/ 5681257 h 5814813"/>
              <a:gd name="connsiteX4" fmla="*/ 649818 w 3482710"/>
              <a:gd name="connsiteY4" fmla="*/ 5578805 h 5814813"/>
              <a:gd name="connsiteX5" fmla="*/ 3427184 w 3482710"/>
              <a:gd name="connsiteY5" fmla="*/ 5686204 h 5814813"/>
              <a:gd name="connsiteX6" fmla="*/ 3482710 w 3482710"/>
              <a:gd name="connsiteY6" fmla="*/ 5688405 h 5814813"/>
              <a:gd name="connsiteX7" fmla="*/ 190664 w 3482710"/>
              <a:gd name="connsiteY7" fmla="*/ 5814813 h 5814813"/>
              <a:gd name="connsiteX8" fmla="*/ 141063 w 3482710"/>
              <a:gd name="connsiteY8" fmla="*/ 4208233 h 5814813"/>
              <a:gd name="connsiteX9" fmla="*/ 0 w 3482710"/>
              <a:gd name="connsiteY9" fmla="*/ 2702 h 5814813"/>
              <a:gd name="connsiteX10" fmla="*/ 151819 w 3482710"/>
              <a:gd name="connsiteY10" fmla="*/ 0 h 5814813"/>
              <a:gd name="connsiteX0" fmla="*/ 151819 w 3482710"/>
              <a:gd name="connsiteY0" fmla="*/ 0 h 5814813"/>
              <a:gd name="connsiteX1" fmla="*/ 337970 w 3482710"/>
              <a:gd name="connsiteY1" fmla="*/ 13709 h 5814813"/>
              <a:gd name="connsiteX2" fmla="*/ 261192 w 3482710"/>
              <a:gd name="connsiteY2" fmla="*/ 5681257 h 5814813"/>
              <a:gd name="connsiteX3" fmla="*/ 649818 w 3482710"/>
              <a:gd name="connsiteY3" fmla="*/ 5578805 h 5814813"/>
              <a:gd name="connsiteX4" fmla="*/ 3427184 w 3482710"/>
              <a:gd name="connsiteY4" fmla="*/ 5686204 h 5814813"/>
              <a:gd name="connsiteX5" fmla="*/ 3482710 w 3482710"/>
              <a:gd name="connsiteY5" fmla="*/ 5688405 h 5814813"/>
              <a:gd name="connsiteX6" fmla="*/ 190664 w 3482710"/>
              <a:gd name="connsiteY6" fmla="*/ 5814813 h 5814813"/>
              <a:gd name="connsiteX7" fmla="*/ 141063 w 3482710"/>
              <a:gd name="connsiteY7" fmla="*/ 4208233 h 5814813"/>
              <a:gd name="connsiteX8" fmla="*/ 0 w 3482710"/>
              <a:gd name="connsiteY8" fmla="*/ 2702 h 5814813"/>
              <a:gd name="connsiteX9" fmla="*/ 151819 w 3482710"/>
              <a:gd name="connsiteY9" fmla="*/ 0 h 5814813"/>
              <a:gd name="connsiteX0" fmla="*/ 151819 w 3482710"/>
              <a:gd name="connsiteY0" fmla="*/ 0 h 5814813"/>
              <a:gd name="connsiteX1" fmla="*/ 337970 w 3482710"/>
              <a:gd name="connsiteY1" fmla="*/ 13709 h 5814813"/>
              <a:gd name="connsiteX2" fmla="*/ 271918 w 3482710"/>
              <a:gd name="connsiteY2" fmla="*/ 5563270 h 5814813"/>
              <a:gd name="connsiteX3" fmla="*/ 649818 w 3482710"/>
              <a:gd name="connsiteY3" fmla="*/ 5578805 h 5814813"/>
              <a:gd name="connsiteX4" fmla="*/ 3427184 w 3482710"/>
              <a:gd name="connsiteY4" fmla="*/ 5686204 h 5814813"/>
              <a:gd name="connsiteX5" fmla="*/ 3482710 w 3482710"/>
              <a:gd name="connsiteY5" fmla="*/ 5688405 h 5814813"/>
              <a:gd name="connsiteX6" fmla="*/ 190664 w 3482710"/>
              <a:gd name="connsiteY6" fmla="*/ 5814813 h 5814813"/>
              <a:gd name="connsiteX7" fmla="*/ 141063 w 3482710"/>
              <a:gd name="connsiteY7" fmla="*/ 4208233 h 5814813"/>
              <a:gd name="connsiteX8" fmla="*/ 0 w 3482710"/>
              <a:gd name="connsiteY8" fmla="*/ 2702 h 5814813"/>
              <a:gd name="connsiteX9" fmla="*/ 151819 w 3482710"/>
              <a:gd name="connsiteY9" fmla="*/ 0 h 5814813"/>
              <a:gd name="connsiteX0" fmla="*/ 151819 w 3482710"/>
              <a:gd name="connsiteY0" fmla="*/ 0 h 5707552"/>
              <a:gd name="connsiteX1" fmla="*/ 337970 w 3482710"/>
              <a:gd name="connsiteY1" fmla="*/ 13709 h 5707552"/>
              <a:gd name="connsiteX2" fmla="*/ 271918 w 3482710"/>
              <a:gd name="connsiteY2" fmla="*/ 5563270 h 5707552"/>
              <a:gd name="connsiteX3" fmla="*/ 649818 w 3482710"/>
              <a:gd name="connsiteY3" fmla="*/ 5578805 h 5707552"/>
              <a:gd name="connsiteX4" fmla="*/ 3427184 w 3482710"/>
              <a:gd name="connsiteY4" fmla="*/ 5686204 h 5707552"/>
              <a:gd name="connsiteX5" fmla="*/ 3482710 w 3482710"/>
              <a:gd name="connsiteY5" fmla="*/ 5688405 h 5707552"/>
              <a:gd name="connsiteX6" fmla="*/ 217479 w 3482710"/>
              <a:gd name="connsiteY6" fmla="*/ 5707552 h 5707552"/>
              <a:gd name="connsiteX7" fmla="*/ 141063 w 3482710"/>
              <a:gd name="connsiteY7" fmla="*/ 4208233 h 5707552"/>
              <a:gd name="connsiteX8" fmla="*/ 0 w 3482710"/>
              <a:gd name="connsiteY8" fmla="*/ 2702 h 5707552"/>
              <a:gd name="connsiteX9" fmla="*/ 151819 w 3482710"/>
              <a:gd name="connsiteY9" fmla="*/ 0 h 5707552"/>
              <a:gd name="connsiteX0" fmla="*/ 151819 w 3482710"/>
              <a:gd name="connsiteY0" fmla="*/ 0 h 5809450"/>
              <a:gd name="connsiteX1" fmla="*/ 337970 w 3482710"/>
              <a:gd name="connsiteY1" fmla="*/ 13709 h 5809450"/>
              <a:gd name="connsiteX2" fmla="*/ 271918 w 3482710"/>
              <a:gd name="connsiteY2" fmla="*/ 5563270 h 5809450"/>
              <a:gd name="connsiteX3" fmla="*/ 649818 w 3482710"/>
              <a:gd name="connsiteY3" fmla="*/ 5578805 h 5809450"/>
              <a:gd name="connsiteX4" fmla="*/ 3427184 w 3482710"/>
              <a:gd name="connsiteY4" fmla="*/ 5686204 h 5809450"/>
              <a:gd name="connsiteX5" fmla="*/ 3482710 w 3482710"/>
              <a:gd name="connsiteY5" fmla="*/ 5688405 h 5809450"/>
              <a:gd name="connsiteX6" fmla="*/ 179938 w 3482710"/>
              <a:gd name="connsiteY6" fmla="*/ 5809450 h 5809450"/>
              <a:gd name="connsiteX7" fmla="*/ 141063 w 3482710"/>
              <a:gd name="connsiteY7" fmla="*/ 4208233 h 5809450"/>
              <a:gd name="connsiteX8" fmla="*/ 0 w 3482710"/>
              <a:gd name="connsiteY8" fmla="*/ 2702 h 5809450"/>
              <a:gd name="connsiteX9" fmla="*/ 151819 w 3482710"/>
              <a:gd name="connsiteY9" fmla="*/ 0 h 5809450"/>
              <a:gd name="connsiteX0" fmla="*/ 151819 w 3482710"/>
              <a:gd name="connsiteY0" fmla="*/ 0 h 5809450"/>
              <a:gd name="connsiteX1" fmla="*/ 337970 w 3482710"/>
              <a:gd name="connsiteY1" fmla="*/ 13709 h 5809450"/>
              <a:gd name="connsiteX2" fmla="*/ 271918 w 3482710"/>
              <a:gd name="connsiteY2" fmla="*/ 5563270 h 5809450"/>
              <a:gd name="connsiteX3" fmla="*/ 649818 w 3482710"/>
              <a:gd name="connsiteY3" fmla="*/ 5578805 h 5809450"/>
              <a:gd name="connsiteX4" fmla="*/ 3482710 w 3482710"/>
              <a:gd name="connsiteY4" fmla="*/ 5688405 h 5809450"/>
              <a:gd name="connsiteX5" fmla="*/ 179938 w 3482710"/>
              <a:gd name="connsiteY5" fmla="*/ 5809450 h 5809450"/>
              <a:gd name="connsiteX6" fmla="*/ 141063 w 3482710"/>
              <a:gd name="connsiteY6" fmla="*/ 4208233 h 5809450"/>
              <a:gd name="connsiteX7" fmla="*/ 0 w 3482710"/>
              <a:gd name="connsiteY7" fmla="*/ 2702 h 5809450"/>
              <a:gd name="connsiteX8" fmla="*/ 151819 w 3482710"/>
              <a:gd name="connsiteY8" fmla="*/ 0 h 5809450"/>
              <a:gd name="connsiteX0" fmla="*/ 151819 w 2254571"/>
              <a:gd name="connsiteY0" fmla="*/ 0 h 5809450"/>
              <a:gd name="connsiteX1" fmla="*/ 337970 w 2254571"/>
              <a:gd name="connsiteY1" fmla="*/ 13709 h 5809450"/>
              <a:gd name="connsiteX2" fmla="*/ 271918 w 2254571"/>
              <a:gd name="connsiteY2" fmla="*/ 5563270 h 5809450"/>
              <a:gd name="connsiteX3" fmla="*/ 649818 w 2254571"/>
              <a:gd name="connsiteY3" fmla="*/ 5578805 h 5809450"/>
              <a:gd name="connsiteX4" fmla="*/ 2254571 w 2254571"/>
              <a:gd name="connsiteY4" fmla="*/ 5452431 h 5809450"/>
              <a:gd name="connsiteX5" fmla="*/ 179938 w 2254571"/>
              <a:gd name="connsiteY5" fmla="*/ 5809450 h 5809450"/>
              <a:gd name="connsiteX6" fmla="*/ 141063 w 2254571"/>
              <a:gd name="connsiteY6" fmla="*/ 4208233 h 5809450"/>
              <a:gd name="connsiteX7" fmla="*/ 0 w 2254571"/>
              <a:gd name="connsiteY7" fmla="*/ 2702 h 5809450"/>
              <a:gd name="connsiteX8" fmla="*/ 151819 w 2254571"/>
              <a:gd name="connsiteY8" fmla="*/ 0 h 5809450"/>
              <a:gd name="connsiteX0" fmla="*/ 151819 w 1723629"/>
              <a:gd name="connsiteY0" fmla="*/ 0 h 5809450"/>
              <a:gd name="connsiteX1" fmla="*/ 337970 w 1723629"/>
              <a:gd name="connsiteY1" fmla="*/ 13709 h 5809450"/>
              <a:gd name="connsiteX2" fmla="*/ 271918 w 1723629"/>
              <a:gd name="connsiteY2" fmla="*/ 5563270 h 5809450"/>
              <a:gd name="connsiteX3" fmla="*/ 649818 w 1723629"/>
              <a:gd name="connsiteY3" fmla="*/ 5578805 h 5809450"/>
              <a:gd name="connsiteX4" fmla="*/ 1723629 w 1723629"/>
              <a:gd name="connsiteY4" fmla="*/ 5752762 h 5809450"/>
              <a:gd name="connsiteX5" fmla="*/ 179938 w 1723629"/>
              <a:gd name="connsiteY5" fmla="*/ 5809450 h 5809450"/>
              <a:gd name="connsiteX6" fmla="*/ 141063 w 1723629"/>
              <a:gd name="connsiteY6" fmla="*/ 4208233 h 5809450"/>
              <a:gd name="connsiteX7" fmla="*/ 0 w 1723629"/>
              <a:gd name="connsiteY7" fmla="*/ 2702 h 5809450"/>
              <a:gd name="connsiteX8" fmla="*/ 151819 w 1723629"/>
              <a:gd name="connsiteY8" fmla="*/ 0 h 5809450"/>
              <a:gd name="connsiteX0" fmla="*/ 151819 w 1723629"/>
              <a:gd name="connsiteY0" fmla="*/ 0 h 5809450"/>
              <a:gd name="connsiteX1" fmla="*/ 337970 w 1723629"/>
              <a:gd name="connsiteY1" fmla="*/ 13709 h 5809450"/>
              <a:gd name="connsiteX2" fmla="*/ 271918 w 1723629"/>
              <a:gd name="connsiteY2" fmla="*/ 5563270 h 5809450"/>
              <a:gd name="connsiteX3" fmla="*/ 1723629 w 1723629"/>
              <a:gd name="connsiteY3" fmla="*/ 5752762 h 5809450"/>
              <a:gd name="connsiteX4" fmla="*/ 179938 w 1723629"/>
              <a:gd name="connsiteY4" fmla="*/ 5809450 h 5809450"/>
              <a:gd name="connsiteX5" fmla="*/ 141063 w 1723629"/>
              <a:gd name="connsiteY5" fmla="*/ 4208233 h 5809450"/>
              <a:gd name="connsiteX6" fmla="*/ 0 w 1723629"/>
              <a:gd name="connsiteY6" fmla="*/ 2702 h 5809450"/>
              <a:gd name="connsiteX7" fmla="*/ 151819 w 1723629"/>
              <a:gd name="connsiteY7" fmla="*/ 0 h 5809450"/>
              <a:gd name="connsiteX0" fmla="*/ 151819 w 1723629"/>
              <a:gd name="connsiteY0" fmla="*/ 0 h 5804087"/>
              <a:gd name="connsiteX1" fmla="*/ 337970 w 1723629"/>
              <a:gd name="connsiteY1" fmla="*/ 13709 h 5804087"/>
              <a:gd name="connsiteX2" fmla="*/ 271918 w 1723629"/>
              <a:gd name="connsiteY2" fmla="*/ 5563270 h 5804087"/>
              <a:gd name="connsiteX3" fmla="*/ 1723629 w 1723629"/>
              <a:gd name="connsiteY3" fmla="*/ 5752762 h 5804087"/>
              <a:gd name="connsiteX4" fmla="*/ 421275 w 1723629"/>
              <a:gd name="connsiteY4" fmla="*/ 5804087 h 5804087"/>
              <a:gd name="connsiteX5" fmla="*/ 141063 w 1723629"/>
              <a:gd name="connsiteY5" fmla="*/ 4208233 h 5804087"/>
              <a:gd name="connsiteX6" fmla="*/ 0 w 1723629"/>
              <a:gd name="connsiteY6" fmla="*/ 2702 h 5804087"/>
              <a:gd name="connsiteX7" fmla="*/ 151819 w 1723629"/>
              <a:gd name="connsiteY7" fmla="*/ 0 h 5804087"/>
              <a:gd name="connsiteX0" fmla="*/ 151819 w 1723629"/>
              <a:gd name="connsiteY0" fmla="*/ 0 h 5820176"/>
              <a:gd name="connsiteX1" fmla="*/ 337970 w 1723629"/>
              <a:gd name="connsiteY1" fmla="*/ 13709 h 5820176"/>
              <a:gd name="connsiteX2" fmla="*/ 271918 w 1723629"/>
              <a:gd name="connsiteY2" fmla="*/ 5563270 h 5820176"/>
              <a:gd name="connsiteX3" fmla="*/ 1723629 w 1723629"/>
              <a:gd name="connsiteY3" fmla="*/ 5752762 h 5820176"/>
              <a:gd name="connsiteX4" fmla="*/ 185301 w 1723629"/>
              <a:gd name="connsiteY4" fmla="*/ 5820176 h 5820176"/>
              <a:gd name="connsiteX5" fmla="*/ 141063 w 1723629"/>
              <a:gd name="connsiteY5" fmla="*/ 4208233 h 5820176"/>
              <a:gd name="connsiteX6" fmla="*/ 0 w 1723629"/>
              <a:gd name="connsiteY6" fmla="*/ 2702 h 5820176"/>
              <a:gd name="connsiteX7" fmla="*/ 151819 w 1723629"/>
              <a:gd name="connsiteY7" fmla="*/ 0 h 5820176"/>
              <a:gd name="connsiteX0" fmla="*/ 151819 w 1723629"/>
              <a:gd name="connsiteY0" fmla="*/ 0 h 5820176"/>
              <a:gd name="connsiteX1" fmla="*/ 337970 w 1723629"/>
              <a:gd name="connsiteY1" fmla="*/ 13709 h 5820176"/>
              <a:gd name="connsiteX2" fmla="*/ 271918 w 1723629"/>
              <a:gd name="connsiteY2" fmla="*/ 5563270 h 5820176"/>
              <a:gd name="connsiteX3" fmla="*/ 1723629 w 1723629"/>
              <a:gd name="connsiteY3" fmla="*/ 5752762 h 5820176"/>
              <a:gd name="connsiteX4" fmla="*/ 185301 w 1723629"/>
              <a:gd name="connsiteY4" fmla="*/ 5820176 h 5820176"/>
              <a:gd name="connsiteX5" fmla="*/ 0 w 1723629"/>
              <a:gd name="connsiteY5" fmla="*/ 2702 h 5820176"/>
              <a:gd name="connsiteX6" fmla="*/ 151819 w 1723629"/>
              <a:gd name="connsiteY6" fmla="*/ 0 h 5820176"/>
              <a:gd name="connsiteX0" fmla="*/ 151819 w 1755807"/>
              <a:gd name="connsiteY0" fmla="*/ 0 h 5820176"/>
              <a:gd name="connsiteX1" fmla="*/ 337970 w 1755807"/>
              <a:gd name="connsiteY1" fmla="*/ 13709 h 5820176"/>
              <a:gd name="connsiteX2" fmla="*/ 271918 w 1755807"/>
              <a:gd name="connsiteY2" fmla="*/ 5563270 h 5820176"/>
              <a:gd name="connsiteX3" fmla="*/ 1755807 w 1755807"/>
              <a:gd name="connsiteY3" fmla="*/ 5752762 h 5820176"/>
              <a:gd name="connsiteX4" fmla="*/ 185301 w 1755807"/>
              <a:gd name="connsiteY4" fmla="*/ 5820176 h 5820176"/>
              <a:gd name="connsiteX5" fmla="*/ 0 w 1755807"/>
              <a:gd name="connsiteY5" fmla="*/ 2702 h 5820176"/>
              <a:gd name="connsiteX6" fmla="*/ 151819 w 1755807"/>
              <a:gd name="connsiteY6" fmla="*/ 0 h 5820176"/>
              <a:gd name="connsiteX0" fmla="*/ 151819 w 1755807"/>
              <a:gd name="connsiteY0" fmla="*/ 5830 h 5826006"/>
              <a:gd name="connsiteX1" fmla="*/ 337970 w 1755807"/>
              <a:gd name="connsiteY1" fmla="*/ 0 h 5826006"/>
              <a:gd name="connsiteX2" fmla="*/ 271918 w 1755807"/>
              <a:gd name="connsiteY2" fmla="*/ 5569100 h 5826006"/>
              <a:gd name="connsiteX3" fmla="*/ 1755807 w 1755807"/>
              <a:gd name="connsiteY3" fmla="*/ 5758592 h 5826006"/>
              <a:gd name="connsiteX4" fmla="*/ 185301 w 1755807"/>
              <a:gd name="connsiteY4" fmla="*/ 5826006 h 5826006"/>
              <a:gd name="connsiteX5" fmla="*/ 0 w 1755807"/>
              <a:gd name="connsiteY5" fmla="*/ 8532 h 5826006"/>
              <a:gd name="connsiteX6" fmla="*/ 151819 w 1755807"/>
              <a:gd name="connsiteY6" fmla="*/ 5830 h 5826006"/>
              <a:gd name="connsiteX0" fmla="*/ 151819 w 1755807"/>
              <a:gd name="connsiteY0" fmla="*/ 5830 h 5826006"/>
              <a:gd name="connsiteX1" fmla="*/ 337970 w 1755807"/>
              <a:gd name="connsiteY1" fmla="*/ 0 h 5826006"/>
              <a:gd name="connsiteX2" fmla="*/ 271918 w 1755807"/>
              <a:gd name="connsiteY2" fmla="*/ 5569100 h 5826006"/>
              <a:gd name="connsiteX3" fmla="*/ 1755807 w 1755807"/>
              <a:gd name="connsiteY3" fmla="*/ 5758592 h 5826006"/>
              <a:gd name="connsiteX4" fmla="*/ 185301 w 1755807"/>
              <a:gd name="connsiteY4" fmla="*/ 5826006 h 5826006"/>
              <a:gd name="connsiteX5" fmla="*/ 0 w 1755807"/>
              <a:gd name="connsiteY5" fmla="*/ 8532 h 5826006"/>
              <a:gd name="connsiteX6" fmla="*/ 151819 w 1755807"/>
              <a:gd name="connsiteY6" fmla="*/ 5830 h 5826006"/>
              <a:gd name="connsiteX0" fmla="*/ 151819 w 1755807"/>
              <a:gd name="connsiteY0" fmla="*/ 5830 h 5826006"/>
              <a:gd name="connsiteX1" fmla="*/ 337970 w 1755807"/>
              <a:gd name="connsiteY1" fmla="*/ 0 h 5826006"/>
              <a:gd name="connsiteX2" fmla="*/ 185949 w 1755807"/>
              <a:gd name="connsiteY2" fmla="*/ 5694146 h 5826006"/>
              <a:gd name="connsiteX3" fmla="*/ 1755807 w 1755807"/>
              <a:gd name="connsiteY3" fmla="*/ 5758592 h 5826006"/>
              <a:gd name="connsiteX4" fmla="*/ 185301 w 1755807"/>
              <a:gd name="connsiteY4" fmla="*/ 5826006 h 5826006"/>
              <a:gd name="connsiteX5" fmla="*/ 0 w 1755807"/>
              <a:gd name="connsiteY5" fmla="*/ 8532 h 5826006"/>
              <a:gd name="connsiteX6" fmla="*/ 151819 w 1755807"/>
              <a:gd name="connsiteY6" fmla="*/ 5830 h 5826006"/>
              <a:gd name="connsiteX0" fmla="*/ 151819 w 1755807"/>
              <a:gd name="connsiteY0" fmla="*/ 5830 h 5826006"/>
              <a:gd name="connsiteX1" fmla="*/ 337970 w 1755807"/>
              <a:gd name="connsiteY1" fmla="*/ 0 h 5826006"/>
              <a:gd name="connsiteX2" fmla="*/ 185949 w 1755807"/>
              <a:gd name="connsiteY2" fmla="*/ 5694146 h 5826006"/>
              <a:gd name="connsiteX3" fmla="*/ 1755807 w 1755807"/>
              <a:gd name="connsiteY3" fmla="*/ 5758592 h 5826006"/>
              <a:gd name="connsiteX4" fmla="*/ 185301 w 1755807"/>
              <a:gd name="connsiteY4" fmla="*/ 5826006 h 5826006"/>
              <a:gd name="connsiteX5" fmla="*/ 0 w 1755807"/>
              <a:gd name="connsiteY5" fmla="*/ 8532 h 5826006"/>
              <a:gd name="connsiteX6" fmla="*/ 151819 w 1755807"/>
              <a:gd name="connsiteY6" fmla="*/ 5830 h 5826006"/>
              <a:gd name="connsiteX0" fmla="*/ 151819 w 1744084"/>
              <a:gd name="connsiteY0" fmla="*/ 5830 h 5826006"/>
              <a:gd name="connsiteX1" fmla="*/ 337970 w 1744084"/>
              <a:gd name="connsiteY1" fmla="*/ 0 h 5826006"/>
              <a:gd name="connsiteX2" fmla="*/ 185949 w 1744084"/>
              <a:gd name="connsiteY2" fmla="*/ 5694146 h 5826006"/>
              <a:gd name="connsiteX3" fmla="*/ 1744084 w 1744084"/>
              <a:gd name="connsiteY3" fmla="*/ 5766407 h 5826006"/>
              <a:gd name="connsiteX4" fmla="*/ 185301 w 1744084"/>
              <a:gd name="connsiteY4" fmla="*/ 5826006 h 5826006"/>
              <a:gd name="connsiteX5" fmla="*/ 0 w 1744084"/>
              <a:gd name="connsiteY5" fmla="*/ 8532 h 5826006"/>
              <a:gd name="connsiteX6" fmla="*/ 151819 w 1744084"/>
              <a:gd name="connsiteY6" fmla="*/ 5830 h 5826006"/>
              <a:gd name="connsiteX0" fmla="*/ 151819 w 1744084"/>
              <a:gd name="connsiteY0" fmla="*/ 5830 h 5826006"/>
              <a:gd name="connsiteX1" fmla="*/ 337970 w 1744084"/>
              <a:gd name="connsiteY1" fmla="*/ 0 h 5826006"/>
              <a:gd name="connsiteX2" fmla="*/ 185949 w 1744084"/>
              <a:gd name="connsiteY2" fmla="*/ 5705869 h 5826006"/>
              <a:gd name="connsiteX3" fmla="*/ 1744084 w 1744084"/>
              <a:gd name="connsiteY3" fmla="*/ 5766407 h 5826006"/>
              <a:gd name="connsiteX4" fmla="*/ 185301 w 1744084"/>
              <a:gd name="connsiteY4" fmla="*/ 5826006 h 5826006"/>
              <a:gd name="connsiteX5" fmla="*/ 0 w 1744084"/>
              <a:gd name="connsiteY5" fmla="*/ 8532 h 5826006"/>
              <a:gd name="connsiteX6" fmla="*/ 151819 w 1744084"/>
              <a:gd name="connsiteY6" fmla="*/ 5830 h 5826006"/>
              <a:gd name="connsiteX0" fmla="*/ 151819 w 1744084"/>
              <a:gd name="connsiteY0" fmla="*/ 13413 h 5833589"/>
              <a:gd name="connsiteX1" fmla="*/ 360886 w 1744084"/>
              <a:gd name="connsiteY1" fmla="*/ 0 h 5833589"/>
              <a:gd name="connsiteX2" fmla="*/ 185949 w 1744084"/>
              <a:gd name="connsiteY2" fmla="*/ 5713452 h 5833589"/>
              <a:gd name="connsiteX3" fmla="*/ 1744084 w 1744084"/>
              <a:gd name="connsiteY3" fmla="*/ 5773990 h 5833589"/>
              <a:gd name="connsiteX4" fmla="*/ 185301 w 1744084"/>
              <a:gd name="connsiteY4" fmla="*/ 5833589 h 5833589"/>
              <a:gd name="connsiteX5" fmla="*/ 0 w 1744084"/>
              <a:gd name="connsiteY5" fmla="*/ 16115 h 5833589"/>
              <a:gd name="connsiteX6" fmla="*/ 151819 w 1744084"/>
              <a:gd name="connsiteY6" fmla="*/ 13413 h 583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84" h="5833589">
                <a:moveTo>
                  <a:pt x="151819" y="13413"/>
                </a:moveTo>
                <a:lnTo>
                  <a:pt x="360886" y="0"/>
                </a:lnTo>
                <a:cubicBezTo>
                  <a:pt x="340038" y="985953"/>
                  <a:pt x="184774" y="4750767"/>
                  <a:pt x="185949" y="5713452"/>
                </a:cubicBezTo>
                <a:lnTo>
                  <a:pt x="1744084" y="5773990"/>
                </a:lnTo>
                <a:lnTo>
                  <a:pt x="185301" y="5833589"/>
                </a:lnTo>
                <a:lnTo>
                  <a:pt x="0" y="16115"/>
                </a:lnTo>
                <a:cubicBezTo>
                  <a:pt x="34557" y="16076"/>
                  <a:pt x="86129" y="15126"/>
                  <a:pt x="151819" y="13413"/>
                </a:cubicBezTo>
                <a:close/>
              </a:path>
            </a:pathLst>
          </a:custGeom>
          <a:solidFill>
            <a:srgbClr val="0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8" name="Group 41">
            <a:extLst>
              <a:ext uri="{FF2B5EF4-FFF2-40B4-BE49-F238E27FC236}">
                <a16:creationId xmlns:a16="http://schemas.microsoft.com/office/drawing/2014/main" id="{7B19C997-4A59-4C83-AA42-9A60882504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59" name="Group 42">
              <a:extLst>
                <a:ext uri="{FF2B5EF4-FFF2-40B4-BE49-F238E27FC236}">
                  <a16:creationId xmlns:a16="http://schemas.microsoft.com/office/drawing/2014/main" id="{537253AC-D339-4B50-958F-89531004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7F37A83-F821-4241-ACE8-6A7191E6F0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45">
                <a:extLst>
                  <a:ext uri="{FF2B5EF4-FFF2-40B4-BE49-F238E27FC236}">
                    <a16:creationId xmlns:a16="http://schemas.microsoft.com/office/drawing/2014/main" id="{FE0B09F3-7E93-495C-AFDA-4689EFB7BB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Oval 43">
              <a:extLst>
                <a:ext uri="{FF2B5EF4-FFF2-40B4-BE49-F238E27FC236}">
                  <a16:creationId xmlns:a16="http://schemas.microsoft.com/office/drawing/2014/main" id="{EDE0C2F0-427D-4259-AD34-4D5269EF1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Freeform: Shape 47">
            <a:extLst>
              <a:ext uri="{FF2B5EF4-FFF2-40B4-BE49-F238E27FC236}">
                <a16:creationId xmlns:a16="http://schemas.microsoft.com/office/drawing/2014/main" id="{BEAC1D59-0216-495E-957C-20BD0BC14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65497">
            <a:off x="6606009" y="422894"/>
            <a:ext cx="4969415" cy="5941601"/>
          </a:xfrm>
          <a:custGeom>
            <a:avLst/>
            <a:gdLst>
              <a:gd name="connsiteX0" fmla="*/ 150603 w 5058870"/>
              <a:gd name="connsiteY0" fmla="*/ 117182 h 6048556"/>
              <a:gd name="connsiteX1" fmla="*/ 132479 w 5058870"/>
              <a:gd name="connsiteY1" fmla="*/ 4325039 h 6048556"/>
              <a:gd name="connsiteX2" fmla="*/ 131983 w 5058870"/>
              <a:gd name="connsiteY2" fmla="*/ 5903854 h 6048556"/>
              <a:gd name="connsiteX3" fmla="*/ 483214 w 5058870"/>
              <a:gd name="connsiteY3" fmla="*/ 5902868 h 6048556"/>
              <a:gd name="connsiteX4" fmla="*/ 4936993 w 5058870"/>
              <a:gd name="connsiteY4" fmla="*/ 5929734 h 6048556"/>
              <a:gd name="connsiteX5" fmla="*/ 4946665 w 5058870"/>
              <a:gd name="connsiteY5" fmla="*/ 5879073 h 6048556"/>
              <a:gd name="connsiteX6" fmla="*/ 4942148 w 5058870"/>
              <a:gd name="connsiteY6" fmla="*/ 5858061 h 6048556"/>
              <a:gd name="connsiteX7" fmla="*/ 4948266 w 5058870"/>
              <a:gd name="connsiteY7" fmla="*/ 5746170 h 6048556"/>
              <a:gd name="connsiteX8" fmla="*/ 4945532 w 5058870"/>
              <a:gd name="connsiteY8" fmla="*/ 5672498 h 6048556"/>
              <a:gd name="connsiteX9" fmla="*/ 4937303 w 5058870"/>
              <a:gd name="connsiteY9" fmla="*/ 5632742 h 6048556"/>
              <a:gd name="connsiteX10" fmla="*/ 4939222 w 5058870"/>
              <a:gd name="connsiteY10" fmla="*/ 3836805 h 6048556"/>
              <a:gd name="connsiteX11" fmla="*/ 4941754 w 5058870"/>
              <a:gd name="connsiteY11" fmla="*/ 3658384 h 6048556"/>
              <a:gd name="connsiteX12" fmla="*/ 4940629 w 5058870"/>
              <a:gd name="connsiteY12" fmla="*/ 3380518 h 6048556"/>
              <a:gd name="connsiteX13" fmla="*/ 4939141 w 5058870"/>
              <a:gd name="connsiteY13" fmla="*/ 2223148 h 6048556"/>
              <a:gd name="connsiteX14" fmla="*/ 4944373 w 5058870"/>
              <a:gd name="connsiteY14" fmla="*/ 2168527 h 6048556"/>
              <a:gd name="connsiteX15" fmla="*/ 4957485 w 5058870"/>
              <a:gd name="connsiteY15" fmla="*/ 2101155 h 6048556"/>
              <a:gd name="connsiteX16" fmla="*/ 4953493 w 5058870"/>
              <a:gd name="connsiteY16" fmla="*/ 2087335 h 6048556"/>
              <a:gd name="connsiteX17" fmla="*/ 4949567 w 5058870"/>
              <a:gd name="connsiteY17" fmla="*/ 2083233 h 6048556"/>
              <a:gd name="connsiteX18" fmla="*/ 4956568 w 5058870"/>
              <a:gd name="connsiteY18" fmla="*/ 1996948 h 6048556"/>
              <a:gd name="connsiteX19" fmla="*/ 4950918 w 5058870"/>
              <a:gd name="connsiteY19" fmla="*/ 1942239 h 6048556"/>
              <a:gd name="connsiteX20" fmla="*/ 4939630 w 5058870"/>
              <a:gd name="connsiteY20" fmla="*/ 1916398 h 6048556"/>
              <a:gd name="connsiteX21" fmla="*/ 4939894 w 5058870"/>
              <a:gd name="connsiteY21" fmla="*/ 1749740 h 6048556"/>
              <a:gd name="connsiteX22" fmla="*/ 4942210 w 5058870"/>
              <a:gd name="connsiteY22" fmla="*/ 1749472 h 6048556"/>
              <a:gd name="connsiteX23" fmla="*/ 4953013 w 5058870"/>
              <a:gd name="connsiteY23" fmla="*/ 1710630 h 6048556"/>
              <a:gd name="connsiteX24" fmla="*/ 4948218 w 5058870"/>
              <a:gd name="connsiteY24" fmla="*/ 1629599 h 6048556"/>
              <a:gd name="connsiteX25" fmla="*/ 4960078 w 5058870"/>
              <a:gd name="connsiteY25" fmla="*/ 1549960 h 6048556"/>
              <a:gd name="connsiteX26" fmla="*/ 4964913 w 5058870"/>
              <a:gd name="connsiteY26" fmla="*/ 1537680 h 6048556"/>
              <a:gd name="connsiteX27" fmla="*/ 4972690 w 5058870"/>
              <a:gd name="connsiteY27" fmla="*/ 1456487 h 6048556"/>
              <a:gd name="connsiteX28" fmla="*/ 4985803 w 5058870"/>
              <a:gd name="connsiteY28" fmla="*/ 1389117 h 6048556"/>
              <a:gd name="connsiteX29" fmla="*/ 4981810 w 5058870"/>
              <a:gd name="connsiteY29" fmla="*/ 1375297 h 6048556"/>
              <a:gd name="connsiteX30" fmla="*/ 4977885 w 5058870"/>
              <a:gd name="connsiteY30" fmla="*/ 1371195 h 6048556"/>
              <a:gd name="connsiteX31" fmla="*/ 4985953 w 5058870"/>
              <a:gd name="connsiteY31" fmla="*/ 1321699 h 6048556"/>
              <a:gd name="connsiteX32" fmla="*/ 4984884 w 5058870"/>
              <a:gd name="connsiteY32" fmla="*/ 1284910 h 6048556"/>
              <a:gd name="connsiteX33" fmla="*/ 4979236 w 5058870"/>
              <a:gd name="connsiteY33" fmla="*/ 1230203 h 6048556"/>
              <a:gd name="connsiteX34" fmla="*/ 4960733 w 5058870"/>
              <a:gd name="connsiteY34" fmla="*/ 1140677 h 6048556"/>
              <a:gd name="connsiteX35" fmla="*/ 4954582 w 5058870"/>
              <a:gd name="connsiteY35" fmla="*/ 1117885 h 6048556"/>
              <a:gd name="connsiteX36" fmla="*/ 4951126 w 5058870"/>
              <a:gd name="connsiteY36" fmla="*/ 1054204 h 6048556"/>
              <a:gd name="connsiteX37" fmla="*/ 4950498 w 5058870"/>
              <a:gd name="connsiteY37" fmla="*/ 946280 h 6048556"/>
              <a:gd name="connsiteX38" fmla="*/ 4943633 w 5058870"/>
              <a:gd name="connsiteY38" fmla="*/ 907020 h 6048556"/>
              <a:gd name="connsiteX39" fmla="*/ 4941234 w 5058870"/>
              <a:gd name="connsiteY39" fmla="*/ 906169 h 6048556"/>
              <a:gd name="connsiteX40" fmla="*/ 4943722 w 5058870"/>
              <a:gd name="connsiteY40" fmla="*/ 749069 h 6048556"/>
              <a:gd name="connsiteX41" fmla="*/ 4941492 w 5058870"/>
              <a:gd name="connsiteY41" fmla="*/ 743898 h 6048556"/>
              <a:gd name="connsiteX42" fmla="*/ 4941895 w 5058870"/>
              <a:gd name="connsiteY42" fmla="*/ 490199 h 6048556"/>
              <a:gd name="connsiteX43" fmla="*/ 4942394 w 5058870"/>
              <a:gd name="connsiteY43" fmla="*/ 485589 h 6048556"/>
              <a:gd name="connsiteX44" fmla="*/ 4944145 w 5058870"/>
              <a:gd name="connsiteY44" fmla="*/ 454302 h 6048556"/>
              <a:gd name="connsiteX45" fmla="*/ 4942033 w 5058870"/>
              <a:gd name="connsiteY45" fmla="*/ 403560 h 6048556"/>
              <a:gd name="connsiteX46" fmla="*/ 4945792 w 5058870"/>
              <a:gd name="connsiteY46" fmla="*/ 179623 h 6048556"/>
              <a:gd name="connsiteX47" fmla="*/ 4942390 w 5058870"/>
              <a:gd name="connsiteY47" fmla="*/ 177932 h 6048556"/>
              <a:gd name="connsiteX48" fmla="*/ 4942445 w 5058870"/>
              <a:gd name="connsiteY48" fmla="*/ 143139 h 6048556"/>
              <a:gd name="connsiteX49" fmla="*/ 4909651 w 5058870"/>
              <a:gd name="connsiteY49" fmla="*/ 121087 h 6048556"/>
              <a:gd name="connsiteX50" fmla="*/ 3548714 w 5058870"/>
              <a:gd name="connsiteY50" fmla="*/ 114721 h 6048556"/>
              <a:gd name="connsiteX51" fmla="*/ 150603 w 5058870"/>
              <a:gd name="connsiteY51" fmla="*/ 117182 h 6048556"/>
              <a:gd name="connsiteX52" fmla="*/ 0 w 5058870"/>
              <a:gd name="connsiteY52" fmla="*/ 0 h 6048556"/>
              <a:gd name="connsiteX53" fmla="*/ 5058870 w 5058870"/>
              <a:gd name="connsiteY53" fmla="*/ 0 h 6048556"/>
              <a:gd name="connsiteX54" fmla="*/ 5058870 w 5058870"/>
              <a:gd name="connsiteY54" fmla="*/ 6048556 h 6048556"/>
              <a:gd name="connsiteX55" fmla="*/ 0 w 5058870"/>
              <a:gd name="connsiteY55" fmla="*/ 6048556 h 6048556"/>
              <a:gd name="connsiteX0" fmla="*/ 150603 w 5058870"/>
              <a:gd name="connsiteY0" fmla="*/ 117182 h 6048556"/>
              <a:gd name="connsiteX1" fmla="*/ 132479 w 5058870"/>
              <a:gd name="connsiteY1" fmla="*/ 4325039 h 6048556"/>
              <a:gd name="connsiteX2" fmla="*/ 131983 w 5058870"/>
              <a:gd name="connsiteY2" fmla="*/ 5903854 h 6048556"/>
              <a:gd name="connsiteX3" fmla="*/ 483214 w 5058870"/>
              <a:gd name="connsiteY3" fmla="*/ 5902868 h 6048556"/>
              <a:gd name="connsiteX4" fmla="*/ 4936993 w 5058870"/>
              <a:gd name="connsiteY4" fmla="*/ 5929734 h 6048556"/>
              <a:gd name="connsiteX5" fmla="*/ 4946665 w 5058870"/>
              <a:gd name="connsiteY5" fmla="*/ 5879073 h 6048556"/>
              <a:gd name="connsiteX6" fmla="*/ 4942148 w 5058870"/>
              <a:gd name="connsiteY6" fmla="*/ 5858061 h 6048556"/>
              <a:gd name="connsiteX7" fmla="*/ 4948266 w 5058870"/>
              <a:gd name="connsiteY7" fmla="*/ 5746170 h 6048556"/>
              <a:gd name="connsiteX8" fmla="*/ 4945532 w 5058870"/>
              <a:gd name="connsiteY8" fmla="*/ 5672498 h 6048556"/>
              <a:gd name="connsiteX9" fmla="*/ 4937303 w 5058870"/>
              <a:gd name="connsiteY9" fmla="*/ 5632742 h 6048556"/>
              <a:gd name="connsiteX10" fmla="*/ 4939222 w 5058870"/>
              <a:gd name="connsiteY10" fmla="*/ 3836805 h 6048556"/>
              <a:gd name="connsiteX11" fmla="*/ 4941754 w 5058870"/>
              <a:gd name="connsiteY11" fmla="*/ 3658384 h 6048556"/>
              <a:gd name="connsiteX12" fmla="*/ 4940629 w 5058870"/>
              <a:gd name="connsiteY12" fmla="*/ 3380518 h 6048556"/>
              <a:gd name="connsiteX13" fmla="*/ 4939141 w 5058870"/>
              <a:gd name="connsiteY13" fmla="*/ 2223148 h 6048556"/>
              <a:gd name="connsiteX14" fmla="*/ 4944373 w 5058870"/>
              <a:gd name="connsiteY14" fmla="*/ 2168527 h 6048556"/>
              <a:gd name="connsiteX15" fmla="*/ 4957485 w 5058870"/>
              <a:gd name="connsiteY15" fmla="*/ 2101155 h 6048556"/>
              <a:gd name="connsiteX16" fmla="*/ 4953493 w 5058870"/>
              <a:gd name="connsiteY16" fmla="*/ 2087335 h 6048556"/>
              <a:gd name="connsiteX17" fmla="*/ 4949567 w 5058870"/>
              <a:gd name="connsiteY17" fmla="*/ 2083233 h 6048556"/>
              <a:gd name="connsiteX18" fmla="*/ 4956568 w 5058870"/>
              <a:gd name="connsiteY18" fmla="*/ 1996948 h 6048556"/>
              <a:gd name="connsiteX19" fmla="*/ 4950918 w 5058870"/>
              <a:gd name="connsiteY19" fmla="*/ 1942239 h 6048556"/>
              <a:gd name="connsiteX20" fmla="*/ 4939630 w 5058870"/>
              <a:gd name="connsiteY20" fmla="*/ 1916398 h 6048556"/>
              <a:gd name="connsiteX21" fmla="*/ 4939894 w 5058870"/>
              <a:gd name="connsiteY21" fmla="*/ 1749740 h 6048556"/>
              <a:gd name="connsiteX22" fmla="*/ 4942210 w 5058870"/>
              <a:gd name="connsiteY22" fmla="*/ 1749472 h 6048556"/>
              <a:gd name="connsiteX23" fmla="*/ 4953013 w 5058870"/>
              <a:gd name="connsiteY23" fmla="*/ 1710630 h 6048556"/>
              <a:gd name="connsiteX24" fmla="*/ 4948218 w 5058870"/>
              <a:gd name="connsiteY24" fmla="*/ 1629599 h 6048556"/>
              <a:gd name="connsiteX25" fmla="*/ 4960078 w 5058870"/>
              <a:gd name="connsiteY25" fmla="*/ 1549960 h 6048556"/>
              <a:gd name="connsiteX26" fmla="*/ 4964913 w 5058870"/>
              <a:gd name="connsiteY26" fmla="*/ 1537680 h 6048556"/>
              <a:gd name="connsiteX27" fmla="*/ 4972690 w 5058870"/>
              <a:gd name="connsiteY27" fmla="*/ 1456487 h 6048556"/>
              <a:gd name="connsiteX28" fmla="*/ 4985803 w 5058870"/>
              <a:gd name="connsiteY28" fmla="*/ 1389117 h 6048556"/>
              <a:gd name="connsiteX29" fmla="*/ 4981810 w 5058870"/>
              <a:gd name="connsiteY29" fmla="*/ 1375297 h 6048556"/>
              <a:gd name="connsiteX30" fmla="*/ 4977885 w 5058870"/>
              <a:gd name="connsiteY30" fmla="*/ 1371195 h 6048556"/>
              <a:gd name="connsiteX31" fmla="*/ 4985953 w 5058870"/>
              <a:gd name="connsiteY31" fmla="*/ 1321699 h 6048556"/>
              <a:gd name="connsiteX32" fmla="*/ 4984884 w 5058870"/>
              <a:gd name="connsiteY32" fmla="*/ 1284910 h 6048556"/>
              <a:gd name="connsiteX33" fmla="*/ 4979236 w 5058870"/>
              <a:gd name="connsiteY33" fmla="*/ 1230203 h 6048556"/>
              <a:gd name="connsiteX34" fmla="*/ 4960733 w 5058870"/>
              <a:gd name="connsiteY34" fmla="*/ 1140677 h 6048556"/>
              <a:gd name="connsiteX35" fmla="*/ 4954582 w 5058870"/>
              <a:gd name="connsiteY35" fmla="*/ 1117885 h 6048556"/>
              <a:gd name="connsiteX36" fmla="*/ 4951126 w 5058870"/>
              <a:gd name="connsiteY36" fmla="*/ 1054204 h 6048556"/>
              <a:gd name="connsiteX37" fmla="*/ 4950498 w 5058870"/>
              <a:gd name="connsiteY37" fmla="*/ 946280 h 6048556"/>
              <a:gd name="connsiteX38" fmla="*/ 4943633 w 5058870"/>
              <a:gd name="connsiteY38" fmla="*/ 907020 h 6048556"/>
              <a:gd name="connsiteX39" fmla="*/ 4941234 w 5058870"/>
              <a:gd name="connsiteY39" fmla="*/ 906169 h 6048556"/>
              <a:gd name="connsiteX40" fmla="*/ 4943722 w 5058870"/>
              <a:gd name="connsiteY40" fmla="*/ 749069 h 6048556"/>
              <a:gd name="connsiteX41" fmla="*/ 4941492 w 5058870"/>
              <a:gd name="connsiteY41" fmla="*/ 743898 h 6048556"/>
              <a:gd name="connsiteX42" fmla="*/ 4941895 w 5058870"/>
              <a:gd name="connsiteY42" fmla="*/ 490199 h 6048556"/>
              <a:gd name="connsiteX43" fmla="*/ 4942394 w 5058870"/>
              <a:gd name="connsiteY43" fmla="*/ 485589 h 6048556"/>
              <a:gd name="connsiteX44" fmla="*/ 4944145 w 5058870"/>
              <a:gd name="connsiteY44" fmla="*/ 454302 h 6048556"/>
              <a:gd name="connsiteX45" fmla="*/ 4942033 w 5058870"/>
              <a:gd name="connsiteY45" fmla="*/ 403560 h 6048556"/>
              <a:gd name="connsiteX46" fmla="*/ 4945792 w 5058870"/>
              <a:gd name="connsiteY46" fmla="*/ 179623 h 6048556"/>
              <a:gd name="connsiteX47" fmla="*/ 4942390 w 5058870"/>
              <a:gd name="connsiteY47" fmla="*/ 177932 h 6048556"/>
              <a:gd name="connsiteX48" fmla="*/ 4942445 w 5058870"/>
              <a:gd name="connsiteY48" fmla="*/ 143139 h 6048556"/>
              <a:gd name="connsiteX49" fmla="*/ 4909651 w 5058870"/>
              <a:gd name="connsiteY49" fmla="*/ 121087 h 6048556"/>
              <a:gd name="connsiteX50" fmla="*/ 3548714 w 5058870"/>
              <a:gd name="connsiteY50" fmla="*/ 114721 h 6048556"/>
              <a:gd name="connsiteX51" fmla="*/ 150603 w 5058870"/>
              <a:gd name="connsiteY51" fmla="*/ 117182 h 6048556"/>
              <a:gd name="connsiteX52" fmla="*/ 18086 w 5058870"/>
              <a:gd name="connsiteY52" fmla="*/ 3958 h 6048556"/>
              <a:gd name="connsiteX53" fmla="*/ 5058870 w 5058870"/>
              <a:gd name="connsiteY53" fmla="*/ 0 h 6048556"/>
              <a:gd name="connsiteX54" fmla="*/ 5058870 w 5058870"/>
              <a:gd name="connsiteY54" fmla="*/ 6048556 h 6048556"/>
              <a:gd name="connsiteX55" fmla="*/ 0 w 5058870"/>
              <a:gd name="connsiteY55" fmla="*/ 6048556 h 6048556"/>
              <a:gd name="connsiteX56" fmla="*/ 18086 w 5058870"/>
              <a:gd name="connsiteY56" fmla="*/ 3958 h 604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058870" h="6048556">
                <a:moveTo>
                  <a:pt x="150603" y="117182"/>
                </a:moveTo>
                <a:cubicBezTo>
                  <a:pt x="144562" y="1519801"/>
                  <a:pt x="138520" y="2922420"/>
                  <a:pt x="132479" y="4325039"/>
                </a:cubicBezTo>
                <a:cubicBezTo>
                  <a:pt x="132314" y="4851311"/>
                  <a:pt x="132148" y="5377582"/>
                  <a:pt x="131983" y="5903854"/>
                </a:cubicBezTo>
                <a:lnTo>
                  <a:pt x="483214" y="5902868"/>
                </a:lnTo>
                <a:lnTo>
                  <a:pt x="4936993" y="5929734"/>
                </a:lnTo>
                <a:cubicBezTo>
                  <a:pt x="4940359" y="5903683"/>
                  <a:pt x="4946642" y="5901881"/>
                  <a:pt x="4946665" y="5879073"/>
                </a:cubicBezTo>
                <a:lnTo>
                  <a:pt x="4942148" y="5858061"/>
                </a:lnTo>
                <a:cubicBezTo>
                  <a:pt x="4944576" y="5832831"/>
                  <a:pt x="4947702" y="5777096"/>
                  <a:pt x="4948266" y="5746170"/>
                </a:cubicBezTo>
                <a:cubicBezTo>
                  <a:pt x="4948831" y="5715243"/>
                  <a:pt x="4952548" y="5680774"/>
                  <a:pt x="4945532" y="5672498"/>
                </a:cubicBezTo>
                <a:lnTo>
                  <a:pt x="4937303" y="5632742"/>
                </a:lnTo>
                <a:cubicBezTo>
                  <a:pt x="4937943" y="5034096"/>
                  <a:pt x="4938582" y="4435451"/>
                  <a:pt x="4939222" y="3836805"/>
                </a:cubicBezTo>
                <a:cubicBezTo>
                  <a:pt x="4946330" y="3816201"/>
                  <a:pt x="4948846" y="3651504"/>
                  <a:pt x="4941754" y="3658384"/>
                </a:cubicBezTo>
                <a:cubicBezTo>
                  <a:pt x="4940258" y="3572231"/>
                  <a:pt x="4942123" y="3466671"/>
                  <a:pt x="4940629" y="3380518"/>
                </a:cubicBezTo>
                <a:cubicBezTo>
                  <a:pt x="4923430" y="3001238"/>
                  <a:pt x="4939637" y="2608938"/>
                  <a:pt x="4939141" y="2223148"/>
                </a:cubicBezTo>
                <a:lnTo>
                  <a:pt x="4944373" y="2168527"/>
                </a:lnTo>
                <a:lnTo>
                  <a:pt x="4957485" y="2101155"/>
                </a:lnTo>
                <a:lnTo>
                  <a:pt x="4953493" y="2087335"/>
                </a:lnTo>
                <a:cubicBezTo>
                  <a:pt x="4952315" y="2085639"/>
                  <a:pt x="4950991" y="2084257"/>
                  <a:pt x="4949567" y="2083233"/>
                </a:cubicBezTo>
                <a:cubicBezTo>
                  <a:pt x="4950081" y="2068168"/>
                  <a:pt x="4956343" y="2020447"/>
                  <a:pt x="4956568" y="1996948"/>
                </a:cubicBezTo>
                <a:lnTo>
                  <a:pt x="4950918" y="1942239"/>
                </a:lnTo>
                <a:lnTo>
                  <a:pt x="4939630" y="1916398"/>
                </a:lnTo>
                <a:lnTo>
                  <a:pt x="4939894" y="1749740"/>
                </a:lnTo>
                <a:lnTo>
                  <a:pt x="4942210" y="1749472"/>
                </a:lnTo>
                <a:cubicBezTo>
                  <a:pt x="4944598" y="1739435"/>
                  <a:pt x="4936370" y="1707983"/>
                  <a:pt x="4953013" y="1710630"/>
                </a:cubicBezTo>
                <a:cubicBezTo>
                  <a:pt x="4951413" y="1683620"/>
                  <a:pt x="4949817" y="1656609"/>
                  <a:pt x="4948218" y="1629599"/>
                </a:cubicBezTo>
                <a:cubicBezTo>
                  <a:pt x="4960214" y="1611720"/>
                  <a:pt x="4954756" y="1577971"/>
                  <a:pt x="4960078" y="1549960"/>
                </a:cubicBezTo>
                <a:lnTo>
                  <a:pt x="4964913" y="1537680"/>
                </a:lnTo>
                <a:lnTo>
                  <a:pt x="4972690" y="1456487"/>
                </a:lnTo>
                <a:lnTo>
                  <a:pt x="4985803" y="1389117"/>
                </a:lnTo>
                <a:lnTo>
                  <a:pt x="4981810" y="1375297"/>
                </a:lnTo>
                <a:cubicBezTo>
                  <a:pt x="4980632" y="1373600"/>
                  <a:pt x="4979308" y="1372219"/>
                  <a:pt x="4977885" y="1371195"/>
                </a:cubicBezTo>
                <a:cubicBezTo>
                  <a:pt x="4978575" y="1362262"/>
                  <a:pt x="4984787" y="1336081"/>
                  <a:pt x="4985953" y="1321699"/>
                </a:cubicBezTo>
                <a:cubicBezTo>
                  <a:pt x="4985597" y="1309436"/>
                  <a:pt x="4985240" y="1297173"/>
                  <a:pt x="4984884" y="1284910"/>
                </a:cubicBezTo>
                <a:lnTo>
                  <a:pt x="4979236" y="1230203"/>
                </a:lnTo>
                <a:cubicBezTo>
                  <a:pt x="4975210" y="1206164"/>
                  <a:pt x="4964841" y="1159397"/>
                  <a:pt x="4960733" y="1140677"/>
                </a:cubicBezTo>
                <a:cubicBezTo>
                  <a:pt x="4953571" y="1137027"/>
                  <a:pt x="4955994" y="1126612"/>
                  <a:pt x="4954582" y="1117885"/>
                </a:cubicBezTo>
                <a:cubicBezTo>
                  <a:pt x="4947913" y="1110279"/>
                  <a:pt x="4947685" y="1068048"/>
                  <a:pt x="4951126" y="1054204"/>
                </a:cubicBezTo>
                <a:cubicBezTo>
                  <a:pt x="4965316" y="1016287"/>
                  <a:pt x="4939943" y="976787"/>
                  <a:pt x="4950498" y="946280"/>
                </a:cubicBezTo>
                <a:cubicBezTo>
                  <a:pt x="4949250" y="921750"/>
                  <a:pt x="4945649" y="913874"/>
                  <a:pt x="4943633" y="907020"/>
                </a:cubicBezTo>
                <a:lnTo>
                  <a:pt x="4941234" y="906169"/>
                </a:lnTo>
                <a:cubicBezTo>
                  <a:pt x="4941248" y="879844"/>
                  <a:pt x="4943679" y="776114"/>
                  <a:pt x="4943722" y="749069"/>
                </a:cubicBezTo>
                <a:lnTo>
                  <a:pt x="4941492" y="743898"/>
                </a:lnTo>
                <a:cubicBezTo>
                  <a:pt x="4941626" y="659332"/>
                  <a:pt x="4941761" y="574765"/>
                  <a:pt x="4941895" y="490199"/>
                </a:cubicBezTo>
                <a:cubicBezTo>
                  <a:pt x="4942061" y="488662"/>
                  <a:pt x="4942228" y="487126"/>
                  <a:pt x="4942394" y="485589"/>
                </a:cubicBezTo>
                <a:cubicBezTo>
                  <a:pt x="4943552" y="471269"/>
                  <a:pt x="4944141" y="459699"/>
                  <a:pt x="4944145" y="454302"/>
                </a:cubicBezTo>
                <a:cubicBezTo>
                  <a:pt x="4943441" y="437389"/>
                  <a:pt x="4942736" y="420474"/>
                  <a:pt x="4942033" y="403560"/>
                </a:cubicBezTo>
                <a:cubicBezTo>
                  <a:pt x="4942307" y="357781"/>
                  <a:pt x="4945733" y="217227"/>
                  <a:pt x="4945792" y="179623"/>
                </a:cubicBezTo>
                <a:lnTo>
                  <a:pt x="4942390" y="177932"/>
                </a:lnTo>
                <a:cubicBezTo>
                  <a:pt x="4942408" y="166334"/>
                  <a:pt x="4942427" y="154737"/>
                  <a:pt x="4942445" y="143139"/>
                </a:cubicBezTo>
                <a:lnTo>
                  <a:pt x="4909651" y="121087"/>
                </a:lnTo>
                <a:lnTo>
                  <a:pt x="3548714" y="114721"/>
                </a:lnTo>
                <a:lnTo>
                  <a:pt x="150603" y="117182"/>
                </a:lnTo>
                <a:close/>
                <a:moveTo>
                  <a:pt x="18086" y="3958"/>
                </a:moveTo>
                <a:lnTo>
                  <a:pt x="5058870" y="0"/>
                </a:lnTo>
                <a:lnTo>
                  <a:pt x="5058870" y="6048556"/>
                </a:lnTo>
                <a:lnTo>
                  <a:pt x="0" y="6048556"/>
                </a:lnTo>
                <a:cubicBezTo>
                  <a:pt x="0" y="4032371"/>
                  <a:pt x="18086" y="2020143"/>
                  <a:pt x="18086" y="39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B04AC67D-5B0E-101B-5BE7-F4A1F7AE34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1476" y="1295400"/>
            <a:ext cx="5816633" cy="3278177"/>
          </a:xfrm>
        </p:spPr>
        <p:txBody>
          <a:bodyPr anchor="t">
            <a:normAutofit/>
          </a:bodyPr>
          <a:lstStyle/>
          <a:p>
            <a:r>
              <a:rPr lang="hr-HR" dirty="0"/>
              <a:t>Priče u našem životu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B4DC117-9CC4-1C5A-7F1A-E3259584E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1476" y="5246764"/>
            <a:ext cx="4193206" cy="925436"/>
          </a:xfrm>
        </p:spPr>
        <p:txBody>
          <a:bodyPr>
            <a:normAutofit/>
          </a:bodyPr>
          <a:lstStyle/>
          <a:p>
            <a:r>
              <a:rPr lang="hr-HR" dirty="0"/>
              <a:t>Uvod u temu </a:t>
            </a:r>
            <a:r>
              <a:rPr lang="hr-HR" b="1" i="1" dirty="0"/>
              <a:t>Moja priča, tvoja priča</a:t>
            </a:r>
          </a:p>
        </p:txBody>
      </p:sp>
      <p:sp>
        <p:nvSpPr>
          <p:cNvPr id="63" name="Freeform: Shape 49">
            <a:extLst>
              <a:ext uri="{FF2B5EF4-FFF2-40B4-BE49-F238E27FC236}">
                <a16:creationId xmlns:a16="http://schemas.microsoft.com/office/drawing/2014/main" id="{ADB284F7-AC48-41DF-9777-D321D9E30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22665">
            <a:off x="10863665" y="5388483"/>
            <a:ext cx="502935" cy="1735348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4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5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3F5135F-115E-423C-BE4A-B56C35DC9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2C1E318-0F1F-4920-8C7D-FBAC66631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E4A7237-B6EB-4FB7-8B68-7C27438D47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4E00FDE-0838-4B5B-A782-6B6C92DB0A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BC1B2F3-8E83-4A70-B103-979C67EEC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A0980D0-C2CB-4F0C-833C-1B6483572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6287B8-D771-4102-A547-95F1D4846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0000">
            <a:off x="4481674" y="478435"/>
            <a:ext cx="7411319" cy="5612106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2B3F3D7-F61A-47E5-9E6D-4718104A5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340000">
            <a:off x="5313971" y="-448352"/>
            <a:ext cx="5762562" cy="7461412"/>
          </a:xfrm>
          <a:custGeom>
            <a:avLst/>
            <a:gdLst>
              <a:gd name="connsiteX0" fmla="*/ 51 w 5747715"/>
              <a:gd name="connsiteY0" fmla="*/ 7156095 h 7476434"/>
              <a:gd name="connsiteX1" fmla="*/ 372468 w 5747715"/>
              <a:gd name="connsiteY1" fmla="*/ 49980 h 7476434"/>
              <a:gd name="connsiteX2" fmla="*/ 428298 w 5747715"/>
              <a:gd name="connsiteY2" fmla="*/ 36 h 7476434"/>
              <a:gd name="connsiteX3" fmla="*/ 1260896 w 5747715"/>
              <a:gd name="connsiteY3" fmla="*/ 43670 h 7476434"/>
              <a:gd name="connsiteX4" fmla="*/ 1260903 w 5747715"/>
              <a:gd name="connsiteY4" fmla="*/ 43667 h 7476434"/>
              <a:gd name="connsiteX5" fmla="*/ 5703188 w 5747715"/>
              <a:gd name="connsiteY5" fmla="*/ 276477 h 7476434"/>
              <a:gd name="connsiteX6" fmla="*/ 5731744 w 5747715"/>
              <a:gd name="connsiteY6" fmla="*/ 290068 h 7476434"/>
              <a:gd name="connsiteX7" fmla="*/ 5737944 w 5747715"/>
              <a:gd name="connsiteY7" fmla="*/ 307379 h 7476434"/>
              <a:gd name="connsiteX8" fmla="*/ 5747715 w 5747715"/>
              <a:gd name="connsiteY8" fmla="*/ 310316 h 7476434"/>
              <a:gd name="connsiteX9" fmla="*/ 5742359 w 5747715"/>
              <a:gd name="connsiteY9" fmla="*/ 368088 h 7476434"/>
              <a:gd name="connsiteX10" fmla="*/ 5729800 w 5747715"/>
              <a:gd name="connsiteY10" fmla="*/ 582441 h 7476434"/>
              <a:gd name="connsiteX11" fmla="*/ 5729763 w 5747715"/>
              <a:gd name="connsiteY11" fmla="*/ 583226 h 7476434"/>
              <a:gd name="connsiteX12" fmla="*/ 5703604 w 5747715"/>
              <a:gd name="connsiteY12" fmla="*/ 1111310 h 7476434"/>
              <a:gd name="connsiteX13" fmla="*/ 5701408 w 5747715"/>
              <a:gd name="connsiteY13" fmla="*/ 1154921 h 7476434"/>
              <a:gd name="connsiteX14" fmla="*/ 5702723 w 5747715"/>
              <a:gd name="connsiteY14" fmla="*/ 1160573 h 7476434"/>
              <a:gd name="connsiteX15" fmla="*/ 5704569 w 5747715"/>
              <a:gd name="connsiteY15" fmla="*/ 1189001 h 7476434"/>
              <a:gd name="connsiteX16" fmla="*/ 5698571 w 5747715"/>
              <a:gd name="connsiteY16" fmla="*/ 1305093 h 7476434"/>
              <a:gd name="connsiteX17" fmla="*/ 5698439 w 5747715"/>
              <a:gd name="connsiteY17" fmla="*/ 1373782 h 7476434"/>
              <a:gd name="connsiteX18" fmla="*/ 5703819 w 5747715"/>
              <a:gd name="connsiteY18" fmla="*/ 1398663 h 7476434"/>
              <a:gd name="connsiteX19" fmla="*/ 5705163 w 5747715"/>
              <a:gd name="connsiteY19" fmla="*/ 1564478 h 7476434"/>
              <a:gd name="connsiteX20" fmla="*/ 5698497 w 5747715"/>
              <a:gd name="connsiteY20" fmla="*/ 1620768 h 7476434"/>
              <a:gd name="connsiteX21" fmla="*/ 5682815 w 5747715"/>
              <a:gd name="connsiteY21" fmla="*/ 1736849 h 7476434"/>
              <a:gd name="connsiteX22" fmla="*/ 5683823 w 5747715"/>
              <a:gd name="connsiteY22" fmla="*/ 1825831 h 7476434"/>
              <a:gd name="connsiteX23" fmla="*/ 5677720 w 5747715"/>
              <a:gd name="connsiteY23" fmla="*/ 1838743 h 7476434"/>
              <a:gd name="connsiteX24" fmla="*/ 5671230 w 5747715"/>
              <a:gd name="connsiteY24" fmla="*/ 1885441 h 7476434"/>
              <a:gd name="connsiteX25" fmla="*/ 5662929 w 5747715"/>
              <a:gd name="connsiteY25" fmla="*/ 1912918 h 7476434"/>
              <a:gd name="connsiteX26" fmla="*/ 5658020 w 5747715"/>
              <a:gd name="connsiteY26" fmla="*/ 2008900 h 7476434"/>
              <a:gd name="connsiteX27" fmla="*/ 5650780 w 5747715"/>
              <a:gd name="connsiteY27" fmla="*/ 2149876 h 7476434"/>
              <a:gd name="connsiteX28" fmla="*/ 5651025 w 5747715"/>
              <a:gd name="connsiteY28" fmla="*/ 2150933 h 7476434"/>
              <a:gd name="connsiteX29" fmla="*/ 5652871 w 5747715"/>
              <a:gd name="connsiteY29" fmla="*/ 2179360 h 7476434"/>
              <a:gd name="connsiteX30" fmla="*/ 5646872 w 5747715"/>
              <a:gd name="connsiteY30" fmla="*/ 2295452 h 7476434"/>
              <a:gd name="connsiteX31" fmla="*/ 5646741 w 5747715"/>
              <a:gd name="connsiteY31" fmla="*/ 2364141 h 7476434"/>
              <a:gd name="connsiteX32" fmla="*/ 5657938 w 5747715"/>
              <a:gd name="connsiteY32" fmla="*/ 2389009 h 7476434"/>
              <a:gd name="connsiteX33" fmla="*/ 5533444 w 5747715"/>
              <a:gd name="connsiteY33" fmla="*/ 4422183 h 7476434"/>
              <a:gd name="connsiteX34" fmla="*/ 5526370 w 5747715"/>
              <a:gd name="connsiteY34" fmla="*/ 4537395 h 7476434"/>
              <a:gd name="connsiteX35" fmla="*/ 5503188 w 5747715"/>
              <a:gd name="connsiteY35" fmla="*/ 4975984 h 7476434"/>
              <a:gd name="connsiteX36" fmla="*/ 5369324 w 5747715"/>
              <a:gd name="connsiteY36" fmla="*/ 7437603 h 7476434"/>
              <a:gd name="connsiteX37" fmla="*/ 5325855 w 5747715"/>
              <a:gd name="connsiteY37" fmla="*/ 7476382 h 7476434"/>
              <a:gd name="connsiteX38" fmla="*/ 4493251 w 5747715"/>
              <a:gd name="connsiteY38" fmla="*/ 7432748 h 7476434"/>
              <a:gd name="connsiteX39" fmla="*/ 4493249 w 5747715"/>
              <a:gd name="connsiteY39" fmla="*/ 7432748 h 7476434"/>
              <a:gd name="connsiteX40" fmla="*/ 39226 w 5747715"/>
              <a:gd name="connsiteY40" fmla="*/ 7199323 h 7476434"/>
              <a:gd name="connsiteX41" fmla="*/ 28872 w 5747715"/>
              <a:gd name="connsiteY41" fmla="*/ 7194396 h 7476434"/>
              <a:gd name="connsiteX42" fmla="*/ 23220 w 5747715"/>
              <a:gd name="connsiteY42" fmla="*/ 7194103 h 7476434"/>
              <a:gd name="connsiteX43" fmla="*/ 23354 w 5747715"/>
              <a:gd name="connsiteY43" fmla="*/ 7191771 h 7476434"/>
              <a:gd name="connsiteX44" fmla="*/ 10670 w 5747715"/>
              <a:gd name="connsiteY44" fmla="*/ 7185736 h 7476434"/>
              <a:gd name="connsiteX45" fmla="*/ 51 w 5747715"/>
              <a:gd name="connsiteY45" fmla="*/ 7156095 h 747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747715" h="7476434">
                <a:moveTo>
                  <a:pt x="51" y="7156095"/>
                </a:moveTo>
                <a:cubicBezTo>
                  <a:pt x="124190" y="4787390"/>
                  <a:pt x="248330" y="2418685"/>
                  <a:pt x="372468" y="49980"/>
                </a:cubicBezTo>
                <a:cubicBezTo>
                  <a:pt x="373654" y="27351"/>
                  <a:pt x="405522" y="-1158"/>
                  <a:pt x="428298" y="36"/>
                </a:cubicBezTo>
                <a:lnTo>
                  <a:pt x="1260896" y="43670"/>
                </a:lnTo>
                <a:lnTo>
                  <a:pt x="1260903" y="43667"/>
                </a:lnTo>
                <a:lnTo>
                  <a:pt x="5703188" y="276477"/>
                </a:lnTo>
                <a:cubicBezTo>
                  <a:pt x="5714585" y="277107"/>
                  <a:pt x="5724660" y="282250"/>
                  <a:pt x="5731744" y="290068"/>
                </a:cubicBezTo>
                <a:lnTo>
                  <a:pt x="5737944" y="307379"/>
                </a:lnTo>
                <a:lnTo>
                  <a:pt x="5747715" y="310316"/>
                </a:lnTo>
                <a:cubicBezTo>
                  <a:pt x="5746977" y="322786"/>
                  <a:pt x="5743096" y="355617"/>
                  <a:pt x="5742359" y="368088"/>
                </a:cubicBezTo>
                <a:lnTo>
                  <a:pt x="5729800" y="582441"/>
                </a:lnTo>
                <a:lnTo>
                  <a:pt x="5729763" y="583226"/>
                </a:lnTo>
                <a:cubicBezTo>
                  <a:pt x="5722428" y="733989"/>
                  <a:pt x="5713606" y="911960"/>
                  <a:pt x="5703604" y="1111310"/>
                </a:cubicBezTo>
                <a:lnTo>
                  <a:pt x="5701408" y="1154921"/>
                </a:lnTo>
                <a:lnTo>
                  <a:pt x="5702723" y="1160573"/>
                </a:lnTo>
                <a:cubicBezTo>
                  <a:pt x="5703803" y="1166988"/>
                  <a:pt x="5704640" y="1175774"/>
                  <a:pt x="5704569" y="1189001"/>
                </a:cubicBezTo>
                <a:cubicBezTo>
                  <a:pt x="5691019" y="1221169"/>
                  <a:pt x="5716594" y="1265177"/>
                  <a:pt x="5698571" y="1305093"/>
                </a:cubicBezTo>
                <a:cubicBezTo>
                  <a:pt x="5693911" y="1319772"/>
                  <a:pt x="5691545" y="1365200"/>
                  <a:pt x="5698439" y="1373782"/>
                </a:cubicBezTo>
                <a:cubicBezTo>
                  <a:pt x="5699458" y="1383251"/>
                  <a:pt x="5696136" y="1394305"/>
                  <a:pt x="5703819" y="1398663"/>
                </a:cubicBezTo>
                <a:cubicBezTo>
                  <a:pt x="5704940" y="1430445"/>
                  <a:pt x="5706050" y="1527461"/>
                  <a:pt x="5705163" y="1564478"/>
                </a:cubicBezTo>
                <a:cubicBezTo>
                  <a:pt x="5704796" y="1577686"/>
                  <a:pt x="5698864" y="1607559"/>
                  <a:pt x="5698497" y="1620768"/>
                </a:cubicBezTo>
                <a:cubicBezTo>
                  <a:pt x="5692571" y="1683165"/>
                  <a:pt x="5688920" y="1698353"/>
                  <a:pt x="5682815" y="1736849"/>
                </a:cubicBezTo>
                <a:cubicBezTo>
                  <a:pt x="5683151" y="1766510"/>
                  <a:pt x="5683487" y="1796170"/>
                  <a:pt x="5683823" y="1825831"/>
                </a:cubicBezTo>
                <a:lnTo>
                  <a:pt x="5677720" y="1838743"/>
                </a:lnTo>
                <a:cubicBezTo>
                  <a:pt x="5673913" y="1853643"/>
                  <a:pt x="5672993" y="1870248"/>
                  <a:pt x="5671230" y="1885441"/>
                </a:cubicBezTo>
                <a:lnTo>
                  <a:pt x="5662929" y="1912918"/>
                </a:lnTo>
                <a:lnTo>
                  <a:pt x="5658020" y="2008900"/>
                </a:lnTo>
                <a:lnTo>
                  <a:pt x="5650780" y="2149876"/>
                </a:lnTo>
                <a:lnTo>
                  <a:pt x="5651025" y="2150933"/>
                </a:lnTo>
                <a:cubicBezTo>
                  <a:pt x="5652105" y="2157348"/>
                  <a:pt x="5652942" y="2166133"/>
                  <a:pt x="5652871" y="2179360"/>
                </a:cubicBezTo>
                <a:cubicBezTo>
                  <a:pt x="5639321" y="2211528"/>
                  <a:pt x="5664896" y="2255536"/>
                  <a:pt x="5646872" y="2295452"/>
                </a:cubicBezTo>
                <a:cubicBezTo>
                  <a:pt x="5642213" y="2310133"/>
                  <a:pt x="5639848" y="2355559"/>
                  <a:pt x="5646741" y="2364141"/>
                </a:cubicBezTo>
                <a:cubicBezTo>
                  <a:pt x="5647760" y="2373611"/>
                  <a:pt x="5650256" y="2384651"/>
                  <a:pt x="5657938" y="2389009"/>
                </a:cubicBezTo>
                <a:cubicBezTo>
                  <a:pt x="5636135" y="2742946"/>
                  <a:pt x="5586710" y="3553874"/>
                  <a:pt x="5533444" y="4422183"/>
                </a:cubicBezTo>
                <a:lnTo>
                  <a:pt x="5526370" y="4537395"/>
                </a:lnTo>
                <a:lnTo>
                  <a:pt x="5503188" y="4975984"/>
                </a:lnTo>
                <a:cubicBezTo>
                  <a:pt x="5446496" y="6045372"/>
                  <a:pt x="5395355" y="6990311"/>
                  <a:pt x="5369324" y="7437603"/>
                </a:cubicBezTo>
                <a:cubicBezTo>
                  <a:pt x="5368009" y="7460204"/>
                  <a:pt x="5348609" y="7477516"/>
                  <a:pt x="5325855" y="7476382"/>
                </a:cubicBezTo>
                <a:lnTo>
                  <a:pt x="4493251" y="7432748"/>
                </a:lnTo>
                <a:lnTo>
                  <a:pt x="4493249" y="7432748"/>
                </a:lnTo>
                <a:lnTo>
                  <a:pt x="39226" y="7199323"/>
                </a:lnTo>
                <a:lnTo>
                  <a:pt x="28872" y="7194396"/>
                </a:lnTo>
                <a:lnTo>
                  <a:pt x="23220" y="7194103"/>
                </a:lnTo>
                <a:lnTo>
                  <a:pt x="23354" y="7191771"/>
                </a:lnTo>
                <a:lnTo>
                  <a:pt x="10670" y="7185736"/>
                </a:lnTo>
                <a:cubicBezTo>
                  <a:pt x="3585" y="7177918"/>
                  <a:pt x="-510" y="7167425"/>
                  <a:pt x="51" y="71560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Rezervirano mjesto sadržaja 3" descr="Slika na kojoj se prikazuje crta&#10;&#10;Opis je automatski generiran">
            <a:extLst>
              <a:ext uri="{FF2B5EF4-FFF2-40B4-BE49-F238E27FC236}">
                <a16:creationId xmlns:a16="http://schemas.microsoft.com/office/drawing/2014/main" id="{1875BC00-6772-D1B8-4034-AFE53A242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51251">
            <a:off x="4791025" y="995136"/>
            <a:ext cx="6814585" cy="4548735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9CE38D7-1443-3D62-F8D6-D8A01964C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1682945"/>
            <a:ext cx="4451132" cy="31014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Naslov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BEA892B-8C13-4097-9211-8894FB81B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246142">
            <a:off x="10976334" y="-447338"/>
            <a:ext cx="444795" cy="2058377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3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464AF36-4E8E-4205-B8DE-FFA5665C9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9823D03-625A-44AF-9047-BEBE5E2D6A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3861FA53-1B2D-42E4-917A-1EFD6335A4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1868A989-D930-4AD4-B238-66F0189140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3729635-CDB3-4134-BFCD-E66EF4736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326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23F5135F-115E-423C-BE4A-B56C35DC9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2C1E318-0F1F-4920-8C7D-FBAC66631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E4A7237-B6EB-4FB7-8B68-7C27438D47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84E00FDE-0838-4B5B-A782-6B6C92DB0A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BC1B2F3-8E83-4A70-B103-979C67EEC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1A0980D0-C2CB-4F0C-833C-1B6483572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16287B8-D771-4102-A547-95F1D4846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0000">
            <a:off x="4481674" y="478435"/>
            <a:ext cx="7411319" cy="5612106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2B3F3D7-F61A-47E5-9E6D-4718104A5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340000">
            <a:off x="5313971" y="-448352"/>
            <a:ext cx="5762562" cy="7461412"/>
          </a:xfrm>
          <a:custGeom>
            <a:avLst/>
            <a:gdLst>
              <a:gd name="connsiteX0" fmla="*/ 51 w 5747715"/>
              <a:gd name="connsiteY0" fmla="*/ 7156095 h 7476434"/>
              <a:gd name="connsiteX1" fmla="*/ 372468 w 5747715"/>
              <a:gd name="connsiteY1" fmla="*/ 49980 h 7476434"/>
              <a:gd name="connsiteX2" fmla="*/ 428298 w 5747715"/>
              <a:gd name="connsiteY2" fmla="*/ 36 h 7476434"/>
              <a:gd name="connsiteX3" fmla="*/ 1260896 w 5747715"/>
              <a:gd name="connsiteY3" fmla="*/ 43670 h 7476434"/>
              <a:gd name="connsiteX4" fmla="*/ 1260903 w 5747715"/>
              <a:gd name="connsiteY4" fmla="*/ 43667 h 7476434"/>
              <a:gd name="connsiteX5" fmla="*/ 5703188 w 5747715"/>
              <a:gd name="connsiteY5" fmla="*/ 276477 h 7476434"/>
              <a:gd name="connsiteX6" fmla="*/ 5731744 w 5747715"/>
              <a:gd name="connsiteY6" fmla="*/ 290068 h 7476434"/>
              <a:gd name="connsiteX7" fmla="*/ 5737944 w 5747715"/>
              <a:gd name="connsiteY7" fmla="*/ 307379 h 7476434"/>
              <a:gd name="connsiteX8" fmla="*/ 5747715 w 5747715"/>
              <a:gd name="connsiteY8" fmla="*/ 310316 h 7476434"/>
              <a:gd name="connsiteX9" fmla="*/ 5742359 w 5747715"/>
              <a:gd name="connsiteY9" fmla="*/ 368088 h 7476434"/>
              <a:gd name="connsiteX10" fmla="*/ 5729800 w 5747715"/>
              <a:gd name="connsiteY10" fmla="*/ 582441 h 7476434"/>
              <a:gd name="connsiteX11" fmla="*/ 5729763 w 5747715"/>
              <a:gd name="connsiteY11" fmla="*/ 583226 h 7476434"/>
              <a:gd name="connsiteX12" fmla="*/ 5703604 w 5747715"/>
              <a:gd name="connsiteY12" fmla="*/ 1111310 h 7476434"/>
              <a:gd name="connsiteX13" fmla="*/ 5701408 w 5747715"/>
              <a:gd name="connsiteY13" fmla="*/ 1154921 h 7476434"/>
              <a:gd name="connsiteX14" fmla="*/ 5702723 w 5747715"/>
              <a:gd name="connsiteY14" fmla="*/ 1160573 h 7476434"/>
              <a:gd name="connsiteX15" fmla="*/ 5704569 w 5747715"/>
              <a:gd name="connsiteY15" fmla="*/ 1189001 h 7476434"/>
              <a:gd name="connsiteX16" fmla="*/ 5698571 w 5747715"/>
              <a:gd name="connsiteY16" fmla="*/ 1305093 h 7476434"/>
              <a:gd name="connsiteX17" fmla="*/ 5698439 w 5747715"/>
              <a:gd name="connsiteY17" fmla="*/ 1373782 h 7476434"/>
              <a:gd name="connsiteX18" fmla="*/ 5703819 w 5747715"/>
              <a:gd name="connsiteY18" fmla="*/ 1398663 h 7476434"/>
              <a:gd name="connsiteX19" fmla="*/ 5705163 w 5747715"/>
              <a:gd name="connsiteY19" fmla="*/ 1564478 h 7476434"/>
              <a:gd name="connsiteX20" fmla="*/ 5698497 w 5747715"/>
              <a:gd name="connsiteY20" fmla="*/ 1620768 h 7476434"/>
              <a:gd name="connsiteX21" fmla="*/ 5682815 w 5747715"/>
              <a:gd name="connsiteY21" fmla="*/ 1736849 h 7476434"/>
              <a:gd name="connsiteX22" fmla="*/ 5683823 w 5747715"/>
              <a:gd name="connsiteY22" fmla="*/ 1825831 h 7476434"/>
              <a:gd name="connsiteX23" fmla="*/ 5677720 w 5747715"/>
              <a:gd name="connsiteY23" fmla="*/ 1838743 h 7476434"/>
              <a:gd name="connsiteX24" fmla="*/ 5671230 w 5747715"/>
              <a:gd name="connsiteY24" fmla="*/ 1885441 h 7476434"/>
              <a:gd name="connsiteX25" fmla="*/ 5662929 w 5747715"/>
              <a:gd name="connsiteY25" fmla="*/ 1912918 h 7476434"/>
              <a:gd name="connsiteX26" fmla="*/ 5658020 w 5747715"/>
              <a:gd name="connsiteY26" fmla="*/ 2008900 h 7476434"/>
              <a:gd name="connsiteX27" fmla="*/ 5650780 w 5747715"/>
              <a:gd name="connsiteY27" fmla="*/ 2149876 h 7476434"/>
              <a:gd name="connsiteX28" fmla="*/ 5651025 w 5747715"/>
              <a:gd name="connsiteY28" fmla="*/ 2150933 h 7476434"/>
              <a:gd name="connsiteX29" fmla="*/ 5652871 w 5747715"/>
              <a:gd name="connsiteY29" fmla="*/ 2179360 h 7476434"/>
              <a:gd name="connsiteX30" fmla="*/ 5646872 w 5747715"/>
              <a:gd name="connsiteY30" fmla="*/ 2295452 h 7476434"/>
              <a:gd name="connsiteX31" fmla="*/ 5646741 w 5747715"/>
              <a:gd name="connsiteY31" fmla="*/ 2364141 h 7476434"/>
              <a:gd name="connsiteX32" fmla="*/ 5657938 w 5747715"/>
              <a:gd name="connsiteY32" fmla="*/ 2389009 h 7476434"/>
              <a:gd name="connsiteX33" fmla="*/ 5533444 w 5747715"/>
              <a:gd name="connsiteY33" fmla="*/ 4422183 h 7476434"/>
              <a:gd name="connsiteX34" fmla="*/ 5526370 w 5747715"/>
              <a:gd name="connsiteY34" fmla="*/ 4537395 h 7476434"/>
              <a:gd name="connsiteX35" fmla="*/ 5503188 w 5747715"/>
              <a:gd name="connsiteY35" fmla="*/ 4975984 h 7476434"/>
              <a:gd name="connsiteX36" fmla="*/ 5369324 w 5747715"/>
              <a:gd name="connsiteY36" fmla="*/ 7437603 h 7476434"/>
              <a:gd name="connsiteX37" fmla="*/ 5325855 w 5747715"/>
              <a:gd name="connsiteY37" fmla="*/ 7476382 h 7476434"/>
              <a:gd name="connsiteX38" fmla="*/ 4493251 w 5747715"/>
              <a:gd name="connsiteY38" fmla="*/ 7432748 h 7476434"/>
              <a:gd name="connsiteX39" fmla="*/ 4493249 w 5747715"/>
              <a:gd name="connsiteY39" fmla="*/ 7432748 h 7476434"/>
              <a:gd name="connsiteX40" fmla="*/ 39226 w 5747715"/>
              <a:gd name="connsiteY40" fmla="*/ 7199323 h 7476434"/>
              <a:gd name="connsiteX41" fmla="*/ 28872 w 5747715"/>
              <a:gd name="connsiteY41" fmla="*/ 7194396 h 7476434"/>
              <a:gd name="connsiteX42" fmla="*/ 23220 w 5747715"/>
              <a:gd name="connsiteY42" fmla="*/ 7194103 h 7476434"/>
              <a:gd name="connsiteX43" fmla="*/ 23354 w 5747715"/>
              <a:gd name="connsiteY43" fmla="*/ 7191771 h 7476434"/>
              <a:gd name="connsiteX44" fmla="*/ 10670 w 5747715"/>
              <a:gd name="connsiteY44" fmla="*/ 7185736 h 7476434"/>
              <a:gd name="connsiteX45" fmla="*/ 51 w 5747715"/>
              <a:gd name="connsiteY45" fmla="*/ 7156095 h 747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747715" h="7476434">
                <a:moveTo>
                  <a:pt x="51" y="7156095"/>
                </a:moveTo>
                <a:cubicBezTo>
                  <a:pt x="124190" y="4787390"/>
                  <a:pt x="248330" y="2418685"/>
                  <a:pt x="372468" y="49980"/>
                </a:cubicBezTo>
                <a:cubicBezTo>
                  <a:pt x="373654" y="27351"/>
                  <a:pt x="405522" y="-1158"/>
                  <a:pt x="428298" y="36"/>
                </a:cubicBezTo>
                <a:lnTo>
                  <a:pt x="1260896" y="43670"/>
                </a:lnTo>
                <a:lnTo>
                  <a:pt x="1260903" y="43667"/>
                </a:lnTo>
                <a:lnTo>
                  <a:pt x="5703188" y="276477"/>
                </a:lnTo>
                <a:cubicBezTo>
                  <a:pt x="5714585" y="277107"/>
                  <a:pt x="5724660" y="282250"/>
                  <a:pt x="5731744" y="290068"/>
                </a:cubicBezTo>
                <a:lnTo>
                  <a:pt x="5737944" y="307379"/>
                </a:lnTo>
                <a:lnTo>
                  <a:pt x="5747715" y="310316"/>
                </a:lnTo>
                <a:cubicBezTo>
                  <a:pt x="5746977" y="322786"/>
                  <a:pt x="5743096" y="355617"/>
                  <a:pt x="5742359" y="368088"/>
                </a:cubicBezTo>
                <a:lnTo>
                  <a:pt x="5729800" y="582441"/>
                </a:lnTo>
                <a:lnTo>
                  <a:pt x="5729763" y="583226"/>
                </a:lnTo>
                <a:cubicBezTo>
                  <a:pt x="5722428" y="733989"/>
                  <a:pt x="5713606" y="911960"/>
                  <a:pt x="5703604" y="1111310"/>
                </a:cubicBezTo>
                <a:lnTo>
                  <a:pt x="5701408" y="1154921"/>
                </a:lnTo>
                <a:lnTo>
                  <a:pt x="5702723" y="1160573"/>
                </a:lnTo>
                <a:cubicBezTo>
                  <a:pt x="5703803" y="1166988"/>
                  <a:pt x="5704640" y="1175774"/>
                  <a:pt x="5704569" y="1189001"/>
                </a:cubicBezTo>
                <a:cubicBezTo>
                  <a:pt x="5691019" y="1221169"/>
                  <a:pt x="5716594" y="1265177"/>
                  <a:pt x="5698571" y="1305093"/>
                </a:cubicBezTo>
                <a:cubicBezTo>
                  <a:pt x="5693911" y="1319772"/>
                  <a:pt x="5691545" y="1365200"/>
                  <a:pt x="5698439" y="1373782"/>
                </a:cubicBezTo>
                <a:cubicBezTo>
                  <a:pt x="5699458" y="1383251"/>
                  <a:pt x="5696136" y="1394305"/>
                  <a:pt x="5703819" y="1398663"/>
                </a:cubicBezTo>
                <a:cubicBezTo>
                  <a:pt x="5704940" y="1430445"/>
                  <a:pt x="5706050" y="1527461"/>
                  <a:pt x="5705163" y="1564478"/>
                </a:cubicBezTo>
                <a:cubicBezTo>
                  <a:pt x="5704796" y="1577686"/>
                  <a:pt x="5698864" y="1607559"/>
                  <a:pt x="5698497" y="1620768"/>
                </a:cubicBezTo>
                <a:cubicBezTo>
                  <a:pt x="5692571" y="1683165"/>
                  <a:pt x="5688920" y="1698353"/>
                  <a:pt x="5682815" y="1736849"/>
                </a:cubicBezTo>
                <a:cubicBezTo>
                  <a:pt x="5683151" y="1766510"/>
                  <a:pt x="5683487" y="1796170"/>
                  <a:pt x="5683823" y="1825831"/>
                </a:cubicBezTo>
                <a:lnTo>
                  <a:pt x="5677720" y="1838743"/>
                </a:lnTo>
                <a:cubicBezTo>
                  <a:pt x="5673913" y="1853643"/>
                  <a:pt x="5672993" y="1870248"/>
                  <a:pt x="5671230" y="1885441"/>
                </a:cubicBezTo>
                <a:lnTo>
                  <a:pt x="5662929" y="1912918"/>
                </a:lnTo>
                <a:lnTo>
                  <a:pt x="5658020" y="2008900"/>
                </a:lnTo>
                <a:lnTo>
                  <a:pt x="5650780" y="2149876"/>
                </a:lnTo>
                <a:lnTo>
                  <a:pt x="5651025" y="2150933"/>
                </a:lnTo>
                <a:cubicBezTo>
                  <a:pt x="5652105" y="2157348"/>
                  <a:pt x="5652942" y="2166133"/>
                  <a:pt x="5652871" y="2179360"/>
                </a:cubicBezTo>
                <a:cubicBezTo>
                  <a:pt x="5639321" y="2211528"/>
                  <a:pt x="5664896" y="2255536"/>
                  <a:pt x="5646872" y="2295452"/>
                </a:cubicBezTo>
                <a:cubicBezTo>
                  <a:pt x="5642213" y="2310133"/>
                  <a:pt x="5639848" y="2355559"/>
                  <a:pt x="5646741" y="2364141"/>
                </a:cubicBezTo>
                <a:cubicBezTo>
                  <a:pt x="5647760" y="2373611"/>
                  <a:pt x="5650256" y="2384651"/>
                  <a:pt x="5657938" y="2389009"/>
                </a:cubicBezTo>
                <a:cubicBezTo>
                  <a:pt x="5636135" y="2742946"/>
                  <a:pt x="5586710" y="3553874"/>
                  <a:pt x="5533444" y="4422183"/>
                </a:cubicBezTo>
                <a:lnTo>
                  <a:pt x="5526370" y="4537395"/>
                </a:lnTo>
                <a:lnTo>
                  <a:pt x="5503188" y="4975984"/>
                </a:lnTo>
                <a:cubicBezTo>
                  <a:pt x="5446496" y="6045372"/>
                  <a:pt x="5395355" y="6990311"/>
                  <a:pt x="5369324" y="7437603"/>
                </a:cubicBezTo>
                <a:cubicBezTo>
                  <a:pt x="5368009" y="7460204"/>
                  <a:pt x="5348609" y="7477516"/>
                  <a:pt x="5325855" y="7476382"/>
                </a:cubicBezTo>
                <a:lnTo>
                  <a:pt x="4493251" y="7432748"/>
                </a:lnTo>
                <a:lnTo>
                  <a:pt x="4493249" y="7432748"/>
                </a:lnTo>
                <a:lnTo>
                  <a:pt x="39226" y="7199323"/>
                </a:lnTo>
                <a:lnTo>
                  <a:pt x="28872" y="7194396"/>
                </a:lnTo>
                <a:lnTo>
                  <a:pt x="23220" y="7194103"/>
                </a:lnTo>
                <a:lnTo>
                  <a:pt x="23354" y="7191771"/>
                </a:lnTo>
                <a:lnTo>
                  <a:pt x="10670" y="7185736"/>
                </a:lnTo>
                <a:cubicBezTo>
                  <a:pt x="3585" y="7177918"/>
                  <a:pt x="-510" y="7167425"/>
                  <a:pt x="51" y="71560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Rezervirano mjesto sadržaja 4" descr="Slika na kojoj se prikazuje tekst, pisaći stroj, uredski pribor, automobil&#10;&#10;Opis je automatski generiran">
            <a:extLst>
              <a:ext uri="{FF2B5EF4-FFF2-40B4-BE49-F238E27FC236}">
                <a16:creationId xmlns:a16="http://schemas.microsoft.com/office/drawing/2014/main" id="{B696C543-999D-3951-AFEE-AC3C8A9697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251">
            <a:off x="5658040" y="729227"/>
            <a:ext cx="5080554" cy="5080554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6829AB64-8783-8F4E-DB71-A10606D99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1682945"/>
            <a:ext cx="4451132" cy="31014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Priča</a:t>
            </a:r>
            <a:r>
              <a:rPr lang="en-US" dirty="0"/>
              <a:t> o </a:t>
            </a:r>
            <a:r>
              <a:rPr lang="en-US" dirty="0" err="1"/>
              <a:t>vozaču</a:t>
            </a:r>
            <a:r>
              <a:rPr lang="en-US" dirty="0"/>
              <a:t> </a:t>
            </a:r>
            <a:r>
              <a:rPr lang="en-US" dirty="0" err="1"/>
              <a:t>autobusa</a:t>
            </a:r>
            <a:r>
              <a:rPr lang="en-US" dirty="0"/>
              <a:t> koji je </a:t>
            </a:r>
            <a:r>
              <a:rPr lang="en-US" dirty="0" err="1"/>
              <a:t>htio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bog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BEA892B-8C13-4097-9211-8894FB81B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246142">
            <a:off x="10976334" y="-447338"/>
            <a:ext cx="444795" cy="2058377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3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464AF36-4E8E-4205-B8DE-FFA5665C9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9823D03-625A-44AF-9047-BEBE5E2D6A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861FA53-1B2D-42E4-917A-1EFD6335A4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868A989-D930-4AD4-B238-66F0189140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729635-CDB3-4134-BFCD-E66EF4736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kstniOkvir 3">
            <a:extLst>
              <a:ext uri="{FF2B5EF4-FFF2-40B4-BE49-F238E27FC236}">
                <a16:creationId xmlns:a16="http://schemas.microsoft.com/office/drawing/2014/main" id="{C0D13419-4F3C-54BC-D25E-B68EBEC22B2D}"/>
              </a:ext>
            </a:extLst>
          </p:cNvPr>
          <p:cNvSpPr txBox="1"/>
          <p:nvPr/>
        </p:nvSpPr>
        <p:spPr>
          <a:xfrm>
            <a:off x="1307690" y="5525729"/>
            <a:ext cx="2202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Pričanje u krug</a:t>
            </a:r>
          </a:p>
        </p:txBody>
      </p:sp>
    </p:spTree>
    <p:extLst>
      <p:ext uri="{BB962C8B-B14F-4D97-AF65-F5344CB8AC3E}">
        <p14:creationId xmlns:p14="http://schemas.microsoft.com/office/powerpoint/2010/main" val="39471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40F9F56E-5A69-4F79-A578-5963B46C1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8AF5F506-697B-39FA-A556-8E15C086C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365125"/>
            <a:ext cx="5509684" cy="157893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Etgar Keret</a:t>
            </a:r>
            <a:br>
              <a:rPr lang="en-US"/>
            </a:br>
            <a:endParaRPr lang="en-US"/>
          </a:p>
        </p:txBody>
      </p:sp>
      <p:sp>
        <p:nvSpPr>
          <p:cNvPr id="70" name="Rectangle 13">
            <a:extLst>
              <a:ext uri="{FF2B5EF4-FFF2-40B4-BE49-F238E27FC236}">
                <a16:creationId xmlns:a16="http://schemas.microsoft.com/office/drawing/2014/main" id="{E99323BC-1B70-447E-A2E4-BD7851671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4245">
            <a:off x="7357309" y="579304"/>
            <a:ext cx="4207231" cy="5687459"/>
          </a:xfrm>
          <a:custGeom>
            <a:avLst/>
            <a:gdLst>
              <a:gd name="connsiteX0" fmla="*/ 0 w 4212976"/>
              <a:gd name="connsiteY0" fmla="*/ 0 h 5687201"/>
              <a:gd name="connsiteX1" fmla="*/ 4212976 w 4212976"/>
              <a:gd name="connsiteY1" fmla="*/ 0 h 5687201"/>
              <a:gd name="connsiteX2" fmla="*/ 4212976 w 4212976"/>
              <a:gd name="connsiteY2" fmla="*/ 5687201 h 5687201"/>
              <a:gd name="connsiteX3" fmla="*/ 0 w 4212976"/>
              <a:gd name="connsiteY3" fmla="*/ 5687201 h 5687201"/>
              <a:gd name="connsiteX4" fmla="*/ 0 w 4212976"/>
              <a:gd name="connsiteY4" fmla="*/ 0 h 5687201"/>
              <a:gd name="connsiteX0" fmla="*/ 0 w 4212976"/>
              <a:gd name="connsiteY0" fmla="*/ 0 h 5687201"/>
              <a:gd name="connsiteX1" fmla="*/ 4212976 w 4212976"/>
              <a:gd name="connsiteY1" fmla="*/ 0 h 5687201"/>
              <a:gd name="connsiteX2" fmla="*/ 4212976 w 4212976"/>
              <a:gd name="connsiteY2" fmla="*/ 5687201 h 5687201"/>
              <a:gd name="connsiteX3" fmla="*/ 22981 w 4212976"/>
              <a:gd name="connsiteY3" fmla="*/ 5686169 h 5687201"/>
              <a:gd name="connsiteX4" fmla="*/ 0 w 4212976"/>
              <a:gd name="connsiteY4" fmla="*/ 0 h 5687201"/>
              <a:gd name="connsiteX0" fmla="*/ 0 w 4207231"/>
              <a:gd name="connsiteY0" fmla="*/ 0 h 5687459"/>
              <a:gd name="connsiteX1" fmla="*/ 4207231 w 4207231"/>
              <a:gd name="connsiteY1" fmla="*/ 258 h 5687459"/>
              <a:gd name="connsiteX2" fmla="*/ 4207231 w 4207231"/>
              <a:gd name="connsiteY2" fmla="*/ 5687459 h 5687459"/>
              <a:gd name="connsiteX3" fmla="*/ 17236 w 4207231"/>
              <a:gd name="connsiteY3" fmla="*/ 5686427 h 5687459"/>
              <a:gd name="connsiteX4" fmla="*/ 0 w 4207231"/>
              <a:gd name="connsiteY4" fmla="*/ 0 h 568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7231" h="5687459">
                <a:moveTo>
                  <a:pt x="0" y="0"/>
                </a:moveTo>
                <a:lnTo>
                  <a:pt x="4207231" y="258"/>
                </a:lnTo>
                <a:lnTo>
                  <a:pt x="4207231" y="5687459"/>
                </a:lnTo>
                <a:lnTo>
                  <a:pt x="17236" y="5686427"/>
                </a:lnTo>
                <a:cubicBezTo>
                  <a:pt x="9576" y="3791037"/>
                  <a:pt x="7660" y="1895390"/>
                  <a:pt x="0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FFF5263-8C19-4573-8C94-FC74D1ED1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561469">
            <a:off x="7347250" y="569415"/>
            <a:ext cx="4259614" cy="5705181"/>
          </a:xfrm>
          <a:custGeom>
            <a:avLst/>
            <a:gdLst>
              <a:gd name="connsiteX0" fmla="*/ 412307 w 4662328"/>
              <a:gd name="connsiteY0" fmla="*/ 0 h 5549975"/>
              <a:gd name="connsiteX1" fmla="*/ 3414493 w 4662328"/>
              <a:gd name="connsiteY1" fmla="*/ 171842 h 5549975"/>
              <a:gd name="connsiteX2" fmla="*/ 4243304 w 4662328"/>
              <a:gd name="connsiteY2" fmla="*/ 226950 h 5549975"/>
              <a:gd name="connsiteX3" fmla="*/ 4616498 w 4662328"/>
              <a:gd name="connsiteY3" fmla="*/ 247374 h 5549975"/>
              <a:gd name="connsiteX4" fmla="*/ 4644377 w 4662328"/>
              <a:gd name="connsiteY4" fmla="*/ 269179 h 5549975"/>
              <a:gd name="connsiteX5" fmla="*/ 4642603 w 4662328"/>
              <a:gd name="connsiteY5" fmla="*/ 300930 h 5549975"/>
              <a:gd name="connsiteX6" fmla="*/ 4645525 w 4662328"/>
              <a:gd name="connsiteY6" fmla="*/ 302647 h 5549975"/>
              <a:gd name="connsiteX7" fmla="*/ 4661951 w 4662328"/>
              <a:gd name="connsiteY7" fmla="*/ 334222 h 5549975"/>
              <a:gd name="connsiteX8" fmla="*/ 4639690 w 4662328"/>
              <a:gd name="connsiteY8" fmla="*/ 391868 h 5549975"/>
              <a:gd name="connsiteX9" fmla="*/ 4636202 w 4662328"/>
              <a:gd name="connsiteY9" fmla="*/ 415489 h 5549975"/>
              <a:gd name="connsiteX10" fmla="*/ 4631097 w 4662328"/>
              <a:gd name="connsiteY10" fmla="*/ 506828 h 5549975"/>
              <a:gd name="connsiteX11" fmla="*/ 4630447 w 4662328"/>
              <a:gd name="connsiteY11" fmla="*/ 553245 h 5549975"/>
              <a:gd name="connsiteX12" fmla="*/ 4627348 w 4662328"/>
              <a:gd name="connsiteY12" fmla="*/ 581709 h 5549975"/>
              <a:gd name="connsiteX13" fmla="*/ 4626679 w 4662328"/>
              <a:gd name="connsiteY13" fmla="*/ 585890 h 5549975"/>
              <a:gd name="connsiteX14" fmla="*/ 4613742 w 4662328"/>
              <a:gd name="connsiteY14" fmla="*/ 817404 h 5549975"/>
              <a:gd name="connsiteX15" fmla="*/ 4615455 w 4662328"/>
              <a:gd name="connsiteY15" fmla="*/ 822238 h 5549975"/>
              <a:gd name="connsiteX16" fmla="*/ 4613304 w 4662328"/>
              <a:gd name="connsiteY16" fmla="*/ 846069 h 5549975"/>
              <a:gd name="connsiteX17" fmla="*/ 4611704 w 4662328"/>
              <a:gd name="connsiteY17" fmla="*/ 853854 h 5549975"/>
              <a:gd name="connsiteX18" fmla="*/ 4605466 w 4662328"/>
              <a:gd name="connsiteY18" fmla="*/ 965485 h 5549975"/>
              <a:gd name="connsiteX19" fmla="*/ 4607543 w 4662328"/>
              <a:gd name="connsiteY19" fmla="*/ 966385 h 5549975"/>
              <a:gd name="connsiteX20" fmla="*/ 4611662 w 4662328"/>
              <a:gd name="connsiteY20" fmla="*/ 1002567 h 5549975"/>
              <a:gd name="connsiteX21" fmla="*/ 4606864 w 4662328"/>
              <a:gd name="connsiteY21" fmla="*/ 1101094 h 5549975"/>
              <a:gd name="connsiteX22" fmla="*/ 4606759 w 4662328"/>
              <a:gd name="connsiteY22" fmla="*/ 1159389 h 5549975"/>
              <a:gd name="connsiteX23" fmla="*/ 4611062 w 4662328"/>
              <a:gd name="connsiteY23" fmla="*/ 1180505 h 5549975"/>
              <a:gd name="connsiteX24" fmla="*/ 4614152 w 4662328"/>
              <a:gd name="connsiteY24" fmla="*/ 1210687 h 5549975"/>
              <a:gd name="connsiteX25" fmla="*/ 4622969 w 4662328"/>
              <a:gd name="connsiteY25" fmla="*/ 1263157 h 5549975"/>
              <a:gd name="connsiteX26" fmla="*/ 4625246 w 4662328"/>
              <a:gd name="connsiteY26" fmla="*/ 1313374 h 5549975"/>
              <a:gd name="connsiteX27" fmla="*/ 4624366 w 4662328"/>
              <a:gd name="connsiteY27" fmla="*/ 1347004 h 5549975"/>
              <a:gd name="connsiteX28" fmla="*/ 4623903 w 4662328"/>
              <a:gd name="connsiteY28" fmla="*/ 1351864 h 5549975"/>
              <a:gd name="connsiteX29" fmla="*/ 4614784 w 4662328"/>
              <a:gd name="connsiteY29" fmla="*/ 1391762 h 5549975"/>
              <a:gd name="connsiteX30" fmla="*/ 4618048 w 4662328"/>
              <a:gd name="connsiteY30" fmla="*/ 1395707 h 5549975"/>
              <a:gd name="connsiteX31" fmla="*/ 4620890 w 4662328"/>
              <a:gd name="connsiteY31" fmla="*/ 1408524 h 5549975"/>
              <a:gd name="connsiteX32" fmla="*/ 4616149 w 4662328"/>
              <a:gd name="connsiteY32" fmla="*/ 1419109 h 5549975"/>
              <a:gd name="connsiteX33" fmla="*/ 4605965 w 4662328"/>
              <a:gd name="connsiteY33" fmla="*/ 1469337 h 5549975"/>
              <a:gd name="connsiteX34" fmla="*/ 4595068 w 4662328"/>
              <a:gd name="connsiteY34" fmla="*/ 1543038 h 5549975"/>
              <a:gd name="connsiteX35" fmla="*/ 4590187 w 4662328"/>
              <a:gd name="connsiteY35" fmla="*/ 1553997 h 5549975"/>
              <a:gd name="connsiteX36" fmla="*/ 4575759 w 4662328"/>
              <a:gd name="connsiteY36" fmla="*/ 1626071 h 5549975"/>
              <a:gd name="connsiteX37" fmla="*/ 4572044 w 4662328"/>
              <a:gd name="connsiteY37" fmla="*/ 1664103 h 5549975"/>
              <a:gd name="connsiteX38" fmla="*/ 4575704 w 4662328"/>
              <a:gd name="connsiteY38" fmla="*/ 1668558 h 5549975"/>
              <a:gd name="connsiteX39" fmla="*/ 4574054 w 4662328"/>
              <a:gd name="connsiteY39" fmla="*/ 1679756 h 5549975"/>
              <a:gd name="connsiteX40" fmla="*/ 4574466 w 4662328"/>
              <a:gd name="connsiteY40" fmla="*/ 1682815 h 5549975"/>
              <a:gd name="connsiteX41" fmla="*/ 4575977 w 4662328"/>
              <a:gd name="connsiteY41" fmla="*/ 1700268 h 5549975"/>
              <a:gd name="connsiteX42" fmla="*/ 4564507 w 4662328"/>
              <a:gd name="connsiteY42" fmla="*/ 1735163 h 5549975"/>
              <a:gd name="connsiteX43" fmla="*/ 4562447 w 4662328"/>
              <a:gd name="connsiteY43" fmla="*/ 1735289 h 5549975"/>
              <a:gd name="connsiteX44" fmla="*/ 4553949 w 4662328"/>
              <a:gd name="connsiteY44" fmla="*/ 1887374 h 5549975"/>
              <a:gd name="connsiteX45" fmla="*/ 4562640 w 4662328"/>
              <a:gd name="connsiteY45" fmla="*/ 1911536 h 5549975"/>
              <a:gd name="connsiteX46" fmla="*/ 4564918 w 4662328"/>
              <a:gd name="connsiteY46" fmla="*/ 1961755 h 5549975"/>
              <a:gd name="connsiteX47" fmla="*/ 4564037 w 4662328"/>
              <a:gd name="connsiteY47" fmla="*/ 1995384 h 5549975"/>
              <a:gd name="connsiteX48" fmla="*/ 4563575 w 4662328"/>
              <a:gd name="connsiteY48" fmla="*/ 2000244 h 5549975"/>
              <a:gd name="connsiteX49" fmla="*/ 4554455 w 4662328"/>
              <a:gd name="connsiteY49" fmla="*/ 2040142 h 5549975"/>
              <a:gd name="connsiteX50" fmla="*/ 4557720 w 4662328"/>
              <a:gd name="connsiteY50" fmla="*/ 2044087 h 5549975"/>
              <a:gd name="connsiteX51" fmla="*/ 4560561 w 4662328"/>
              <a:gd name="connsiteY51" fmla="*/ 2056904 h 5549975"/>
              <a:gd name="connsiteX52" fmla="*/ 4555820 w 4662328"/>
              <a:gd name="connsiteY52" fmla="*/ 2067489 h 5549975"/>
              <a:gd name="connsiteX53" fmla="*/ 4545636 w 4662328"/>
              <a:gd name="connsiteY53" fmla="*/ 2117719 h 5549975"/>
              <a:gd name="connsiteX54" fmla="*/ 4538305 w 4662328"/>
              <a:gd name="connsiteY54" fmla="*/ 2167300 h 5549975"/>
              <a:gd name="connsiteX55" fmla="*/ 4482222 w 4662328"/>
              <a:gd name="connsiteY55" fmla="*/ 3223633 h 5549975"/>
              <a:gd name="connsiteX56" fmla="*/ 4469436 w 4662328"/>
              <a:gd name="connsiteY56" fmla="*/ 3477281 h 5549975"/>
              <a:gd name="connsiteX57" fmla="*/ 4458351 w 4662328"/>
              <a:gd name="connsiteY57" fmla="*/ 3639984 h 5549975"/>
              <a:gd name="connsiteX58" fmla="*/ 4367590 w 4662328"/>
              <a:gd name="connsiteY58" fmla="*/ 5278921 h 5549975"/>
              <a:gd name="connsiteX59" fmla="*/ 4372888 w 4662328"/>
              <a:gd name="connsiteY59" fmla="*/ 5315626 h 5549975"/>
              <a:gd name="connsiteX60" fmla="*/ 4376422 w 4662328"/>
              <a:gd name="connsiteY60" fmla="*/ 5350090 h 5549975"/>
              <a:gd name="connsiteX61" fmla="*/ 4379254 w 4662328"/>
              <a:gd name="connsiteY61" fmla="*/ 5450399 h 5549975"/>
              <a:gd name="connsiteX62" fmla="*/ 4360697 w 4662328"/>
              <a:gd name="connsiteY62" fmla="*/ 5484804 h 5549975"/>
              <a:gd name="connsiteX63" fmla="*/ 4356045 w 4662328"/>
              <a:gd name="connsiteY63" fmla="*/ 5487504 h 5549975"/>
              <a:gd name="connsiteX64" fmla="*/ 4352588 w 4662328"/>
              <a:gd name="connsiteY64" fmla="*/ 5549951 h 5549975"/>
              <a:gd name="connsiteX65" fmla="*/ 121904 w 4662328"/>
              <a:gd name="connsiteY65" fmla="*/ 5314089 h 5549975"/>
              <a:gd name="connsiteX66" fmla="*/ 125710 w 4662328"/>
              <a:gd name="connsiteY66" fmla="*/ 5243704 h 5549975"/>
              <a:gd name="connsiteX67" fmla="*/ 113205 w 4662328"/>
              <a:gd name="connsiteY67" fmla="*/ 5239903 h 5549975"/>
              <a:gd name="connsiteX68" fmla="*/ 117425 w 4662328"/>
              <a:gd name="connsiteY68" fmla="*/ 5233298 h 5549975"/>
              <a:gd name="connsiteX69" fmla="*/ 117694 w 4662328"/>
              <a:gd name="connsiteY69" fmla="*/ 5230552 h 5549975"/>
              <a:gd name="connsiteX70" fmla="*/ 117964 w 4662328"/>
              <a:gd name="connsiteY70" fmla="*/ 5227804 h 5549975"/>
              <a:gd name="connsiteX71" fmla="*/ 118501 w 4662328"/>
              <a:gd name="connsiteY71" fmla="*/ 5222308 h 5549975"/>
              <a:gd name="connsiteX72" fmla="*/ 118186 w 4662328"/>
              <a:gd name="connsiteY72" fmla="*/ 5216405 h 5549975"/>
              <a:gd name="connsiteX73" fmla="*/ 117602 w 4662328"/>
              <a:gd name="connsiteY73" fmla="*/ 5213249 h 5549975"/>
              <a:gd name="connsiteX74" fmla="*/ 117871 w 4662328"/>
              <a:gd name="connsiteY74" fmla="*/ 5210500 h 5549975"/>
              <a:gd name="connsiteX75" fmla="*/ 117555 w 4662328"/>
              <a:gd name="connsiteY75" fmla="*/ 5204597 h 5549975"/>
              <a:gd name="connsiteX76" fmla="*/ 116972 w 4662328"/>
              <a:gd name="connsiteY76" fmla="*/ 5201441 h 5549975"/>
              <a:gd name="connsiteX77" fmla="*/ 116342 w 4662328"/>
              <a:gd name="connsiteY77" fmla="*/ 5189632 h 5549975"/>
              <a:gd name="connsiteX78" fmla="*/ 115758 w 4662328"/>
              <a:gd name="connsiteY78" fmla="*/ 5186477 h 5549975"/>
              <a:gd name="connsiteX79" fmla="*/ 116026 w 4662328"/>
              <a:gd name="connsiteY79" fmla="*/ 5183728 h 5549975"/>
              <a:gd name="connsiteX80" fmla="*/ 114591 w 4662328"/>
              <a:gd name="connsiteY80" fmla="*/ 5180163 h 5549975"/>
              <a:gd name="connsiteX81" fmla="*/ 131086 w 4662328"/>
              <a:gd name="connsiteY81" fmla="*/ 5144275 h 5549975"/>
              <a:gd name="connsiteX82" fmla="*/ 152522 w 4662328"/>
              <a:gd name="connsiteY82" fmla="*/ 4747825 h 5549975"/>
              <a:gd name="connsiteX83" fmla="*/ 0 w 4662328"/>
              <a:gd name="connsiteY83" fmla="*/ 4747825 h 5549975"/>
              <a:gd name="connsiteX84" fmla="*/ 0 w 4662328"/>
              <a:gd name="connsiteY84" fmla="*/ 3811601 h 5549975"/>
              <a:gd name="connsiteX85" fmla="*/ 110031 w 4662328"/>
              <a:gd name="connsiteY85" fmla="*/ 3811601 h 5549975"/>
              <a:gd name="connsiteX0" fmla="*/ 412307 w 4662328"/>
              <a:gd name="connsiteY0" fmla="*/ 0 h 5549975"/>
              <a:gd name="connsiteX1" fmla="*/ 3414493 w 4662328"/>
              <a:gd name="connsiteY1" fmla="*/ 171842 h 5549975"/>
              <a:gd name="connsiteX2" fmla="*/ 4243304 w 4662328"/>
              <a:gd name="connsiteY2" fmla="*/ 226950 h 5549975"/>
              <a:gd name="connsiteX3" fmla="*/ 4616498 w 4662328"/>
              <a:gd name="connsiteY3" fmla="*/ 247374 h 5549975"/>
              <a:gd name="connsiteX4" fmla="*/ 4644377 w 4662328"/>
              <a:gd name="connsiteY4" fmla="*/ 269179 h 5549975"/>
              <a:gd name="connsiteX5" fmla="*/ 4642603 w 4662328"/>
              <a:gd name="connsiteY5" fmla="*/ 300930 h 5549975"/>
              <a:gd name="connsiteX6" fmla="*/ 4645525 w 4662328"/>
              <a:gd name="connsiteY6" fmla="*/ 302647 h 5549975"/>
              <a:gd name="connsiteX7" fmla="*/ 4661951 w 4662328"/>
              <a:gd name="connsiteY7" fmla="*/ 334222 h 5549975"/>
              <a:gd name="connsiteX8" fmla="*/ 4639690 w 4662328"/>
              <a:gd name="connsiteY8" fmla="*/ 391868 h 5549975"/>
              <a:gd name="connsiteX9" fmla="*/ 4636202 w 4662328"/>
              <a:gd name="connsiteY9" fmla="*/ 415489 h 5549975"/>
              <a:gd name="connsiteX10" fmla="*/ 4631097 w 4662328"/>
              <a:gd name="connsiteY10" fmla="*/ 506828 h 5549975"/>
              <a:gd name="connsiteX11" fmla="*/ 4630447 w 4662328"/>
              <a:gd name="connsiteY11" fmla="*/ 553245 h 5549975"/>
              <a:gd name="connsiteX12" fmla="*/ 4627348 w 4662328"/>
              <a:gd name="connsiteY12" fmla="*/ 581709 h 5549975"/>
              <a:gd name="connsiteX13" fmla="*/ 4626679 w 4662328"/>
              <a:gd name="connsiteY13" fmla="*/ 585890 h 5549975"/>
              <a:gd name="connsiteX14" fmla="*/ 4613742 w 4662328"/>
              <a:gd name="connsiteY14" fmla="*/ 817404 h 5549975"/>
              <a:gd name="connsiteX15" fmla="*/ 4615455 w 4662328"/>
              <a:gd name="connsiteY15" fmla="*/ 822238 h 5549975"/>
              <a:gd name="connsiteX16" fmla="*/ 4613304 w 4662328"/>
              <a:gd name="connsiteY16" fmla="*/ 846069 h 5549975"/>
              <a:gd name="connsiteX17" fmla="*/ 4611704 w 4662328"/>
              <a:gd name="connsiteY17" fmla="*/ 853854 h 5549975"/>
              <a:gd name="connsiteX18" fmla="*/ 4605466 w 4662328"/>
              <a:gd name="connsiteY18" fmla="*/ 965485 h 5549975"/>
              <a:gd name="connsiteX19" fmla="*/ 4607543 w 4662328"/>
              <a:gd name="connsiteY19" fmla="*/ 966385 h 5549975"/>
              <a:gd name="connsiteX20" fmla="*/ 4611662 w 4662328"/>
              <a:gd name="connsiteY20" fmla="*/ 1002567 h 5549975"/>
              <a:gd name="connsiteX21" fmla="*/ 4606864 w 4662328"/>
              <a:gd name="connsiteY21" fmla="*/ 1101094 h 5549975"/>
              <a:gd name="connsiteX22" fmla="*/ 4606759 w 4662328"/>
              <a:gd name="connsiteY22" fmla="*/ 1159389 h 5549975"/>
              <a:gd name="connsiteX23" fmla="*/ 4611062 w 4662328"/>
              <a:gd name="connsiteY23" fmla="*/ 1180505 h 5549975"/>
              <a:gd name="connsiteX24" fmla="*/ 4614152 w 4662328"/>
              <a:gd name="connsiteY24" fmla="*/ 1210687 h 5549975"/>
              <a:gd name="connsiteX25" fmla="*/ 4622969 w 4662328"/>
              <a:gd name="connsiteY25" fmla="*/ 1263157 h 5549975"/>
              <a:gd name="connsiteX26" fmla="*/ 4625246 w 4662328"/>
              <a:gd name="connsiteY26" fmla="*/ 1313374 h 5549975"/>
              <a:gd name="connsiteX27" fmla="*/ 4624366 w 4662328"/>
              <a:gd name="connsiteY27" fmla="*/ 1347004 h 5549975"/>
              <a:gd name="connsiteX28" fmla="*/ 4623903 w 4662328"/>
              <a:gd name="connsiteY28" fmla="*/ 1351864 h 5549975"/>
              <a:gd name="connsiteX29" fmla="*/ 4614784 w 4662328"/>
              <a:gd name="connsiteY29" fmla="*/ 1391762 h 5549975"/>
              <a:gd name="connsiteX30" fmla="*/ 4618048 w 4662328"/>
              <a:gd name="connsiteY30" fmla="*/ 1395707 h 5549975"/>
              <a:gd name="connsiteX31" fmla="*/ 4620890 w 4662328"/>
              <a:gd name="connsiteY31" fmla="*/ 1408524 h 5549975"/>
              <a:gd name="connsiteX32" fmla="*/ 4616149 w 4662328"/>
              <a:gd name="connsiteY32" fmla="*/ 1419109 h 5549975"/>
              <a:gd name="connsiteX33" fmla="*/ 4605965 w 4662328"/>
              <a:gd name="connsiteY33" fmla="*/ 1469337 h 5549975"/>
              <a:gd name="connsiteX34" fmla="*/ 4595068 w 4662328"/>
              <a:gd name="connsiteY34" fmla="*/ 1543038 h 5549975"/>
              <a:gd name="connsiteX35" fmla="*/ 4590187 w 4662328"/>
              <a:gd name="connsiteY35" fmla="*/ 1553997 h 5549975"/>
              <a:gd name="connsiteX36" fmla="*/ 4575759 w 4662328"/>
              <a:gd name="connsiteY36" fmla="*/ 1626071 h 5549975"/>
              <a:gd name="connsiteX37" fmla="*/ 4572044 w 4662328"/>
              <a:gd name="connsiteY37" fmla="*/ 1664103 h 5549975"/>
              <a:gd name="connsiteX38" fmla="*/ 4575704 w 4662328"/>
              <a:gd name="connsiteY38" fmla="*/ 1668558 h 5549975"/>
              <a:gd name="connsiteX39" fmla="*/ 4574054 w 4662328"/>
              <a:gd name="connsiteY39" fmla="*/ 1679756 h 5549975"/>
              <a:gd name="connsiteX40" fmla="*/ 4574466 w 4662328"/>
              <a:gd name="connsiteY40" fmla="*/ 1682815 h 5549975"/>
              <a:gd name="connsiteX41" fmla="*/ 4575977 w 4662328"/>
              <a:gd name="connsiteY41" fmla="*/ 1700268 h 5549975"/>
              <a:gd name="connsiteX42" fmla="*/ 4564507 w 4662328"/>
              <a:gd name="connsiteY42" fmla="*/ 1735163 h 5549975"/>
              <a:gd name="connsiteX43" fmla="*/ 4562447 w 4662328"/>
              <a:gd name="connsiteY43" fmla="*/ 1735289 h 5549975"/>
              <a:gd name="connsiteX44" fmla="*/ 4553949 w 4662328"/>
              <a:gd name="connsiteY44" fmla="*/ 1887374 h 5549975"/>
              <a:gd name="connsiteX45" fmla="*/ 4562640 w 4662328"/>
              <a:gd name="connsiteY45" fmla="*/ 1911536 h 5549975"/>
              <a:gd name="connsiteX46" fmla="*/ 4564918 w 4662328"/>
              <a:gd name="connsiteY46" fmla="*/ 1961755 h 5549975"/>
              <a:gd name="connsiteX47" fmla="*/ 4564037 w 4662328"/>
              <a:gd name="connsiteY47" fmla="*/ 1995384 h 5549975"/>
              <a:gd name="connsiteX48" fmla="*/ 4563575 w 4662328"/>
              <a:gd name="connsiteY48" fmla="*/ 2000244 h 5549975"/>
              <a:gd name="connsiteX49" fmla="*/ 4554455 w 4662328"/>
              <a:gd name="connsiteY49" fmla="*/ 2040142 h 5549975"/>
              <a:gd name="connsiteX50" fmla="*/ 4557720 w 4662328"/>
              <a:gd name="connsiteY50" fmla="*/ 2044087 h 5549975"/>
              <a:gd name="connsiteX51" fmla="*/ 4560561 w 4662328"/>
              <a:gd name="connsiteY51" fmla="*/ 2056904 h 5549975"/>
              <a:gd name="connsiteX52" fmla="*/ 4555820 w 4662328"/>
              <a:gd name="connsiteY52" fmla="*/ 2067489 h 5549975"/>
              <a:gd name="connsiteX53" fmla="*/ 4545636 w 4662328"/>
              <a:gd name="connsiteY53" fmla="*/ 2117719 h 5549975"/>
              <a:gd name="connsiteX54" fmla="*/ 4538305 w 4662328"/>
              <a:gd name="connsiteY54" fmla="*/ 2167300 h 5549975"/>
              <a:gd name="connsiteX55" fmla="*/ 4482222 w 4662328"/>
              <a:gd name="connsiteY55" fmla="*/ 3223633 h 5549975"/>
              <a:gd name="connsiteX56" fmla="*/ 4469436 w 4662328"/>
              <a:gd name="connsiteY56" fmla="*/ 3477281 h 5549975"/>
              <a:gd name="connsiteX57" fmla="*/ 4458351 w 4662328"/>
              <a:gd name="connsiteY57" fmla="*/ 3639984 h 5549975"/>
              <a:gd name="connsiteX58" fmla="*/ 4367590 w 4662328"/>
              <a:gd name="connsiteY58" fmla="*/ 5278921 h 5549975"/>
              <a:gd name="connsiteX59" fmla="*/ 4372888 w 4662328"/>
              <a:gd name="connsiteY59" fmla="*/ 5315626 h 5549975"/>
              <a:gd name="connsiteX60" fmla="*/ 4376422 w 4662328"/>
              <a:gd name="connsiteY60" fmla="*/ 5350090 h 5549975"/>
              <a:gd name="connsiteX61" fmla="*/ 4379254 w 4662328"/>
              <a:gd name="connsiteY61" fmla="*/ 5450399 h 5549975"/>
              <a:gd name="connsiteX62" fmla="*/ 4360697 w 4662328"/>
              <a:gd name="connsiteY62" fmla="*/ 5484804 h 5549975"/>
              <a:gd name="connsiteX63" fmla="*/ 4356045 w 4662328"/>
              <a:gd name="connsiteY63" fmla="*/ 5487504 h 5549975"/>
              <a:gd name="connsiteX64" fmla="*/ 4352588 w 4662328"/>
              <a:gd name="connsiteY64" fmla="*/ 5549951 h 5549975"/>
              <a:gd name="connsiteX65" fmla="*/ 121904 w 4662328"/>
              <a:gd name="connsiteY65" fmla="*/ 5314089 h 5549975"/>
              <a:gd name="connsiteX66" fmla="*/ 125710 w 4662328"/>
              <a:gd name="connsiteY66" fmla="*/ 5243704 h 5549975"/>
              <a:gd name="connsiteX67" fmla="*/ 113205 w 4662328"/>
              <a:gd name="connsiteY67" fmla="*/ 5239903 h 5549975"/>
              <a:gd name="connsiteX68" fmla="*/ 117425 w 4662328"/>
              <a:gd name="connsiteY68" fmla="*/ 5233298 h 5549975"/>
              <a:gd name="connsiteX69" fmla="*/ 117694 w 4662328"/>
              <a:gd name="connsiteY69" fmla="*/ 5230552 h 5549975"/>
              <a:gd name="connsiteX70" fmla="*/ 117964 w 4662328"/>
              <a:gd name="connsiteY70" fmla="*/ 5227804 h 5549975"/>
              <a:gd name="connsiteX71" fmla="*/ 118501 w 4662328"/>
              <a:gd name="connsiteY71" fmla="*/ 5222308 h 5549975"/>
              <a:gd name="connsiteX72" fmla="*/ 118186 w 4662328"/>
              <a:gd name="connsiteY72" fmla="*/ 5216405 h 5549975"/>
              <a:gd name="connsiteX73" fmla="*/ 117602 w 4662328"/>
              <a:gd name="connsiteY73" fmla="*/ 5213249 h 5549975"/>
              <a:gd name="connsiteX74" fmla="*/ 117871 w 4662328"/>
              <a:gd name="connsiteY74" fmla="*/ 5210500 h 5549975"/>
              <a:gd name="connsiteX75" fmla="*/ 117555 w 4662328"/>
              <a:gd name="connsiteY75" fmla="*/ 5204597 h 5549975"/>
              <a:gd name="connsiteX76" fmla="*/ 116972 w 4662328"/>
              <a:gd name="connsiteY76" fmla="*/ 5201441 h 5549975"/>
              <a:gd name="connsiteX77" fmla="*/ 116342 w 4662328"/>
              <a:gd name="connsiteY77" fmla="*/ 5189632 h 5549975"/>
              <a:gd name="connsiteX78" fmla="*/ 115758 w 4662328"/>
              <a:gd name="connsiteY78" fmla="*/ 5186477 h 5549975"/>
              <a:gd name="connsiteX79" fmla="*/ 116026 w 4662328"/>
              <a:gd name="connsiteY79" fmla="*/ 5183728 h 5549975"/>
              <a:gd name="connsiteX80" fmla="*/ 114591 w 4662328"/>
              <a:gd name="connsiteY80" fmla="*/ 5180163 h 5549975"/>
              <a:gd name="connsiteX81" fmla="*/ 131086 w 4662328"/>
              <a:gd name="connsiteY81" fmla="*/ 5144275 h 5549975"/>
              <a:gd name="connsiteX82" fmla="*/ 152522 w 4662328"/>
              <a:gd name="connsiteY82" fmla="*/ 4747825 h 5549975"/>
              <a:gd name="connsiteX83" fmla="*/ 0 w 4662328"/>
              <a:gd name="connsiteY83" fmla="*/ 4747825 h 5549975"/>
              <a:gd name="connsiteX84" fmla="*/ 110031 w 4662328"/>
              <a:gd name="connsiteY84" fmla="*/ 3811601 h 5549975"/>
              <a:gd name="connsiteX85" fmla="*/ 412307 w 4662328"/>
              <a:gd name="connsiteY85" fmla="*/ 0 h 5549975"/>
              <a:gd name="connsiteX0" fmla="*/ 302276 w 4552297"/>
              <a:gd name="connsiteY0" fmla="*/ 0 h 5549975"/>
              <a:gd name="connsiteX1" fmla="*/ 3304462 w 4552297"/>
              <a:gd name="connsiteY1" fmla="*/ 171842 h 5549975"/>
              <a:gd name="connsiteX2" fmla="*/ 4133273 w 4552297"/>
              <a:gd name="connsiteY2" fmla="*/ 226950 h 5549975"/>
              <a:gd name="connsiteX3" fmla="*/ 4506467 w 4552297"/>
              <a:gd name="connsiteY3" fmla="*/ 247374 h 5549975"/>
              <a:gd name="connsiteX4" fmla="*/ 4534346 w 4552297"/>
              <a:gd name="connsiteY4" fmla="*/ 269179 h 5549975"/>
              <a:gd name="connsiteX5" fmla="*/ 4532572 w 4552297"/>
              <a:gd name="connsiteY5" fmla="*/ 300930 h 5549975"/>
              <a:gd name="connsiteX6" fmla="*/ 4535494 w 4552297"/>
              <a:gd name="connsiteY6" fmla="*/ 302647 h 5549975"/>
              <a:gd name="connsiteX7" fmla="*/ 4551920 w 4552297"/>
              <a:gd name="connsiteY7" fmla="*/ 334222 h 5549975"/>
              <a:gd name="connsiteX8" fmla="*/ 4529659 w 4552297"/>
              <a:gd name="connsiteY8" fmla="*/ 391868 h 5549975"/>
              <a:gd name="connsiteX9" fmla="*/ 4526171 w 4552297"/>
              <a:gd name="connsiteY9" fmla="*/ 415489 h 5549975"/>
              <a:gd name="connsiteX10" fmla="*/ 4521066 w 4552297"/>
              <a:gd name="connsiteY10" fmla="*/ 506828 h 5549975"/>
              <a:gd name="connsiteX11" fmla="*/ 4520416 w 4552297"/>
              <a:gd name="connsiteY11" fmla="*/ 553245 h 5549975"/>
              <a:gd name="connsiteX12" fmla="*/ 4517317 w 4552297"/>
              <a:gd name="connsiteY12" fmla="*/ 581709 h 5549975"/>
              <a:gd name="connsiteX13" fmla="*/ 4516648 w 4552297"/>
              <a:gd name="connsiteY13" fmla="*/ 585890 h 5549975"/>
              <a:gd name="connsiteX14" fmla="*/ 4503711 w 4552297"/>
              <a:gd name="connsiteY14" fmla="*/ 817404 h 5549975"/>
              <a:gd name="connsiteX15" fmla="*/ 4505424 w 4552297"/>
              <a:gd name="connsiteY15" fmla="*/ 822238 h 5549975"/>
              <a:gd name="connsiteX16" fmla="*/ 4503273 w 4552297"/>
              <a:gd name="connsiteY16" fmla="*/ 846069 h 5549975"/>
              <a:gd name="connsiteX17" fmla="*/ 4501673 w 4552297"/>
              <a:gd name="connsiteY17" fmla="*/ 853854 h 5549975"/>
              <a:gd name="connsiteX18" fmla="*/ 4495435 w 4552297"/>
              <a:gd name="connsiteY18" fmla="*/ 965485 h 5549975"/>
              <a:gd name="connsiteX19" fmla="*/ 4497512 w 4552297"/>
              <a:gd name="connsiteY19" fmla="*/ 966385 h 5549975"/>
              <a:gd name="connsiteX20" fmla="*/ 4501631 w 4552297"/>
              <a:gd name="connsiteY20" fmla="*/ 1002567 h 5549975"/>
              <a:gd name="connsiteX21" fmla="*/ 4496833 w 4552297"/>
              <a:gd name="connsiteY21" fmla="*/ 1101094 h 5549975"/>
              <a:gd name="connsiteX22" fmla="*/ 4496728 w 4552297"/>
              <a:gd name="connsiteY22" fmla="*/ 1159389 h 5549975"/>
              <a:gd name="connsiteX23" fmla="*/ 4501031 w 4552297"/>
              <a:gd name="connsiteY23" fmla="*/ 1180505 h 5549975"/>
              <a:gd name="connsiteX24" fmla="*/ 4504121 w 4552297"/>
              <a:gd name="connsiteY24" fmla="*/ 1210687 h 5549975"/>
              <a:gd name="connsiteX25" fmla="*/ 4512938 w 4552297"/>
              <a:gd name="connsiteY25" fmla="*/ 1263157 h 5549975"/>
              <a:gd name="connsiteX26" fmla="*/ 4515215 w 4552297"/>
              <a:gd name="connsiteY26" fmla="*/ 1313374 h 5549975"/>
              <a:gd name="connsiteX27" fmla="*/ 4514335 w 4552297"/>
              <a:gd name="connsiteY27" fmla="*/ 1347004 h 5549975"/>
              <a:gd name="connsiteX28" fmla="*/ 4513872 w 4552297"/>
              <a:gd name="connsiteY28" fmla="*/ 1351864 h 5549975"/>
              <a:gd name="connsiteX29" fmla="*/ 4504753 w 4552297"/>
              <a:gd name="connsiteY29" fmla="*/ 1391762 h 5549975"/>
              <a:gd name="connsiteX30" fmla="*/ 4508017 w 4552297"/>
              <a:gd name="connsiteY30" fmla="*/ 1395707 h 5549975"/>
              <a:gd name="connsiteX31" fmla="*/ 4510859 w 4552297"/>
              <a:gd name="connsiteY31" fmla="*/ 1408524 h 5549975"/>
              <a:gd name="connsiteX32" fmla="*/ 4506118 w 4552297"/>
              <a:gd name="connsiteY32" fmla="*/ 1419109 h 5549975"/>
              <a:gd name="connsiteX33" fmla="*/ 4495934 w 4552297"/>
              <a:gd name="connsiteY33" fmla="*/ 1469337 h 5549975"/>
              <a:gd name="connsiteX34" fmla="*/ 4485037 w 4552297"/>
              <a:gd name="connsiteY34" fmla="*/ 1543038 h 5549975"/>
              <a:gd name="connsiteX35" fmla="*/ 4480156 w 4552297"/>
              <a:gd name="connsiteY35" fmla="*/ 1553997 h 5549975"/>
              <a:gd name="connsiteX36" fmla="*/ 4465728 w 4552297"/>
              <a:gd name="connsiteY36" fmla="*/ 1626071 h 5549975"/>
              <a:gd name="connsiteX37" fmla="*/ 4462013 w 4552297"/>
              <a:gd name="connsiteY37" fmla="*/ 1664103 h 5549975"/>
              <a:gd name="connsiteX38" fmla="*/ 4465673 w 4552297"/>
              <a:gd name="connsiteY38" fmla="*/ 1668558 h 5549975"/>
              <a:gd name="connsiteX39" fmla="*/ 4464023 w 4552297"/>
              <a:gd name="connsiteY39" fmla="*/ 1679756 h 5549975"/>
              <a:gd name="connsiteX40" fmla="*/ 4464435 w 4552297"/>
              <a:gd name="connsiteY40" fmla="*/ 1682815 h 5549975"/>
              <a:gd name="connsiteX41" fmla="*/ 4465946 w 4552297"/>
              <a:gd name="connsiteY41" fmla="*/ 1700268 h 5549975"/>
              <a:gd name="connsiteX42" fmla="*/ 4454476 w 4552297"/>
              <a:gd name="connsiteY42" fmla="*/ 1735163 h 5549975"/>
              <a:gd name="connsiteX43" fmla="*/ 4452416 w 4552297"/>
              <a:gd name="connsiteY43" fmla="*/ 1735289 h 5549975"/>
              <a:gd name="connsiteX44" fmla="*/ 4443918 w 4552297"/>
              <a:gd name="connsiteY44" fmla="*/ 1887374 h 5549975"/>
              <a:gd name="connsiteX45" fmla="*/ 4452609 w 4552297"/>
              <a:gd name="connsiteY45" fmla="*/ 1911536 h 5549975"/>
              <a:gd name="connsiteX46" fmla="*/ 4454887 w 4552297"/>
              <a:gd name="connsiteY46" fmla="*/ 1961755 h 5549975"/>
              <a:gd name="connsiteX47" fmla="*/ 4454006 w 4552297"/>
              <a:gd name="connsiteY47" fmla="*/ 1995384 h 5549975"/>
              <a:gd name="connsiteX48" fmla="*/ 4453544 w 4552297"/>
              <a:gd name="connsiteY48" fmla="*/ 2000244 h 5549975"/>
              <a:gd name="connsiteX49" fmla="*/ 4444424 w 4552297"/>
              <a:gd name="connsiteY49" fmla="*/ 2040142 h 5549975"/>
              <a:gd name="connsiteX50" fmla="*/ 4447689 w 4552297"/>
              <a:gd name="connsiteY50" fmla="*/ 2044087 h 5549975"/>
              <a:gd name="connsiteX51" fmla="*/ 4450530 w 4552297"/>
              <a:gd name="connsiteY51" fmla="*/ 2056904 h 5549975"/>
              <a:gd name="connsiteX52" fmla="*/ 4445789 w 4552297"/>
              <a:gd name="connsiteY52" fmla="*/ 2067489 h 5549975"/>
              <a:gd name="connsiteX53" fmla="*/ 4435605 w 4552297"/>
              <a:gd name="connsiteY53" fmla="*/ 2117719 h 5549975"/>
              <a:gd name="connsiteX54" fmla="*/ 4428274 w 4552297"/>
              <a:gd name="connsiteY54" fmla="*/ 2167300 h 5549975"/>
              <a:gd name="connsiteX55" fmla="*/ 4372191 w 4552297"/>
              <a:gd name="connsiteY55" fmla="*/ 3223633 h 5549975"/>
              <a:gd name="connsiteX56" fmla="*/ 4359405 w 4552297"/>
              <a:gd name="connsiteY56" fmla="*/ 3477281 h 5549975"/>
              <a:gd name="connsiteX57" fmla="*/ 4348320 w 4552297"/>
              <a:gd name="connsiteY57" fmla="*/ 3639984 h 5549975"/>
              <a:gd name="connsiteX58" fmla="*/ 4257559 w 4552297"/>
              <a:gd name="connsiteY58" fmla="*/ 5278921 h 5549975"/>
              <a:gd name="connsiteX59" fmla="*/ 4262857 w 4552297"/>
              <a:gd name="connsiteY59" fmla="*/ 5315626 h 5549975"/>
              <a:gd name="connsiteX60" fmla="*/ 4266391 w 4552297"/>
              <a:gd name="connsiteY60" fmla="*/ 5350090 h 5549975"/>
              <a:gd name="connsiteX61" fmla="*/ 4269223 w 4552297"/>
              <a:gd name="connsiteY61" fmla="*/ 5450399 h 5549975"/>
              <a:gd name="connsiteX62" fmla="*/ 4250666 w 4552297"/>
              <a:gd name="connsiteY62" fmla="*/ 5484804 h 5549975"/>
              <a:gd name="connsiteX63" fmla="*/ 4246014 w 4552297"/>
              <a:gd name="connsiteY63" fmla="*/ 5487504 h 5549975"/>
              <a:gd name="connsiteX64" fmla="*/ 4242557 w 4552297"/>
              <a:gd name="connsiteY64" fmla="*/ 5549951 h 5549975"/>
              <a:gd name="connsiteX65" fmla="*/ 11873 w 4552297"/>
              <a:gd name="connsiteY65" fmla="*/ 5314089 h 5549975"/>
              <a:gd name="connsiteX66" fmla="*/ 15679 w 4552297"/>
              <a:gd name="connsiteY66" fmla="*/ 5243704 h 5549975"/>
              <a:gd name="connsiteX67" fmla="*/ 3174 w 4552297"/>
              <a:gd name="connsiteY67" fmla="*/ 5239903 h 5549975"/>
              <a:gd name="connsiteX68" fmla="*/ 7394 w 4552297"/>
              <a:gd name="connsiteY68" fmla="*/ 5233298 h 5549975"/>
              <a:gd name="connsiteX69" fmla="*/ 7663 w 4552297"/>
              <a:gd name="connsiteY69" fmla="*/ 5230552 h 5549975"/>
              <a:gd name="connsiteX70" fmla="*/ 7933 w 4552297"/>
              <a:gd name="connsiteY70" fmla="*/ 5227804 h 5549975"/>
              <a:gd name="connsiteX71" fmla="*/ 8470 w 4552297"/>
              <a:gd name="connsiteY71" fmla="*/ 5222308 h 5549975"/>
              <a:gd name="connsiteX72" fmla="*/ 8155 w 4552297"/>
              <a:gd name="connsiteY72" fmla="*/ 5216405 h 5549975"/>
              <a:gd name="connsiteX73" fmla="*/ 7571 w 4552297"/>
              <a:gd name="connsiteY73" fmla="*/ 5213249 h 5549975"/>
              <a:gd name="connsiteX74" fmla="*/ 7840 w 4552297"/>
              <a:gd name="connsiteY74" fmla="*/ 5210500 h 5549975"/>
              <a:gd name="connsiteX75" fmla="*/ 7524 w 4552297"/>
              <a:gd name="connsiteY75" fmla="*/ 5204597 h 5549975"/>
              <a:gd name="connsiteX76" fmla="*/ 6941 w 4552297"/>
              <a:gd name="connsiteY76" fmla="*/ 5201441 h 5549975"/>
              <a:gd name="connsiteX77" fmla="*/ 6311 w 4552297"/>
              <a:gd name="connsiteY77" fmla="*/ 5189632 h 5549975"/>
              <a:gd name="connsiteX78" fmla="*/ 5727 w 4552297"/>
              <a:gd name="connsiteY78" fmla="*/ 5186477 h 5549975"/>
              <a:gd name="connsiteX79" fmla="*/ 5995 w 4552297"/>
              <a:gd name="connsiteY79" fmla="*/ 5183728 h 5549975"/>
              <a:gd name="connsiteX80" fmla="*/ 4560 w 4552297"/>
              <a:gd name="connsiteY80" fmla="*/ 5180163 h 5549975"/>
              <a:gd name="connsiteX81" fmla="*/ 21055 w 4552297"/>
              <a:gd name="connsiteY81" fmla="*/ 5144275 h 5549975"/>
              <a:gd name="connsiteX82" fmla="*/ 42491 w 4552297"/>
              <a:gd name="connsiteY82" fmla="*/ 4747825 h 5549975"/>
              <a:gd name="connsiteX83" fmla="*/ 0 w 4552297"/>
              <a:gd name="connsiteY83" fmla="*/ 3811601 h 5549975"/>
              <a:gd name="connsiteX84" fmla="*/ 302276 w 4552297"/>
              <a:gd name="connsiteY84" fmla="*/ 0 h 5549975"/>
              <a:gd name="connsiteX0" fmla="*/ 299102 w 4549123"/>
              <a:gd name="connsiteY0" fmla="*/ 0 h 5549975"/>
              <a:gd name="connsiteX1" fmla="*/ 3301288 w 4549123"/>
              <a:gd name="connsiteY1" fmla="*/ 171842 h 5549975"/>
              <a:gd name="connsiteX2" fmla="*/ 4130099 w 4549123"/>
              <a:gd name="connsiteY2" fmla="*/ 226950 h 5549975"/>
              <a:gd name="connsiteX3" fmla="*/ 4503293 w 4549123"/>
              <a:gd name="connsiteY3" fmla="*/ 247374 h 5549975"/>
              <a:gd name="connsiteX4" fmla="*/ 4531172 w 4549123"/>
              <a:gd name="connsiteY4" fmla="*/ 269179 h 5549975"/>
              <a:gd name="connsiteX5" fmla="*/ 4529398 w 4549123"/>
              <a:gd name="connsiteY5" fmla="*/ 300930 h 5549975"/>
              <a:gd name="connsiteX6" fmla="*/ 4532320 w 4549123"/>
              <a:gd name="connsiteY6" fmla="*/ 302647 h 5549975"/>
              <a:gd name="connsiteX7" fmla="*/ 4548746 w 4549123"/>
              <a:gd name="connsiteY7" fmla="*/ 334222 h 5549975"/>
              <a:gd name="connsiteX8" fmla="*/ 4526485 w 4549123"/>
              <a:gd name="connsiteY8" fmla="*/ 391868 h 5549975"/>
              <a:gd name="connsiteX9" fmla="*/ 4522997 w 4549123"/>
              <a:gd name="connsiteY9" fmla="*/ 415489 h 5549975"/>
              <a:gd name="connsiteX10" fmla="*/ 4517892 w 4549123"/>
              <a:gd name="connsiteY10" fmla="*/ 506828 h 5549975"/>
              <a:gd name="connsiteX11" fmla="*/ 4517242 w 4549123"/>
              <a:gd name="connsiteY11" fmla="*/ 553245 h 5549975"/>
              <a:gd name="connsiteX12" fmla="*/ 4514143 w 4549123"/>
              <a:gd name="connsiteY12" fmla="*/ 581709 h 5549975"/>
              <a:gd name="connsiteX13" fmla="*/ 4513474 w 4549123"/>
              <a:gd name="connsiteY13" fmla="*/ 585890 h 5549975"/>
              <a:gd name="connsiteX14" fmla="*/ 4500537 w 4549123"/>
              <a:gd name="connsiteY14" fmla="*/ 817404 h 5549975"/>
              <a:gd name="connsiteX15" fmla="*/ 4502250 w 4549123"/>
              <a:gd name="connsiteY15" fmla="*/ 822238 h 5549975"/>
              <a:gd name="connsiteX16" fmla="*/ 4500099 w 4549123"/>
              <a:gd name="connsiteY16" fmla="*/ 846069 h 5549975"/>
              <a:gd name="connsiteX17" fmla="*/ 4498499 w 4549123"/>
              <a:gd name="connsiteY17" fmla="*/ 853854 h 5549975"/>
              <a:gd name="connsiteX18" fmla="*/ 4492261 w 4549123"/>
              <a:gd name="connsiteY18" fmla="*/ 965485 h 5549975"/>
              <a:gd name="connsiteX19" fmla="*/ 4494338 w 4549123"/>
              <a:gd name="connsiteY19" fmla="*/ 966385 h 5549975"/>
              <a:gd name="connsiteX20" fmla="*/ 4498457 w 4549123"/>
              <a:gd name="connsiteY20" fmla="*/ 1002567 h 5549975"/>
              <a:gd name="connsiteX21" fmla="*/ 4493659 w 4549123"/>
              <a:gd name="connsiteY21" fmla="*/ 1101094 h 5549975"/>
              <a:gd name="connsiteX22" fmla="*/ 4493554 w 4549123"/>
              <a:gd name="connsiteY22" fmla="*/ 1159389 h 5549975"/>
              <a:gd name="connsiteX23" fmla="*/ 4497857 w 4549123"/>
              <a:gd name="connsiteY23" fmla="*/ 1180505 h 5549975"/>
              <a:gd name="connsiteX24" fmla="*/ 4500947 w 4549123"/>
              <a:gd name="connsiteY24" fmla="*/ 1210687 h 5549975"/>
              <a:gd name="connsiteX25" fmla="*/ 4509764 w 4549123"/>
              <a:gd name="connsiteY25" fmla="*/ 1263157 h 5549975"/>
              <a:gd name="connsiteX26" fmla="*/ 4512041 w 4549123"/>
              <a:gd name="connsiteY26" fmla="*/ 1313374 h 5549975"/>
              <a:gd name="connsiteX27" fmla="*/ 4511161 w 4549123"/>
              <a:gd name="connsiteY27" fmla="*/ 1347004 h 5549975"/>
              <a:gd name="connsiteX28" fmla="*/ 4510698 w 4549123"/>
              <a:gd name="connsiteY28" fmla="*/ 1351864 h 5549975"/>
              <a:gd name="connsiteX29" fmla="*/ 4501579 w 4549123"/>
              <a:gd name="connsiteY29" fmla="*/ 1391762 h 5549975"/>
              <a:gd name="connsiteX30" fmla="*/ 4504843 w 4549123"/>
              <a:gd name="connsiteY30" fmla="*/ 1395707 h 5549975"/>
              <a:gd name="connsiteX31" fmla="*/ 4507685 w 4549123"/>
              <a:gd name="connsiteY31" fmla="*/ 1408524 h 5549975"/>
              <a:gd name="connsiteX32" fmla="*/ 4502944 w 4549123"/>
              <a:gd name="connsiteY32" fmla="*/ 1419109 h 5549975"/>
              <a:gd name="connsiteX33" fmla="*/ 4492760 w 4549123"/>
              <a:gd name="connsiteY33" fmla="*/ 1469337 h 5549975"/>
              <a:gd name="connsiteX34" fmla="*/ 4481863 w 4549123"/>
              <a:gd name="connsiteY34" fmla="*/ 1543038 h 5549975"/>
              <a:gd name="connsiteX35" fmla="*/ 4476982 w 4549123"/>
              <a:gd name="connsiteY35" fmla="*/ 1553997 h 5549975"/>
              <a:gd name="connsiteX36" fmla="*/ 4462554 w 4549123"/>
              <a:gd name="connsiteY36" fmla="*/ 1626071 h 5549975"/>
              <a:gd name="connsiteX37" fmla="*/ 4458839 w 4549123"/>
              <a:gd name="connsiteY37" fmla="*/ 1664103 h 5549975"/>
              <a:gd name="connsiteX38" fmla="*/ 4462499 w 4549123"/>
              <a:gd name="connsiteY38" fmla="*/ 1668558 h 5549975"/>
              <a:gd name="connsiteX39" fmla="*/ 4460849 w 4549123"/>
              <a:gd name="connsiteY39" fmla="*/ 1679756 h 5549975"/>
              <a:gd name="connsiteX40" fmla="*/ 4461261 w 4549123"/>
              <a:gd name="connsiteY40" fmla="*/ 1682815 h 5549975"/>
              <a:gd name="connsiteX41" fmla="*/ 4462772 w 4549123"/>
              <a:gd name="connsiteY41" fmla="*/ 1700268 h 5549975"/>
              <a:gd name="connsiteX42" fmla="*/ 4451302 w 4549123"/>
              <a:gd name="connsiteY42" fmla="*/ 1735163 h 5549975"/>
              <a:gd name="connsiteX43" fmla="*/ 4449242 w 4549123"/>
              <a:gd name="connsiteY43" fmla="*/ 1735289 h 5549975"/>
              <a:gd name="connsiteX44" fmla="*/ 4440744 w 4549123"/>
              <a:gd name="connsiteY44" fmla="*/ 1887374 h 5549975"/>
              <a:gd name="connsiteX45" fmla="*/ 4449435 w 4549123"/>
              <a:gd name="connsiteY45" fmla="*/ 1911536 h 5549975"/>
              <a:gd name="connsiteX46" fmla="*/ 4451713 w 4549123"/>
              <a:gd name="connsiteY46" fmla="*/ 1961755 h 5549975"/>
              <a:gd name="connsiteX47" fmla="*/ 4450832 w 4549123"/>
              <a:gd name="connsiteY47" fmla="*/ 1995384 h 5549975"/>
              <a:gd name="connsiteX48" fmla="*/ 4450370 w 4549123"/>
              <a:gd name="connsiteY48" fmla="*/ 2000244 h 5549975"/>
              <a:gd name="connsiteX49" fmla="*/ 4441250 w 4549123"/>
              <a:gd name="connsiteY49" fmla="*/ 2040142 h 5549975"/>
              <a:gd name="connsiteX50" fmla="*/ 4444515 w 4549123"/>
              <a:gd name="connsiteY50" fmla="*/ 2044087 h 5549975"/>
              <a:gd name="connsiteX51" fmla="*/ 4447356 w 4549123"/>
              <a:gd name="connsiteY51" fmla="*/ 2056904 h 5549975"/>
              <a:gd name="connsiteX52" fmla="*/ 4442615 w 4549123"/>
              <a:gd name="connsiteY52" fmla="*/ 2067489 h 5549975"/>
              <a:gd name="connsiteX53" fmla="*/ 4432431 w 4549123"/>
              <a:gd name="connsiteY53" fmla="*/ 2117719 h 5549975"/>
              <a:gd name="connsiteX54" fmla="*/ 4425100 w 4549123"/>
              <a:gd name="connsiteY54" fmla="*/ 2167300 h 5549975"/>
              <a:gd name="connsiteX55" fmla="*/ 4369017 w 4549123"/>
              <a:gd name="connsiteY55" fmla="*/ 3223633 h 5549975"/>
              <a:gd name="connsiteX56" fmla="*/ 4356231 w 4549123"/>
              <a:gd name="connsiteY56" fmla="*/ 3477281 h 5549975"/>
              <a:gd name="connsiteX57" fmla="*/ 4345146 w 4549123"/>
              <a:gd name="connsiteY57" fmla="*/ 3639984 h 5549975"/>
              <a:gd name="connsiteX58" fmla="*/ 4254385 w 4549123"/>
              <a:gd name="connsiteY58" fmla="*/ 5278921 h 5549975"/>
              <a:gd name="connsiteX59" fmla="*/ 4259683 w 4549123"/>
              <a:gd name="connsiteY59" fmla="*/ 5315626 h 5549975"/>
              <a:gd name="connsiteX60" fmla="*/ 4263217 w 4549123"/>
              <a:gd name="connsiteY60" fmla="*/ 5350090 h 5549975"/>
              <a:gd name="connsiteX61" fmla="*/ 4266049 w 4549123"/>
              <a:gd name="connsiteY61" fmla="*/ 5450399 h 5549975"/>
              <a:gd name="connsiteX62" fmla="*/ 4247492 w 4549123"/>
              <a:gd name="connsiteY62" fmla="*/ 5484804 h 5549975"/>
              <a:gd name="connsiteX63" fmla="*/ 4242840 w 4549123"/>
              <a:gd name="connsiteY63" fmla="*/ 5487504 h 5549975"/>
              <a:gd name="connsiteX64" fmla="*/ 4239383 w 4549123"/>
              <a:gd name="connsiteY64" fmla="*/ 5549951 h 5549975"/>
              <a:gd name="connsiteX65" fmla="*/ 8699 w 4549123"/>
              <a:gd name="connsiteY65" fmla="*/ 5314089 h 5549975"/>
              <a:gd name="connsiteX66" fmla="*/ 12505 w 4549123"/>
              <a:gd name="connsiteY66" fmla="*/ 5243704 h 5549975"/>
              <a:gd name="connsiteX67" fmla="*/ 0 w 4549123"/>
              <a:gd name="connsiteY67" fmla="*/ 5239903 h 5549975"/>
              <a:gd name="connsiteX68" fmla="*/ 4220 w 4549123"/>
              <a:gd name="connsiteY68" fmla="*/ 5233298 h 5549975"/>
              <a:gd name="connsiteX69" fmla="*/ 4489 w 4549123"/>
              <a:gd name="connsiteY69" fmla="*/ 5230552 h 5549975"/>
              <a:gd name="connsiteX70" fmla="*/ 4759 w 4549123"/>
              <a:gd name="connsiteY70" fmla="*/ 5227804 h 5549975"/>
              <a:gd name="connsiteX71" fmla="*/ 5296 w 4549123"/>
              <a:gd name="connsiteY71" fmla="*/ 5222308 h 5549975"/>
              <a:gd name="connsiteX72" fmla="*/ 4981 w 4549123"/>
              <a:gd name="connsiteY72" fmla="*/ 5216405 h 5549975"/>
              <a:gd name="connsiteX73" fmla="*/ 4397 w 4549123"/>
              <a:gd name="connsiteY73" fmla="*/ 5213249 h 5549975"/>
              <a:gd name="connsiteX74" fmla="*/ 4666 w 4549123"/>
              <a:gd name="connsiteY74" fmla="*/ 5210500 h 5549975"/>
              <a:gd name="connsiteX75" fmla="*/ 4350 w 4549123"/>
              <a:gd name="connsiteY75" fmla="*/ 5204597 h 5549975"/>
              <a:gd name="connsiteX76" fmla="*/ 3767 w 4549123"/>
              <a:gd name="connsiteY76" fmla="*/ 5201441 h 5549975"/>
              <a:gd name="connsiteX77" fmla="*/ 3137 w 4549123"/>
              <a:gd name="connsiteY77" fmla="*/ 5189632 h 5549975"/>
              <a:gd name="connsiteX78" fmla="*/ 2553 w 4549123"/>
              <a:gd name="connsiteY78" fmla="*/ 5186477 h 5549975"/>
              <a:gd name="connsiteX79" fmla="*/ 2821 w 4549123"/>
              <a:gd name="connsiteY79" fmla="*/ 5183728 h 5549975"/>
              <a:gd name="connsiteX80" fmla="*/ 1386 w 4549123"/>
              <a:gd name="connsiteY80" fmla="*/ 5180163 h 5549975"/>
              <a:gd name="connsiteX81" fmla="*/ 17881 w 4549123"/>
              <a:gd name="connsiteY81" fmla="*/ 5144275 h 5549975"/>
              <a:gd name="connsiteX82" fmla="*/ 39317 w 4549123"/>
              <a:gd name="connsiteY82" fmla="*/ 4747825 h 5549975"/>
              <a:gd name="connsiteX83" fmla="*/ 218499 w 4549123"/>
              <a:gd name="connsiteY83" fmla="*/ 3822685 h 5549975"/>
              <a:gd name="connsiteX84" fmla="*/ 299102 w 4549123"/>
              <a:gd name="connsiteY84" fmla="*/ 0 h 5549975"/>
              <a:gd name="connsiteX0" fmla="*/ 299102 w 4549123"/>
              <a:gd name="connsiteY0" fmla="*/ 0 h 5549975"/>
              <a:gd name="connsiteX1" fmla="*/ 3301288 w 4549123"/>
              <a:gd name="connsiteY1" fmla="*/ 171842 h 5549975"/>
              <a:gd name="connsiteX2" fmla="*/ 4130099 w 4549123"/>
              <a:gd name="connsiteY2" fmla="*/ 226950 h 5549975"/>
              <a:gd name="connsiteX3" fmla="*/ 4503293 w 4549123"/>
              <a:gd name="connsiteY3" fmla="*/ 247374 h 5549975"/>
              <a:gd name="connsiteX4" fmla="*/ 4531172 w 4549123"/>
              <a:gd name="connsiteY4" fmla="*/ 269179 h 5549975"/>
              <a:gd name="connsiteX5" fmla="*/ 4529398 w 4549123"/>
              <a:gd name="connsiteY5" fmla="*/ 300930 h 5549975"/>
              <a:gd name="connsiteX6" fmla="*/ 4532320 w 4549123"/>
              <a:gd name="connsiteY6" fmla="*/ 302647 h 5549975"/>
              <a:gd name="connsiteX7" fmla="*/ 4548746 w 4549123"/>
              <a:gd name="connsiteY7" fmla="*/ 334222 h 5549975"/>
              <a:gd name="connsiteX8" fmla="*/ 4526485 w 4549123"/>
              <a:gd name="connsiteY8" fmla="*/ 391868 h 5549975"/>
              <a:gd name="connsiteX9" fmla="*/ 4522997 w 4549123"/>
              <a:gd name="connsiteY9" fmla="*/ 415489 h 5549975"/>
              <a:gd name="connsiteX10" fmla="*/ 4517892 w 4549123"/>
              <a:gd name="connsiteY10" fmla="*/ 506828 h 5549975"/>
              <a:gd name="connsiteX11" fmla="*/ 4517242 w 4549123"/>
              <a:gd name="connsiteY11" fmla="*/ 553245 h 5549975"/>
              <a:gd name="connsiteX12" fmla="*/ 4514143 w 4549123"/>
              <a:gd name="connsiteY12" fmla="*/ 581709 h 5549975"/>
              <a:gd name="connsiteX13" fmla="*/ 4513474 w 4549123"/>
              <a:gd name="connsiteY13" fmla="*/ 585890 h 5549975"/>
              <a:gd name="connsiteX14" fmla="*/ 4500537 w 4549123"/>
              <a:gd name="connsiteY14" fmla="*/ 817404 h 5549975"/>
              <a:gd name="connsiteX15" fmla="*/ 4502250 w 4549123"/>
              <a:gd name="connsiteY15" fmla="*/ 822238 h 5549975"/>
              <a:gd name="connsiteX16" fmla="*/ 4500099 w 4549123"/>
              <a:gd name="connsiteY16" fmla="*/ 846069 h 5549975"/>
              <a:gd name="connsiteX17" fmla="*/ 4498499 w 4549123"/>
              <a:gd name="connsiteY17" fmla="*/ 853854 h 5549975"/>
              <a:gd name="connsiteX18" fmla="*/ 4492261 w 4549123"/>
              <a:gd name="connsiteY18" fmla="*/ 965485 h 5549975"/>
              <a:gd name="connsiteX19" fmla="*/ 4494338 w 4549123"/>
              <a:gd name="connsiteY19" fmla="*/ 966385 h 5549975"/>
              <a:gd name="connsiteX20" fmla="*/ 4498457 w 4549123"/>
              <a:gd name="connsiteY20" fmla="*/ 1002567 h 5549975"/>
              <a:gd name="connsiteX21" fmla="*/ 4493659 w 4549123"/>
              <a:gd name="connsiteY21" fmla="*/ 1101094 h 5549975"/>
              <a:gd name="connsiteX22" fmla="*/ 4493554 w 4549123"/>
              <a:gd name="connsiteY22" fmla="*/ 1159389 h 5549975"/>
              <a:gd name="connsiteX23" fmla="*/ 4497857 w 4549123"/>
              <a:gd name="connsiteY23" fmla="*/ 1180505 h 5549975"/>
              <a:gd name="connsiteX24" fmla="*/ 4500947 w 4549123"/>
              <a:gd name="connsiteY24" fmla="*/ 1210687 h 5549975"/>
              <a:gd name="connsiteX25" fmla="*/ 4509764 w 4549123"/>
              <a:gd name="connsiteY25" fmla="*/ 1263157 h 5549975"/>
              <a:gd name="connsiteX26" fmla="*/ 4512041 w 4549123"/>
              <a:gd name="connsiteY26" fmla="*/ 1313374 h 5549975"/>
              <a:gd name="connsiteX27" fmla="*/ 4511161 w 4549123"/>
              <a:gd name="connsiteY27" fmla="*/ 1347004 h 5549975"/>
              <a:gd name="connsiteX28" fmla="*/ 4510698 w 4549123"/>
              <a:gd name="connsiteY28" fmla="*/ 1351864 h 5549975"/>
              <a:gd name="connsiteX29" fmla="*/ 4501579 w 4549123"/>
              <a:gd name="connsiteY29" fmla="*/ 1391762 h 5549975"/>
              <a:gd name="connsiteX30" fmla="*/ 4504843 w 4549123"/>
              <a:gd name="connsiteY30" fmla="*/ 1395707 h 5549975"/>
              <a:gd name="connsiteX31" fmla="*/ 4507685 w 4549123"/>
              <a:gd name="connsiteY31" fmla="*/ 1408524 h 5549975"/>
              <a:gd name="connsiteX32" fmla="*/ 4502944 w 4549123"/>
              <a:gd name="connsiteY32" fmla="*/ 1419109 h 5549975"/>
              <a:gd name="connsiteX33" fmla="*/ 4492760 w 4549123"/>
              <a:gd name="connsiteY33" fmla="*/ 1469337 h 5549975"/>
              <a:gd name="connsiteX34" fmla="*/ 4481863 w 4549123"/>
              <a:gd name="connsiteY34" fmla="*/ 1543038 h 5549975"/>
              <a:gd name="connsiteX35" fmla="*/ 4476982 w 4549123"/>
              <a:gd name="connsiteY35" fmla="*/ 1553997 h 5549975"/>
              <a:gd name="connsiteX36" fmla="*/ 4462554 w 4549123"/>
              <a:gd name="connsiteY36" fmla="*/ 1626071 h 5549975"/>
              <a:gd name="connsiteX37" fmla="*/ 4458839 w 4549123"/>
              <a:gd name="connsiteY37" fmla="*/ 1664103 h 5549975"/>
              <a:gd name="connsiteX38" fmla="*/ 4462499 w 4549123"/>
              <a:gd name="connsiteY38" fmla="*/ 1668558 h 5549975"/>
              <a:gd name="connsiteX39" fmla="*/ 4460849 w 4549123"/>
              <a:gd name="connsiteY39" fmla="*/ 1679756 h 5549975"/>
              <a:gd name="connsiteX40" fmla="*/ 4461261 w 4549123"/>
              <a:gd name="connsiteY40" fmla="*/ 1682815 h 5549975"/>
              <a:gd name="connsiteX41" fmla="*/ 4462772 w 4549123"/>
              <a:gd name="connsiteY41" fmla="*/ 1700268 h 5549975"/>
              <a:gd name="connsiteX42" fmla="*/ 4451302 w 4549123"/>
              <a:gd name="connsiteY42" fmla="*/ 1735163 h 5549975"/>
              <a:gd name="connsiteX43" fmla="*/ 4449242 w 4549123"/>
              <a:gd name="connsiteY43" fmla="*/ 1735289 h 5549975"/>
              <a:gd name="connsiteX44" fmla="*/ 4440744 w 4549123"/>
              <a:gd name="connsiteY44" fmla="*/ 1887374 h 5549975"/>
              <a:gd name="connsiteX45" fmla="*/ 4449435 w 4549123"/>
              <a:gd name="connsiteY45" fmla="*/ 1911536 h 5549975"/>
              <a:gd name="connsiteX46" fmla="*/ 4451713 w 4549123"/>
              <a:gd name="connsiteY46" fmla="*/ 1961755 h 5549975"/>
              <a:gd name="connsiteX47" fmla="*/ 4450832 w 4549123"/>
              <a:gd name="connsiteY47" fmla="*/ 1995384 h 5549975"/>
              <a:gd name="connsiteX48" fmla="*/ 4450370 w 4549123"/>
              <a:gd name="connsiteY48" fmla="*/ 2000244 h 5549975"/>
              <a:gd name="connsiteX49" fmla="*/ 4441250 w 4549123"/>
              <a:gd name="connsiteY49" fmla="*/ 2040142 h 5549975"/>
              <a:gd name="connsiteX50" fmla="*/ 4444515 w 4549123"/>
              <a:gd name="connsiteY50" fmla="*/ 2044087 h 5549975"/>
              <a:gd name="connsiteX51" fmla="*/ 4447356 w 4549123"/>
              <a:gd name="connsiteY51" fmla="*/ 2056904 h 5549975"/>
              <a:gd name="connsiteX52" fmla="*/ 4442615 w 4549123"/>
              <a:gd name="connsiteY52" fmla="*/ 2067489 h 5549975"/>
              <a:gd name="connsiteX53" fmla="*/ 4432431 w 4549123"/>
              <a:gd name="connsiteY53" fmla="*/ 2117719 h 5549975"/>
              <a:gd name="connsiteX54" fmla="*/ 4425100 w 4549123"/>
              <a:gd name="connsiteY54" fmla="*/ 2167300 h 5549975"/>
              <a:gd name="connsiteX55" fmla="*/ 4369017 w 4549123"/>
              <a:gd name="connsiteY55" fmla="*/ 3223633 h 5549975"/>
              <a:gd name="connsiteX56" fmla="*/ 4356231 w 4549123"/>
              <a:gd name="connsiteY56" fmla="*/ 3477281 h 5549975"/>
              <a:gd name="connsiteX57" fmla="*/ 4345146 w 4549123"/>
              <a:gd name="connsiteY57" fmla="*/ 3639984 h 5549975"/>
              <a:gd name="connsiteX58" fmla="*/ 4254385 w 4549123"/>
              <a:gd name="connsiteY58" fmla="*/ 5278921 h 5549975"/>
              <a:gd name="connsiteX59" fmla="*/ 4259683 w 4549123"/>
              <a:gd name="connsiteY59" fmla="*/ 5315626 h 5549975"/>
              <a:gd name="connsiteX60" fmla="*/ 4263217 w 4549123"/>
              <a:gd name="connsiteY60" fmla="*/ 5350090 h 5549975"/>
              <a:gd name="connsiteX61" fmla="*/ 4266049 w 4549123"/>
              <a:gd name="connsiteY61" fmla="*/ 5450399 h 5549975"/>
              <a:gd name="connsiteX62" fmla="*/ 4247492 w 4549123"/>
              <a:gd name="connsiteY62" fmla="*/ 5484804 h 5549975"/>
              <a:gd name="connsiteX63" fmla="*/ 4242840 w 4549123"/>
              <a:gd name="connsiteY63" fmla="*/ 5487504 h 5549975"/>
              <a:gd name="connsiteX64" fmla="*/ 4239383 w 4549123"/>
              <a:gd name="connsiteY64" fmla="*/ 5549951 h 5549975"/>
              <a:gd name="connsiteX65" fmla="*/ 8699 w 4549123"/>
              <a:gd name="connsiteY65" fmla="*/ 5314089 h 5549975"/>
              <a:gd name="connsiteX66" fmla="*/ 12505 w 4549123"/>
              <a:gd name="connsiteY66" fmla="*/ 5243704 h 5549975"/>
              <a:gd name="connsiteX67" fmla="*/ 0 w 4549123"/>
              <a:gd name="connsiteY67" fmla="*/ 5239903 h 5549975"/>
              <a:gd name="connsiteX68" fmla="*/ 4220 w 4549123"/>
              <a:gd name="connsiteY68" fmla="*/ 5233298 h 5549975"/>
              <a:gd name="connsiteX69" fmla="*/ 4489 w 4549123"/>
              <a:gd name="connsiteY69" fmla="*/ 5230552 h 5549975"/>
              <a:gd name="connsiteX70" fmla="*/ 4759 w 4549123"/>
              <a:gd name="connsiteY70" fmla="*/ 5227804 h 5549975"/>
              <a:gd name="connsiteX71" fmla="*/ 5296 w 4549123"/>
              <a:gd name="connsiteY71" fmla="*/ 5222308 h 5549975"/>
              <a:gd name="connsiteX72" fmla="*/ 4981 w 4549123"/>
              <a:gd name="connsiteY72" fmla="*/ 5216405 h 5549975"/>
              <a:gd name="connsiteX73" fmla="*/ 4397 w 4549123"/>
              <a:gd name="connsiteY73" fmla="*/ 5213249 h 5549975"/>
              <a:gd name="connsiteX74" fmla="*/ 4666 w 4549123"/>
              <a:gd name="connsiteY74" fmla="*/ 5210500 h 5549975"/>
              <a:gd name="connsiteX75" fmla="*/ 4350 w 4549123"/>
              <a:gd name="connsiteY75" fmla="*/ 5204597 h 5549975"/>
              <a:gd name="connsiteX76" fmla="*/ 3767 w 4549123"/>
              <a:gd name="connsiteY76" fmla="*/ 5201441 h 5549975"/>
              <a:gd name="connsiteX77" fmla="*/ 3137 w 4549123"/>
              <a:gd name="connsiteY77" fmla="*/ 5189632 h 5549975"/>
              <a:gd name="connsiteX78" fmla="*/ 2553 w 4549123"/>
              <a:gd name="connsiteY78" fmla="*/ 5186477 h 5549975"/>
              <a:gd name="connsiteX79" fmla="*/ 2821 w 4549123"/>
              <a:gd name="connsiteY79" fmla="*/ 5183728 h 5549975"/>
              <a:gd name="connsiteX80" fmla="*/ 1386 w 4549123"/>
              <a:gd name="connsiteY80" fmla="*/ 5180163 h 5549975"/>
              <a:gd name="connsiteX81" fmla="*/ 17881 w 4549123"/>
              <a:gd name="connsiteY81" fmla="*/ 5144275 h 5549975"/>
              <a:gd name="connsiteX82" fmla="*/ 39317 w 4549123"/>
              <a:gd name="connsiteY82" fmla="*/ 4747825 h 5549975"/>
              <a:gd name="connsiteX83" fmla="*/ 74412 w 4549123"/>
              <a:gd name="connsiteY83" fmla="*/ 3839310 h 5549975"/>
              <a:gd name="connsiteX84" fmla="*/ 299102 w 4549123"/>
              <a:gd name="connsiteY84" fmla="*/ 0 h 5549975"/>
              <a:gd name="connsiteX0" fmla="*/ 299102 w 4549123"/>
              <a:gd name="connsiteY0" fmla="*/ 0 h 5549975"/>
              <a:gd name="connsiteX1" fmla="*/ 3301288 w 4549123"/>
              <a:gd name="connsiteY1" fmla="*/ 171842 h 5549975"/>
              <a:gd name="connsiteX2" fmla="*/ 4130099 w 4549123"/>
              <a:gd name="connsiteY2" fmla="*/ 226950 h 5549975"/>
              <a:gd name="connsiteX3" fmla="*/ 4503293 w 4549123"/>
              <a:gd name="connsiteY3" fmla="*/ 247374 h 5549975"/>
              <a:gd name="connsiteX4" fmla="*/ 4531172 w 4549123"/>
              <a:gd name="connsiteY4" fmla="*/ 269179 h 5549975"/>
              <a:gd name="connsiteX5" fmla="*/ 4529398 w 4549123"/>
              <a:gd name="connsiteY5" fmla="*/ 300930 h 5549975"/>
              <a:gd name="connsiteX6" fmla="*/ 4532320 w 4549123"/>
              <a:gd name="connsiteY6" fmla="*/ 302647 h 5549975"/>
              <a:gd name="connsiteX7" fmla="*/ 4548746 w 4549123"/>
              <a:gd name="connsiteY7" fmla="*/ 334222 h 5549975"/>
              <a:gd name="connsiteX8" fmla="*/ 4526485 w 4549123"/>
              <a:gd name="connsiteY8" fmla="*/ 391868 h 5549975"/>
              <a:gd name="connsiteX9" fmla="*/ 4522997 w 4549123"/>
              <a:gd name="connsiteY9" fmla="*/ 415489 h 5549975"/>
              <a:gd name="connsiteX10" fmla="*/ 4517892 w 4549123"/>
              <a:gd name="connsiteY10" fmla="*/ 506828 h 5549975"/>
              <a:gd name="connsiteX11" fmla="*/ 4517242 w 4549123"/>
              <a:gd name="connsiteY11" fmla="*/ 553245 h 5549975"/>
              <a:gd name="connsiteX12" fmla="*/ 4514143 w 4549123"/>
              <a:gd name="connsiteY12" fmla="*/ 581709 h 5549975"/>
              <a:gd name="connsiteX13" fmla="*/ 4513474 w 4549123"/>
              <a:gd name="connsiteY13" fmla="*/ 585890 h 5549975"/>
              <a:gd name="connsiteX14" fmla="*/ 4500537 w 4549123"/>
              <a:gd name="connsiteY14" fmla="*/ 817404 h 5549975"/>
              <a:gd name="connsiteX15" fmla="*/ 4502250 w 4549123"/>
              <a:gd name="connsiteY15" fmla="*/ 822238 h 5549975"/>
              <a:gd name="connsiteX16" fmla="*/ 4500099 w 4549123"/>
              <a:gd name="connsiteY16" fmla="*/ 846069 h 5549975"/>
              <a:gd name="connsiteX17" fmla="*/ 4498499 w 4549123"/>
              <a:gd name="connsiteY17" fmla="*/ 853854 h 5549975"/>
              <a:gd name="connsiteX18" fmla="*/ 4492261 w 4549123"/>
              <a:gd name="connsiteY18" fmla="*/ 965485 h 5549975"/>
              <a:gd name="connsiteX19" fmla="*/ 4494338 w 4549123"/>
              <a:gd name="connsiteY19" fmla="*/ 966385 h 5549975"/>
              <a:gd name="connsiteX20" fmla="*/ 4498457 w 4549123"/>
              <a:gd name="connsiteY20" fmla="*/ 1002567 h 5549975"/>
              <a:gd name="connsiteX21" fmla="*/ 4493659 w 4549123"/>
              <a:gd name="connsiteY21" fmla="*/ 1101094 h 5549975"/>
              <a:gd name="connsiteX22" fmla="*/ 4493554 w 4549123"/>
              <a:gd name="connsiteY22" fmla="*/ 1159389 h 5549975"/>
              <a:gd name="connsiteX23" fmla="*/ 4497857 w 4549123"/>
              <a:gd name="connsiteY23" fmla="*/ 1180505 h 5549975"/>
              <a:gd name="connsiteX24" fmla="*/ 4500947 w 4549123"/>
              <a:gd name="connsiteY24" fmla="*/ 1210687 h 5549975"/>
              <a:gd name="connsiteX25" fmla="*/ 4509764 w 4549123"/>
              <a:gd name="connsiteY25" fmla="*/ 1263157 h 5549975"/>
              <a:gd name="connsiteX26" fmla="*/ 4512041 w 4549123"/>
              <a:gd name="connsiteY26" fmla="*/ 1313374 h 5549975"/>
              <a:gd name="connsiteX27" fmla="*/ 4511161 w 4549123"/>
              <a:gd name="connsiteY27" fmla="*/ 1347004 h 5549975"/>
              <a:gd name="connsiteX28" fmla="*/ 4510698 w 4549123"/>
              <a:gd name="connsiteY28" fmla="*/ 1351864 h 5549975"/>
              <a:gd name="connsiteX29" fmla="*/ 4501579 w 4549123"/>
              <a:gd name="connsiteY29" fmla="*/ 1391762 h 5549975"/>
              <a:gd name="connsiteX30" fmla="*/ 4504843 w 4549123"/>
              <a:gd name="connsiteY30" fmla="*/ 1395707 h 5549975"/>
              <a:gd name="connsiteX31" fmla="*/ 4507685 w 4549123"/>
              <a:gd name="connsiteY31" fmla="*/ 1408524 h 5549975"/>
              <a:gd name="connsiteX32" fmla="*/ 4502944 w 4549123"/>
              <a:gd name="connsiteY32" fmla="*/ 1419109 h 5549975"/>
              <a:gd name="connsiteX33" fmla="*/ 4492760 w 4549123"/>
              <a:gd name="connsiteY33" fmla="*/ 1469337 h 5549975"/>
              <a:gd name="connsiteX34" fmla="*/ 4481863 w 4549123"/>
              <a:gd name="connsiteY34" fmla="*/ 1543038 h 5549975"/>
              <a:gd name="connsiteX35" fmla="*/ 4476982 w 4549123"/>
              <a:gd name="connsiteY35" fmla="*/ 1553997 h 5549975"/>
              <a:gd name="connsiteX36" fmla="*/ 4462554 w 4549123"/>
              <a:gd name="connsiteY36" fmla="*/ 1626071 h 5549975"/>
              <a:gd name="connsiteX37" fmla="*/ 4458839 w 4549123"/>
              <a:gd name="connsiteY37" fmla="*/ 1664103 h 5549975"/>
              <a:gd name="connsiteX38" fmla="*/ 4462499 w 4549123"/>
              <a:gd name="connsiteY38" fmla="*/ 1668558 h 5549975"/>
              <a:gd name="connsiteX39" fmla="*/ 4460849 w 4549123"/>
              <a:gd name="connsiteY39" fmla="*/ 1679756 h 5549975"/>
              <a:gd name="connsiteX40" fmla="*/ 4461261 w 4549123"/>
              <a:gd name="connsiteY40" fmla="*/ 1682815 h 5549975"/>
              <a:gd name="connsiteX41" fmla="*/ 4462772 w 4549123"/>
              <a:gd name="connsiteY41" fmla="*/ 1700268 h 5549975"/>
              <a:gd name="connsiteX42" fmla="*/ 4451302 w 4549123"/>
              <a:gd name="connsiteY42" fmla="*/ 1735163 h 5549975"/>
              <a:gd name="connsiteX43" fmla="*/ 4449242 w 4549123"/>
              <a:gd name="connsiteY43" fmla="*/ 1735289 h 5549975"/>
              <a:gd name="connsiteX44" fmla="*/ 4440744 w 4549123"/>
              <a:gd name="connsiteY44" fmla="*/ 1887374 h 5549975"/>
              <a:gd name="connsiteX45" fmla="*/ 4449435 w 4549123"/>
              <a:gd name="connsiteY45" fmla="*/ 1911536 h 5549975"/>
              <a:gd name="connsiteX46" fmla="*/ 4451713 w 4549123"/>
              <a:gd name="connsiteY46" fmla="*/ 1961755 h 5549975"/>
              <a:gd name="connsiteX47" fmla="*/ 4450832 w 4549123"/>
              <a:gd name="connsiteY47" fmla="*/ 1995384 h 5549975"/>
              <a:gd name="connsiteX48" fmla="*/ 4450370 w 4549123"/>
              <a:gd name="connsiteY48" fmla="*/ 2000244 h 5549975"/>
              <a:gd name="connsiteX49" fmla="*/ 4441250 w 4549123"/>
              <a:gd name="connsiteY49" fmla="*/ 2040142 h 5549975"/>
              <a:gd name="connsiteX50" fmla="*/ 4444515 w 4549123"/>
              <a:gd name="connsiteY50" fmla="*/ 2044087 h 5549975"/>
              <a:gd name="connsiteX51" fmla="*/ 4447356 w 4549123"/>
              <a:gd name="connsiteY51" fmla="*/ 2056904 h 5549975"/>
              <a:gd name="connsiteX52" fmla="*/ 4442615 w 4549123"/>
              <a:gd name="connsiteY52" fmla="*/ 2067489 h 5549975"/>
              <a:gd name="connsiteX53" fmla="*/ 4432431 w 4549123"/>
              <a:gd name="connsiteY53" fmla="*/ 2117719 h 5549975"/>
              <a:gd name="connsiteX54" fmla="*/ 4425100 w 4549123"/>
              <a:gd name="connsiteY54" fmla="*/ 2167300 h 5549975"/>
              <a:gd name="connsiteX55" fmla="*/ 4369017 w 4549123"/>
              <a:gd name="connsiteY55" fmla="*/ 3223633 h 5549975"/>
              <a:gd name="connsiteX56" fmla="*/ 4356231 w 4549123"/>
              <a:gd name="connsiteY56" fmla="*/ 3477281 h 5549975"/>
              <a:gd name="connsiteX57" fmla="*/ 4345146 w 4549123"/>
              <a:gd name="connsiteY57" fmla="*/ 3639984 h 5549975"/>
              <a:gd name="connsiteX58" fmla="*/ 4254385 w 4549123"/>
              <a:gd name="connsiteY58" fmla="*/ 5278921 h 5549975"/>
              <a:gd name="connsiteX59" fmla="*/ 4259683 w 4549123"/>
              <a:gd name="connsiteY59" fmla="*/ 5315626 h 5549975"/>
              <a:gd name="connsiteX60" fmla="*/ 4263217 w 4549123"/>
              <a:gd name="connsiteY60" fmla="*/ 5350090 h 5549975"/>
              <a:gd name="connsiteX61" fmla="*/ 4266049 w 4549123"/>
              <a:gd name="connsiteY61" fmla="*/ 5450399 h 5549975"/>
              <a:gd name="connsiteX62" fmla="*/ 4247492 w 4549123"/>
              <a:gd name="connsiteY62" fmla="*/ 5484804 h 5549975"/>
              <a:gd name="connsiteX63" fmla="*/ 4242840 w 4549123"/>
              <a:gd name="connsiteY63" fmla="*/ 5487504 h 5549975"/>
              <a:gd name="connsiteX64" fmla="*/ 4239383 w 4549123"/>
              <a:gd name="connsiteY64" fmla="*/ 5549951 h 5549975"/>
              <a:gd name="connsiteX65" fmla="*/ 8699 w 4549123"/>
              <a:gd name="connsiteY65" fmla="*/ 5314089 h 5549975"/>
              <a:gd name="connsiteX66" fmla="*/ 12505 w 4549123"/>
              <a:gd name="connsiteY66" fmla="*/ 5243704 h 5549975"/>
              <a:gd name="connsiteX67" fmla="*/ 0 w 4549123"/>
              <a:gd name="connsiteY67" fmla="*/ 5239903 h 5549975"/>
              <a:gd name="connsiteX68" fmla="*/ 4220 w 4549123"/>
              <a:gd name="connsiteY68" fmla="*/ 5233298 h 5549975"/>
              <a:gd name="connsiteX69" fmla="*/ 4489 w 4549123"/>
              <a:gd name="connsiteY69" fmla="*/ 5230552 h 5549975"/>
              <a:gd name="connsiteX70" fmla="*/ 4759 w 4549123"/>
              <a:gd name="connsiteY70" fmla="*/ 5227804 h 5549975"/>
              <a:gd name="connsiteX71" fmla="*/ 5296 w 4549123"/>
              <a:gd name="connsiteY71" fmla="*/ 5222308 h 5549975"/>
              <a:gd name="connsiteX72" fmla="*/ 4981 w 4549123"/>
              <a:gd name="connsiteY72" fmla="*/ 5216405 h 5549975"/>
              <a:gd name="connsiteX73" fmla="*/ 4397 w 4549123"/>
              <a:gd name="connsiteY73" fmla="*/ 5213249 h 5549975"/>
              <a:gd name="connsiteX74" fmla="*/ 4666 w 4549123"/>
              <a:gd name="connsiteY74" fmla="*/ 5210500 h 5549975"/>
              <a:gd name="connsiteX75" fmla="*/ 4350 w 4549123"/>
              <a:gd name="connsiteY75" fmla="*/ 5204597 h 5549975"/>
              <a:gd name="connsiteX76" fmla="*/ 3767 w 4549123"/>
              <a:gd name="connsiteY76" fmla="*/ 5201441 h 5549975"/>
              <a:gd name="connsiteX77" fmla="*/ 3137 w 4549123"/>
              <a:gd name="connsiteY77" fmla="*/ 5189632 h 5549975"/>
              <a:gd name="connsiteX78" fmla="*/ 2553 w 4549123"/>
              <a:gd name="connsiteY78" fmla="*/ 5186477 h 5549975"/>
              <a:gd name="connsiteX79" fmla="*/ 2821 w 4549123"/>
              <a:gd name="connsiteY79" fmla="*/ 5183728 h 5549975"/>
              <a:gd name="connsiteX80" fmla="*/ 1386 w 4549123"/>
              <a:gd name="connsiteY80" fmla="*/ 5180163 h 5549975"/>
              <a:gd name="connsiteX81" fmla="*/ 17881 w 4549123"/>
              <a:gd name="connsiteY81" fmla="*/ 5144275 h 5549975"/>
              <a:gd name="connsiteX82" fmla="*/ 74412 w 4549123"/>
              <a:gd name="connsiteY82" fmla="*/ 3839310 h 5549975"/>
              <a:gd name="connsiteX83" fmla="*/ 299102 w 4549123"/>
              <a:gd name="connsiteY83" fmla="*/ 0 h 5549975"/>
              <a:gd name="connsiteX0" fmla="*/ 299102 w 4549123"/>
              <a:gd name="connsiteY0" fmla="*/ 0 h 5549975"/>
              <a:gd name="connsiteX1" fmla="*/ 3301288 w 4549123"/>
              <a:gd name="connsiteY1" fmla="*/ 171842 h 5549975"/>
              <a:gd name="connsiteX2" fmla="*/ 4130099 w 4549123"/>
              <a:gd name="connsiteY2" fmla="*/ 226950 h 5549975"/>
              <a:gd name="connsiteX3" fmla="*/ 4503293 w 4549123"/>
              <a:gd name="connsiteY3" fmla="*/ 247374 h 5549975"/>
              <a:gd name="connsiteX4" fmla="*/ 4531172 w 4549123"/>
              <a:gd name="connsiteY4" fmla="*/ 269179 h 5549975"/>
              <a:gd name="connsiteX5" fmla="*/ 4529398 w 4549123"/>
              <a:gd name="connsiteY5" fmla="*/ 300930 h 5549975"/>
              <a:gd name="connsiteX6" fmla="*/ 4532320 w 4549123"/>
              <a:gd name="connsiteY6" fmla="*/ 302647 h 5549975"/>
              <a:gd name="connsiteX7" fmla="*/ 4548746 w 4549123"/>
              <a:gd name="connsiteY7" fmla="*/ 334222 h 5549975"/>
              <a:gd name="connsiteX8" fmla="*/ 4526485 w 4549123"/>
              <a:gd name="connsiteY8" fmla="*/ 391868 h 5549975"/>
              <a:gd name="connsiteX9" fmla="*/ 4522997 w 4549123"/>
              <a:gd name="connsiteY9" fmla="*/ 415489 h 5549975"/>
              <a:gd name="connsiteX10" fmla="*/ 4517892 w 4549123"/>
              <a:gd name="connsiteY10" fmla="*/ 506828 h 5549975"/>
              <a:gd name="connsiteX11" fmla="*/ 4517242 w 4549123"/>
              <a:gd name="connsiteY11" fmla="*/ 553245 h 5549975"/>
              <a:gd name="connsiteX12" fmla="*/ 4514143 w 4549123"/>
              <a:gd name="connsiteY12" fmla="*/ 581709 h 5549975"/>
              <a:gd name="connsiteX13" fmla="*/ 4513474 w 4549123"/>
              <a:gd name="connsiteY13" fmla="*/ 585890 h 5549975"/>
              <a:gd name="connsiteX14" fmla="*/ 4500537 w 4549123"/>
              <a:gd name="connsiteY14" fmla="*/ 817404 h 5549975"/>
              <a:gd name="connsiteX15" fmla="*/ 4502250 w 4549123"/>
              <a:gd name="connsiteY15" fmla="*/ 822238 h 5549975"/>
              <a:gd name="connsiteX16" fmla="*/ 4500099 w 4549123"/>
              <a:gd name="connsiteY16" fmla="*/ 846069 h 5549975"/>
              <a:gd name="connsiteX17" fmla="*/ 4498499 w 4549123"/>
              <a:gd name="connsiteY17" fmla="*/ 853854 h 5549975"/>
              <a:gd name="connsiteX18" fmla="*/ 4492261 w 4549123"/>
              <a:gd name="connsiteY18" fmla="*/ 965485 h 5549975"/>
              <a:gd name="connsiteX19" fmla="*/ 4494338 w 4549123"/>
              <a:gd name="connsiteY19" fmla="*/ 966385 h 5549975"/>
              <a:gd name="connsiteX20" fmla="*/ 4498457 w 4549123"/>
              <a:gd name="connsiteY20" fmla="*/ 1002567 h 5549975"/>
              <a:gd name="connsiteX21" fmla="*/ 4493659 w 4549123"/>
              <a:gd name="connsiteY21" fmla="*/ 1101094 h 5549975"/>
              <a:gd name="connsiteX22" fmla="*/ 4493554 w 4549123"/>
              <a:gd name="connsiteY22" fmla="*/ 1159389 h 5549975"/>
              <a:gd name="connsiteX23" fmla="*/ 4497857 w 4549123"/>
              <a:gd name="connsiteY23" fmla="*/ 1180505 h 5549975"/>
              <a:gd name="connsiteX24" fmla="*/ 4500947 w 4549123"/>
              <a:gd name="connsiteY24" fmla="*/ 1210687 h 5549975"/>
              <a:gd name="connsiteX25" fmla="*/ 4509764 w 4549123"/>
              <a:gd name="connsiteY25" fmla="*/ 1263157 h 5549975"/>
              <a:gd name="connsiteX26" fmla="*/ 4512041 w 4549123"/>
              <a:gd name="connsiteY26" fmla="*/ 1313374 h 5549975"/>
              <a:gd name="connsiteX27" fmla="*/ 4511161 w 4549123"/>
              <a:gd name="connsiteY27" fmla="*/ 1347004 h 5549975"/>
              <a:gd name="connsiteX28" fmla="*/ 4510698 w 4549123"/>
              <a:gd name="connsiteY28" fmla="*/ 1351864 h 5549975"/>
              <a:gd name="connsiteX29" fmla="*/ 4501579 w 4549123"/>
              <a:gd name="connsiteY29" fmla="*/ 1391762 h 5549975"/>
              <a:gd name="connsiteX30" fmla="*/ 4504843 w 4549123"/>
              <a:gd name="connsiteY30" fmla="*/ 1395707 h 5549975"/>
              <a:gd name="connsiteX31" fmla="*/ 4507685 w 4549123"/>
              <a:gd name="connsiteY31" fmla="*/ 1408524 h 5549975"/>
              <a:gd name="connsiteX32" fmla="*/ 4502944 w 4549123"/>
              <a:gd name="connsiteY32" fmla="*/ 1419109 h 5549975"/>
              <a:gd name="connsiteX33" fmla="*/ 4492760 w 4549123"/>
              <a:gd name="connsiteY33" fmla="*/ 1469337 h 5549975"/>
              <a:gd name="connsiteX34" fmla="*/ 4481863 w 4549123"/>
              <a:gd name="connsiteY34" fmla="*/ 1543038 h 5549975"/>
              <a:gd name="connsiteX35" fmla="*/ 4476982 w 4549123"/>
              <a:gd name="connsiteY35" fmla="*/ 1553997 h 5549975"/>
              <a:gd name="connsiteX36" fmla="*/ 4462554 w 4549123"/>
              <a:gd name="connsiteY36" fmla="*/ 1626071 h 5549975"/>
              <a:gd name="connsiteX37" fmla="*/ 4458839 w 4549123"/>
              <a:gd name="connsiteY37" fmla="*/ 1664103 h 5549975"/>
              <a:gd name="connsiteX38" fmla="*/ 4462499 w 4549123"/>
              <a:gd name="connsiteY38" fmla="*/ 1668558 h 5549975"/>
              <a:gd name="connsiteX39" fmla="*/ 4460849 w 4549123"/>
              <a:gd name="connsiteY39" fmla="*/ 1679756 h 5549975"/>
              <a:gd name="connsiteX40" fmla="*/ 4461261 w 4549123"/>
              <a:gd name="connsiteY40" fmla="*/ 1682815 h 5549975"/>
              <a:gd name="connsiteX41" fmla="*/ 4462772 w 4549123"/>
              <a:gd name="connsiteY41" fmla="*/ 1700268 h 5549975"/>
              <a:gd name="connsiteX42" fmla="*/ 4451302 w 4549123"/>
              <a:gd name="connsiteY42" fmla="*/ 1735163 h 5549975"/>
              <a:gd name="connsiteX43" fmla="*/ 4449242 w 4549123"/>
              <a:gd name="connsiteY43" fmla="*/ 1735289 h 5549975"/>
              <a:gd name="connsiteX44" fmla="*/ 4440744 w 4549123"/>
              <a:gd name="connsiteY44" fmla="*/ 1887374 h 5549975"/>
              <a:gd name="connsiteX45" fmla="*/ 4449435 w 4549123"/>
              <a:gd name="connsiteY45" fmla="*/ 1911536 h 5549975"/>
              <a:gd name="connsiteX46" fmla="*/ 4451713 w 4549123"/>
              <a:gd name="connsiteY46" fmla="*/ 1961755 h 5549975"/>
              <a:gd name="connsiteX47" fmla="*/ 4450832 w 4549123"/>
              <a:gd name="connsiteY47" fmla="*/ 1995384 h 5549975"/>
              <a:gd name="connsiteX48" fmla="*/ 4450370 w 4549123"/>
              <a:gd name="connsiteY48" fmla="*/ 2000244 h 5549975"/>
              <a:gd name="connsiteX49" fmla="*/ 4441250 w 4549123"/>
              <a:gd name="connsiteY49" fmla="*/ 2040142 h 5549975"/>
              <a:gd name="connsiteX50" fmla="*/ 4444515 w 4549123"/>
              <a:gd name="connsiteY50" fmla="*/ 2044087 h 5549975"/>
              <a:gd name="connsiteX51" fmla="*/ 4447356 w 4549123"/>
              <a:gd name="connsiteY51" fmla="*/ 2056904 h 5549975"/>
              <a:gd name="connsiteX52" fmla="*/ 4442615 w 4549123"/>
              <a:gd name="connsiteY52" fmla="*/ 2067489 h 5549975"/>
              <a:gd name="connsiteX53" fmla="*/ 4432431 w 4549123"/>
              <a:gd name="connsiteY53" fmla="*/ 2117719 h 5549975"/>
              <a:gd name="connsiteX54" fmla="*/ 4425100 w 4549123"/>
              <a:gd name="connsiteY54" fmla="*/ 2167300 h 5549975"/>
              <a:gd name="connsiteX55" fmla="*/ 4369017 w 4549123"/>
              <a:gd name="connsiteY55" fmla="*/ 3223633 h 5549975"/>
              <a:gd name="connsiteX56" fmla="*/ 4356231 w 4549123"/>
              <a:gd name="connsiteY56" fmla="*/ 3477281 h 5549975"/>
              <a:gd name="connsiteX57" fmla="*/ 4345146 w 4549123"/>
              <a:gd name="connsiteY57" fmla="*/ 3639984 h 5549975"/>
              <a:gd name="connsiteX58" fmla="*/ 4254385 w 4549123"/>
              <a:gd name="connsiteY58" fmla="*/ 5278921 h 5549975"/>
              <a:gd name="connsiteX59" fmla="*/ 4259683 w 4549123"/>
              <a:gd name="connsiteY59" fmla="*/ 5315626 h 5549975"/>
              <a:gd name="connsiteX60" fmla="*/ 4263217 w 4549123"/>
              <a:gd name="connsiteY60" fmla="*/ 5350090 h 5549975"/>
              <a:gd name="connsiteX61" fmla="*/ 4266049 w 4549123"/>
              <a:gd name="connsiteY61" fmla="*/ 5450399 h 5549975"/>
              <a:gd name="connsiteX62" fmla="*/ 4247492 w 4549123"/>
              <a:gd name="connsiteY62" fmla="*/ 5484804 h 5549975"/>
              <a:gd name="connsiteX63" fmla="*/ 4242840 w 4549123"/>
              <a:gd name="connsiteY63" fmla="*/ 5487504 h 5549975"/>
              <a:gd name="connsiteX64" fmla="*/ 4239383 w 4549123"/>
              <a:gd name="connsiteY64" fmla="*/ 5549951 h 5549975"/>
              <a:gd name="connsiteX65" fmla="*/ 8699 w 4549123"/>
              <a:gd name="connsiteY65" fmla="*/ 5314089 h 5549975"/>
              <a:gd name="connsiteX66" fmla="*/ 12505 w 4549123"/>
              <a:gd name="connsiteY66" fmla="*/ 5243704 h 5549975"/>
              <a:gd name="connsiteX67" fmla="*/ 0 w 4549123"/>
              <a:gd name="connsiteY67" fmla="*/ 5239903 h 5549975"/>
              <a:gd name="connsiteX68" fmla="*/ 4220 w 4549123"/>
              <a:gd name="connsiteY68" fmla="*/ 5233298 h 5549975"/>
              <a:gd name="connsiteX69" fmla="*/ 4489 w 4549123"/>
              <a:gd name="connsiteY69" fmla="*/ 5230552 h 5549975"/>
              <a:gd name="connsiteX70" fmla="*/ 4759 w 4549123"/>
              <a:gd name="connsiteY70" fmla="*/ 5227804 h 5549975"/>
              <a:gd name="connsiteX71" fmla="*/ 5296 w 4549123"/>
              <a:gd name="connsiteY71" fmla="*/ 5222308 h 5549975"/>
              <a:gd name="connsiteX72" fmla="*/ 4981 w 4549123"/>
              <a:gd name="connsiteY72" fmla="*/ 5216405 h 5549975"/>
              <a:gd name="connsiteX73" fmla="*/ 4397 w 4549123"/>
              <a:gd name="connsiteY73" fmla="*/ 5213249 h 5549975"/>
              <a:gd name="connsiteX74" fmla="*/ 4666 w 4549123"/>
              <a:gd name="connsiteY74" fmla="*/ 5210500 h 5549975"/>
              <a:gd name="connsiteX75" fmla="*/ 4350 w 4549123"/>
              <a:gd name="connsiteY75" fmla="*/ 5204597 h 5549975"/>
              <a:gd name="connsiteX76" fmla="*/ 3767 w 4549123"/>
              <a:gd name="connsiteY76" fmla="*/ 5201441 h 5549975"/>
              <a:gd name="connsiteX77" fmla="*/ 3137 w 4549123"/>
              <a:gd name="connsiteY77" fmla="*/ 5189632 h 5549975"/>
              <a:gd name="connsiteX78" fmla="*/ 2553 w 4549123"/>
              <a:gd name="connsiteY78" fmla="*/ 5186477 h 5549975"/>
              <a:gd name="connsiteX79" fmla="*/ 2821 w 4549123"/>
              <a:gd name="connsiteY79" fmla="*/ 5183728 h 5549975"/>
              <a:gd name="connsiteX80" fmla="*/ 1386 w 4549123"/>
              <a:gd name="connsiteY80" fmla="*/ 5180163 h 5549975"/>
              <a:gd name="connsiteX81" fmla="*/ 6798 w 4549123"/>
              <a:gd name="connsiteY81" fmla="*/ 5116566 h 5549975"/>
              <a:gd name="connsiteX82" fmla="*/ 74412 w 4549123"/>
              <a:gd name="connsiteY82" fmla="*/ 3839310 h 5549975"/>
              <a:gd name="connsiteX83" fmla="*/ 299102 w 4549123"/>
              <a:gd name="connsiteY83" fmla="*/ 0 h 5549975"/>
              <a:gd name="connsiteX0" fmla="*/ 304427 w 4554448"/>
              <a:gd name="connsiteY0" fmla="*/ 0 h 5549970"/>
              <a:gd name="connsiteX1" fmla="*/ 3306613 w 4554448"/>
              <a:gd name="connsiteY1" fmla="*/ 171842 h 5549970"/>
              <a:gd name="connsiteX2" fmla="*/ 4135424 w 4554448"/>
              <a:gd name="connsiteY2" fmla="*/ 226950 h 5549970"/>
              <a:gd name="connsiteX3" fmla="*/ 4508618 w 4554448"/>
              <a:gd name="connsiteY3" fmla="*/ 247374 h 5549970"/>
              <a:gd name="connsiteX4" fmla="*/ 4536497 w 4554448"/>
              <a:gd name="connsiteY4" fmla="*/ 269179 h 5549970"/>
              <a:gd name="connsiteX5" fmla="*/ 4534723 w 4554448"/>
              <a:gd name="connsiteY5" fmla="*/ 300930 h 5549970"/>
              <a:gd name="connsiteX6" fmla="*/ 4537645 w 4554448"/>
              <a:gd name="connsiteY6" fmla="*/ 302647 h 5549970"/>
              <a:gd name="connsiteX7" fmla="*/ 4554071 w 4554448"/>
              <a:gd name="connsiteY7" fmla="*/ 334222 h 5549970"/>
              <a:gd name="connsiteX8" fmla="*/ 4531810 w 4554448"/>
              <a:gd name="connsiteY8" fmla="*/ 391868 h 5549970"/>
              <a:gd name="connsiteX9" fmla="*/ 4528322 w 4554448"/>
              <a:gd name="connsiteY9" fmla="*/ 415489 h 5549970"/>
              <a:gd name="connsiteX10" fmla="*/ 4523217 w 4554448"/>
              <a:gd name="connsiteY10" fmla="*/ 506828 h 5549970"/>
              <a:gd name="connsiteX11" fmla="*/ 4522567 w 4554448"/>
              <a:gd name="connsiteY11" fmla="*/ 553245 h 5549970"/>
              <a:gd name="connsiteX12" fmla="*/ 4519468 w 4554448"/>
              <a:gd name="connsiteY12" fmla="*/ 581709 h 5549970"/>
              <a:gd name="connsiteX13" fmla="*/ 4518799 w 4554448"/>
              <a:gd name="connsiteY13" fmla="*/ 585890 h 5549970"/>
              <a:gd name="connsiteX14" fmla="*/ 4505862 w 4554448"/>
              <a:gd name="connsiteY14" fmla="*/ 817404 h 5549970"/>
              <a:gd name="connsiteX15" fmla="*/ 4507575 w 4554448"/>
              <a:gd name="connsiteY15" fmla="*/ 822238 h 5549970"/>
              <a:gd name="connsiteX16" fmla="*/ 4505424 w 4554448"/>
              <a:gd name="connsiteY16" fmla="*/ 846069 h 5549970"/>
              <a:gd name="connsiteX17" fmla="*/ 4503824 w 4554448"/>
              <a:gd name="connsiteY17" fmla="*/ 853854 h 5549970"/>
              <a:gd name="connsiteX18" fmla="*/ 4497586 w 4554448"/>
              <a:gd name="connsiteY18" fmla="*/ 965485 h 5549970"/>
              <a:gd name="connsiteX19" fmla="*/ 4499663 w 4554448"/>
              <a:gd name="connsiteY19" fmla="*/ 966385 h 5549970"/>
              <a:gd name="connsiteX20" fmla="*/ 4503782 w 4554448"/>
              <a:gd name="connsiteY20" fmla="*/ 1002567 h 5549970"/>
              <a:gd name="connsiteX21" fmla="*/ 4498984 w 4554448"/>
              <a:gd name="connsiteY21" fmla="*/ 1101094 h 5549970"/>
              <a:gd name="connsiteX22" fmla="*/ 4498879 w 4554448"/>
              <a:gd name="connsiteY22" fmla="*/ 1159389 h 5549970"/>
              <a:gd name="connsiteX23" fmla="*/ 4503182 w 4554448"/>
              <a:gd name="connsiteY23" fmla="*/ 1180505 h 5549970"/>
              <a:gd name="connsiteX24" fmla="*/ 4506272 w 4554448"/>
              <a:gd name="connsiteY24" fmla="*/ 1210687 h 5549970"/>
              <a:gd name="connsiteX25" fmla="*/ 4515089 w 4554448"/>
              <a:gd name="connsiteY25" fmla="*/ 1263157 h 5549970"/>
              <a:gd name="connsiteX26" fmla="*/ 4517366 w 4554448"/>
              <a:gd name="connsiteY26" fmla="*/ 1313374 h 5549970"/>
              <a:gd name="connsiteX27" fmla="*/ 4516486 w 4554448"/>
              <a:gd name="connsiteY27" fmla="*/ 1347004 h 5549970"/>
              <a:gd name="connsiteX28" fmla="*/ 4516023 w 4554448"/>
              <a:gd name="connsiteY28" fmla="*/ 1351864 h 5549970"/>
              <a:gd name="connsiteX29" fmla="*/ 4506904 w 4554448"/>
              <a:gd name="connsiteY29" fmla="*/ 1391762 h 5549970"/>
              <a:gd name="connsiteX30" fmla="*/ 4510168 w 4554448"/>
              <a:gd name="connsiteY30" fmla="*/ 1395707 h 5549970"/>
              <a:gd name="connsiteX31" fmla="*/ 4513010 w 4554448"/>
              <a:gd name="connsiteY31" fmla="*/ 1408524 h 5549970"/>
              <a:gd name="connsiteX32" fmla="*/ 4508269 w 4554448"/>
              <a:gd name="connsiteY32" fmla="*/ 1419109 h 5549970"/>
              <a:gd name="connsiteX33" fmla="*/ 4498085 w 4554448"/>
              <a:gd name="connsiteY33" fmla="*/ 1469337 h 5549970"/>
              <a:gd name="connsiteX34" fmla="*/ 4487188 w 4554448"/>
              <a:gd name="connsiteY34" fmla="*/ 1543038 h 5549970"/>
              <a:gd name="connsiteX35" fmla="*/ 4482307 w 4554448"/>
              <a:gd name="connsiteY35" fmla="*/ 1553997 h 5549970"/>
              <a:gd name="connsiteX36" fmla="*/ 4467879 w 4554448"/>
              <a:gd name="connsiteY36" fmla="*/ 1626071 h 5549970"/>
              <a:gd name="connsiteX37" fmla="*/ 4464164 w 4554448"/>
              <a:gd name="connsiteY37" fmla="*/ 1664103 h 5549970"/>
              <a:gd name="connsiteX38" fmla="*/ 4467824 w 4554448"/>
              <a:gd name="connsiteY38" fmla="*/ 1668558 h 5549970"/>
              <a:gd name="connsiteX39" fmla="*/ 4466174 w 4554448"/>
              <a:gd name="connsiteY39" fmla="*/ 1679756 h 5549970"/>
              <a:gd name="connsiteX40" fmla="*/ 4466586 w 4554448"/>
              <a:gd name="connsiteY40" fmla="*/ 1682815 h 5549970"/>
              <a:gd name="connsiteX41" fmla="*/ 4468097 w 4554448"/>
              <a:gd name="connsiteY41" fmla="*/ 1700268 h 5549970"/>
              <a:gd name="connsiteX42" fmla="*/ 4456627 w 4554448"/>
              <a:gd name="connsiteY42" fmla="*/ 1735163 h 5549970"/>
              <a:gd name="connsiteX43" fmla="*/ 4454567 w 4554448"/>
              <a:gd name="connsiteY43" fmla="*/ 1735289 h 5549970"/>
              <a:gd name="connsiteX44" fmla="*/ 4446069 w 4554448"/>
              <a:gd name="connsiteY44" fmla="*/ 1887374 h 5549970"/>
              <a:gd name="connsiteX45" fmla="*/ 4454760 w 4554448"/>
              <a:gd name="connsiteY45" fmla="*/ 1911536 h 5549970"/>
              <a:gd name="connsiteX46" fmla="*/ 4457038 w 4554448"/>
              <a:gd name="connsiteY46" fmla="*/ 1961755 h 5549970"/>
              <a:gd name="connsiteX47" fmla="*/ 4456157 w 4554448"/>
              <a:gd name="connsiteY47" fmla="*/ 1995384 h 5549970"/>
              <a:gd name="connsiteX48" fmla="*/ 4455695 w 4554448"/>
              <a:gd name="connsiteY48" fmla="*/ 2000244 h 5549970"/>
              <a:gd name="connsiteX49" fmla="*/ 4446575 w 4554448"/>
              <a:gd name="connsiteY49" fmla="*/ 2040142 h 5549970"/>
              <a:gd name="connsiteX50" fmla="*/ 4449840 w 4554448"/>
              <a:gd name="connsiteY50" fmla="*/ 2044087 h 5549970"/>
              <a:gd name="connsiteX51" fmla="*/ 4452681 w 4554448"/>
              <a:gd name="connsiteY51" fmla="*/ 2056904 h 5549970"/>
              <a:gd name="connsiteX52" fmla="*/ 4447940 w 4554448"/>
              <a:gd name="connsiteY52" fmla="*/ 2067489 h 5549970"/>
              <a:gd name="connsiteX53" fmla="*/ 4437756 w 4554448"/>
              <a:gd name="connsiteY53" fmla="*/ 2117719 h 5549970"/>
              <a:gd name="connsiteX54" fmla="*/ 4430425 w 4554448"/>
              <a:gd name="connsiteY54" fmla="*/ 2167300 h 5549970"/>
              <a:gd name="connsiteX55" fmla="*/ 4374342 w 4554448"/>
              <a:gd name="connsiteY55" fmla="*/ 3223633 h 5549970"/>
              <a:gd name="connsiteX56" fmla="*/ 4361556 w 4554448"/>
              <a:gd name="connsiteY56" fmla="*/ 3477281 h 5549970"/>
              <a:gd name="connsiteX57" fmla="*/ 4350471 w 4554448"/>
              <a:gd name="connsiteY57" fmla="*/ 3639984 h 5549970"/>
              <a:gd name="connsiteX58" fmla="*/ 4259710 w 4554448"/>
              <a:gd name="connsiteY58" fmla="*/ 5278921 h 5549970"/>
              <a:gd name="connsiteX59" fmla="*/ 4265008 w 4554448"/>
              <a:gd name="connsiteY59" fmla="*/ 5315626 h 5549970"/>
              <a:gd name="connsiteX60" fmla="*/ 4268542 w 4554448"/>
              <a:gd name="connsiteY60" fmla="*/ 5350090 h 5549970"/>
              <a:gd name="connsiteX61" fmla="*/ 4271374 w 4554448"/>
              <a:gd name="connsiteY61" fmla="*/ 5450399 h 5549970"/>
              <a:gd name="connsiteX62" fmla="*/ 4252817 w 4554448"/>
              <a:gd name="connsiteY62" fmla="*/ 5484804 h 5549970"/>
              <a:gd name="connsiteX63" fmla="*/ 4248165 w 4554448"/>
              <a:gd name="connsiteY63" fmla="*/ 5487504 h 5549970"/>
              <a:gd name="connsiteX64" fmla="*/ 4244708 w 4554448"/>
              <a:gd name="connsiteY64" fmla="*/ 5549951 h 5549970"/>
              <a:gd name="connsiteX65" fmla="*/ 0 w 4554448"/>
              <a:gd name="connsiteY65" fmla="*/ 5272016 h 5549970"/>
              <a:gd name="connsiteX66" fmla="*/ 17830 w 4554448"/>
              <a:gd name="connsiteY66" fmla="*/ 5243704 h 5549970"/>
              <a:gd name="connsiteX67" fmla="*/ 5325 w 4554448"/>
              <a:gd name="connsiteY67" fmla="*/ 5239903 h 5549970"/>
              <a:gd name="connsiteX68" fmla="*/ 9545 w 4554448"/>
              <a:gd name="connsiteY68" fmla="*/ 5233298 h 5549970"/>
              <a:gd name="connsiteX69" fmla="*/ 9814 w 4554448"/>
              <a:gd name="connsiteY69" fmla="*/ 5230552 h 5549970"/>
              <a:gd name="connsiteX70" fmla="*/ 10084 w 4554448"/>
              <a:gd name="connsiteY70" fmla="*/ 5227804 h 5549970"/>
              <a:gd name="connsiteX71" fmla="*/ 10621 w 4554448"/>
              <a:gd name="connsiteY71" fmla="*/ 5222308 h 5549970"/>
              <a:gd name="connsiteX72" fmla="*/ 10306 w 4554448"/>
              <a:gd name="connsiteY72" fmla="*/ 5216405 h 5549970"/>
              <a:gd name="connsiteX73" fmla="*/ 9722 w 4554448"/>
              <a:gd name="connsiteY73" fmla="*/ 5213249 h 5549970"/>
              <a:gd name="connsiteX74" fmla="*/ 9991 w 4554448"/>
              <a:gd name="connsiteY74" fmla="*/ 5210500 h 5549970"/>
              <a:gd name="connsiteX75" fmla="*/ 9675 w 4554448"/>
              <a:gd name="connsiteY75" fmla="*/ 5204597 h 5549970"/>
              <a:gd name="connsiteX76" fmla="*/ 9092 w 4554448"/>
              <a:gd name="connsiteY76" fmla="*/ 5201441 h 5549970"/>
              <a:gd name="connsiteX77" fmla="*/ 8462 w 4554448"/>
              <a:gd name="connsiteY77" fmla="*/ 5189632 h 5549970"/>
              <a:gd name="connsiteX78" fmla="*/ 7878 w 4554448"/>
              <a:gd name="connsiteY78" fmla="*/ 5186477 h 5549970"/>
              <a:gd name="connsiteX79" fmla="*/ 8146 w 4554448"/>
              <a:gd name="connsiteY79" fmla="*/ 5183728 h 5549970"/>
              <a:gd name="connsiteX80" fmla="*/ 6711 w 4554448"/>
              <a:gd name="connsiteY80" fmla="*/ 5180163 h 5549970"/>
              <a:gd name="connsiteX81" fmla="*/ 12123 w 4554448"/>
              <a:gd name="connsiteY81" fmla="*/ 5116566 h 5549970"/>
              <a:gd name="connsiteX82" fmla="*/ 79737 w 4554448"/>
              <a:gd name="connsiteY82" fmla="*/ 3839310 h 5549970"/>
              <a:gd name="connsiteX83" fmla="*/ 304427 w 4554448"/>
              <a:gd name="connsiteY83" fmla="*/ 0 h 5549970"/>
              <a:gd name="connsiteX0" fmla="*/ 338086 w 4588107"/>
              <a:gd name="connsiteY0" fmla="*/ 0 h 5549995"/>
              <a:gd name="connsiteX1" fmla="*/ 3340272 w 4588107"/>
              <a:gd name="connsiteY1" fmla="*/ 171842 h 5549995"/>
              <a:gd name="connsiteX2" fmla="*/ 4169083 w 4588107"/>
              <a:gd name="connsiteY2" fmla="*/ 226950 h 5549995"/>
              <a:gd name="connsiteX3" fmla="*/ 4542277 w 4588107"/>
              <a:gd name="connsiteY3" fmla="*/ 247374 h 5549995"/>
              <a:gd name="connsiteX4" fmla="*/ 4570156 w 4588107"/>
              <a:gd name="connsiteY4" fmla="*/ 269179 h 5549995"/>
              <a:gd name="connsiteX5" fmla="*/ 4568382 w 4588107"/>
              <a:gd name="connsiteY5" fmla="*/ 300930 h 5549995"/>
              <a:gd name="connsiteX6" fmla="*/ 4571304 w 4588107"/>
              <a:gd name="connsiteY6" fmla="*/ 302647 h 5549995"/>
              <a:gd name="connsiteX7" fmla="*/ 4587730 w 4588107"/>
              <a:gd name="connsiteY7" fmla="*/ 334222 h 5549995"/>
              <a:gd name="connsiteX8" fmla="*/ 4565469 w 4588107"/>
              <a:gd name="connsiteY8" fmla="*/ 391868 h 5549995"/>
              <a:gd name="connsiteX9" fmla="*/ 4561981 w 4588107"/>
              <a:gd name="connsiteY9" fmla="*/ 415489 h 5549995"/>
              <a:gd name="connsiteX10" fmla="*/ 4556876 w 4588107"/>
              <a:gd name="connsiteY10" fmla="*/ 506828 h 5549995"/>
              <a:gd name="connsiteX11" fmla="*/ 4556226 w 4588107"/>
              <a:gd name="connsiteY11" fmla="*/ 553245 h 5549995"/>
              <a:gd name="connsiteX12" fmla="*/ 4553127 w 4588107"/>
              <a:gd name="connsiteY12" fmla="*/ 581709 h 5549995"/>
              <a:gd name="connsiteX13" fmla="*/ 4552458 w 4588107"/>
              <a:gd name="connsiteY13" fmla="*/ 585890 h 5549995"/>
              <a:gd name="connsiteX14" fmla="*/ 4539521 w 4588107"/>
              <a:gd name="connsiteY14" fmla="*/ 817404 h 5549995"/>
              <a:gd name="connsiteX15" fmla="*/ 4541234 w 4588107"/>
              <a:gd name="connsiteY15" fmla="*/ 822238 h 5549995"/>
              <a:gd name="connsiteX16" fmla="*/ 4539083 w 4588107"/>
              <a:gd name="connsiteY16" fmla="*/ 846069 h 5549995"/>
              <a:gd name="connsiteX17" fmla="*/ 4537483 w 4588107"/>
              <a:gd name="connsiteY17" fmla="*/ 853854 h 5549995"/>
              <a:gd name="connsiteX18" fmla="*/ 4531245 w 4588107"/>
              <a:gd name="connsiteY18" fmla="*/ 965485 h 5549995"/>
              <a:gd name="connsiteX19" fmla="*/ 4533322 w 4588107"/>
              <a:gd name="connsiteY19" fmla="*/ 966385 h 5549995"/>
              <a:gd name="connsiteX20" fmla="*/ 4537441 w 4588107"/>
              <a:gd name="connsiteY20" fmla="*/ 1002567 h 5549995"/>
              <a:gd name="connsiteX21" fmla="*/ 4532643 w 4588107"/>
              <a:gd name="connsiteY21" fmla="*/ 1101094 h 5549995"/>
              <a:gd name="connsiteX22" fmla="*/ 4532538 w 4588107"/>
              <a:gd name="connsiteY22" fmla="*/ 1159389 h 5549995"/>
              <a:gd name="connsiteX23" fmla="*/ 4536841 w 4588107"/>
              <a:gd name="connsiteY23" fmla="*/ 1180505 h 5549995"/>
              <a:gd name="connsiteX24" fmla="*/ 4539931 w 4588107"/>
              <a:gd name="connsiteY24" fmla="*/ 1210687 h 5549995"/>
              <a:gd name="connsiteX25" fmla="*/ 4548748 w 4588107"/>
              <a:gd name="connsiteY25" fmla="*/ 1263157 h 5549995"/>
              <a:gd name="connsiteX26" fmla="*/ 4551025 w 4588107"/>
              <a:gd name="connsiteY26" fmla="*/ 1313374 h 5549995"/>
              <a:gd name="connsiteX27" fmla="*/ 4550145 w 4588107"/>
              <a:gd name="connsiteY27" fmla="*/ 1347004 h 5549995"/>
              <a:gd name="connsiteX28" fmla="*/ 4549682 w 4588107"/>
              <a:gd name="connsiteY28" fmla="*/ 1351864 h 5549995"/>
              <a:gd name="connsiteX29" fmla="*/ 4540563 w 4588107"/>
              <a:gd name="connsiteY29" fmla="*/ 1391762 h 5549995"/>
              <a:gd name="connsiteX30" fmla="*/ 4543827 w 4588107"/>
              <a:gd name="connsiteY30" fmla="*/ 1395707 h 5549995"/>
              <a:gd name="connsiteX31" fmla="*/ 4546669 w 4588107"/>
              <a:gd name="connsiteY31" fmla="*/ 1408524 h 5549995"/>
              <a:gd name="connsiteX32" fmla="*/ 4541928 w 4588107"/>
              <a:gd name="connsiteY32" fmla="*/ 1419109 h 5549995"/>
              <a:gd name="connsiteX33" fmla="*/ 4531744 w 4588107"/>
              <a:gd name="connsiteY33" fmla="*/ 1469337 h 5549995"/>
              <a:gd name="connsiteX34" fmla="*/ 4520847 w 4588107"/>
              <a:gd name="connsiteY34" fmla="*/ 1543038 h 5549995"/>
              <a:gd name="connsiteX35" fmla="*/ 4515966 w 4588107"/>
              <a:gd name="connsiteY35" fmla="*/ 1553997 h 5549995"/>
              <a:gd name="connsiteX36" fmla="*/ 4501538 w 4588107"/>
              <a:gd name="connsiteY36" fmla="*/ 1626071 h 5549995"/>
              <a:gd name="connsiteX37" fmla="*/ 4497823 w 4588107"/>
              <a:gd name="connsiteY37" fmla="*/ 1664103 h 5549995"/>
              <a:gd name="connsiteX38" fmla="*/ 4501483 w 4588107"/>
              <a:gd name="connsiteY38" fmla="*/ 1668558 h 5549995"/>
              <a:gd name="connsiteX39" fmla="*/ 4499833 w 4588107"/>
              <a:gd name="connsiteY39" fmla="*/ 1679756 h 5549995"/>
              <a:gd name="connsiteX40" fmla="*/ 4500245 w 4588107"/>
              <a:gd name="connsiteY40" fmla="*/ 1682815 h 5549995"/>
              <a:gd name="connsiteX41" fmla="*/ 4501756 w 4588107"/>
              <a:gd name="connsiteY41" fmla="*/ 1700268 h 5549995"/>
              <a:gd name="connsiteX42" fmla="*/ 4490286 w 4588107"/>
              <a:gd name="connsiteY42" fmla="*/ 1735163 h 5549995"/>
              <a:gd name="connsiteX43" fmla="*/ 4488226 w 4588107"/>
              <a:gd name="connsiteY43" fmla="*/ 1735289 h 5549995"/>
              <a:gd name="connsiteX44" fmla="*/ 4479728 w 4588107"/>
              <a:gd name="connsiteY44" fmla="*/ 1887374 h 5549995"/>
              <a:gd name="connsiteX45" fmla="*/ 4488419 w 4588107"/>
              <a:gd name="connsiteY45" fmla="*/ 1911536 h 5549995"/>
              <a:gd name="connsiteX46" fmla="*/ 4490697 w 4588107"/>
              <a:gd name="connsiteY46" fmla="*/ 1961755 h 5549995"/>
              <a:gd name="connsiteX47" fmla="*/ 4489816 w 4588107"/>
              <a:gd name="connsiteY47" fmla="*/ 1995384 h 5549995"/>
              <a:gd name="connsiteX48" fmla="*/ 4489354 w 4588107"/>
              <a:gd name="connsiteY48" fmla="*/ 2000244 h 5549995"/>
              <a:gd name="connsiteX49" fmla="*/ 4480234 w 4588107"/>
              <a:gd name="connsiteY49" fmla="*/ 2040142 h 5549995"/>
              <a:gd name="connsiteX50" fmla="*/ 4483499 w 4588107"/>
              <a:gd name="connsiteY50" fmla="*/ 2044087 h 5549995"/>
              <a:gd name="connsiteX51" fmla="*/ 4486340 w 4588107"/>
              <a:gd name="connsiteY51" fmla="*/ 2056904 h 5549995"/>
              <a:gd name="connsiteX52" fmla="*/ 4481599 w 4588107"/>
              <a:gd name="connsiteY52" fmla="*/ 2067489 h 5549995"/>
              <a:gd name="connsiteX53" fmla="*/ 4471415 w 4588107"/>
              <a:gd name="connsiteY53" fmla="*/ 2117719 h 5549995"/>
              <a:gd name="connsiteX54" fmla="*/ 4464084 w 4588107"/>
              <a:gd name="connsiteY54" fmla="*/ 2167300 h 5549995"/>
              <a:gd name="connsiteX55" fmla="*/ 4408001 w 4588107"/>
              <a:gd name="connsiteY55" fmla="*/ 3223633 h 5549995"/>
              <a:gd name="connsiteX56" fmla="*/ 4395215 w 4588107"/>
              <a:gd name="connsiteY56" fmla="*/ 3477281 h 5549995"/>
              <a:gd name="connsiteX57" fmla="*/ 4384130 w 4588107"/>
              <a:gd name="connsiteY57" fmla="*/ 3639984 h 5549995"/>
              <a:gd name="connsiteX58" fmla="*/ 4293369 w 4588107"/>
              <a:gd name="connsiteY58" fmla="*/ 5278921 h 5549995"/>
              <a:gd name="connsiteX59" fmla="*/ 4298667 w 4588107"/>
              <a:gd name="connsiteY59" fmla="*/ 5315626 h 5549995"/>
              <a:gd name="connsiteX60" fmla="*/ 4302201 w 4588107"/>
              <a:gd name="connsiteY60" fmla="*/ 5350090 h 5549995"/>
              <a:gd name="connsiteX61" fmla="*/ 4305033 w 4588107"/>
              <a:gd name="connsiteY61" fmla="*/ 5450399 h 5549995"/>
              <a:gd name="connsiteX62" fmla="*/ 4286476 w 4588107"/>
              <a:gd name="connsiteY62" fmla="*/ 5484804 h 5549995"/>
              <a:gd name="connsiteX63" fmla="*/ 4281824 w 4588107"/>
              <a:gd name="connsiteY63" fmla="*/ 5487504 h 5549995"/>
              <a:gd name="connsiteX64" fmla="*/ 4278367 w 4588107"/>
              <a:gd name="connsiteY64" fmla="*/ 5549951 h 5549995"/>
              <a:gd name="connsiteX65" fmla="*/ 0 w 4588107"/>
              <a:gd name="connsiteY65" fmla="*/ 5387017 h 5549995"/>
              <a:gd name="connsiteX66" fmla="*/ 51489 w 4588107"/>
              <a:gd name="connsiteY66" fmla="*/ 5243704 h 5549995"/>
              <a:gd name="connsiteX67" fmla="*/ 38984 w 4588107"/>
              <a:gd name="connsiteY67" fmla="*/ 5239903 h 5549995"/>
              <a:gd name="connsiteX68" fmla="*/ 43204 w 4588107"/>
              <a:gd name="connsiteY68" fmla="*/ 5233298 h 5549995"/>
              <a:gd name="connsiteX69" fmla="*/ 43473 w 4588107"/>
              <a:gd name="connsiteY69" fmla="*/ 5230552 h 5549995"/>
              <a:gd name="connsiteX70" fmla="*/ 43743 w 4588107"/>
              <a:gd name="connsiteY70" fmla="*/ 5227804 h 5549995"/>
              <a:gd name="connsiteX71" fmla="*/ 44280 w 4588107"/>
              <a:gd name="connsiteY71" fmla="*/ 5222308 h 5549995"/>
              <a:gd name="connsiteX72" fmla="*/ 43965 w 4588107"/>
              <a:gd name="connsiteY72" fmla="*/ 5216405 h 5549995"/>
              <a:gd name="connsiteX73" fmla="*/ 43381 w 4588107"/>
              <a:gd name="connsiteY73" fmla="*/ 5213249 h 5549995"/>
              <a:gd name="connsiteX74" fmla="*/ 43650 w 4588107"/>
              <a:gd name="connsiteY74" fmla="*/ 5210500 h 5549995"/>
              <a:gd name="connsiteX75" fmla="*/ 43334 w 4588107"/>
              <a:gd name="connsiteY75" fmla="*/ 5204597 h 5549995"/>
              <a:gd name="connsiteX76" fmla="*/ 42751 w 4588107"/>
              <a:gd name="connsiteY76" fmla="*/ 5201441 h 5549995"/>
              <a:gd name="connsiteX77" fmla="*/ 42121 w 4588107"/>
              <a:gd name="connsiteY77" fmla="*/ 5189632 h 5549995"/>
              <a:gd name="connsiteX78" fmla="*/ 41537 w 4588107"/>
              <a:gd name="connsiteY78" fmla="*/ 5186477 h 5549995"/>
              <a:gd name="connsiteX79" fmla="*/ 41805 w 4588107"/>
              <a:gd name="connsiteY79" fmla="*/ 5183728 h 5549995"/>
              <a:gd name="connsiteX80" fmla="*/ 40370 w 4588107"/>
              <a:gd name="connsiteY80" fmla="*/ 5180163 h 5549995"/>
              <a:gd name="connsiteX81" fmla="*/ 45782 w 4588107"/>
              <a:gd name="connsiteY81" fmla="*/ 5116566 h 5549995"/>
              <a:gd name="connsiteX82" fmla="*/ 113396 w 4588107"/>
              <a:gd name="connsiteY82" fmla="*/ 3839310 h 5549995"/>
              <a:gd name="connsiteX83" fmla="*/ 338086 w 4588107"/>
              <a:gd name="connsiteY83" fmla="*/ 0 h 5549995"/>
              <a:gd name="connsiteX0" fmla="*/ 299102 w 4549123"/>
              <a:gd name="connsiteY0" fmla="*/ 0 h 5549966"/>
              <a:gd name="connsiteX1" fmla="*/ 3301288 w 4549123"/>
              <a:gd name="connsiteY1" fmla="*/ 171842 h 5549966"/>
              <a:gd name="connsiteX2" fmla="*/ 4130099 w 4549123"/>
              <a:gd name="connsiteY2" fmla="*/ 226950 h 5549966"/>
              <a:gd name="connsiteX3" fmla="*/ 4503293 w 4549123"/>
              <a:gd name="connsiteY3" fmla="*/ 247374 h 5549966"/>
              <a:gd name="connsiteX4" fmla="*/ 4531172 w 4549123"/>
              <a:gd name="connsiteY4" fmla="*/ 269179 h 5549966"/>
              <a:gd name="connsiteX5" fmla="*/ 4529398 w 4549123"/>
              <a:gd name="connsiteY5" fmla="*/ 300930 h 5549966"/>
              <a:gd name="connsiteX6" fmla="*/ 4532320 w 4549123"/>
              <a:gd name="connsiteY6" fmla="*/ 302647 h 5549966"/>
              <a:gd name="connsiteX7" fmla="*/ 4548746 w 4549123"/>
              <a:gd name="connsiteY7" fmla="*/ 334222 h 5549966"/>
              <a:gd name="connsiteX8" fmla="*/ 4526485 w 4549123"/>
              <a:gd name="connsiteY8" fmla="*/ 391868 h 5549966"/>
              <a:gd name="connsiteX9" fmla="*/ 4522997 w 4549123"/>
              <a:gd name="connsiteY9" fmla="*/ 415489 h 5549966"/>
              <a:gd name="connsiteX10" fmla="*/ 4517892 w 4549123"/>
              <a:gd name="connsiteY10" fmla="*/ 506828 h 5549966"/>
              <a:gd name="connsiteX11" fmla="*/ 4517242 w 4549123"/>
              <a:gd name="connsiteY11" fmla="*/ 553245 h 5549966"/>
              <a:gd name="connsiteX12" fmla="*/ 4514143 w 4549123"/>
              <a:gd name="connsiteY12" fmla="*/ 581709 h 5549966"/>
              <a:gd name="connsiteX13" fmla="*/ 4513474 w 4549123"/>
              <a:gd name="connsiteY13" fmla="*/ 585890 h 5549966"/>
              <a:gd name="connsiteX14" fmla="*/ 4500537 w 4549123"/>
              <a:gd name="connsiteY14" fmla="*/ 817404 h 5549966"/>
              <a:gd name="connsiteX15" fmla="*/ 4502250 w 4549123"/>
              <a:gd name="connsiteY15" fmla="*/ 822238 h 5549966"/>
              <a:gd name="connsiteX16" fmla="*/ 4500099 w 4549123"/>
              <a:gd name="connsiteY16" fmla="*/ 846069 h 5549966"/>
              <a:gd name="connsiteX17" fmla="*/ 4498499 w 4549123"/>
              <a:gd name="connsiteY17" fmla="*/ 853854 h 5549966"/>
              <a:gd name="connsiteX18" fmla="*/ 4492261 w 4549123"/>
              <a:gd name="connsiteY18" fmla="*/ 965485 h 5549966"/>
              <a:gd name="connsiteX19" fmla="*/ 4494338 w 4549123"/>
              <a:gd name="connsiteY19" fmla="*/ 966385 h 5549966"/>
              <a:gd name="connsiteX20" fmla="*/ 4498457 w 4549123"/>
              <a:gd name="connsiteY20" fmla="*/ 1002567 h 5549966"/>
              <a:gd name="connsiteX21" fmla="*/ 4493659 w 4549123"/>
              <a:gd name="connsiteY21" fmla="*/ 1101094 h 5549966"/>
              <a:gd name="connsiteX22" fmla="*/ 4493554 w 4549123"/>
              <a:gd name="connsiteY22" fmla="*/ 1159389 h 5549966"/>
              <a:gd name="connsiteX23" fmla="*/ 4497857 w 4549123"/>
              <a:gd name="connsiteY23" fmla="*/ 1180505 h 5549966"/>
              <a:gd name="connsiteX24" fmla="*/ 4500947 w 4549123"/>
              <a:gd name="connsiteY24" fmla="*/ 1210687 h 5549966"/>
              <a:gd name="connsiteX25" fmla="*/ 4509764 w 4549123"/>
              <a:gd name="connsiteY25" fmla="*/ 1263157 h 5549966"/>
              <a:gd name="connsiteX26" fmla="*/ 4512041 w 4549123"/>
              <a:gd name="connsiteY26" fmla="*/ 1313374 h 5549966"/>
              <a:gd name="connsiteX27" fmla="*/ 4511161 w 4549123"/>
              <a:gd name="connsiteY27" fmla="*/ 1347004 h 5549966"/>
              <a:gd name="connsiteX28" fmla="*/ 4510698 w 4549123"/>
              <a:gd name="connsiteY28" fmla="*/ 1351864 h 5549966"/>
              <a:gd name="connsiteX29" fmla="*/ 4501579 w 4549123"/>
              <a:gd name="connsiteY29" fmla="*/ 1391762 h 5549966"/>
              <a:gd name="connsiteX30" fmla="*/ 4504843 w 4549123"/>
              <a:gd name="connsiteY30" fmla="*/ 1395707 h 5549966"/>
              <a:gd name="connsiteX31" fmla="*/ 4507685 w 4549123"/>
              <a:gd name="connsiteY31" fmla="*/ 1408524 h 5549966"/>
              <a:gd name="connsiteX32" fmla="*/ 4502944 w 4549123"/>
              <a:gd name="connsiteY32" fmla="*/ 1419109 h 5549966"/>
              <a:gd name="connsiteX33" fmla="*/ 4492760 w 4549123"/>
              <a:gd name="connsiteY33" fmla="*/ 1469337 h 5549966"/>
              <a:gd name="connsiteX34" fmla="*/ 4481863 w 4549123"/>
              <a:gd name="connsiteY34" fmla="*/ 1543038 h 5549966"/>
              <a:gd name="connsiteX35" fmla="*/ 4476982 w 4549123"/>
              <a:gd name="connsiteY35" fmla="*/ 1553997 h 5549966"/>
              <a:gd name="connsiteX36" fmla="*/ 4462554 w 4549123"/>
              <a:gd name="connsiteY36" fmla="*/ 1626071 h 5549966"/>
              <a:gd name="connsiteX37" fmla="*/ 4458839 w 4549123"/>
              <a:gd name="connsiteY37" fmla="*/ 1664103 h 5549966"/>
              <a:gd name="connsiteX38" fmla="*/ 4462499 w 4549123"/>
              <a:gd name="connsiteY38" fmla="*/ 1668558 h 5549966"/>
              <a:gd name="connsiteX39" fmla="*/ 4460849 w 4549123"/>
              <a:gd name="connsiteY39" fmla="*/ 1679756 h 5549966"/>
              <a:gd name="connsiteX40" fmla="*/ 4461261 w 4549123"/>
              <a:gd name="connsiteY40" fmla="*/ 1682815 h 5549966"/>
              <a:gd name="connsiteX41" fmla="*/ 4462772 w 4549123"/>
              <a:gd name="connsiteY41" fmla="*/ 1700268 h 5549966"/>
              <a:gd name="connsiteX42" fmla="*/ 4451302 w 4549123"/>
              <a:gd name="connsiteY42" fmla="*/ 1735163 h 5549966"/>
              <a:gd name="connsiteX43" fmla="*/ 4449242 w 4549123"/>
              <a:gd name="connsiteY43" fmla="*/ 1735289 h 5549966"/>
              <a:gd name="connsiteX44" fmla="*/ 4440744 w 4549123"/>
              <a:gd name="connsiteY44" fmla="*/ 1887374 h 5549966"/>
              <a:gd name="connsiteX45" fmla="*/ 4449435 w 4549123"/>
              <a:gd name="connsiteY45" fmla="*/ 1911536 h 5549966"/>
              <a:gd name="connsiteX46" fmla="*/ 4451713 w 4549123"/>
              <a:gd name="connsiteY46" fmla="*/ 1961755 h 5549966"/>
              <a:gd name="connsiteX47" fmla="*/ 4450832 w 4549123"/>
              <a:gd name="connsiteY47" fmla="*/ 1995384 h 5549966"/>
              <a:gd name="connsiteX48" fmla="*/ 4450370 w 4549123"/>
              <a:gd name="connsiteY48" fmla="*/ 2000244 h 5549966"/>
              <a:gd name="connsiteX49" fmla="*/ 4441250 w 4549123"/>
              <a:gd name="connsiteY49" fmla="*/ 2040142 h 5549966"/>
              <a:gd name="connsiteX50" fmla="*/ 4444515 w 4549123"/>
              <a:gd name="connsiteY50" fmla="*/ 2044087 h 5549966"/>
              <a:gd name="connsiteX51" fmla="*/ 4447356 w 4549123"/>
              <a:gd name="connsiteY51" fmla="*/ 2056904 h 5549966"/>
              <a:gd name="connsiteX52" fmla="*/ 4442615 w 4549123"/>
              <a:gd name="connsiteY52" fmla="*/ 2067489 h 5549966"/>
              <a:gd name="connsiteX53" fmla="*/ 4432431 w 4549123"/>
              <a:gd name="connsiteY53" fmla="*/ 2117719 h 5549966"/>
              <a:gd name="connsiteX54" fmla="*/ 4425100 w 4549123"/>
              <a:gd name="connsiteY54" fmla="*/ 2167300 h 5549966"/>
              <a:gd name="connsiteX55" fmla="*/ 4369017 w 4549123"/>
              <a:gd name="connsiteY55" fmla="*/ 3223633 h 5549966"/>
              <a:gd name="connsiteX56" fmla="*/ 4356231 w 4549123"/>
              <a:gd name="connsiteY56" fmla="*/ 3477281 h 5549966"/>
              <a:gd name="connsiteX57" fmla="*/ 4345146 w 4549123"/>
              <a:gd name="connsiteY57" fmla="*/ 3639984 h 5549966"/>
              <a:gd name="connsiteX58" fmla="*/ 4254385 w 4549123"/>
              <a:gd name="connsiteY58" fmla="*/ 5278921 h 5549966"/>
              <a:gd name="connsiteX59" fmla="*/ 4259683 w 4549123"/>
              <a:gd name="connsiteY59" fmla="*/ 5315626 h 5549966"/>
              <a:gd name="connsiteX60" fmla="*/ 4263217 w 4549123"/>
              <a:gd name="connsiteY60" fmla="*/ 5350090 h 5549966"/>
              <a:gd name="connsiteX61" fmla="*/ 4266049 w 4549123"/>
              <a:gd name="connsiteY61" fmla="*/ 5450399 h 5549966"/>
              <a:gd name="connsiteX62" fmla="*/ 4247492 w 4549123"/>
              <a:gd name="connsiteY62" fmla="*/ 5484804 h 5549966"/>
              <a:gd name="connsiteX63" fmla="*/ 4242840 w 4549123"/>
              <a:gd name="connsiteY63" fmla="*/ 5487504 h 5549966"/>
              <a:gd name="connsiteX64" fmla="*/ 4239383 w 4549123"/>
              <a:gd name="connsiteY64" fmla="*/ 5549951 h 5549966"/>
              <a:gd name="connsiteX65" fmla="*/ 266751 w 4549123"/>
              <a:gd name="connsiteY65" fmla="*/ 5218723 h 5549966"/>
              <a:gd name="connsiteX66" fmla="*/ 12505 w 4549123"/>
              <a:gd name="connsiteY66" fmla="*/ 5243704 h 5549966"/>
              <a:gd name="connsiteX67" fmla="*/ 0 w 4549123"/>
              <a:gd name="connsiteY67" fmla="*/ 5239903 h 5549966"/>
              <a:gd name="connsiteX68" fmla="*/ 4220 w 4549123"/>
              <a:gd name="connsiteY68" fmla="*/ 5233298 h 5549966"/>
              <a:gd name="connsiteX69" fmla="*/ 4489 w 4549123"/>
              <a:gd name="connsiteY69" fmla="*/ 5230552 h 5549966"/>
              <a:gd name="connsiteX70" fmla="*/ 4759 w 4549123"/>
              <a:gd name="connsiteY70" fmla="*/ 5227804 h 5549966"/>
              <a:gd name="connsiteX71" fmla="*/ 5296 w 4549123"/>
              <a:gd name="connsiteY71" fmla="*/ 5222308 h 5549966"/>
              <a:gd name="connsiteX72" fmla="*/ 4981 w 4549123"/>
              <a:gd name="connsiteY72" fmla="*/ 5216405 h 5549966"/>
              <a:gd name="connsiteX73" fmla="*/ 4397 w 4549123"/>
              <a:gd name="connsiteY73" fmla="*/ 5213249 h 5549966"/>
              <a:gd name="connsiteX74" fmla="*/ 4666 w 4549123"/>
              <a:gd name="connsiteY74" fmla="*/ 5210500 h 5549966"/>
              <a:gd name="connsiteX75" fmla="*/ 4350 w 4549123"/>
              <a:gd name="connsiteY75" fmla="*/ 5204597 h 5549966"/>
              <a:gd name="connsiteX76" fmla="*/ 3767 w 4549123"/>
              <a:gd name="connsiteY76" fmla="*/ 5201441 h 5549966"/>
              <a:gd name="connsiteX77" fmla="*/ 3137 w 4549123"/>
              <a:gd name="connsiteY77" fmla="*/ 5189632 h 5549966"/>
              <a:gd name="connsiteX78" fmla="*/ 2553 w 4549123"/>
              <a:gd name="connsiteY78" fmla="*/ 5186477 h 5549966"/>
              <a:gd name="connsiteX79" fmla="*/ 2821 w 4549123"/>
              <a:gd name="connsiteY79" fmla="*/ 5183728 h 5549966"/>
              <a:gd name="connsiteX80" fmla="*/ 1386 w 4549123"/>
              <a:gd name="connsiteY80" fmla="*/ 5180163 h 5549966"/>
              <a:gd name="connsiteX81" fmla="*/ 6798 w 4549123"/>
              <a:gd name="connsiteY81" fmla="*/ 5116566 h 5549966"/>
              <a:gd name="connsiteX82" fmla="*/ 74412 w 4549123"/>
              <a:gd name="connsiteY82" fmla="*/ 3839310 h 5549966"/>
              <a:gd name="connsiteX83" fmla="*/ 299102 w 4549123"/>
              <a:gd name="connsiteY83" fmla="*/ 0 h 5549966"/>
              <a:gd name="connsiteX0" fmla="*/ 303426 w 4553447"/>
              <a:gd name="connsiteY0" fmla="*/ 0 h 5549966"/>
              <a:gd name="connsiteX1" fmla="*/ 3305612 w 4553447"/>
              <a:gd name="connsiteY1" fmla="*/ 171842 h 5549966"/>
              <a:gd name="connsiteX2" fmla="*/ 4134423 w 4553447"/>
              <a:gd name="connsiteY2" fmla="*/ 226950 h 5549966"/>
              <a:gd name="connsiteX3" fmla="*/ 4507617 w 4553447"/>
              <a:gd name="connsiteY3" fmla="*/ 247374 h 5549966"/>
              <a:gd name="connsiteX4" fmla="*/ 4535496 w 4553447"/>
              <a:gd name="connsiteY4" fmla="*/ 269179 h 5549966"/>
              <a:gd name="connsiteX5" fmla="*/ 4533722 w 4553447"/>
              <a:gd name="connsiteY5" fmla="*/ 300930 h 5549966"/>
              <a:gd name="connsiteX6" fmla="*/ 4536644 w 4553447"/>
              <a:gd name="connsiteY6" fmla="*/ 302647 h 5549966"/>
              <a:gd name="connsiteX7" fmla="*/ 4553070 w 4553447"/>
              <a:gd name="connsiteY7" fmla="*/ 334222 h 5549966"/>
              <a:gd name="connsiteX8" fmla="*/ 4530809 w 4553447"/>
              <a:gd name="connsiteY8" fmla="*/ 391868 h 5549966"/>
              <a:gd name="connsiteX9" fmla="*/ 4527321 w 4553447"/>
              <a:gd name="connsiteY9" fmla="*/ 415489 h 5549966"/>
              <a:gd name="connsiteX10" fmla="*/ 4522216 w 4553447"/>
              <a:gd name="connsiteY10" fmla="*/ 506828 h 5549966"/>
              <a:gd name="connsiteX11" fmla="*/ 4521566 w 4553447"/>
              <a:gd name="connsiteY11" fmla="*/ 553245 h 5549966"/>
              <a:gd name="connsiteX12" fmla="*/ 4518467 w 4553447"/>
              <a:gd name="connsiteY12" fmla="*/ 581709 h 5549966"/>
              <a:gd name="connsiteX13" fmla="*/ 4517798 w 4553447"/>
              <a:gd name="connsiteY13" fmla="*/ 585890 h 5549966"/>
              <a:gd name="connsiteX14" fmla="*/ 4504861 w 4553447"/>
              <a:gd name="connsiteY14" fmla="*/ 817404 h 5549966"/>
              <a:gd name="connsiteX15" fmla="*/ 4506574 w 4553447"/>
              <a:gd name="connsiteY15" fmla="*/ 822238 h 5549966"/>
              <a:gd name="connsiteX16" fmla="*/ 4504423 w 4553447"/>
              <a:gd name="connsiteY16" fmla="*/ 846069 h 5549966"/>
              <a:gd name="connsiteX17" fmla="*/ 4502823 w 4553447"/>
              <a:gd name="connsiteY17" fmla="*/ 853854 h 5549966"/>
              <a:gd name="connsiteX18" fmla="*/ 4496585 w 4553447"/>
              <a:gd name="connsiteY18" fmla="*/ 965485 h 5549966"/>
              <a:gd name="connsiteX19" fmla="*/ 4498662 w 4553447"/>
              <a:gd name="connsiteY19" fmla="*/ 966385 h 5549966"/>
              <a:gd name="connsiteX20" fmla="*/ 4502781 w 4553447"/>
              <a:gd name="connsiteY20" fmla="*/ 1002567 h 5549966"/>
              <a:gd name="connsiteX21" fmla="*/ 4497983 w 4553447"/>
              <a:gd name="connsiteY21" fmla="*/ 1101094 h 5549966"/>
              <a:gd name="connsiteX22" fmla="*/ 4497878 w 4553447"/>
              <a:gd name="connsiteY22" fmla="*/ 1159389 h 5549966"/>
              <a:gd name="connsiteX23" fmla="*/ 4502181 w 4553447"/>
              <a:gd name="connsiteY23" fmla="*/ 1180505 h 5549966"/>
              <a:gd name="connsiteX24" fmla="*/ 4505271 w 4553447"/>
              <a:gd name="connsiteY24" fmla="*/ 1210687 h 5549966"/>
              <a:gd name="connsiteX25" fmla="*/ 4514088 w 4553447"/>
              <a:gd name="connsiteY25" fmla="*/ 1263157 h 5549966"/>
              <a:gd name="connsiteX26" fmla="*/ 4516365 w 4553447"/>
              <a:gd name="connsiteY26" fmla="*/ 1313374 h 5549966"/>
              <a:gd name="connsiteX27" fmla="*/ 4515485 w 4553447"/>
              <a:gd name="connsiteY27" fmla="*/ 1347004 h 5549966"/>
              <a:gd name="connsiteX28" fmla="*/ 4515022 w 4553447"/>
              <a:gd name="connsiteY28" fmla="*/ 1351864 h 5549966"/>
              <a:gd name="connsiteX29" fmla="*/ 4505903 w 4553447"/>
              <a:gd name="connsiteY29" fmla="*/ 1391762 h 5549966"/>
              <a:gd name="connsiteX30" fmla="*/ 4509167 w 4553447"/>
              <a:gd name="connsiteY30" fmla="*/ 1395707 h 5549966"/>
              <a:gd name="connsiteX31" fmla="*/ 4512009 w 4553447"/>
              <a:gd name="connsiteY31" fmla="*/ 1408524 h 5549966"/>
              <a:gd name="connsiteX32" fmla="*/ 4507268 w 4553447"/>
              <a:gd name="connsiteY32" fmla="*/ 1419109 h 5549966"/>
              <a:gd name="connsiteX33" fmla="*/ 4497084 w 4553447"/>
              <a:gd name="connsiteY33" fmla="*/ 1469337 h 5549966"/>
              <a:gd name="connsiteX34" fmla="*/ 4486187 w 4553447"/>
              <a:gd name="connsiteY34" fmla="*/ 1543038 h 5549966"/>
              <a:gd name="connsiteX35" fmla="*/ 4481306 w 4553447"/>
              <a:gd name="connsiteY35" fmla="*/ 1553997 h 5549966"/>
              <a:gd name="connsiteX36" fmla="*/ 4466878 w 4553447"/>
              <a:gd name="connsiteY36" fmla="*/ 1626071 h 5549966"/>
              <a:gd name="connsiteX37" fmla="*/ 4463163 w 4553447"/>
              <a:gd name="connsiteY37" fmla="*/ 1664103 h 5549966"/>
              <a:gd name="connsiteX38" fmla="*/ 4466823 w 4553447"/>
              <a:gd name="connsiteY38" fmla="*/ 1668558 h 5549966"/>
              <a:gd name="connsiteX39" fmla="*/ 4465173 w 4553447"/>
              <a:gd name="connsiteY39" fmla="*/ 1679756 h 5549966"/>
              <a:gd name="connsiteX40" fmla="*/ 4465585 w 4553447"/>
              <a:gd name="connsiteY40" fmla="*/ 1682815 h 5549966"/>
              <a:gd name="connsiteX41" fmla="*/ 4467096 w 4553447"/>
              <a:gd name="connsiteY41" fmla="*/ 1700268 h 5549966"/>
              <a:gd name="connsiteX42" fmla="*/ 4455626 w 4553447"/>
              <a:gd name="connsiteY42" fmla="*/ 1735163 h 5549966"/>
              <a:gd name="connsiteX43" fmla="*/ 4453566 w 4553447"/>
              <a:gd name="connsiteY43" fmla="*/ 1735289 h 5549966"/>
              <a:gd name="connsiteX44" fmla="*/ 4445068 w 4553447"/>
              <a:gd name="connsiteY44" fmla="*/ 1887374 h 5549966"/>
              <a:gd name="connsiteX45" fmla="*/ 4453759 w 4553447"/>
              <a:gd name="connsiteY45" fmla="*/ 1911536 h 5549966"/>
              <a:gd name="connsiteX46" fmla="*/ 4456037 w 4553447"/>
              <a:gd name="connsiteY46" fmla="*/ 1961755 h 5549966"/>
              <a:gd name="connsiteX47" fmla="*/ 4455156 w 4553447"/>
              <a:gd name="connsiteY47" fmla="*/ 1995384 h 5549966"/>
              <a:gd name="connsiteX48" fmla="*/ 4454694 w 4553447"/>
              <a:gd name="connsiteY48" fmla="*/ 2000244 h 5549966"/>
              <a:gd name="connsiteX49" fmla="*/ 4445574 w 4553447"/>
              <a:gd name="connsiteY49" fmla="*/ 2040142 h 5549966"/>
              <a:gd name="connsiteX50" fmla="*/ 4448839 w 4553447"/>
              <a:gd name="connsiteY50" fmla="*/ 2044087 h 5549966"/>
              <a:gd name="connsiteX51" fmla="*/ 4451680 w 4553447"/>
              <a:gd name="connsiteY51" fmla="*/ 2056904 h 5549966"/>
              <a:gd name="connsiteX52" fmla="*/ 4446939 w 4553447"/>
              <a:gd name="connsiteY52" fmla="*/ 2067489 h 5549966"/>
              <a:gd name="connsiteX53" fmla="*/ 4436755 w 4553447"/>
              <a:gd name="connsiteY53" fmla="*/ 2117719 h 5549966"/>
              <a:gd name="connsiteX54" fmla="*/ 4429424 w 4553447"/>
              <a:gd name="connsiteY54" fmla="*/ 2167300 h 5549966"/>
              <a:gd name="connsiteX55" fmla="*/ 4373341 w 4553447"/>
              <a:gd name="connsiteY55" fmla="*/ 3223633 h 5549966"/>
              <a:gd name="connsiteX56" fmla="*/ 4360555 w 4553447"/>
              <a:gd name="connsiteY56" fmla="*/ 3477281 h 5549966"/>
              <a:gd name="connsiteX57" fmla="*/ 4349470 w 4553447"/>
              <a:gd name="connsiteY57" fmla="*/ 3639984 h 5549966"/>
              <a:gd name="connsiteX58" fmla="*/ 4258709 w 4553447"/>
              <a:gd name="connsiteY58" fmla="*/ 5278921 h 5549966"/>
              <a:gd name="connsiteX59" fmla="*/ 4264007 w 4553447"/>
              <a:gd name="connsiteY59" fmla="*/ 5315626 h 5549966"/>
              <a:gd name="connsiteX60" fmla="*/ 4267541 w 4553447"/>
              <a:gd name="connsiteY60" fmla="*/ 5350090 h 5549966"/>
              <a:gd name="connsiteX61" fmla="*/ 4270373 w 4553447"/>
              <a:gd name="connsiteY61" fmla="*/ 5450399 h 5549966"/>
              <a:gd name="connsiteX62" fmla="*/ 4251816 w 4553447"/>
              <a:gd name="connsiteY62" fmla="*/ 5484804 h 5549966"/>
              <a:gd name="connsiteX63" fmla="*/ 4247164 w 4553447"/>
              <a:gd name="connsiteY63" fmla="*/ 5487504 h 5549966"/>
              <a:gd name="connsiteX64" fmla="*/ 4243707 w 4553447"/>
              <a:gd name="connsiteY64" fmla="*/ 5549951 h 5549966"/>
              <a:gd name="connsiteX65" fmla="*/ 271075 w 4553447"/>
              <a:gd name="connsiteY65" fmla="*/ 5218723 h 5549966"/>
              <a:gd name="connsiteX66" fmla="*/ 0 w 4553447"/>
              <a:gd name="connsiteY66" fmla="*/ 5280167 h 5549966"/>
              <a:gd name="connsiteX67" fmla="*/ 4324 w 4553447"/>
              <a:gd name="connsiteY67" fmla="*/ 5239903 h 5549966"/>
              <a:gd name="connsiteX68" fmla="*/ 8544 w 4553447"/>
              <a:gd name="connsiteY68" fmla="*/ 5233298 h 5549966"/>
              <a:gd name="connsiteX69" fmla="*/ 8813 w 4553447"/>
              <a:gd name="connsiteY69" fmla="*/ 5230552 h 5549966"/>
              <a:gd name="connsiteX70" fmla="*/ 9083 w 4553447"/>
              <a:gd name="connsiteY70" fmla="*/ 5227804 h 5549966"/>
              <a:gd name="connsiteX71" fmla="*/ 9620 w 4553447"/>
              <a:gd name="connsiteY71" fmla="*/ 5222308 h 5549966"/>
              <a:gd name="connsiteX72" fmla="*/ 9305 w 4553447"/>
              <a:gd name="connsiteY72" fmla="*/ 5216405 h 5549966"/>
              <a:gd name="connsiteX73" fmla="*/ 8721 w 4553447"/>
              <a:gd name="connsiteY73" fmla="*/ 5213249 h 5549966"/>
              <a:gd name="connsiteX74" fmla="*/ 8990 w 4553447"/>
              <a:gd name="connsiteY74" fmla="*/ 5210500 h 5549966"/>
              <a:gd name="connsiteX75" fmla="*/ 8674 w 4553447"/>
              <a:gd name="connsiteY75" fmla="*/ 5204597 h 5549966"/>
              <a:gd name="connsiteX76" fmla="*/ 8091 w 4553447"/>
              <a:gd name="connsiteY76" fmla="*/ 5201441 h 5549966"/>
              <a:gd name="connsiteX77" fmla="*/ 7461 w 4553447"/>
              <a:gd name="connsiteY77" fmla="*/ 5189632 h 5549966"/>
              <a:gd name="connsiteX78" fmla="*/ 6877 w 4553447"/>
              <a:gd name="connsiteY78" fmla="*/ 5186477 h 5549966"/>
              <a:gd name="connsiteX79" fmla="*/ 7145 w 4553447"/>
              <a:gd name="connsiteY79" fmla="*/ 5183728 h 5549966"/>
              <a:gd name="connsiteX80" fmla="*/ 5710 w 4553447"/>
              <a:gd name="connsiteY80" fmla="*/ 5180163 h 5549966"/>
              <a:gd name="connsiteX81" fmla="*/ 11122 w 4553447"/>
              <a:gd name="connsiteY81" fmla="*/ 5116566 h 5549966"/>
              <a:gd name="connsiteX82" fmla="*/ 78736 w 4553447"/>
              <a:gd name="connsiteY82" fmla="*/ 3839310 h 5549966"/>
              <a:gd name="connsiteX83" fmla="*/ 303426 w 4553447"/>
              <a:gd name="connsiteY83" fmla="*/ 0 h 5549966"/>
              <a:gd name="connsiteX0" fmla="*/ 303426 w 4553447"/>
              <a:gd name="connsiteY0" fmla="*/ 0 h 5549973"/>
              <a:gd name="connsiteX1" fmla="*/ 3305612 w 4553447"/>
              <a:gd name="connsiteY1" fmla="*/ 171842 h 5549973"/>
              <a:gd name="connsiteX2" fmla="*/ 4134423 w 4553447"/>
              <a:gd name="connsiteY2" fmla="*/ 226950 h 5549973"/>
              <a:gd name="connsiteX3" fmla="*/ 4507617 w 4553447"/>
              <a:gd name="connsiteY3" fmla="*/ 247374 h 5549973"/>
              <a:gd name="connsiteX4" fmla="*/ 4535496 w 4553447"/>
              <a:gd name="connsiteY4" fmla="*/ 269179 h 5549973"/>
              <a:gd name="connsiteX5" fmla="*/ 4533722 w 4553447"/>
              <a:gd name="connsiteY5" fmla="*/ 300930 h 5549973"/>
              <a:gd name="connsiteX6" fmla="*/ 4536644 w 4553447"/>
              <a:gd name="connsiteY6" fmla="*/ 302647 h 5549973"/>
              <a:gd name="connsiteX7" fmla="*/ 4553070 w 4553447"/>
              <a:gd name="connsiteY7" fmla="*/ 334222 h 5549973"/>
              <a:gd name="connsiteX8" fmla="*/ 4530809 w 4553447"/>
              <a:gd name="connsiteY8" fmla="*/ 391868 h 5549973"/>
              <a:gd name="connsiteX9" fmla="*/ 4527321 w 4553447"/>
              <a:gd name="connsiteY9" fmla="*/ 415489 h 5549973"/>
              <a:gd name="connsiteX10" fmla="*/ 4522216 w 4553447"/>
              <a:gd name="connsiteY10" fmla="*/ 506828 h 5549973"/>
              <a:gd name="connsiteX11" fmla="*/ 4521566 w 4553447"/>
              <a:gd name="connsiteY11" fmla="*/ 553245 h 5549973"/>
              <a:gd name="connsiteX12" fmla="*/ 4518467 w 4553447"/>
              <a:gd name="connsiteY12" fmla="*/ 581709 h 5549973"/>
              <a:gd name="connsiteX13" fmla="*/ 4517798 w 4553447"/>
              <a:gd name="connsiteY13" fmla="*/ 585890 h 5549973"/>
              <a:gd name="connsiteX14" fmla="*/ 4504861 w 4553447"/>
              <a:gd name="connsiteY14" fmla="*/ 817404 h 5549973"/>
              <a:gd name="connsiteX15" fmla="*/ 4506574 w 4553447"/>
              <a:gd name="connsiteY15" fmla="*/ 822238 h 5549973"/>
              <a:gd name="connsiteX16" fmla="*/ 4504423 w 4553447"/>
              <a:gd name="connsiteY16" fmla="*/ 846069 h 5549973"/>
              <a:gd name="connsiteX17" fmla="*/ 4502823 w 4553447"/>
              <a:gd name="connsiteY17" fmla="*/ 853854 h 5549973"/>
              <a:gd name="connsiteX18" fmla="*/ 4496585 w 4553447"/>
              <a:gd name="connsiteY18" fmla="*/ 965485 h 5549973"/>
              <a:gd name="connsiteX19" fmla="*/ 4498662 w 4553447"/>
              <a:gd name="connsiteY19" fmla="*/ 966385 h 5549973"/>
              <a:gd name="connsiteX20" fmla="*/ 4502781 w 4553447"/>
              <a:gd name="connsiteY20" fmla="*/ 1002567 h 5549973"/>
              <a:gd name="connsiteX21" fmla="*/ 4497983 w 4553447"/>
              <a:gd name="connsiteY21" fmla="*/ 1101094 h 5549973"/>
              <a:gd name="connsiteX22" fmla="*/ 4497878 w 4553447"/>
              <a:gd name="connsiteY22" fmla="*/ 1159389 h 5549973"/>
              <a:gd name="connsiteX23" fmla="*/ 4502181 w 4553447"/>
              <a:gd name="connsiteY23" fmla="*/ 1180505 h 5549973"/>
              <a:gd name="connsiteX24" fmla="*/ 4505271 w 4553447"/>
              <a:gd name="connsiteY24" fmla="*/ 1210687 h 5549973"/>
              <a:gd name="connsiteX25" fmla="*/ 4514088 w 4553447"/>
              <a:gd name="connsiteY25" fmla="*/ 1263157 h 5549973"/>
              <a:gd name="connsiteX26" fmla="*/ 4516365 w 4553447"/>
              <a:gd name="connsiteY26" fmla="*/ 1313374 h 5549973"/>
              <a:gd name="connsiteX27" fmla="*/ 4515485 w 4553447"/>
              <a:gd name="connsiteY27" fmla="*/ 1347004 h 5549973"/>
              <a:gd name="connsiteX28" fmla="*/ 4515022 w 4553447"/>
              <a:gd name="connsiteY28" fmla="*/ 1351864 h 5549973"/>
              <a:gd name="connsiteX29" fmla="*/ 4505903 w 4553447"/>
              <a:gd name="connsiteY29" fmla="*/ 1391762 h 5549973"/>
              <a:gd name="connsiteX30" fmla="*/ 4509167 w 4553447"/>
              <a:gd name="connsiteY30" fmla="*/ 1395707 h 5549973"/>
              <a:gd name="connsiteX31" fmla="*/ 4512009 w 4553447"/>
              <a:gd name="connsiteY31" fmla="*/ 1408524 h 5549973"/>
              <a:gd name="connsiteX32" fmla="*/ 4507268 w 4553447"/>
              <a:gd name="connsiteY32" fmla="*/ 1419109 h 5549973"/>
              <a:gd name="connsiteX33" fmla="*/ 4497084 w 4553447"/>
              <a:gd name="connsiteY33" fmla="*/ 1469337 h 5549973"/>
              <a:gd name="connsiteX34" fmla="*/ 4486187 w 4553447"/>
              <a:gd name="connsiteY34" fmla="*/ 1543038 h 5549973"/>
              <a:gd name="connsiteX35" fmla="*/ 4481306 w 4553447"/>
              <a:gd name="connsiteY35" fmla="*/ 1553997 h 5549973"/>
              <a:gd name="connsiteX36" fmla="*/ 4466878 w 4553447"/>
              <a:gd name="connsiteY36" fmla="*/ 1626071 h 5549973"/>
              <a:gd name="connsiteX37" fmla="*/ 4463163 w 4553447"/>
              <a:gd name="connsiteY37" fmla="*/ 1664103 h 5549973"/>
              <a:gd name="connsiteX38" fmla="*/ 4466823 w 4553447"/>
              <a:gd name="connsiteY38" fmla="*/ 1668558 h 5549973"/>
              <a:gd name="connsiteX39" fmla="*/ 4465173 w 4553447"/>
              <a:gd name="connsiteY39" fmla="*/ 1679756 h 5549973"/>
              <a:gd name="connsiteX40" fmla="*/ 4465585 w 4553447"/>
              <a:gd name="connsiteY40" fmla="*/ 1682815 h 5549973"/>
              <a:gd name="connsiteX41" fmla="*/ 4467096 w 4553447"/>
              <a:gd name="connsiteY41" fmla="*/ 1700268 h 5549973"/>
              <a:gd name="connsiteX42" fmla="*/ 4455626 w 4553447"/>
              <a:gd name="connsiteY42" fmla="*/ 1735163 h 5549973"/>
              <a:gd name="connsiteX43" fmla="*/ 4453566 w 4553447"/>
              <a:gd name="connsiteY43" fmla="*/ 1735289 h 5549973"/>
              <a:gd name="connsiteX44" fmla="*/ 4445068 w 4553447"/>
              <a:gd name="connsiteY44" fmla="*/ 1887374 h 5549973"/>
              <a:gd name="connsiteX45" fmla="*/ 4453759 w 4553447"/>
              <a:gd name="connsiteY45" fmla="*/ 1911536 h 5549973"/>
              <a:gd name="connsiteX46" fmla="*/ 4456037 w 4553447"/>
              <a:gd name="connsiteY46" fmla="*/ 1961755 h 5549973"/>
              <a:gd name="connsiteX47" fmla="*/ 4455156 w 4553447"/>
              <a:gd name="connsiteY47" fmla="*/ 1995384 h 5549973"/>
              <a:gd name="connsiteX48" fmla="*/ 4454694 w 4553447"/>
              <a:gd name="connsiteY48" fmla="*/ 2000244 h 5549973"/>
              <a:gd name="connsiteX49" fmla="*/ 4445574 w 4553447"/>
              <a:gd name="connsiteY49" fmla="*/ 2040142 h 5549973"/>
              <a:gd name="connsiteX50" fmla="*/ 4448839 w 4553447"/>
              <a:gd name="connsiteY50" fmla="*/ 2044087 h 5549973"/>
              <a:gd name="connsiteX51" fmla="*/ 4451680 w 4553447"/>
              <a:gd name="connsiteY51" fmla="*/ 2056904 h 5549973"/>
              <a:gd name="connsiteX52" fmla="*/ 4446939 w 4553447"/>
              <a:gd name="connsiteY52" fmla="*/ 2067489 h 5549973"/>
              <a:gd name="connsiteX53" fmla="*/ 4436755 w 4553447"/>
              <a:gd name="connsiteY53" fmla="*/ 2117719 h 5549973"/>
              <a:gd name="connsiteX54" fmla="*/ 4429424 w 4553447"/>
              <a:gd name="connsiteY54" fmla="*/ 2167300 h 5549973"/>
              <a:gd name="connsiteX55" fmla="*/ 4373341 w 4553447"/>
              <a:gd name="connsiteY55" fmla="*/ 3223633 h 5549973"/>
              <a:gd name="connsiteX56" fmla="*/ 4360555 w 4553447"/>
              <a:gd name="connsiteY56" fmla="*/ 3477281 h 5549973"/>
              <a:gd name="connsiteX57" fmla="*/ 4349470 w 4553447"/>
              <a:gd name="connsiteY57" fmla="*/ 3639984 h 5549973"/>
              <a:gd name="connsiteX58" fmla="*/ 4258709 w 4553447"/>
              <a:gd name="connsiteY58" fmla="*/ 5278921 h 5549973"/>
              <a:gd name="connsiteX59" fmla="*/ 4264007 w 4553447"/>
              <a:gd name="connsiteY59" fmla="*/ 5315626 h 5549973"/>
              <a:gd name="connsiteX60" fmla="*/ 4267541 w 4553447"/>
              <a:gd name="connsiteY60" fmla="*/ 5350090 h 5549973"/>
              <a:gd name="connsiteX61" fmla="*/ 4270373 w 4553447"/>
              <a:gd name="connsiteY61" fmla="*/ 5450399 h 5549973"/>
              <a:gd name="connsiteX62" fmla="*/ 4251816 w 4553447"/>
              <a:gd name="connsiteY62" fmla="*/ 5484804 h 5549973"/>
              <a:gd name="connsiteX63" fmla="*/ 4247164 w 4553447"/>
              <a:gd name="connsiteY63" fmla="*/ 5487504 h 5549973"/>
              <a:gd name="connsiteX64" fmla="*/ 4243707 w 4553447"/>
              <a:gd name="connsiteY64" fmla="*/ 5549951 h 5549973"/>
              <a:gd name="connsiteX65" fmla="*/ 310344 w 4553447"/>
              <a:gd name="connsiteY65" fmla="*/ 5297261 h 5549973"/>
              <a:gd name="connsiteX66" fmla="*/ 0 w 4553447"/>
              <a:gd name="connsiteY66" fmla="*/ 5280167 h 5549973"/>
              <a:gd name="connsiteX67" fmla="*/ 4324 w 4553447"/>
              <a:gd name="connsiteY67" fmla="*/ 5239903 h 5549973"/>
              <a:gd name="connsiteX68" fmla="*/ 8544 w 4553447"/>
              <a:gd name="connsiteY68" fmla="*/ 5233298 h 5549973"/>
              <a:gd name="connsiteX69" fmla="*/ 8813 w 4553447"/>
              <a:gd name="connsiteY69" fmla="*/ 5230552 h 5549973"/>
              <a:gd name="connsiteX70" fmla="*/ 9083 w 4553447"/>
              <a:gd name="connsiteY70" fmla="*/ 5227804 h 5549973"/>
              <a:gd name="connsiteX71" fmla="*/ 9620 w 4553447"/>
              <a:gd name="connsiteY71" fmla="*/ 5222308 h 5549973"/>
              <a:gd name="connsiteX72" fmla="*/ 9305 w 4553447"/>
              <a:gd name="connsiteY72" fmla="*/ 5216405 h 5549973"/>
              <a:gd name="connsiteX73" fmla="*/ 8721 w 4553447"/>
              <a:gd name="connsiteY73" fmla="*/ 5213249 h 5549973"/>
              <a:gd name="connsiteX74" fmla="*/ 8990 w 4553447"/>
              <a:gd name="connsiteY74" fmla="*/ 5210500 h 5549973"/>
              <a:gd name="connsiteX75" fmla="*/ 8674 w 4553447"/>
              <a:gd name="connsiteY75" fmla="*/ 5204597 h 5549973"/>
              <a:gd name="connsiteX76" fmla="*/ 8091 w 4553447"/>
              <a:gd name="connsiteY76" fmla="*/ 5201441 h 5549973"/>
              <a:gd name="connsiteX77" fmla="*/ 7461 w 4553447"/>
              <a:gd name="connsiteY77" fmla="*/ 5189632 h 5549973"/>
              <a:gd name="connsiteX78" fmla="*/ 6877 w 4553447"/>
              <a:gd name="connsiteY78" fmla="*/ 5186477 h 5549973"/>
              <a:gd name="connsiteX79" fmla="*/ 7145 w 4553447"/>
              <a:gd name="connsiteY79" fmla="*/ 5183728 h 5549973"/>
              <a:gd name="connsiteX80" fmla="*/ 5710 w 4553447"/>
              <a:gd name="connsiteY80" fmla="*/ 5180163 h 5549973"/>
              <a:gd name="connsiteX81" fmla="*/ 11122 w 4553447"/>
              <a:gd name="connsiteY81" fmla="*/ 5116566 h 5549973"/>
              <a:gd name="connsiteX82" fmla="*/ 78736 w 4553447"/>
              <a:gd name="connsiteY82" fmla="*/ 3839310 h 5549973"/>
              <a:gd name="connsiteX83" fmla="*/ 303426 w 4553447"/>
              <a:gd name="connsiteY83" fmla="*/ 0 h 5549973"/>
              <a:gd name="connsiteX0" fmla="*/ 303426 w 4553447"/>
              <a:gd name="connsiteY0" fmla="*/ 0 h 5549974"/>
              <a:gd name="connsiteX1" fmla="*/ 3305612 w 4553447"/>
              <a:gd name="connsiteY1" fmla="*/ 171842 h 5549974"/>
              <a:gd name="connsiteX2" fmla="*/ 4134423 w 4553447"/>
              <a:gd name="connsiteY2" fmla="*/ 226950 h 5549974"/>
              <a:gd name="connsiteX3" fmla="*/ 4507617 w 4553447"/>
              <a:gd name="connsiteY3" fmla="*/ 247374 h 5549974"/>
              <a:gd name="connsiteX4" fmla="*/ 4535496 w 4553447"/>
              <a:gd name="connsiteY4" fmla="*/ 269179 h 5549974"/>
              <a:gd name="connsiteX5" fmla="*/ 4533722 w 4553447"/>
              <a:gd name="connsiteY5" fmla="*/ 300930 h 5549974"/>
              <a:gd name="connsiteX6" fmla="*/ 4536644 w 4553447"/>
              <a:gd name="connsiteY6" fmla="*/ 302647 h 5549974"/>
              <a:gd name="connsiteX7" fmla="*/ 4553070 w 4553447"/>
              <a:gd name="connsiteY7" fmla="*/ 334222 h 5549974"/>
              <a:gd name="connsiteX8" fmla="*/ 4530809 w 4553447"/>
              <a:gd name="connsiteY8" fmla="*/ 391868 h 5549974"/>
              <a:gd name="connsiteX9" fmla="*/ 4527321 w 4553447"/>
              <a:gd name="connsiteY9" fmla="*/ 415489 h 5549974"/>
              <a:gd name="connsiteX10" fmla="*/ 4522216 w 4553447"/>
              <a:gd name="connsiteY10" fmla="*/ 506828 h 5549974"/>
              <a:gd name="connsiteX11" fmla="*/ 4521566 w 4553447"/>
              <a:gd name="connsiteY11" fmla="*/ 553245 h 5549974"/>
              <a:gd name="connsiteX12" fmla="*/ 4518467 w 4553447"/>
              <a:gd name="connsiteY12" fmla="*/ 581709 h 5549974"/>
              <a:gd name="connsiteX13" fmla="*/ 4517798 w 4553447"/>
              <a:gd name="connsiteY13" fmla="*/ 585890 h 5549974"/>
              <a:gd name="connsiteX14" fmla="*/ 4504861 w 4553447"/>
              <a:gd name="connsiteY14" fmla="*/ 817404 h 5549974"/>
              <a:gd name="connsiteX15" fmla="*/ 4506574 w 4553447"/>
              <a:gd name="connsiteY15" fmla="*/ 822238 h 5549974"/>
              <a:gd name="connsiteX16" fmla="*/ 4504423 w 4553447"/>
              <a:gd name="connsiteY16" fmla="*/ 846069 h 5549974"/>
              <a:gd name="connsiteX17" fmla="*/ 4502823 w 4553447"/>
              <a:gd name="connsiteY17" fmla="*/ 853854 h 5549974"/>
              <a:gd name="connsiteX18" fmla="*/ 4496585 w 4553447"/>
              <a:gd name="connsiteY18" fmla="*/ 965485 h 5549974"/>
              <a:gd name="connsiteX19" fmla="*/ 4498662 w 4553447"/>
              <a:gd name="connsiteY19" fmla="*/ 966385 h 5549974"/>
              <a:gd name="connsiteX20" fmla="*/ 4502781 w 4553447"/>
              <a:gd name="connsiteY20" fmla="*/ 1002567 h 5549974"/>
              <a:gd name="connsiteX21" fmla="*/ 4497983 w 4553447"/>
              <a:gd name="connsiteY21" fmla="*/ 1101094 h 5549974"/>
              <a:gd name="connsiteX22" fmla="*/ 4497878 w 4553447"/>
              <a:gd name="connsiteY22" fmla="*/ 1159389 h 5549974"/>
              <a:gd name="connsiteX23" fmla="*/ 4502181 w 4553447"/>
              <a:gd name="connsiteY23" fmla="*/ 1180505 h 5549974"/>
              <a:gd name="connsiteX24" fmla="*/ 4505271 w 4553447"/>
              <a:gd name="connsiteY24" fmla="*/ 1210687 h 5549974"/>
              <a:gd name="connsiteX25" fmla="*/ 4514088 w 4553447"/>
              <a:gd name="connsiteY25" fmla="*/ 1263157 h 5549974"/>
              <a:gd name="connsiteX26" fmla="*/ 4516365 w 4553447"/>
              <a:gd name="connsiteY26" fmla="*/ 1313374 h 5549974"/>
              <a:gd name="connsiteX27" fmla="*/ 4515485 w 4553447"/>
              <a:gd name="connsiteY27" fmla="*/ 1347004 h 5549974"/>
              <a:gd name="connsiteX28" fmla="*/ 4515022 w 4553447"/>
              <a:gd name="connsiteY28" fmla="*/ 1351864 h 5549974"/>
              <a:gd name="connsiteX29" fmla="*/ 4505903 w 4553447"/>
              <a:gd name="connsiteY29" fmla="*/ 1391762 h 5549974"/>
              <a:gd name="connsiteX30" fmla="*/ 4509167 w 4553447"/>
              <a:gd name="connsiteY30" fmla="*/ 1395707 h 5549974"/>
              <a:gd name="connsiteX31" fmla="*/ 4512009 w 4553447"/>
              <a:gd name="connsiteY31" fmla="*/ 1408524 h 5549974"/>
              <a:gd name="connsiteX32" fmla="*/ 4507268 w 4553447"/>
              <a:gd name="connsiteY32" fmla="*/ 1419109 h 5549974"/>
              <a:gd name="connsiteX33" fmla="*/ 4497084 w 4553447"/>
              <a:gd name="connsiteY33" fmla="*/ 1469337 h 5549974"/>
              <a:gd name="connsiteX34" fmla="*/ 4486187 w 4553447"/>
              <a:gd name="connsiteY34" fmla="*/ 1543038 h 5549974"/>
              <a:gd name="connsiteX35" fmla="*/ 4481306 w 4553447"/>
              <a:gd name="connsiteY35" fmla="*/ 1553997 h 5549974"/>
              <a:gd name="connsiteX36" fmla="*/ 4466878 w 4553447"/>
              <a:gd name="connsiteY36" fmla="*/ 1626071 h 5549974"/>
              <a:gd name="connsiteX37" fmla="*/ 4463163 w 4553447"/>
              <a:gd name="connsiteY37" fmla="*/ 1664103 h 5549974"/>
              <a:gd name="connsiteX38" fmla="*/ 4466823 w 4553447"/>
              <a:gd name="connsiteY38" fmla="*/ 1668558 h 5549974"/>
              <a:gd name="connsiteX39" fmla="*/ 4465173 w 4553447"/>
              <a:gd name="connsiteY39" fmla="*/ 1679756 h 5549974"/>
              <a:gd name="connsiteX40" fmla="*/ 4465585 w 4553447"/>
              <a:gd name="connsiteY40" fmla="*/ 1682815 h 5549974"/>
              <a:gd name="connsiteX41" fmla="*/ 4467096 w 4553447"/>
              <a:gd name="connsiteY41" fmla="*/ 1700268 h 5549974"/>
              <a:gd name="connsiteX42" fmla="*/ 4455626 w 4553447"/>
              <a:gd name="connsiteY42" fmla="*/ 1735163 h 5549974"/>
              <a:gd name="connsiteX43" fmla="*/ 4453566 w 4553447"/>
              <a:gd name="connsiteY43" fmla="*/ 1735289 h 5549974"/>
              <a:gd name="connsiteX44" fmla="*/ 4445068 w 4553447"/>
              <a:gd name="connsiteY44" fmla="*/ 1887374 h 5549974"/>
              <a:gd name="connsiteX45" fmla="*/ 4453759 w 4553447"/>
              <a:gd name="connsiteY45" fmla="*/ 1911536 h 5549974"/>
              <a:gd name="connsiteX46" fmla="*/ 4456037 w 4553447"/>
              <a:gd name="connsiteY46" fmla="*/ 1961755 h 5549974"/>
              <a:gd name="connsiteX47" fmla="*/ 4455156 w 4553447"/>
              <a:gd name="connsiteY47" fmla="*/ 1995384 h 5549974"/>
              <a:gd name="connsiteX48" fmla="*/ 4454694 w 4553447"/>
              <a:gd name="connsiteY48" fmla="*/ 2000244 h 5549974"/>
              <a:gd name="connsiteX49" fmla="*/ 4445574 w 4553447"/>
              <a:gd name="connsiteY49" fmla="*/ 2040142 h 5549974"/>
              <a:gd name="connsiteX50" fmla="*/ 4448839 w 4553447"/>
              <a:gd name="connsiteY50" fmla="*/ 2044087 h 5549974"/>
              <a:gd name="connsiteX51" fmla="*/ 4451680 w 4553447"/>
              <a:gd name="connsiteY51" fmla="*/ 2056904 h 5549974"/>
              <a:gd name="connsiteX52" fmla="*/ 4446939 w 4553447"/>
              <a:gd name="connsiteY52" fmla="*/ 2067489 h 5549974"/>
              <a:gd name="connsiteX53" fmla="*/ 4436755 w 4553447"/>
              <a:gd name="connsiteY53" fmla="*/ 2117719 h 5549974"/>
              <a:gd name="connsiteX54" fmla="*/ 4429424 w 4553447"/>
              <a:gd name="connsiteY54" fmla="*/ 2167300 h 5549974"/>
              <a:gd name="connsiteX55" fmla="*/ 4373341 w 4553447"/>
              <a:gd name="connsiteY55" fmla="*/ 3223633 h 5549974"/>
              <a:gd name="connsiteX56" fmla="*/ 4360555 w 4553447"/>
              <a:gd name="connsiteY56" fmla="*/ 3477281 h 5549974"/>
              <a:gd name="connsiteX57" fmla="*/ 4349470 w 4553447"/>
              <a:gd name="connsiteY57" fmla="*/ 3639984 h 5549974"/>
              <a:gd name="connsiteX58" fmla="*/ 4258709 w 4553447"/>
              <a:gd name="connsiteY58" fmla="*/ 5278921 h 5549974"/>
              <a:gd name="connsiteX59" fmla="*/ 4264007 w 4553447"/>
              <a:gd name="connsiteY59" fmla="*/ 5315626 h 5549974"/>
              <a:gd name="connsiteX60" fmla="*/ 4267541 w 4553447"/>
              <a:gd name="connsiteY60" fmla="*/ 5350090 h 5549974"/>
              <a:gd name="connsiteX61" fmla="*/ 4270373 w 4553447"/>
              <a:gd name="connsiteY61" fmla="*/ 5450399 h 5549974"/>
              <a:gd name="connsiteX62" fmla="*/ 4251816 w 4553447"/>
              <a:gd name="connsiteY62" fmla="*/ 5484804 h 5549974"/>
              <a:gd name="connsiteX63" fmla="*/ 4247164 w 4553447"/>
              <a:gd name="connsiteY63" fmla="*/ 5487504 h 5549974"/>
              <a:gd name="connsiteX64" fmla="*/ 4243707 w 4553447"/>
              <a:gd name="connsiteY64" fmla="*/ 5549951 h 5549974"/>
              <a:gd name="connsiteX65" fmla="*/ 310344 w 4553447"/>
              <a:gd name="connsiteY65" fmla="*/ 5297261 h 5549974"/>
              <a:gd name="connsiteX66" fmla="*/ 0 w 4553447"/>
              <a:gd name="connsiteY66" fmla="*/ 5280167 h 5549974"/>
              <a:gd name="connsiteX67" fmla="*/ 4324 w 4553447"/>
              <a:gd name="connsiteY67" fmla="*/ 5239903 h 5549974"/>
              <a:gd name="connsiteX68" fmla="*/ 8544 w 4553447"/>
              <a:gd name="connsiteY68" fmla="*/ 5233298 h 5549974"/>
              <a:gd name="connsiteX69" fmla="*/ 8813 w 4553447"/>
              <a:gd name="connsiteY69" fmla="*/ 5230552 h 5549974"/>
              <a:gd name="connsiteX70" fmla="*/ 9083 w 4553447"/>
              <a:gd name="connsiteY70" fmla="*/ 5227804 h 5549974"/>
              <a:gd name="connsiteX71" fmla="*/ 9620 w 4553447"/>
              <a:gd name="connsiteY71" fmla="*/ 5222308 h 5549974"/>
              <a:gd name="connsiteX72" fmla="*/ 9305 w 4553447"/>
              <a:gd name="connsiteY72" fmla="*/ 5216405 h 5549974"/>
              <a:gd name="connsiteX73" fmla="*/ 8721 w 4553447"/>
              <a:gd name="connsiteY73" fmla="*/ 5213249 h 5549974"/>
              <a:gd name="connsiteX74" fmla="*/ 8990 w 4553447"/>
              <a:gd name="connsiteY74" fmla="*/ 5210500 h 5549974"/>
              <a:gd name="connsiteX75" fmla="*/ 8674 w 4553447"/>
              <a:gd name="connsiteY75" fmla="*/ 5204597 h 5549974"/>
              <a:gd name="connsiteX76" fmla="*/ 8091 w 4553447"/>
              <a:gd name="connsiteY76" fmla="*/ 5201441 h 5549974"/>
              <a:gd name="connsiteX77" fmla="*/ 7461 w 4553447"/>
              <a:gd name="connsiteY77" fmla="*/ 5189632 h 5549974"/>
              <a:gd name="connsiteX78" fmla="*/ 6877 w 4553447"/>
              <a:gd name="connsiteY78" fmla="*/ 5186477 h 5549974"/>
              <a:gd name="connsiteX79" fmla="*/ 7145 w 4553447"/>
              <a:gd name="connsiteY79" fmla="*/ 5183728 h 5549974"/>
              <a:gd name="connsiteX80" fmla="*/ 5710 w 4553447"/>
              <a:gd name="connsiteY80" fmla="*/ 5180163 h 5549974"/>
              <a:gd name="connsiteX81" fmla="*/ 11122 w 4553447"/>
              <a:gd name="connsiteY81" fmla="*/ 5116566 h 5549974"/>
              <a:gd name="connsiteX82" fmla="*/ 78736 w 4553447"/>
              <a:gd name="connsiteY82" fmla="*/ 3839310 h 5549974"/>
              <a:gd name="connsiteX83" fmla="*/ 303426 w 4553447"/>
              <a:gd name="connsiteY83" fmla="*/ 0 h 5549974"/>
              <a:gd name="connsiteX0" fmla="*/ 303343 w 4553364"/>
              <a:gd name="connsiteY0" fmla="*/ 0 h 5549974"/>
              <a:gd name="connsiteX1" fmla="*/ 3305529 w 4553364"/>
              <a:gd name="connsiteY1" fmla="*/ 171842 h 5549974"/>
              <a:gd name="connsiteX2" fmla="*/ 4134340 w 4553364"/>
              <a:gd name="connsiteY2" fmla="*/ 226950 h 5549974"/>
              <a:gd name="connsiteX3" fmla="*/ 4507534 w 4553364"/>
              <a:gd name="connsiteY3" fmla="*/ 247374 h 5549974"/>
              <a:gd name="connsiteX4" fmla="*/ 4535413 w 4553364"/>
              <a:gd name="connsiteY4" fmla="*/ 269179 h 5549974"/>
              <a:gd name="connsiteX5" fmla="*/ 4533639 w 4553364"/>
              <a:gd name="connsiteY5" fmla="*/ 300930 h 5549974"/>
              <a:gd name="connsiteX6" fmla="*/ 4536561 w 4553364"/>
              <a:gd name="connsiteY6" fmla="*/ 302647 h 5549974"/>
              <a:gd name="connsiteX7" fmla="*/ 4552987 w 4553364"/>
              <a:gd name="connsiteY7" fmla="*/ 334222 h 5549974"/>
              <a:gd name="connsiteX8" fmla="*/ 4530726 w 4553364"/>
              <a:gd name="connsiteY8" fmla="*/ 391868 h 5549974"/>
              <a:gd name="connsiteX9" fmla="*/ 4527238 w 4553364"/>
              <a:gd name="connsiteY9" fmla="*/ 415489 h 5549974"/>
              <a:gd name="connsiteX10" fmla="*/ 4522133 w 4553364"/>
              <a:gd name="connsiteY10" fmla="*/ 506828 h 5549974"/>
              <a:gd name="connsiteX11" fmla="*/ 4521483 w 4553364"/>
              <a:gd name="connsiteY11" fmla="*/ 553245 h 5549974"/>
              <a:gd name="connsiteX12" fmla="*/ 4518384 w 4553364"/>
              <a:gd name="connsiteY12" fmla="*/ 581709 h 5549974"/>
              <a:gd name="connsiteX13" fmla="*/ 4517715 w 4553364"/>
              <a:gd name="connsiteY13" fmla="*/ 585890 h 5549974"/>
              <a:gd name="connsiteX14" fmla="*/ 4504778 w 4553364"/>
              <a:gd name="connsiteY14" fmla="*/ 817404 h 5549974"/>
              <a:gd name="connsiteX15" fmla="*/ 4506491 w 4553364"/>
              <a:gd name="connsiteY15" fmla="*/ 822238 h 5549974"/>
              <a:gd name="connsiteX16" fmla="*/ 4504340 w 4553364"/>
              <a:gd name="connsiteY16" fmla="*/ 846069 h 5549974"/>
              <a:gd name="connsiteX17" fmla="*/ 4502740 w 4553364"/>
              <a:gd name="connsiteY17" fmla="*/ 853854 h 5549974"/>
              <a:gd name="connsiteX18" fmla="*/ 4496502 w 4553364"/>
              <a:gd name="connsiteY18" fmla="*/ 965485 h 5549974"/>
              <a:gd name="connsiteX19" fmla="*/ 4498579 w 4553364"/>
              <a:gd name="connsiteY19" fmla="*/ 966385 h 5549974"/>
              <a:gd name="connsiteX20" fmla="*/ 4502698 w 4553364"/>
              <a:gd name="connsiteY20" fmla="*/ 1002567 h 5549974"/>
              <a:gd name="connsiteX21" fmla="*/ 4497900 w 4553364"/>
              <a:gd name="connsiteY21" fmla="*/ 1101094 h 5549974"/>
              <a:gd name="connsiteX22" fmla="*/ 4497795 w 4553364"/>
              <a:gd name="connsiteY22" fmla="*/ 1159389 h 5549974"/>
              <a:gd name="connsiteX23" fmla="*/ 4502098 w 4553364"/>
              <a:gd name="connsiteY23" fmla="*/ 1180505 h 5549974"/>
              <a:gd name="connsiteX24" fmla="*/ 4505188 w 4553364"/>
              <a:gd name="connsiteY24" fmla="*/ 1210687 h 5549974"/>
              <a:gd name="connsiteX25" fmla="*/ 4514005 w 4553364"/>
              <a:gd name="connsiteY25" fmla="*/ 1263157 h 5549974"/>
              <a:gd name="connsiteX26" fmla="*/ 4516282 w 4553364"/>
              <a:gd name="connsiteY26" fmla="*/ 1313374 h 5549974"/>
              <a:gd name="connsiteX27" fmla="*/ 4515402 w 4553364"/>
              <a:gd name="connsiteY27" fmla="*/ 1347004 h 5549974"/>
              <a:gd name="connsiteX28" fmla="*/ 4514939 w 4553364"/>
              <a:gd name="connsiteY28" fmla="*/ 1351864 h 5549974"/>
              <a:gd name="connsiteX29" fmla="*/ 4505820 w 4553364"/>
              <a:gd name="connsiteY29" fmla="*/ 1391762 h 5549974"/>
              <a:gd name="connsiteX30" fmla="*/ 4509084 w 4553364"/>
              <a:gd name="connsiteY30" fmla="*/ 1395707 h 5549974"/>
              <a:gd name="connsiteX31" fmla="*/ 4511926 w 4553364"/>
              <a:gd name="connsiteY31" fmla="*/ 1408524 h 5549974"/>
              <a:gd name="connsiteX32" fmla="*/ 4507185 w 4553364"/>
              <a:gd name="connsiteY32" fmla="*/ 1419109 h 5549974"/>
              <a:gd name="connsiteX33" fmla="*/ 4497001 w 4553364"/>
              <a:gd name="connsiteY33" fmla="*/ 1469337 h 5549974"/>
              <a:gd name="connsiteX34" fmla="*/ 4486104 w 4553364"/>
              <a:gd name="connsiteY34" fmla="*/ 1543038 h 5549974"/>
              <a:gd name="connsiteX35" fmla="*/ 4481223 w 4553364"/>
              <a:gd name="connsiteY35" fmla="*/ 1553997 h 5549974"/>
              <a:gd name="connsiteX36" fmla="*/ 4466795 w 4553364"/>
              <a:gd name="connsiteY36" fmla="*/ 1626071 h 5549974"/>
              <a:gd name="connsiteX37" fmla="*/ 4463080 w 4553364"/>
              <a:gd name="connsiteY37" fmla="*/ 1664103 h 5549974"/>
              <a:gd name="connsiteX38" fmla="*/ 4466740 w 4553364"/>
              <a:gd name="connsiteY38" fmla="*/ 1668558 h 5549974"/>
              <a:gd name="connsiteX39" fmla="*/ 4465090 w 4553364"/>
              <a:gd name="connsiteY39" fmla="*/ 1679756 h 5549974"/>
              <a:gd name="connsiteX40" fmla="*/ 4465502 w 4553364"/>
              <a:gd name="connsiteY40" fmla="*/ 1682815 h 5549974"/>
              <a:gd name="connsiteX41" fmla="*/ 4467013 w 4553364"/>
              <a:gd name="connsiteY41" fmla="*/ 1700268 h 5549974"/>
              <a:gd name="connsiteX42" fmla="*/ 4455543 w 4553364"/>
              <a:gd name="connsiteY42" fmla="*/ 1735163 h 5549974"/>
              <a:gd name="connsiteX43" fmla="*/ 4453483 w 4553364"/>
              <a:gd name="connsiteY43" fmla="*/ 1735289 h 5549974"/>
              <a:gd name="connsiteX44" fmla="*/ 4444985 w 4553364"/>
              <a:gd name="connsiteY44" fmla="*/ 1887374 h 5549974"/>
              <a:gd name="connsiteX45" fmla="*/ 4453676 w 4553364"/>
              <a:gd name="connsiteY45" fmla="*/ 1911536 h 5549974"/>
              <a:gd name="connsiteX46" fmla="*/ 4455954 w 4553364"/>
              <a:gd name="connsiteY46" fmla="*/ 1961755 h 5549974"/>
              <a:gd name="connsiteX47" fmla="*/ 4455073 w 4553364"/>
              <a:gd name="connsiteY47" fmla="*/ 1995384 h 5549974"/>
              <a:gd name="connsiteX48" fmla="*/ 4454611 w 4553364"/>
              <a:gd name="connsiteY48" fmla="*/ 2000244 h 5549974"/>
              <a:gd name="connsiteX49" fmla="*/ 4445491 w 4553364"/>
              <a:gd name="connsiteY49" fmla="*/ 2040142 h 5549974"/>
              <a:gd name="connsiteX50" fmla="*/ 4448756 w 4553364"/>
              <a:gd name="connsiteY50" fmla="*/ 2044087 h 5549974"/>
              <a:gd name="connsiteX51" fmla="*/ 4451597 w 4553364"/>
              <a:gd name="connsiteY51" fmla="*/ 2056904 h 5549974"/>
              <a:gd name="connsiteX52" fmla="*/ 4446856 w 4553364"/>
              <a:gd name="connsiteY52" fmla="*/ 2067489 h 5549974"/>
              <a:gd name="connsiteX53" fmla="*/ 4436672 w 4553364"/>
              <a:gd name="connsiteY53" fmla="*/ 2117719 h 5549974"/>
              <a:gd name="connsiteX54" fmla="*/ 4429341 w 4553364"/>
              <a:gd name="connsiteY54" fmla="*/ 2167300 h 5549974"/>
              <a:gd name="connsiteX55" fmla="*/ 4373258 w 4553364"/>
              <a:gd name="connsiteY55" fmla="*/ 3223633 h 5549974"/>
              <a:gd name="connsiteX56" fmla="*/ 4360472 w 4553364"/>
              <a:gd name="connsiteY56" fmla="*/ 3477281 h 5549974"/>
              <a:gd name="connsiteX57" fmla="*/ 4349387 w 4553364"/>
              <a:gd name="connsiteY57" fmla="*/ 3639984 h 5549974"/>
              <a:gd name="connsiteX58" fmla="*/ 4258626 w 4553364"/>
              <a:gd name="connsiteY58" fmla="*/ 5278921 h 5549974"/>
              <a:gd name="connsiteX59" fmla="*/ 4263924 w 4553364"/>
              <a:gd name="connsiteY59" fmla="*/ 5315626 h 5549974"/>
              <a:gd name="connsiteX60" fmla="*/ 4267458 w 4553364"/>
              <a:gd name="connsiteY60" fmla="*/ 5350090 h 5549974"/>
              <a:gd name="connsiteX61" fmla="*/ 4270290 w 4553364"/>
              <a:gd name="connsiteY61" fmla="*/ 5450399 h 5549974"/>
              <a:gd name="connsiteX62" fmla="*/ 4251733 w 4553364"/>
              <a:gd name="connsiteY62" fmla="*/ 5484804 h 5549974"/>
              <a:gd name="connsiteX63" fmla="*/ 4247081 w 4553364"/>
              <a:gd name="connsiteY63" fmla="*/ 5487504 h 5549974"/>
              <a:gd name="connsiteX64" fmla="*/ 4243624 w 4553364"/>
              <a:gd name="connsiteY64" fmla="*/ 5549951 h 5549974"/>
              <a:gd name="connsiteX65" fmla="*/ 310261 w 4553364"/>
              <a:gd name="connsiteY65" fmla="*/ 5297261 h 5549974"/>
              <a:gd name="connsiteX66" fmla="*/ 0 w 4553364"/>
              <a:gd name="connsiteY66" fmla="*/ 5293146 h 5549974"/>
              <a:gd name="connsiteX67" fmla="*/ 4241 w 4553364"/>
              <a:gd name="connsiteY67" fmla="*/ 5239903 h 5549974"/>
              <a:gd name="connsiteX68" fmla="*/ 8461 w 4553364"/>
              <a:gd name="connsiteY68" fmla="*/ 5233298 h 5549974"/>
              <a:gd name="connsiteX69" fmla="*/ 8730 w 4553364"/>
              <a:gd name="connsiteY69" fmla="*/ 5230552 h 5549974"/>
              <a:gd name="connsiteX70" fmla="*/ 9000 w 4553364"/>
              <a:gd name="connsiteY70" fmla="*/ 5227804 h 5549974"/>
              <a:gd name="connsiteX71" fmla="*/ 9537 w 4553364"/>
              <a:gd name="connsiteY71" fmla="*/ 5222308 h 5549974"/>
              <a:gd name="connsiteX72" fmla="*/ 9222 w 4553364"/>
              <a:gd name="connsiteY72" fmla="*/ 5216405 h 5549974"/>
              <a:gd name="connsiteX73" fmla="*/ 8638 w 4553364"/>
              <a:gd name="connsiteY73" fmla="*/ 5213249 h 5549974"/>
              <a:gd name="connsiteX74" fmla="*/ 8907 w 4553364"/>
              <a:gd name="connsiteY74" fmla="*/ 5210500 h 5549974"/>
              <a:gd name="connsiteX75" fmla="*/ 8591 w 4553364"/>
              <a:gd name="connsiteY75" fmla="*/ 5204597 h 5549974"/>
              <a:gd name="connsiteX76" fmla="*/ 8008 w 4553364"/>
              <a:gd name="connsiteY76" fmla="*/ 5201441 h 5549974"/>
              <a:gd name="connsiteX77" fmla="*/ 7378 w 4553364"/>
              <a:gd name="connsiteY77" fmla="*/ 5189632 h 5549974"/>
              <a:gd name="connsiteX78" fmla="*/ 6794 w 4553364"/>
              <a:gd name="connsiteY78" fmla="*/ 5186477 h 5549974"/>
              <a:gd name="connsiteX79" fmla="*/ 7062 w 4553364"/>
              <a:gd name="connsiteY79" fmla="*/ 5183728 h 5549974"/>
              <a:gd name="connsiteX80" fmla="*/ 5627 w 4553364"/>
              <a:gd name="connsiteY80" fmla="*/ 5180163 h 5549974"/>
              <a:gd name="connsiteX81" fmla="*/ 11039 w 4553364"/>
              <a:gd name="connsiteY81" fmla="*/ 5116566 h 5549974"/>
              <a:gd name="connsiteX82" fmla="*/ 78653 w 4553364"/>
              <a:gd name="connsiteY82" fmla="*/ 3839310 h 5549974"/>
              <a:gd name="connsiteX83" fmla="*/ 303343 w 4553364"/>
              <a:gd name="connsiteY83" fmla="*/ 0 h 5549974"/>
              <a:gd name="connsiteX0" fmla="*/ 303343 w 4553364"/>
              <a:gd name="connsiteY0" fmla="*/ 0 h 5549951"/>
              <a:gd name="connsiteX1" fmla="*/ 3305529 w 4553364"/>
              <a:gd name="connsiteY1" fmla="*/ 171842 h 5549951"/>
              <a:gd name="connsiteX2" fmla="*/ 4134340 w 4553364"/>
              <a:gd name="connsiteY2" fmla="*/ 226950 h 5549951"/>
              <a:gd name="connsiteX3" fmla="*/ 4507534 w 4553364"/>
              <a:gd name="connsiteY3" fmla="*/ 247374 h 5549951"/>
              <a:gd name="connsiteX4" fmla="*/ 4535413 w 4553364"/>
              <a:gd name="connsiteY4" fmla="*/ 269179 h 5549951"/>
              <a:gd name="connsiteX5" fmla="*/ 4533639 w 4553364"/>
              <a:gd name="connsiteY5" fmla="*/ 300930 h 5549951"/>
              <a:gd name="connsiteX6" fmla="*/ 4536561 w 4553364"/>
              <a:gd name="connsiteY6" fmla="*/ 302647 h 5549951"/>
              <a:gd name="connsiteX7" fmla="*/ 4552987 w 4553364"/>
              <a:gd name="connsiteY7" fmla="*/ 334222 h 5549951"/>
              <a:gd name="connsiteX8" fmla="*/ 4530726 w 4553364"/>
              <a:gd name="connsiteY8" fmla="*/ 391868 h 5549951"/>
              <a:gd name="connsiteX9" fmla="*/ 4527238 w 4553364"/>
              <a:gd name="connsiteY9" fmla="*/ 415489 h 5549951"/>
              <a:gd name="connsiteX10" fmla="*/ 4522133 w 4553364"/>
              <a:gd name="connsiteY10" fmla="*/ 506828 h 5549951"/>
              <a:gd name="connsiteX11" fmla="*/ 4521483 w 4553364"/>
              <a:gd name="connsiteY11" fmla="*/ 553245 h 5549951"/>
              <a:gd name="connsiteX12" fmla="*/ 4518384 w 4553364"/>
              <a:gd name="connsiteY12" fmla="*/ 581709 h 5549951"/>
              <a:gd name="connsiteX13" fmla="*/ 4517715 w 4553364"/>
              <a:gd name="connsiteY13" fmla="*/ 585890 h 5549951"/>
              <a:gd name="connsiteX14" fmla="*/ 4504778 w 4553364"/>
              <a:gd name="connsiteY14" fmla="*/ 817404 h 5549951"/>
              <a:gd name="connsiteX15" fmla="*/ 4506491 w 4553364"/>
              <a:gd name="connsiteY15" fmla="*/ 822238 h 5549951"/>
              <a:gd name="connsiteX16" fmla="*/ 4504340 w 4553364"/>
              <a:gd name="connsiteY16" fmla="*/ 846069 h 5549951"/>
              <a:gd name="connsiteX17" fmla="*/ 4502740 w 4553364"/>
              <a:gd name="connsiteY17" fmla="*/ 853854 h 5549951"/>
              <a:gd name="connsiteX18" fmla="*/ 4496502 w 4553364"/>
              <a:gd name="connsiteY18" fmla="*/ 965485 h 5549951"/>
              <a:gd name="connsiteX19" fmla="*/ 4498579 w 4553364"/>
              <a:gd name="connsiteY19" fmla="*/ 966385 h 5549951"/>
              <a:gd name="connsiteX20" fmla="*/ 4502698 w 4553364"/>
              <a:gd name="connsiteY20" fmla="*/ 1002567 h 5549951"/>
              <a:gd name="connsiteX21" fmla="*/ 4497900 w 4553364"/>
              <a:gd name="connsiteY21" fmla="*/ 1101094 h 5549951"/>
              <a:gd name="connsiteX22" fmla="*/ 4497795 w 4553364"/>
              <a:gd name="connsiteY22" fmla="*/ 1159389 h 5549951"/>
              <a:gd name="connsiteX23" fmla="*/ 4502098 w 4553364"/>
              <a:gd name="connsiteY23" fmla="*/ 1180505 h 5549951"/>
              <a:gd name="connsiteX24" fmla="*/ 4505188 w 4553364"/>
              <a:gd name="connsiteY24" fmla="*/ 1210687 h 5549951"/>
              <a:gd name="connsiteX25" fmla="*/ 4514005 w 4553364"/>
              <a:gd name="connsiteY25" fmla="*/ 1263157 h 5549951"/>
              <a:gd name="connsiteX26" fmla="*/ 4516282 w 4553364"/>
              <a:gd name="connsiteY26" fmla="*/ 1313374 h 5549951"/>
              <a:gd name="connsiteX27" fmla="*/ 4515402 w 4553364"/>
              <a:gd name="connsiteY27" fmla="*/ 1347004 h 5549951"/>
              <a:gd name="connsiteX28" fmla="*/ 4514939 w 4553364"/>
              <a:gd name="connsiteY28" fmla="*/ 1351864 h 5549951"/>
              <a:gd name="connsiteX29" fmla="*/ 4505820 w 4553364"/>
              <a:gd name="connsiteY29" fmla="*/ 1391762 h 5549951"/>
              <a:gd name="connsiteX30" fmla="*/ 4509084 w 4553364"/>
              <a:gd name="connsiteY30" fmla="*/ 1395707 h 5549951"/>
              <a:gd name="connsiteX31" fmla="*/ 4511926 w 4553364"/>
              <a:gd name="connsiteY31" fmla="*/ 1408524 h 5549951"/>
              <a:gd name="connsiteX32" fmla="*/ 4507185 w 4553364"/>
              <a:gd name="connsiteY32" fmla="*/ 1419109 h 5549951"/>
              <a:gd name="connsiteX33" fmla="*/ 4497001 w 4553364"/>
              <a:gd name="connsiteY33" fmla="*/ 1469337 h 5549951"/>
              <a:gd name="connsiteX34" fmla="*/ 4486104 w 4553364"/>
              <a:gd name="connsiteY34" fmla="*/ 1543038 h 5549951"/>
              <a:gd name="connsiteX35" fmla="*/ 4481223 w 4553364"/>
              <a:gd name="connsiteY35" fmla="*/ 1553997 h 5549951"/>
              <a:gd name="connsiteX36" fmla="*/ 4466795 w 4553364"/>
              <a:gd name="connsiteY36" fmla="*/ 1626071 h 5549951"/>
              <a:gd name="connsiteX37" fmla="*/ 4463080 w 4553364"/>
              <a:gd name="connsiteY37" fmla="*/ 1664103 h 5549951"/>
              <a:gd name="connsiteX38" fmla="*/ 4466740 w 4553364"/>
              <a:gd name="connsiteY38" fmla="*/ 1668558 h 5549951"/>
              <a:gd name="connsiteX39" fmla="*/ 4465090 w 4553364"/>
              <a:gd name="connsiteY39" fmla="*/ 1679756 h 5549951"/>
              <a:gd name="connsiteX40" fmla="*/ 4465502 w 4553364"/>
              <a:gd name="connsiteY40" fmla="*/ 1682815 h 5549951"/>
              <a:gd name="connsiteX41" fmla="*/ 4467013 w 4553364"/>
              <a:gd name="connsiteY41" fmla="*/ 1700268 h 5549951"/>
              <a:gd name="connsiteX42" fmla="*/ 4455543 w 4553364"/>
              <a:gd name="connsiteY42" fmla="*/ 1735163 h 5549951"/>
              <a:gd name="connsiteX43" fmla="*/ 4453483 w 4553364"/>
              <a:gd name="connsiteY43" fmla="*/ 1735289 h 5549951"/>
              <a:gd name="connsiteX44" fmla="*/ 4444985 w 4553364"/>
              <a:gd name="connsiteY44" fmla="*/ 1887374 h 5549951"/>
              <a:gd name="connsiteX45" fmla="*/ 4453676 w 4553364"/>
              <a:gd name="connsiteY45" fmla="*/ 1911536 h 5549951"/>
              <a:gd name="connsiteX46" fmla="*/ 4455954 w 4553364"/>
              <a:gd name="connsiteY46" fmla="*/ 1961755 h 5549951"/>
              <a:gd name="connsiteX47" fmla="*/ 4455073 w 4553364"/>
              <a:gd name="connsiteY47" fmla="*/ 1995384 h 5549951"/>
              <a:gd name="connsiteX48" fmla="*/ 4454611 w 4553364"/>
              <a:gd name="connsiteY48" fmla="*/ 2000244 h 5549951"/>
              <a:gd name="connsiteX49" fmla="*/ 4445491 w 4553364"/>
              <a:gd name="connsiteY49" fmla="*/ 2040142 h 5549951"/>
              <a:gd name="connsiteX50" fmla="*/ 4448756 w 4553364"/>
              <a:gd name="connsiteY50" fmla="*/ 2044087 h 5549951"/>
              <a:gd name="connsiteX51" fmla="*/ 4451597 w 4553364"/>
              <a:gd name="connsiteY51" fmla="*/ 2056904 h 5549951"/>
              <a:gd name="connsiteX52" fmla="*/ 4446856 w 4553364"/>
              <a:gd name="connsiteY52" fmla="*/ 2067489 h 5549951"/>
              <a:gd name="connsiteX53" fmla="*/ 4436672 w 4553364"/>
              <a:gd name="connsiteY53" fmla="*/ 2117719 h 5549951"/>
              <a:gd name="connsiteX54" fmla="*/ 4429341 w 4553364"/>
              <a:gd name="connsiteY54" fmla="*/ 2167300 h 5549951"/>
              <a:gd name="connsiteX55" fmla="*/ 4373258 w 4553364"/>
              <a:gd name="connsiteY55" fmla="*/ 3223633 h 5549951"/>
              <a:gd name="connsiteX56" fmla="*/ 4360472 w 4553364"/>
              <a:gd name="connsiteY56" fmla="*/ 3477281 h 5549951"/>
              <a:gd name="connsiteX57" fmla="*/ 4349387 w 4553364"/>
              <a:gd name="connsiteY57" fmla="*/ 3639984 h 5549951"/>
              <a:gd name="connsiteX58" fmla="*/ 4258626 w 4553364"/>
              <a:gd name="connsiteY58" fmla="*/ 5278921 h 5549951"/>
              <a:gd name="connsiteX59" fmla="*/ 4263924 w 4553364"/>
              <a:gd name="connsiteY59" fmla="*/ 5315626 h 5549951"/>
              <a:gd name="connsiteX60" fmla="*/ 4267458 w 4553364"/>
              <a:gd name="connsiteY60" fmla="*/ 5350090 h 5549951"/>
              <a:gd name="connsiteX61" fmla="*/ 4270290 w 4553364"/>
              <a:gd name="connsiteY61" fmla="*/ 5450399 h 5549951"/>
              <a:gd name="connsiteX62" fmla="*/ 4251733 w 4553364"/>
              <a:gd name="connsiteY62" fmla="*/ 5484804 h 5549951"/>
              <a:gd name="connsiteX63" fmla="*/ 4247081 w 4553364"/>
              <a:gd name="connsiteY63" fmla="*/ 5487504 h 5549951"/>
              <a:gd name="connsiteX64" fmla="*/ 4243624 w 4553364"/>
              <a:gd name="connsiteY64" fmla="*/ 5549951 h 5549951"/>
              <a:gd name="connsiteX65" fmla="*/ 0 w 4553364"/>
              <a:gd name="connsiteY65" fmla="*/ 5293146 h 5549951"/>
              <a:gd name="connsiteX66" fmla="*/ 4241 w 4553364"/>
              <a:gd name="connsiteY66" fmla="*/ 5239903 h 5549951"/>
              <a:gd name="connsiteX67" fmla="*/ 8461 w 4553364"/>
              <a:gd name="connsiteY67" fmla="*/ 5233298 h 5549951"/>
              <a:gd name="connsiteX68" fmla="*/ 8730 w 4553364"/>
              <a:gd name="connsiteY68" fmla="*/ 5230552 h 5549951"/>
              <a:gd name="connsiteX69" fmla="*/ 9000 w 4553364"/>
              <a:gd name="connsiteY69" fmla="*/ 5227804 h 5549951"/>
              <a:gd name="connsiteX70" fmla="*/ 9537 w 4553364"/>
              <a:gd name="connsiteY70" fmla="*/ 5222308 h 5549951"/>
              <a:gd name="connsiteX71" fmla="*/ 9222 w 4553364"/>
              <a:gd name="connsiteY71" fmla="*/ 5216405 h 5549951"/>
              <a:gd name="connsiteX72" fmla="*/ 8638 w 4553364"/>
              <a:gd name="connsiteY72" fmla="*/ 5213249 h 5549951"/>
              <a:gd name="connsiteX73" fmla="*/ 8907 w 4553364"/>
              <a:gd name="connsiteY73" fmla="*/ 5210500 h 5549951"/>
              <a:gd name="connsiteX74" fmla="*/ 8591 w 4553364"/>
              <a:gd name="connsiteY74" fmla="*/ 5204597 h 5549951"/>
              <a:gd name="connsiteX75" fmla="*/ 8008 w 4553364"/>
              <a:gd name="connsiteY75" fmla="*/ 5201441 h 5549951"/>
              <a:gd name="connsiteX76" fmla="*/ 7378 w 4553364"/>
              <a:gd name="connsiteY76" fmla="*/ 5189632 h 5549951"/>
              <a:gd name="connsiteX77" fmla="*/ 6794 w 4553364"/>
              <a:gd name="connsiteY77" fmla="*/ 5186477 h 5549951"/>
              <a:gd name="connsiteX78" fmla="*/ 7062 w 4553364"/>
              <a:gd name="connsiteY78" fmla="*/ 5183728 h 5549951"/>
              <a:gd name="connsiteX79" fmla="*/ 5627 w 4553364"/>
              <a:gd name="connsiteY79" fmla="*/ 5180163 h 5549951"/>
              <a:gd name="connsiteX80" fmla="*/ 11039 w 4553364"/>
              <a:gd name="connsiteY80" fmla="*/ 5116566 h 5549951"/>
              <a:gd name="connsiteX81" fmla="*/ 78653 w 4553364"/>
              <a:gd name="connsiteY81" fmla="*/ 3839310 h 5549951"/>
              <a:gd name="connsiteX82" fmla="*/ 303343 w 4553364"/>
              <a:gd name="connsiteY82" fmla="*/ 0 h 5549951"/>
              <a:gd name="connsiteX0" fmla="*/ 303549 w 4553570"/>
              <a:gd name="connsiteY0" fmla="*/ 0 h 5549951"/>
              <a:gd name="connsiteX1" fmla="*/ 3305735 w 4553570"/>
              <a:gd name="connsiteY1" fmla="*/ 171842 h 5549951"/>
              <a:gd name="connsiteX2" fmla="*/ 4134546 w 4553570"/>
              <a:gd name="connsiteY2" fmla="*/ 226950 h 5549951"/>
              <a:gd name="connsiteX3" fmla="*/ 4507740 w 4553570"/>
              <a:gd name="connsiteY3" fmla="*/ 247374 h 5549951"/>
              <a:gd name="connsiteX4" fmla="*/ 4535619 w 4553570"/>
              <a:gd name="connsiteY4" fmla="*/ 269179 h 5549951"/>
              <a:gd name="connsiteX5" fmla="*/ 4533845 w 4553570"/>
              <a:gd name="connsiteY5" fmla="*/ 300930 h 5549951"/>
              <a:gd name="connsiteX6" fmla="*/ 4536767 w 4553570"/>
              <a:gd name="connsiteY6" fmla="*/ 302647 h 5549951"/>
              <a:gd name="connsiteX7" fmla="*/ 4553193 w 4553570"/>
              <a:gd name="connsiteY7" fmla="*/ 334222 h 5549951"/>
              <a:gd name="connsiteX8" fmla="*/ 4530932 w 4553570"/>
              <a:gd name="connsiteY8" fmla="*/ 391868 h 5549951"/>
              <a:gd name="connsiteX9" fmla="*/ 4527444 w 4553570"/>
              <a:gd name="connsiteY9" fmla="*/ 415489 h 5549951"/>
              <a:gd name="connsiteX10" fmla="*/ 4522339 w 4553570"/>
              <a:gd name="connsiteY10" fmla="*/ 506828 h 5549951"/>
              <a:gd name="connsiteX11" fmla="*/ 4521689 w 4553570"/>
              <a:gd name="connsiteY11" fmla="*/ 553245 h 5549951"/>
              <a:gd name="connsiteX12" fmla="*/ 4518590 w 4553570"/>
              <a:gd name="connsiteY12" fmla="*/ 581709 h 5549951"/>
              <a:gd name="connsiteX13" fmla="*/ 4517921 w 4553570"/>
              <a:gd name="connsiteY13" fmla="*/ 585890 h 5549951"/>
              <a:gd name="connsiteX14" fmla="*/ 4504984 w 4553570"/>
              <a:gd name="connsiteY14" fmla="*/ 817404 h 5549951"/>
              <a:gd name="connsiteX15" fmla="*/ 4506697 w 4553570"/>
              <a:gd name="connsiteY15" fmla="*/ 822238 h 5549951"/>
              <a:gd name="connsiteX16" fmla="*/ 4504546 w 4553570"/>
              <a:gd name="connsiteY16" fmla="*/ 846069 h 5549951"/>
              <a:gd name="connsiteX17" fmla="*/ 4502946 w 4553570"/>
              <a:gd name="connsiteY17" fmla="*/ 853854 h 5549951"/>
              <a:gd name="connsiteX18" fmla="*/ 4496708 w 4553570"/>
              <a:gd name="connsiteY18" fmla="*/ 965485 h 5549951"/>
              <a:gd name="connsiteX19" fmla="*/ 4498785 w 4553570"/>
              <a:gd name="connsiteY19" fmla="*/ 966385 h 5549951"/>
              <a:gd name="connsiteX20" fmla="*/ 4502904 w 4553570"/>
              <a:gd name="connsiteY20" fmla="*/ 1002567 h 5549951"/>
              <a:gd name="connsiteX21" fmla="*/ 4498106 w 4553570"/>
              <a:gd name="connsiteY21" fmla="*/ 1101094 h 5549951"/>
              <a:gd name="connsiteX22" fmla="*/ 4498001 w 4553570"/>
              <a:gd name="connsiteY22" fmla="*/ 1159389 h 5549951"/>
              <a:gd name="connsiteX23" fmla="*/ 4502304 w 4553570"/>
              <a:gd name="connsiteY23" fmla="*/ 1180505 h 5549951"/>
              <a:gd name="connsiteX24" fmla="*/ 4505394 w 4553570"/>
              <a:gd name="connsiteY24" fmla="*/ 1210687 h 5549951"/>
              <a:gd name="connsiteX25" fmla="*/ 4514211 w 4553570"/>
              <a:gd name="connsiteY25" fmla="*/ 1263157 h 5549951"/>
              <a:gd name="connsiteX26" fmla="*/ 4516488 w 4553570"/>
              <a:gd name="connsiteY26" fmla="*/ 1313374 h 5549951"/>
              <a:gd name="connsiteX27" fmla="*/ 4515608 w 4553570"/>
              <a:gd name="connsiteY27" fmla="*/ 1347004 h 5549951"/>
              <a:gd name="connsiteX28" fmla="*/ 4515145 w 4553570"/>
              <a:gd name="connsiteY28" fmla="*/ 1351864 h 5549951"/>
              <a:gd name="connsiteX29" fmla="*/ 4506026 w 4553570"/>
              <a:gd name="connsiteY29" fmla="*/ 1391762 h 5549951"/>
              <a:gd name="connsiteX30" fmla="*/ 4509290 w 4553570"/>
              <a:gd name="connsiteY30" fmla="*/ 1395707 h 5549951"/>
              <a:gd name="connsiteX31" fmla="*/ 4512132 w 4553570"/>
              <a:gd name="connsiteY31" fmla="*/ 1408524 h 5549951"/>
              <a:gd name="connsiteX32" fmla="*/ 4507391 w 4553570"/>
              <a:gd name="connsiteY32" fmla="*/ 1419109 h 5549951"/>
              <a:gd name="connsiteX33" fmla="*/ 4497207 w 4553570"/>
              <a:gd name="connsiteY33" fmla="*/ 1469337 h 5549951"/>
              <a:gd name="connsiteX34" fmla="*/ 4486310 w 4553570"/>
              <a:gd name="connsiteY34" fmla="*/ 1543038 h 5549951"/>
              <a:gd name="connsiteX35" fmla="*/ 4481429 w 4553570"/>
              <a:gd name="connsiteY35" fmla="*/ 1553997 h 5549951"/>
              <a:gd name="connsiteX36" fmla="*/ 4467001 w 4553570"/>
              <a:gd name="connsiteY36" fmla="*/ 1626071 h 5549951"/>
              <a:gd name="connsiteX37" fmla="*/ 4463286 w 4553570"/>
              <a:gd name="connsiteY37" fmla="*/ 1664103 h 5549951"/>
              <a:gd name="connsiteX38" fmla="*/ 4466946 w 4553570"/>
              <a:gd name="connsiteY38" fmla="*/ 1668558 h 5549951"/>
              <a:gd name="connsiteX39" fmla="*/ 4465296 w 4553570"/>
              <a:gd name="connsiteY39" fmla="*/ 1679756 h 5549951"/>
              <a:gd name="connsiteX40" fmla="*/ 4465708 w 4553570"/>
              <a:gd name="connsiteY40" fmla="*/ 1682815 h 5549951"/>
              <a:gd name="connsiteX41" fmla="*/ 4467219 w 4553570"/>
              <a:gd name="connsiteY41" fmla="*/ 1700268 h 5549951"/>
              <a:gd name="connsiteX42" fmla="*/ 4455749 w 4553570"/>
              <a:gd name="connsiteY42" fmla="*/ 1735163 h 5549951"/>
              <a:gd name="connsiteX43" fmla="*/ 4453689 w 4553570"/>
              <a:gd name="connsiteY43" fmla="*/ 1735289 h 5549951"/>
              <a:gd name="connsiteX44" fmla="*/ 4445191 w 4553570"/>
              <a:gd name="connsiteY44" fmla="*/ 1887374 h 5549951"/>
              <a:gd name="connsiteX45" fmla="*/ 4453882 w 4553570"/>
              <a:gd name="connsiteY45" fmla="*/ 1911536 h 5549951"/>
              <a:gd name="connsiteX46" fmla="*/ 4456160 w 4553570"/>
              <a:gd name="connsiteY46" fmla="*/ 1961755 h 5549951"/>
              <a:gd name="connsiteX47" fmla="*/ 4455279 w 4553570"/>
              <a:gd name="connsiteY47" fmla="*/ 1995384 h 5549951"/>
              <a:gd name="connsiteX48" fmla="*/ 4454817 w 4553570"/>
              <a:gd name="connsiteY48" fmla="*/ 2000244 h 5549951"/>
              <a:gd name="connsiteX49" fmla="*/ 4445697 w 4553570"/>
              <a:gd name="connsiteY49" fmla="*/ 2040142 h 5549951"/>
              <a:gd name="connsiteX50" fmla="*/ 4448962 w 4553570"/>
              <a:gd name="connsiteY50" fmla="*/ 2044087 h 5549951"/>
              <a:gd name="connsiteX51" fmla="*/ 4451803 w 4553570"/>
              <a:gd name="connsiteY51" fmla="*/ 2056904 h 5549951"/>
              <a:gd name="connsiteX52" fmla="*/ 4447062 w 4553570"/>
              <a:gd name="connsiteY52" fmla="*/ 2067489 h 5549951"/>
              <a:gd name="connsiteX53" fmla="*/ 4436878 w 4553570"/>
              <a:gd name="connsiteY53" fmla="*/ 2117719 h 5549951"/>
              <a:gd name="connsiteX54" fmla="*/ 4429547 w 4553570"/>
              <a:gd name="connsiteY54" fmla="*/ 2167300 h 5549951"/>
              <a:gd name="connsiteX55" fmla="*/ 4373464 w 4553570"/>
              <a:gd name="connsiteY55" fmla="*/ 3223633 h 5549951"/>
              <a:gd name="connsiteX56" fmla="*/ 4360678 w 4553570"/>
              <a:gd name="connsiteY56" fmla="*/ 3477281 h 5549951"/>
              <a:gd name="connsiteX57" fmla="*/ 4349593 w 4553570"/>
              <a:gd name="connsiteY57" fmla="*/ 3639984 h 5549951"/>
              <a:gd name="connsiteX58" fmla="*/ 4258832 w 4553570"/>
              <a:gd name="connsiteY58" fmla="*/ 5278921 h 5549951"/>
              <a:gd name="connsiteX59" fmla="*/ 4264130 w 4553570"/>
              <a:gd name="connsiteY59" fmla="*/ 5315626 h 5549951"/>
              <a:gd name="connsiteX60" fmla="*/ 4267664 w 4553570"/>
              <a:gd name="connsiteY60" fmla="*/ 5350090 h 5549951"/>
              <a:gd name="connsiteX61" fmla="*/ 4270496 w 4553570"/>
              <a:gd name="connsiteY61" fmla="*/ 5450399 h 5549951"/>
              <a:gd name="connsiteX62" fmla="*/ 4251939 w 4553570"/>
              <a:gd name="connsiteY62" fmla="*/ 5484804 h 5549951"/>
              <a:gd name="connsiteX63" fmla="*/ 4247287 w 4553570"/>
              <a:gd name="connsiteY63" fmla="*/ 5487504 h 5549951"/>
              <a:gd name="connsiteX64" fmla="*/ 4243830 w 4553570"/>
              <a:gd name="connsiteY64" fmla="*/ 5549951 h 5549951"/>
              <a:gd name="connsiteX65" fmla="*/ 0 w 4553570"/>
              <a:gd name="connsiteY65" fmla="*/ 5309929 h 5549951"/>
              <a:gd name="connsiteX66" fmla="*/ 4447 w 4553570"/>
              <a:gd name="connsiteY66" fmla="*/ 5239903 h 5549951"/>
              <a:gd name="connsiteX67" fmla="*/ 8667 w 4553570"/>
              <a:gd name="connsiteY67" fmla="*/ 5233298 h 5549951"/>
              <a:gd name="connsiteX68" fmla="*/ 8936 w 4553570"/>
              <a:gd name="connsiteY68" fmla="*/ 5230552 h 5549951"/>
              <a:gd name="connsiteX69" fmla="*/ 9206 w 4553570"/>
              <a:gd name="connsiteY69" fmla="*/ 5227804 h 5549951"/>
              <a:gd name="connsiteX70" fmla="*/ 9743 w 4553570"/>
              <a:gd name="connsiteY70" fmla="*/ 5222308 h 5549951"/>
              <a:gd name="connsiteX71" fmla="*/ 9428 w 4553570"/>
              <a:gd name="connsiteY71" fmla="*/ 5216405 h 5549951"/>
              <a:gd name="connsiteX72" fmla="*/ 8844 w 4553570"/>
              <a:gd name="connsiteY72" fmla="*/ 5213249 h 5549951"/>
              <a:gd name="connsiteX73" fmla="*/ 9113 w 4553570"/>
              <a:gd name="connsiteY73" fmla="*/ 5210500 h 5549951"/>
              <a:gd name="connsiteX74" fmla="*/ 8797 w 4553570"/>
              <a:gd name="connsiteY74" fmla="*/ 5204597 h 5549951"/>
              <a:gd name="connsiteX75" fmla="*/ 8214 w 4553570"/>
              <a:gd name="connsiteY75" fmla="*/ 5201441 h 5549951"/>
              <a:gd name="connsiteX76" fmla="*/ 7584 w 4553570"/>
              <a:gd name="connsiteY76" fmla="*/ 5189632 h 5549951"/>
              <a:gd name="connsiteX77" fmla="*/ 7000 w 4553570"/>
              <a:gd name="connsiteY77" fmla="*/ 5186477 h 5549951"/>
              <a:gd name="connsiteX78" fmla="*/ 7268 w 4553570"/>
              <a:gd name="connsiteY78" fmla="*/ 5183728 h 5549951"/>
              <a:gd name="connsiteX79" fmla="*/ 5833 w 4553570"/>
              <a:gd name="connsiteY79" fmla="*/ 5180163 h 5549951"/>
              <a:gd name="connsiteX80" fmla="*/ 11245 w 4553570"/>
              <a:gd name="connsiteY80" fmla="*/ 5116566 h 5549951"/>
              <a:gd name="connsiteX81" fmla="*/ 78859 w 4553570"/>
              <a:gd name="connsiteY81" fmla="*/ 3839310 h 5549951"/>
              <a:gd name="connsiteX82" fmla="*/ 303549 w 4553570"/>
              <a:gd name="connsiteY82" fmla="*/ 0 h 5549951"/>
              <a:gd name="connsiteX0" fmla="*/ 303617 w 4553638"/>
              <a:gd name="connsiteY0" fmla="*/ 0 h 5549951"/>
              <a:gd name="connsiteX1" fmla="*/ 3305803 w 4553638"/>
              <a:gd name="connsiteY1" fmla="*/ 171842 h 5549951"/>
              <a:gd name="connsiteX2" fmla="*/ 4134614 w 4553638"/>
              <a:gd name="connsiteY2" fmla="*/ 226950 h 5549951"/>
              <a:gd name="connsiteX3" fmla="*/ 4507808 w 4553638"/>
              <a:gd name="connsiteY3" fmla="*/ 247374 h 5549951"/>
              <a:gd name="connsiteX4" fmla="*/ 4535687 w 4553638"/>
              <a:gd name="connsiteY4" fmla="*/ 269179 h 5549951"/>
              <a:gd name="connsiteX5" fmla="*/ 4533913 w 4553638"/>
              <a:gd name="connsiteY5" fmla="*/ 300930 h 5549951"/>
              <a:gd name="connsiteX6" fmla="*/ 4536835 w 4553638"/>
              <a:gd name="connsiteY6" fmla="*/ 302647 h 5549951"/>
              <a:gd name="connsiteX7" fmla="*/ 4553261 w 4553638"/>
              <a:gd name="connsiteY7" fmla="*/ 334222 h 5549951"/>
              <a:gd name="connsiteX8" fmla="*/ 4531000 w 4553638"/>
              <a:gd name="connsiteY8" fmla="*/ 391868 h 5549951"/>
              <a:gd name="connsiteX9" fmla="*/ 4527512 w 4553638"/>
              <a:gd name="connsiteY9" fmla="*/ 415489 h 5549951"/>
              <a:gd name="connsiteX10" fmla="*/ 4522407 w 4553638"/>
              <a:gd name="connsiteY10" fmla="*/ 506828 h 5549951"/>
              <a:gd name="connsiteX11" fmla="*/ 4521757 w 4553638"/>
              <a:gd name="connsiteY11" fmla="*/ 553245 h 5549951"/>
              <a:gd name="connsiteX12" fmla="*/ 4518658 w 4553638"/>
              <a:gd name="connsiteY12" fmla="*/ 581709 h 5549951"/>
              <a:gd name="connsiteX13" fmla="*/ 4517989 w 4553638"/>
              <a:gd name="connsiteY13" fmla="*/ 585890 h 5549951"/>
              <a:gd name="connsiteX14" fmla="*/ 4505052 w 4553638"/>
              <a:gd name="connsiteY14" fmla="*/ 817404 h 5549951"/>
              <a:gd name="connsiteX15" fmla="*/ 4506765 w 4553638"/>
              <a:gd name="connsiteY15" fmla="*/ 822238 h 5549951"/>
              <a:gd name="connsiteX16" fmla="*/ 4504614 w 4553638"/>
              <a:gd name="connsiteY16" fmla="*/ 846069 h 5549951"/>
              <a:gd name="connsiteX17" fmla="*/ 4503014 w 4553638"/>
              <a:gd name="connsiteY17" fmla="*/ 853854 h 5549951"/>
              <a:gd name="connsiteX18" fmla="*/ 4496776 w 4553638"/>
              <a:gd name="connsiteY18" fmla="*/ 965485 h 5549951"/>
              <a:gd name="connsiteX19" fmla="*/ 4498853 w 4553638"/>
              <a:gd name="connsiteY19" fmla="*/ 966385 h 5549951"/>
              <a:gd name="connsiteX20" fmla="*/ 4502972 w 4553638"/>
              <a:gd name="connsiteY20" fmla="*/ 1002567 h 5549951"/>
              <a:gd name="connsiteX21" fmla="*/ 4498174 w 4553638"/>
              <a:gd name="connsiteY21" fmla="*/ 1101094 h 5549951"/>
              <a:gd name="connsiteX22" fmla="*/ 4498069 w 4553638"/>
              <a:gd name="connsiteY22" fmla="*/ 1159389 h 5549951"/>
              <a:gd name="connsiteX23" fmla="*/ 4502372 w 4553638"/>
              <a:gd name="connsiteY23" fmla="*/ 1180505 h 5549951"/>
              <a:gd name="connsiteX24" fmla="*/ 4505462 w 4553638"/>
              <a:gd name="connsiteY24" fmla="*/ 1210687 h 5549951"/>
              <a:gd name="connsiteX25" fmla="*/ 4514279 w 4553638"/>
              <a:gd name="connsiteY25" fmla="*/ 1263157 h 5549951"/>
              <a:gd name="connsiteX26" fmla="*/ 4516556 w 4553638"/>
              <a:gd name="connsiteY26" fmla="*/ 1313374 h 5549951"/>
              <a:gd name="connsiteX27" fmla="*/ 4515676 w 4553638"/>
              <a:gd name="connsiteY27" fmla="*/ 1347004 h 5549951"/>
              <a:gd name="connsiteX28" fmla="*/ 4515213 w 4553638"/>
              <a:gd name="connsiteY28" fmla="*/ 1351864 h 5549951"/>
              <a:gd name="connsiteX29" fmla="*/ 4506094 w 4553638"/>
              <a:gd name="connsiteY29" fmla="*/ 1391762 h 5549951"/>
              <a:gd name="connsiteX30" fmla="*/ 4509358 w 4553638"/>
              <a:gd name="connsiteY30" fmla="*/ 1395707 h 5549951"/>
              <a:gd name="connsiteX31" fmla="*/ 4512200 w 4553638"/>
              <a:gd name="connsiteY31" fmla="*/ 1408524 h 5549951"/>
              <a:gd name="connsiteX32" fmla="*/ 4507459 w 4553638"/>
              <a:gd name="connsiteY32" fmla="*/ 1419109 h 5549951"/>
              <a:gd name="connsiteX33" fmla="*/ 4497275 w 4553638"/>
              <a:gd name="connsiteY33" fmla="*/ 1469337 h 5549951"/>
              <a:gd name="connsiteX34" fmla="*/ 4486378 w 4553638"/>
              <a:gd name="connsiteY34" fmla="*/ 1543038 h 5549951"/>
              <a:gd name="connsiteX35" fmla="*/ 4481497 w 4553638"/>
              <a:gd name="connsiteY35" fmla="*/ 1553997 h 5549951"/>
              <a:gd name="connsiteX36" fmla="*/ 4467069 w 4553638"/>
              <a:gd name="connsiteY36" fmla="*/ 1626071 h 5549951"/>
              <a:gd name="connsiteX37" fmla="*/ 4463354 w 4553638"/>
              <a:gd name="connsiteY37" fmla="*/ 1664103 h 5549951"/>
              <a:gd name="connsiteX38" fmla="*/ 4467014 w 4553638"/>
              <a:gd name="connsiteY38" fmla="*/ 1668558 h 5549951"/>
              <a:gd name="connsiteX39" fmla="*/ 4465364 w 4553638"/>
              <a:gd name="connsiteY39" fmla="*/ 1679756 h 5549951"/>
              <a:gd name="connsiteX40" fmla="*/ 4465776 w 4553638"/>
              <a:gd name="connsiteY40" fmla="*/ 1682815 h 5549951"/>
              <a:gd name="connsiteX41" fmla="*/ 4467287 w 4553638"/>
              <a:gd name="connsiteY41" fmla="*/ 1700268 h 5549951"/>
              <a:gd name="connsiteX42" fmla="*/ 4455817 w 4553638"/>
              <a:gd name="connsiteY42" fmla="*/ 1735163 h 5549951"/>
              <a:gd name="connsiteX43" fmla="*/ 4453757 w 4553638"/>
              <a:gd name="connsiteY43" fmla="*/ 1735289 h 5549951"/>
              <a:gd name="connsiteX44" fmla="*/ 4445259 w 4553638"/>
              <a:gd name="connsiteY44" fmla="*/ 1887374 h 5549951"/>
              <a:gd name="connsiteX45" fmla="*/ 4453950 w 4553638"/>
              <a:gd name="connsiteY45" fmla="*/ 1911536 h 5549951"/>
              <a:gd name="connsiteX46" fmla="*/ 4456228 w 4553638"/>
              <a:gd name="connsiteY46" fmla="*/ 1961755 h 5549951"/>
              <a:gd name="connsiteX47" fmla="*/ 4455347 w 4553638"/>
              <a:gd name="connsiteY47" fmla="*/ 1995384 h 5549951"/>
              <a:gd name="connsiteX48" fmla="*/ 4454885 w 4553638"/>
              <a:gd name="connsiteY48" fmla="*/ 2000244 h 5549951"/>
              <a:gd name="connsiteX49" fmla="*/ 4445765 w 4553638"/>
              <a:gd name="connsiteY49" fmla="*/ 2040142 h 5549951"/>
              <a:gd name="connsiteX50" fmla="*/ 4449030 w 4553638"/>
              <a:gd name="connsiteY50" fmla="*/ 2044087 h 5549951"/>
              <a:gd name="connsiteX51" fmla="*/ 4451871 w 4553638"/>
              <a:gd name="connsiteY51" fmla="*/ 2056904 h 5549951"/>
              <a:gd name="connsiteX52" fmla="*/ 4447130 w 4553638"/>
              <a:gd name="connsiteY52" fmla="*/ 2067489 h 5549951"/>
              <a:gd name="connsiteX53" fmla="*/ 4436946 w 4553638"/>
              <a:gd name="connsiteY53" fmla="*/ 2117719 h 5549951"/>
              <a:gd name="connsiteX54" fmla="*/ 4429615 w 4553638"/>
              <a:gd name="connsiteY54" fmla="*/ 2167300 h 5549951"/>
              <a:gd name="connsiteX55" fmla="*/ 4373532 w 4553638"/>
              <a:gd name="connsiteY55" fmla="*/ 3223633 h 5549951"/>
              <a:gd name="connsiteX56" fmla="*/ 4360746 w 4553638"/>
              <a:gd name="connsiteY56" fmla="*/ 3477281 h 5549951"/>
              <a:gd name="connsiteX57" fmla="*/ 4349661 w 4553638"/>
              <a:gd name="connsiteY57" fmla="*/ 3639984 h 5549951"/>
              <a:gd name="connsiteX58" fmla="*/ 4258900 w 4553638"/>
              <a:gd name="connsiteY58" fmla="*/ 5278921 h 5549951"/>
              <a:gd name="connsiteX59" fmla="*/ 4264198 w 4553638"/>
              <a:gd name="connsiteY59" fmla="*/ 5315626 h 5549951"/>
              <a:gd name="connsiteX60" fmla="*/ 4267732 w 4553638"/>
              <a:gd name="connsiteY60" fmla="*/ 5350090 h 5549951"/>
              <a:gd name="connsiteX61" fmla="*/ 4270564 w 4553638"/>
              <a:gd name="connsiteY61" fmla="*/ 5450399 h 5549951"/>
              <a:gd name="connsiteX62" fmla="*/ 4252007 w 4553638"/>
              <a:gd name="connsiteY62" fmla="*/ 5484804 h 5549951"/>
              <a:gd name="connsiteX63" fmla="*/ 4247355 w 4553638"/>
              <a:gd name="connsiteY63" fmla="*/ 5487504 h 5549951"/>
              <a:gd name="connsiteX64" fmla="*/ 4243898 w 4553638"/>
              <a:gd name="connsiteY64" fmla="*/ 5549951 h 5549951"/>
              <a:gd name="connsiteX65" fmla="*/ 0 w 4553638"/>
              <a:gd name="connsiteY65" fmla="*/ 5315524 h 5549951"/>
              <a:gd name="connsiteX66" fmla="*/ 4515 w 4553638"/>
              <a:gd name="connsiteY66" fmla="*/ 5239903 h 5549951"/>
              <a:gd name="connsiteX67" fmla="*/ 8735 w 4553638"/>
              <a:gd name="connsiteY67" fmla="*/ 5233298 h 5549951"/>
              <a:gd name="connsiteX68" fmla="*/ 9004 w 4553638"/>
              <a:gd name="connsiteY68" fmla="*/ 5230552 h 5549951"/>
              <a:gd name="connsiteX69" fmla="*/ 9274 w 4553638"/>
              <a:gd name="connsiteY69" fmla="*/ 5227804 h 5549951"/>
              <a:gd name="connsiteX70" fmla="*/ 9811 w 4553638"/>
              <a:gd name="connsiteY70" fmla="*/ 5222308 h 5549951"/>
              <a:gd name="connsiteX71" fmla="*/ 9496 w 4553638"/>
              <a:gd name="connsiteY71" fmla="*/ 5216405 h 5549951"/>
              <a:gd name="connsiteX72" fmla="*/ 8912 w 4553638"/>
              <a:gd name="connsiteY72" fmla="*/ 5213249 h 5549951"/>
              <a:gd name="connsiteX73" fmla="*/ 9181 w 4553638"/>
              <a:gd name="connsiteY73" fmla="*/ 5210500 h 5549951"/>
              <a:gd name="connsiteX74" fmla="*/ 8865 w 4553638"/>
              <a:gd name="connsiteY74" fmla="*/ 5204597 h 5549951"/>
              <a:gd name="connsiteX75" fmla="*/ 8282 w 4553638"/>
              <a:gd name="connsiteY75" fmla="*/ 5201441 h 5549951"/>
              <a:gd name="connsiteX76" fmla="*/ 7652 w 4553638"/>
              <a:gd name="connsiteY76" fmla="*/ 5189632 h 5549951"/>
              <a:gd name="connsiteX77" fmla="*/ 7068 w 4553638"/>
              <a:gd name="connsiteY77" fmla="*/ 5186477 h 5549951"/>
              <a:gd name="connsiteX78" fmla="*/ 7336 w 4553638"/>
              <a:gd name="connsiteY78" fmla="*/ 5183728 h 5549951"/>
              <a:gd name="connsiteX79" fmla="*/ 5901 w 4553638"/>
              <a:gd name="connsiteY79" fmla="*/ 5180163 h 5549951"/>
              <a:gd name="connsiteX80" fmla="*/ 11313 w 4553638"/>
              <a:gd name="connsiteY80" fmla="*/ 5116566 h 5549951"/>
              <a:gd name="connsiteX81" fmla="*/ 78927 w 4553638"/>
              <a:gd name="connsiteY81" fmla="*/ 3839310 h 5549951"/>
              <a:gd name="connsiteX82" fmla="*/ 303617 w 4553638"/>
              <a:gd name="connsiteY82" fmla="*/ 0 h 554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553638" h="5549951">
                <a:moveTo>
                  <a:pt x="303617" y="0"/>
                </a:moveTo>
                <a:cubicBezTo>
                  <a:pt x="628364" y="31218"/>
                  <a:pt x="2667304" y="134017"/>
                  <a:pt x="3305803" y="171842"/>
                </a:cubicBezTo>
                <a:lnTo>
                  <a:pt x="4134614" y="226950"/>
                </a:lnTo>
                <a:lnTo>
                  <a:pt x="4507808" y="247374"/>
                </a:lnTo>
                <a:lnTo>
                  <a:pt x="4535687" y="269179"/>
                </a:lnTo>
                <a:cubicBezTo>
                  <a:pt x="4535096" y="279763"/>
                  <a:pt x="4534504" y="290346"/>
                  <a:pt x="4533913" y="300930"/>
                </a:cubicBezTo>
                <a:lnTo>
                  <a:pt x="4536835" y="302647"/>
                </a:lnTo>
                <a:cubicBezTo>
                  <a:pt x="4546433" y="304354"/>
                  <a:pt x="4555631" y="291327"/>
                  <a:pt x="4553261" y="334222"/>
                </a:cubicBezTo>
                <a:cubicBezTo>
                  <a:pt x="4542620" y="354710"/>
                  <a:pt x="4535606" y="373686"/>
                  <a:pt x="4531000" y="391868"/>
                </a:cubicBezTo>
                <a:lnTo>
                  <a:pt x="4527512" y="415489"/>
                </a:lnTo>
                <a:lnTo>
                  <a:pt x="4522407" y="506828"/>
                </a:lnTo>
                <a:cubicBezTo>
                  <a:pt x="4522190" y="522300"/>
                  <a:pt x="4521974" y="537773"/>
                  <a:pt x="4521757" y="553245"/>
                </a:cubicBezTo>
                <a:cubicBezTo>
                  <a:pt x="4521486" y="558170"/>
                  <a:pt x="4520392" y="568699"/>
                  <a:pt x="4518658" y="581709"/>
                </a:cubicBezTo>
                <a:lnTo>
                  <a:pt x="4517989" y="585890"/>
                </a:lnTo>
                <a:lnTo>
                  <a:pt x="4505052" y="817404"/>
                </a:lnTo>
                <a:lnTo>
                  <a:pt x="4506765" y="822238"/>
                </a:lnTo>
                <a:cubicBezTo>
                  <a:pt x="4507267" y="829783"/>
                  <a:pt x="4506186" y="837845"/>
                  <a:pt x="4504614" y="846069"/>
                </a:cubicBezTo>
                <a:lnTo>
                  <a:pt x="4503014" y="853854"/>
                </a:lnTo>
                <a:lnTo>
                  <a:pt x="4496776" y="965485"/>
                </a:lnTo>
                <a:lnTo>
                  <a:pt x="4498853" y="966385"/>
                </a:lnTo>
                <a:cubicBezTo>
                  <a:pt x="4500294" y="972743"/>
                  <a:pt x="4503085" y="980116"/>
                  <a:pt x="4502972" y="1002567"/>
                </a:cubicBezTo>
                <a:cubicBezTo>
                  <a:pt x="4492134" y="1029868"/>
                  <a:pt x="4512590" y="1067217"/>
                  <a:pt x="4498174" y="1101094"/>
                </a:cubicBezTo>
                <a:cubicBezTo>
                  <a:pt x="4494447" y="1113552"/>
                  <a:pt x="4492555" y="1152106"/>
                  <a:pt x="4498069" y="1159389"/>
                </a:cubicBezTo>
                <a:cubicBezTo>
                  <a:pt x="4498884" y="1167426"/>
                  <a:pt x="4496227" y="1176807"/>
                  <a:pt x="4502372" y="1180505"/>
                </a:cubicBezTo>
                <a:cubicBezTo>
                  <a:pt x="4509671" y="1186625"/>
                  <a:pt x="4496190" y="1214705"/>
                  <a:pt x="4505462" y="1210687"/>
                </a:cubicBezTo>
                <a:cubicBezTo>
                  <a:pt x="4496186" y="1230628"/>
                  <a:pt x="4511297" y="1246424"/>
                  <a:pt x="4514279" y="1263157"/>
                </a:cubicBezTo>
                <a:lnTo>
                  <a:pt x="4516556" y="1313374"/>
                </a:lnTo>
                <a:cubicBezTo>
                  <a:pt x="4516263" y="1324584"/>
                  <a:pt x="4515969" y="1335794"/>
                  <a:pt x="4515676" y="1347004"/>
                </a:cubicBezTo>
                <a:cubicBezTo>
                  <a:pt x="4515522" y="1348624"/>
                  <a:pt x="4515367" y="1350244"/>
                  <a:pt x="4515213" y="1351864"/>
                </a:cubicBezTo>
                <a:lnTo>
                  <a:pt x="4506094" y="1391762"/>
                </a:lnTo>
                <a:cubicBezTo>
                  <a:pt x="4507300" y="1392770"/>
                  <a:pt x="4508402" y="1394098"/>
                  <a:pt x="4509358" y="1395707"/>
                </a:cubicBezTo>
                <a:lnTo>
                  <a:pt x="4512200" y="1408524"/>
                </a:lnTo>
                <a:lnTo>
                  <a:pt x="4507459" y="1419109"/>
                </a:lnTo>
                <a:lnTo>
                  <a:pt x="4497275" y="1469337"/>
                </a:lnTo>
                <a:lnTo>
                  <a:pt x="4486378" y="1543038"/>
                </a:lnTo>
                <a:lnTo>
                  <a:pt x="4481497" y="1553997"/>
                </a:lnTo>
                <a:cubicBezTo>
                  <a:pt x="4475406" y="1579288"/>
                  <a:pt x="4478554" y="1610368"/>
                  <a:pt x="4467069" y="1626071"/>
                </a:cubicBezTo>
                <a:lnTo>
                  <a:pt x="4463354" y="1664103"/>
                </a:lnTo>
                <a:lnTo>
                  <a:pt x="4467014" y="1668558"/>
                </a:lnTo>
                <a:lnTo>
                  <a:pt x="4465364" y="1679756"/>
                </a:lnTo>
                <a:cubicBezTo>
                  <a:pt x="4465501" y="1680776"/>
                  <a:pt x="4465639" y="1681795"/>
                  <a:pt x="4465776" y="1682815"/>
                </a:cubicBezTo>
                <a:cubicBezTo>
                  <a:pt x="4466583" y="1688654"/>
                  <a:pt x="4467240" y="1694439"/>
                  <a:pt x="4467287" y="1700268"/>
                </a:cubicBezTo>
                <a:cubicBezTo>
                  <a:pt x="4452715" y="1697000"/>
                  <a:pt x="4458424" y="1726126"/>
                  <a:pt x="4455817" y="1735163"/>
                </a:cubicBezTo>
                <a:lnTo>
                  <a:pt x="4453757" y="1735289"/>
                </a:lnTo>
                <a:lnTo>
                  <a:pt x="4445259" y="1887374"/>
                </a:lnTo>
                <a:lnTo>
                  <a:pt x="4453950" y="1911536"/>
                </a:lnTo>
                <a:cubicBezTo>
                  <a:pt x="4454709" y="1928276"/>
                  <a:pt x="4455469" y="1945015"/>
                  <a:pt x="4456228" y="1961755"/>
                </a:cubicBezTo>
                <a:cubicBezTo>
                  <a:pt x="4455934" y="1972965"/>
                  <a:pt x="4455641" y="1984174"/>
                  <a:pt x="4455347" y="1995384"/>
                </a:cubicBezTo>
                <a:lnTo>
                  <a:pt x="4454885" y="2000244"/>
                </a:lnTo>
                <a:lnTo>
                  <a:pt x="4445765" y="2040142"/>
                </a:lnTo>
                <a:cubicBezTo>
                  <a:pt x="4446972" y="2041150"/>
                  <a:pt x="4448073" y="2042479"/>
                  <a:pt x="4449030" y="2044087"/>
                </a:cubicBezTo>
                <a:lnTo>
                  <a:pt x="4451871" y="2056904"/>
                </a:lnTo>
                <a:lnTo>
                  <a:pt x="4447130" y="2067489"/>
                </a:lnTo>
                <a:lnTo>
                  <a:pt x="4436946" y="2117719"/>
                </a:lnTo>
                <a:lnTo>
                  <a:pt x="4429615" y="2167300"/>
                </a:lnTo>
                <a:cubicBezTo>
                  <a:pt x="4410921" y="2519411"/>
                  <a:pt x="4377147" y="2876607"/>
                  <a:pt x="4373532" y="3223633"/>
                </a:cubicBezTo>
                <a:cubicBezTo>
                  <a:pt x="4370580" y="3302336"/>
                  <a:pt x="4363697" y="3398578"/>
                  <a:pt x="4360746" y="3477281"/>
                </a:cubicBezTo>
                <a:cubicBezTo>
                  <a:pt x="4367353" y="3471365"/>
                  <a:pt x="4356962" y="3621544"/>
                  <a:pt x="4349661" y="3639984"/>
                </a:cubicBezTo>
                <a:lnTo>
                  <a:pt x="4258900" y="5278921"/>
                </a:lnTo>
                <a:lnTo>
                  <a:pt x="4264198" y="5315626"/>
                </a:lnTo>
                <a:cubicBezTo>
                  <a:pt x="4269986" y="5323538"/>
                  <a:pt x="4266671" y="5327627"/>
                  <a:pt x="4267732" y="5350090"/>
                </a:cubicBezTo>
                <a:cubicBezTo>
                  <a:pt x="4268793" y="5372551"/>
                  <a:pt x="4252068" y="5406222"/>
                  <a:pt x="4270564" y="5450399"/>
                </a:cubicBezTo>
                <a:cubicBezTo>
                  <a:pt x="4270146" y="5457964"/>
                  <a:pt x="4260467" y="5476308"/>
                  <a:pt x="4252007" y="5484804"/>
                </a:cubicBezTo>
                <a:lnTo>
                  <a:pt x="4247355" y="5487504"/>
                </a:lnTo>
                <a:cubicBezTo>
                  <a:pt x="4246203" y="5508319"/>
                  <a:pt x="4248163" y="5526348"/>
                  <a:pt x="4243898" y="5549951"/>
                </a:cubicBezTo>
                <a:lnTo>
                  <a:pt x="0" y="5315524"/>
                </a:lnTo>
                <a:lnTo>
                  <a:pt x="4515" y="5239903"/>
                </a:lnTo>
                <a:lnTo>
                  <a:pt x="8735" y="5233298"/>
                </a:lnTo>
                <a:cubicBezTo>
                  <a:pt x="9265" y="5232196"/>
                  <a:pt x="8913" y="5231467"/>
                  <a:pt x="9004" y="5230552"/>
                </a:cubicBezTo>
                <a:lnTo>
                  <a:pt x="9274" y="5227804"/>
                </a:lnTo>
                <a:cubicBezTo>
                  <a:pt x="9452" y="5225973"/>
                  <a:pt x="9819" y="5223940"/>
                  <a:pt x="9811" y="5222308"/>
                </a:cubicBezTo>
                <a:cubicBezTo>
                  <a:pt x="9755" y="5211840"/>
                  <a:pt x="8673" y="5224803"/>
                  <a:pt x="9496" y="5216405"/>
                </a:cubicBezTo>
                <a:cubicBezTo>
                  <a:pt x="9302" y="5215352"/>
                  <a:pt x="8977" y="5214469"/>
                  <a:pt x="8912" y="5213249"/>
                </a:cubicBezTo>
                <a:cubicBezTo>
                  <a:pt x="8870" y="5212477"/>
                  <a:pt x="9221" y="5211272"/>
                  <a:pt x="9181" y="5210500"/>
                </a:cubicBezTo>
                <a:cubicBezTo>
                  <a:pt x="8800" y="5203355"/>
                  <a:pt x="8248" y="5210896"/>
                  <a:pt x="8865" y="5204597"/>
                </a:cubicBezTo>
                <a:lnTo>
                  <a:pt x="8282" y="5201441"/>
                </a:lnTo>
                <a:cubicBezTo>
                  <a:pt x="6867" y="5193798"/>
                  <a:pt x="6830" y="5198023"/>
                  <a:pt x="7652" y="5189632"/>
                </a:cubicBezTo>
                <a:cubicBezTo>
                  <a:pt x="7457" y="5188581"/>
                  <a:pt x="7134" y="5187696"/>
                  <a:pt x="7068" y="5186477"/>
                </a:cubicBezTo>
                <a:cubicBezTo>
                  <a:pt x="7026" y="5185706"/>
                  <a:pt x="7459" y="5184394"/>
                  <a:pt x="7336" y="5183728"/>
                </a:cubicBezTo>
                <a:cubicBezTo>
                  <a:pt x="7062" y="5182241"/>
                  <a:pt x="4888" y="5182665"/>
                  <a:pt x="5901" y="5180163"/>
                </a:cubicBezTo>
                <a:lnTo>
                  <a:pt x="11313" y="5116566"/>
                </a:lnTo>
                <a:lnTo>
                  <a:pt x="78927" y="3839310"/>
                </a:lnTo>
                <a:lnTo>
                  <a:pt x="30361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Rezervirano mjesto sadržaja 3" descr="Slika na kojoj se prikazuje Ljudsko lice, komoda s knjigama, osoba, odijevanje&#10;&#10;Opis je automatski generiran">
            <a:extLst>
              <a:ext uri="{FF2B5EF4-FFF2-40B4-BE49-F238E27FC236}">
                <a16:creationId xmlns:a16="http://schemas.microsoft.com/office/drawing/2014/main" id="{2D5C759C-3040-9EFA-6AFA-36F923D4D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371272">
            <a:off x="7684579" y="2237008"/>
            <a:ext cx="3582518" cy="2382374"/>
          </a:xfrm>
          <a:prstGeom prst="rect">
            <a:avLst/>
          </a:prstGeom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A02066EC-92CE-4F17-AB46-346119D15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8E4F93A-024D-4896-B535-C700CC6F2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303ABF7D-0FD3-47CF-BF62-C8D9561F03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5656E970-02E8-4F91-8392-EC89484E44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3E8469CB-65C4-40BA-B613-75617EFBD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5EC04BFF-C178-43B0-9567-EEA423F5C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652714">
            <a:off x="10760953" y="5365243"/>
            <a:ext cx="444795" cy="1868387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3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Rezervirano mjesto sadržaja 4">
            <a:extLst>
              <a:ext uri="{FF2B5EF4-FFF2-40B4-BE49-F238E27FC236}">
                <a16:creationId xmlns:a16="http://schemas.microsoft.com/office/drawing/2014/main" id="{A183DDCB-64A2-7722-9434-C41555050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604441"/>
              </p:ext>
            </p:extLst>
          </p:nvPr>
        </p:nvGraphicFramePr>
        <p:xfrm>
          <a:off x="1219200" y="2331288"/>
          <a:ext cx="5509684" cy="3840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8685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50A957B-8C0E-EB64-1DA1-0BD77F1A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0B9043B0-F5EA-F16D-8551-3E3783DD0B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848242"/>
              </p:ext>
            </p:extLst>
          </p:nvPr>
        </p:nvGraphicFramePr>
        <p:xfrm>
          <a:off x="1219200" y="2318032"/>
          <a:ext cx="9493250" cy="3854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397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857FB3-F40B-257A-473B-DBCE6A2B3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Kratka prozna vrsta – priča  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C53C97DA-6B46-8FBA-B972-C3BE85F7C0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401699"/>
              </p:ext>
            </p:extLst>
          </p:nvPr>
        </p:nvGraphicFramePr>
        <p:xfrm>
          <a:off x="1219200" y="2318032"/>
          <a:ext cx="9493250" cy="3854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661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585A50-FC57-4A38-B034-8795EA9E14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5D585A50-FC57-4A38-B034-8795EA9E14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5D585A50-FC57-4A38-B034-8795EA9E14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5D585A50-FC57-4A38-B034-8795EA9E14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45D343-5A1C-460D-B6E0-53142A7AF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2E45D343-5A1C-460D-B6E0-53142A7AFB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2E45D343-5A1C-460D-B6E0-53142A7AF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2E45D343-5A1C-460D-B6E0-53142A7AF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5EC78D-251C-4982-8516-BF3765965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A95EC78D-251C-4982-8516-BF3765965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A95EC78D-251C-4982-8516-BF3765965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A95EC78D-251C-4982-8516-BF3765965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6C686D-6F99-44D6-945A-9556AD13A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DF6C686D-6F99-44D6-945A-9556AD13A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DF6C686D-6F99-44D6-945A-9556AD13A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DF6C686D-6F99-44D6-945A-9556AD13A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B88355-7442-48AB-A73F-D35EDF336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1BB88355-7442-48AB-A73F-D35EDF336C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1BB88355-7442-48AB-A73F-D35EDF336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1BB88355-7442-48AB-A73F-D35EDF336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76F4BE-13B4-43CF-A237-341DF0453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FD76F4BE-13B4-43CF-A237-341DF04538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FD76F4BE-13B4-43CF-A237-341DF0453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FD76F4BE-13B4-43CF-A237-341DF0453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11A6D-20E2-4034-A6B7-8A865819C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BB911A6D-20E2-4034-A6B7-8A865819C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BB911A6D-20E2-4034-A6B7-8A865819C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BB911A6D-20E2-4034-A6B7-8A865819C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FD5DF5-E883-4985-ACC5-1D193CE91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5EFD5DF5-E883-4985-ACC5-1D193CE916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5EFD5DF5-E883-4985-ACC5-1D193CE91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5EFD5DF5-E883-4985-ACC5-1D193CE91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BB5D91-5677-4848-820E-4EDB7BCB0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graphicEl>
                                              <a:dgm id="{6DBB5D91-5677-4848-820E-4EDB7BCB05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6DBB5D91-5677-4848-820E-4EDB7BCB0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graphicEl>
                                              <a:dgm id="{6DBB5D91-5677-4848-820E-4EDB7BCB0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23F5135F-115E-423C-BE4A-B56C35DC9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2C1E318-0F1F-4920-8C7D-FBAC66631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E4A7237-B6EB-4FB7-8B68-7C27438D47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4E00FDE-0838-4B5B-A782-6B6C92DB0A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BC1B2F3-8E83-4A70-B103-979C67EEC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ECB86E21-E2BD-408E-8E61-D30AB8715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29B38C0-3CC6-4B41-93F3-C479D22DD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7650" y="532924"/>
            <a:ext cx="4897417" cy="493388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E0F80A2-6611-465C-80A5-6ADAE3F03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95909" y="690793"/>
            <a:ext cx="4711125" cy="4634455"/>
          </a:xfrm>
          <a:custGeom>
            <a:avLst/>
            <a:gdLst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832122 w 5228120"/>
              <a:gd name="connsiteY22" fmla="*/ 0 h 4957903"/>
              <a:gd name="connsiteX23" fmla="*/ 3871237 w 5228120"/>
              <a:gd name="connsiteY23" fmla="*/ 0 h 4957903"/>
              <a:gd name="connsiteX24" fmla="*/ 3872793 w 5228120"/>
              <a:gd name="connsiteY24" fmla="*/ 647 h 4957903"/>
              <a:gd name="connsiteX25" fmla="*/ 5196316 w 5228120"/>
              <a:gd name="connsiteY25" fmla="*/ 647 h 4957903"/>
              <a:gd name="connsiteX26" fmla="*/ 5224586 w 5228120"/>
              <a:gd name="connsiteY26" fmla="*/ 28919 h 4957903"/>
              <a:gd name="connsiteX27" fmla="*/ 5224586 w 5228120"/>
              <a:gd name="connsiteY27" fmla="*/ 4929710 h 4957903"/>
              <a:gd name="connsiteX28" fmla="*/ 5196315 w 5228120"/>
              <a:gd name="connsiteY28" fmla="*/ 4957902 h 4957903"/>
              <a:gd name="connsiteX29" fmla="*/ 5157924 w 5228120"/>
              <a:gd name="connsiteY29" fmla="*/ 4957902 h 4957903"/>
              <a:gd name="connsiteX30" fmla="*/ 5157922 w 5228120"/>
              <a:gd name="connsiteY30" fmla="*/ 4957903 h 4957903"/>
              <a:gd name="connsiteX31" fmla="*/ 1369345 w 5228120"/>
              <a:gd name="connsiteY31" fmla="*/ 4957903 h 4957903"/>
              <a:gd name="connsiteX32" fmla="*/ 1367050 w 5228120"/>
              <a:gd name="connsiteY32" fmla="*/ 4957256 h 4957903"/>
              <a:gd name="connsiteX33" fmla="*/ 44266 w 5228120"/>
              <a:gd name="connsiteY33" fmla="*/ 4957256 h 4957903"/>
              <a:gd name="connsiteX34" fmla="*/ 19873 w 5228120"/>
              <a:gd name="connsiteY34" fmla="*/ 4940773 h 4957903"/>
              <a:gd name="connsiteX35" fmla="*/ 19873 w 5228120"/>
              <a:gd name="connsiteY35" fmla="*/ 4191718 h 4957903"/>
              <a:gd name="connsiteX36" fmla="*/ 13009 w 5228120"/>
              <a:gd name="connsiteY36" fmla="*/ 4167267 h 4957903"/>
              <a:gd name="connsiteX37" fmla="*/ 19873 w 5228120"/>
              <a:gd name="connsiteY37" fmla="*/ 4142119 h 4957903"/>
              <a:gd name="connsiteX38" fmla="*/ 19873 w 5228120"/>
              <a:gd name="connsiteY38" fmla="*/ 3806985 h 4957903"/>
              <a:gd name="connsiteX39" fmla="*/ 19873 w 5228120"/>
              <a:gd name="connsiteY39" fmla="*/ 3762500 h 4957903"/>
              <a:gd name="connsiteX40" fmla="*/ 12558 w 5228120"/>
              <a:gd name="connsiteY40" fmla="*/ 3737654 h 4957903"/>
              <a:gd name="connsiteX41" fmla="*/ 4175 w 5228120"/>
              <a:gd name="connsiteY41" fmla="*/ 3712250 h 4957903"/>
              <a:gd name="connsiteX42" fmla="*/ 560 w 5228120"/>
              <a:gd name="connsiteY42" fmla="*/ 3687770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832122 w 5228120"/>
              <a:gd name="connsiteY22" fmla="*/ 0 h 4957903"/>
              <a:gd name="connsiteX23" fmla="*/ 3871237 w 5228120"/>
              <a:gd name="connsiteY23" fmla="*/ 0 h 4957903"/>
              <a:gd name="connsiteX24" fmla="*/ 3872793 w 5228120"/>
              <a:gd name="connsiteY24" fmla="*/ 647 h 4957903"/>
              <a:gd name="connsiteX25" fmla="*/ 5196316 w 5228120"/>
              <a:gd name="connsiteY25" fmla="*/ 647 h 4957903"/>
              <a:gd name="connsiteX26" fmla="*/ 5224586 w 5228120"/>
              <a:gd name="connsiteY26" fmla="*/ 28919 h 4957903"/>
              <a:gd name="connsiteX27" fmla="*/ 5224586 w 5228120"/>
              <a:gd name="connsiteY27" fmla="*/ 4929710 h 4957903"/>
              <a:gd name="connsiteX28" fmla="*/ 5196315 w 5228120"/>
              <a:gd name="connsiteY28" fmla="*/ 4957902 h 4957903"/>
              <a:gd name="connsiteX29" fmla="*/ 5157924 w 5228120"/>
              <a:gd name="connsiteY29" fmla="*/ 4957902 h 4957903"/>
              <a:gd name="connsiteX30" fmla="*/ 5157922 w 5228120"/>
              <a:gd name="connsiteY30" fmla="*/ 4957903 h 4957903"/>
              <a:gd name="connsiteX31" fmla="*/ 1369345 w 5228120"/>
              <a:gd name="connsiteY31" fmla="*/ 4957903 h 4957903"/>
              <a:gd name="connsiteX32" fmla="*/ 44266 w 5228120"/>
              <a:gd name="connsiteY32" fmla="*/ 4957256 h 4957903"/>
              <a:gd name="connsiteX33" fmla="*/ 19873 w 5228120"/>
              <a:gd name="connsiteY33" fmla="*/ 4940773 h 4957903"/>
              <a:gd name="connsiteX34" fmla="*/ 19873 w 5228120"/>
              <a:gd name="connsiteY34" fmla="*/ 4191718 h 4957903"/>
              <a:gd name="connsiteX35" fmla="*/ 13009 w 5228120"/>
              <a:gd name="connsiteY35" fmla="*/ 4167267 h 4957903"/>
              <a:gd name="connsiteX36" fmla="*/ 19873 w 5228120"/>
              <a:gd name="connsiteY36" fmla="*/ 4142119 h 4957903"/>
              <a:gd name="connsiteX37" fmla="*/ 19873 w 5228120"/>
              <a:gd name="connsiteY37" fmla="*/ 3806985 h 4957903"/>
              <a:gd name="connsiteX38" fmla="*/ 19873 w 5228120"/>
              <a:gd name="connsiteY38" fmla="*/ 3762500 h 4957903"/>
              <a:gd name="connsiteX39" fmla="*/ 12558 w 5228120"/>
              <a:gd name="connsiteY39" fmla="*/ 3737654 h 4957903"/>
              <a:gd name="connsiteX40" fmla="*/ 4175 w 5228120"/>
              <a:gd name="connsiteY40" fmla="*/ 3712250 h 4957903"/>
              <a:gd name="connsiteX41" fmla="*/ 560 w 5228120"/>
              <a:gd name="connsiteY41" fmla="*/ 3687770 h 4957903"/>
              <a:gd name="connsiteX42" fmla="*/ 0 w 5228120"/>
              <a:gd name="connsiteY42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3871237 w 5228120"/>
              <a:gd name="connsiteY22" fmla="*/ 0 h 4957903"/>
              <a:gd name="connsiteX23" fmla="*/ 3872793 w 5228120"/>
              <a:gd name="connsiteY23" fmla="*/ 647 h 4957903"/>
              <a:gd name="connsiteX24" fmla="*/ 5196316 w 5228120"/>
              <a:gd name="connsiteY24" fmla="*/ 647 h 4957903"/>
              <a:gd name="connsiteX25" fmla="*/ 5224586 w 5228120"/>
              <a:gd name="connsiteY25" fmla="*/ 28919 h 4957903"/>
              <a:gd name="connsiteX26" fmla="*/ 5224586 w 5228120"/>
              <a:gd name="connsiteY26" fmla="*/ 4929710 h 4957903"/>
              <a:gd name="connsiteX27" fmla="*/ 5196315 w 5228120"/>
              <a:gd name="connsiteY27" fmla="*/ 4957902 h 4957903"/>
              <a:gd name="connsiteX28" fmla="*/ 5157924 w 5228120"/>
              <a:gd name="connsiteY28" fmla="*/ 4957902 h 4957903"/>
              <a:gd name="connsiteX29" fmla="*/ 5157922 w 5228120"/>
              <a:gd name="connsiteY29" fmla="*/ 4957903 h 4957903"/>
              <a:gd name="connsiteX30" fmla="*/ 1369345 w 5228120"/>
              <a:gd name="connsiteY30" fmla="*/ 4957903 h 4957903"/>
              <a:gd name="connsiteX31" fmla="*/ 44266 w 5228120"/>
              <a:gd name="connsiteY31" fmla="*/ 4957256 h 4957903"/>
              <a:gd name="connsiteX32" fmla="*/ 19873 w 5228120"/>
              <a:gd name="connsiteY32" fmla="*/ 4940773 h 4957903"/>
              <a:gd name="connsiteX33" fmla="*/ 19873 w 5228120"/>
              <a:gd name="connsiteY33" fmla="*/ 4191718 h 4957903"/>
              <a:gd name="connsiteX34" fmla="*/ 13009 w 5228120"/>
              <a:gd name="connsiteY34" fmla="*/ 4167267 h 4957903"/>
              <a:gd name="connsiteX35" fmla="*/ 19873 w 5228120"/>
              <a:gd name="connsiteY35" fmla="*/ 4142119 h 4957903"/>
              <a:gd name="connsiteX36" fmla="*/ 19873 w 5228120"/>
              <a:gd name="connsiteY36" fmla="*/ 3806985 h 4957903"/>
              <a:gd name="connsiteX37" fmla="*/ 19873 w 5228120"/>
              <a:gd name="connsiteY37" fmla="*/ 3762500 h 4957903"/>
              <a:gd name="connsiteX38" fmla="*/ 12558 w 5228120"/>
              <a:gd name="connsiteY38" fmla="*/ 3737654 h 4957903"/>
              <a:gd name="connsiteX39" fmla="*/ 4175 w 5228120"/>
              <a:gd name="connsiteY39" fmla="*/ 3712250 h 4957903"/>
              <a:gd name="connsiteX40" fmla="*/ 560 w 5228120"/>
              <a:gd name="connsiteY40" fmla="*/ 3687770 h 4957903"/>
              <a:gd name="connsiteX41" fmla="*/ 0 w 5228120"/>
              <a:gd name="connsiteY41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3871237 w 5228120"/>
              <a:gd name="connsiteY21" fmla="*/ 0 h 4957903"/>
              <a:gd name="connsiteX22" fmla="*/ 3872793 w 5228120"/>
              <a:gd name="connsiteY22" fmla="*/ 647 h 4957903"/>
              <a:gd name="connsiteX23" fmla="*/ 5196316 w 5228120"/>
              <a:gd name="connsiteY23" fmla="*/ 647 h 4957903"/>
              <a:gd name="connsiteX24" fmla="*/ 5224586 w 5228120"/>
              <a:gd name="connsiteY24" fmla="*/ 28919 h 4957903"/>
              <a:gd name="connsiteX25" fmla="*/ 5224586 w 5228120"/>
              <a:gd name="connsiteY25" fmla="*/ 4929710 h 4957903"/>
              <a:gd name="connsiteX26" fmla="*/ 5196315 w 5228120"/>
              <a:gd name="connsiteY26" fmla="*/ 4957902 h 4957903"/>
              <a:gd name="connsiteX27" fmla="*/ 5157924 w 5228120"/>
              <a:gd name="connsiteY27" fmla="*/ 4957902 h 4957903"/>
              <a:gd name="connsiteX28" fmla="*/ 5157922 w 5228120"/>
              <a:gd name="connsiteY28" fmla="*/ 4957903 h 4957903"/>
              <a:gd name="connsiteX29" fmla="*/ 1369345 w 5228120"/>
              <a:gd name="connsiteY29" fmla="*/ 4957903 h 4957903"/>
              <a:gd name="connsiteX30" fmla="*/ 44266 w 5228120"/>
              <a:gd name="connsiteY30" fmla="*/ 4957256 h 4957903"/>
              <a:gd name="connsiteX31" fmla="*/ 19873 w 5228120"/>
              <a:gd name="connsiteY31" fmla="*/ 4940773 h 4957903"/>
              <a:gd name="connsiteX32" fmla="*/ 19873 w 5228120"/>
              <a:gd name="connsiteY32" fmla="*/ 4191718 h 4957903"/>
              <a:gd name="connsiteX33" fmla="*/ 13009 w 5228120"/>
              <a:gd name="connsiteY33" fmla="*/ 4167267 h 4957903"/>
              <a:gd name="connsiteX34" fmla="*/ 19873 w 5228120"/>
              <a:gd name="connsiteY34" fmla="*/ 4142119 h 4957903"/>
              <a:gd name="connsiteX35" fmla="*/ 19873 w 5228120"/>
              <a:gd name="connsiteY35" fmla="*/ 3806985 h 4957903"/>
              <a:gd name="connsiteX36" fmla="*/ 19873 w 5228120"/>
              <a:gd name="connsiteY36" fmla="*/ 3762500 h 4957903"/>
              <a:gd name="connsiteX37" fmla="*/ 12558 w 5228120"/>
              <a:gd name="connsiteY37" fmla="*/ 3737654 h 4957903"/>
              <a:gd name="connsiteX38" fmla="*/ 4175 w 5228120"/>
              <a:gd name="connsiteY38" fmla="*/ 3712250 h 4957903"/>
              <a:gd name="connsiteX39" fmla="*/ 560 w 5228120"/>
              <a:gd name="connsiteY39" fmla="*/ 3687770 h 4957903"/>
              <a:gd name="connsiteX40" fmla="*/ 0 w 5228120"/>
              <a:gd name="connsiteY40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3871237 w 5228120"/>
              <a:gd name="connsiteY20" fmla="*/ 0 h 4957903"/>
              <a:gd name="connsiteX21" fmla="*/ 3872793 w 5228120"/>
              <a:gd name="connsiteY21" fmla="*/ 647 h 4957903"/>
              <a:gd name="connsiteX22" fmla="*/ 5196316 w 5228120"/>
              <a:gd name="connsiteY22" fmla="*/ 647 h 4957903"/>
              <a:gd name="connsiteX23" fmla="*/ 5224586 w 5228120"/>
              <a:gd name="connsiteY23" fmla="*/ 28919 h 4957903"/>
              <a:gd name="connsiteX24" fmla="*/ 5224586 w 5228120"/>
              <a:gd name="connsiteY24" fmla="*/ 4929710 h 4957903"/>
              <a:gd name="connsiteX25" fmla="*/ 5196315 w 5228120"/>
              <a:gd name="connsiteY25" fmla="*/ 4957902 h 4957903"/>
              <a:gd name="connsiteX26" fmla="*/ 5157924 w 5228120"/>
              <a:gd name="connsiteY26" fmla="*/ 4957902 h 4957903"/>
              <a:gd name="connsiteX27" fmla="*/ 5157922 w 5228120"/>
              <a:gd name="connsiteY27" fmla="*/ 4957903 h 4957903"/>
              <a:gd name="connsiteX28" fmla="*/ 1369345 w 5228120"/>
              <a:gd name="connsiteY28" fmla="*/ 4957903 h 4957903"/>
              <a:gd name="connsiteX29" fmla="*/ 44266 w 5228120"/>
              <a:gd name="connsiteY29" fmla="*/ 4957256 h 4957903"/>
              <a:gd name="connsiteX30" fmla="*/ 19873 w 5228120"/>
              <a:gd name="connsiteY30" fmla="*/ 4940773 h 4957903"/>
              <a:gd name="connsiteX31" fmla="*/ 19873 w 5228120"/>
              <a:gd name="connsiteY31" fmla="*/ 4191718 h 4957903"/>
              <a:gd name="connsiteX32" fmla="*/ 13009 w 5228120"/>
              <a:gd name="connsiteY32" fmla="*/ 4167267 h 4957903"/>
              <a:gd name="connsiteX33" fmla="*/ 19873 w 5228120"/>
              <a:gd name="connsiteY33" fmla="*/ 4142119 h 4957903"/>
              <a:gd name="connsiteX34" fmla="*/ 19873 w 5228120"/>
              <a:gd name="connsiteY34" fmla="*/ 3806985 h 4957903"/>
              <a:gd name="connsiteX35" fmla="*/ 19873 w 5228120"/>
              <a:gd name="connsiteY35" fmla="*/ 3762500 h 4957903"/>
              <a:gd name="connsiteX36" fmla="*/ 12558 w 5228120"/>
              <a:gd name="connsiteY36" fmla="*/ 3737654 h 4957903"/>
              <a:gd name="connsiteX37" fmla="*/ 4175 w 5228120"/>
              <a:gd name="connsiteY37" fmla="*/ 3712250 h 4957903"/>
              <a:gd name="connsiteX38" fmla="*/ 560 w 5228120"/>
              <a:gd name="connsiteY38" fmla="*/ 3687770 h 4957903"/>
              <a:gd name="connsiteX39" fmla="*/ 0 w 5228120"/>
              <a:gd name="connsiteY39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3871237 w 5228120"/>
              <a:gd name="connsiteY20" fmla="*/ 0 h 4957903"/>
              <a:gd name="connsiteX21" fmla="*/ 5196316 w 5228120"/>
              <a:gd name="connsiteY21" fmla="*/ 647 h 4957903"/>
              <a:gd name="connsiteX22" fmla="*/ 5224586 w 5228120"/>
              <a:gd name="connsiteY22" fmla="*/ 28919 h 4957903"/>
              <a:gd name="connsiteX23" fmla="*/ 5224586 w 5228120"/>
              <a:gd name="connsiteY23" fmla="*/ 4929710 h 4957903"/>
              <a:gd name="connsiteX24" fmla="*/ 5196315 w 5228120"/>
              <a:gd name="connsiteY24" fmla="*/ 4957902 h 4957903"/>
              <a:gd name="connsiteX25" fmla="*/ 5157924 w 5228120"/>
              <a:gd name="connsiteY25" fmla="*/ 4957902 h 4957903"/>
              <a:gd name="connsiteX26" fmla="*/ 5157922 w 5228120"/>
              <a:gd name="connsiteY26" fmla="*/ 4957903 h 4957903"/>
              <a:gd name="connsiteX27" fmla="*/ 1369345 w 5228120"/>
              <a:gd name="connsiteY27" fmla="*/ 4957903 h 4957903"/>
              <a:gd name="connsiteX28" fmla="*/ 44266 w 5228120"/>
              <a:gd name="connsiteY28" fmla="*/ 4957256 h 4957903"/>
              <a:gd name="connsiteX29" fmla="*/ 19873 w 5228120"/>
              <a:gd name="connsiteY29" fmla="*/ 4940773 h 4957903"/>
              <a:gd name="connsiteX30" fmla="*/ 19873 w 5228120"/>
              <a:gd name="connsiteY30" fmla="*/ 4191718 h 4957903"/>
              <a:gd name="connsiteX31" fmla="*/ 13009 w 5228120"/>
              <a:gd name="connsiteY31" fmla="*/ 4167267 h 4957903"/>
              <a:gd name="connsiteX32" fmla="*/ 19873 w 5228120"/>
              <a:gd name="connsiteY32" fmla="*/ 4142119 h 4957903"/>
              <a:gd name="connsiteX33" fmla="*/ 19873 w 5228120"/>
              <a:gd name="connsiteY33" fmla="*/ 3806985 h 4957903"/>
              <a:gd name="connsiteX34" fmla="*/ 19873 w 5228120"/>
              <a:gd name="connsiteY34" fmla="*/ 3762500 h 4957903"/>
              <a:gd name="connsiteX35" fmla="*/ 12558 w 5228120"/>
              <a:gd name="connsiteY35" fmla="*/ 3737654 h 4957903"/>
              <a:gd name="connsiteX36" fmla="*/ 4175 w 5228120"/>
              <a:gd name="connsiteY36" fmla="*/ 3712250 h 4957903"/>
              <a:gd name="connsiteX37" fmla="*/ 560 w 5228120"/>
              <a:gd name="connsiteY37" fmla="*/ 3687770 h 4957903"/>
              <a:gd name="connsiteX38" fmla="*/ 0 w 5228120"/>
              <a:gd name="connsiteY38" fmla="*/ 3668924 h 4957903"/>
              <a:gd name="connsiteX0" fmla="*/ 0 w 5228120"/>
              <a:gd name="connsiteY0" fmla="*/ 3668760 h 4957739"/>
              <a:gd name="connsiteX1" fmla="*/ 4948 w 5228120"/>
              <a:gd name="connsiteY1" fmla="*/ 3649017 h 4957739"/>
              <a:gd name="connsiteX2" fmla="*/ 2889 w 5228120"/>
              <a:gd name="connsiteY2" fmla="*/ 3635689 h 4957739"/>
              <a:gd name="connsiteX3" fmla="*/ 8191 w 5228120"/>
              <a:gd name="connsiteY3" fmla="*/ 3610867 h 4957739"/>
              <a:gd name="connsiteX4" fmla="*/ 13074 w 5228120"/>
              <a:gd name="connsiteY4" fmla="*/ 3574556 h 4957739"/>
              <a:gd name="connsiteX5" fmla="*/ 18280 w 5228120"/>
              <a:gd name="connsiteY5" fmla="*/ 3549561 h 4957739"/>
              <a:gd name="connsiteX6" fmla="*/ 19873 w 5228120"/>
              <a:gd name="connsiteY6" fmla="*/ 3544741 h 4957739"/>
              <a:gd name="connsiteX7" fmla="*/ 19873 w 5228120"/>
              <a:gd name="connsiteY7" fmla="*/ 3381182 h 4957739"/>
              <a:gd name="connsiteX8" fmla="*/ 18092 w 5228120"/>
              <a:gd name="connsiteY8" fmla="*/ 3369117 h 4957739"/>
              <a:gd name="connsiteX9" fmla="*/ 19873 w 5228120"/>
              <a:gd name="connsiteY9" fmla="*/ 3328412 h 4957739"/>
              <a:gd name="connsiteX10" fmla="*/ 17446 w 5228120"/>
              <a:gd name="connsiteY10" fmla="*/ 3322501 h 4957739"/>
              <a:gd name="connsiteX11" fmla="*/ 19873 w 5228120"/>
              <a:gd name="connsiteY11" fmla="*/ 3282705 h 4957739"/>
              <a:gd name="connsiteX12" fmla="*/ 17812 w 5228120"/>
              <a:gd name="connsiteY12" fmla="*/ 3239103 h 4957739"/>
              <a:gd name="connsiteX13" fmla="*/ 12273 w 5228120"/>
              <a:gd name="connsiteY13" fmla="*/ 3235847 h 4957739"/>
              <a:gd name="connsiteX14" fmla="*/ 11786 w 5228120"/>
              <a:gd name="connsiteY14" fmla="*/ 3226285 h 4957739"/>
              <a:gd name="connsiteX15" fmla="*/ 11892 w 5228120"/>
              <a:gd name="connsiteY15" fmla="*/ 3211231 h 4957739"/>
              <a:gd name="connsiteX16" fmla="*/ 17706 w 5228120"/>
              <a:gd name="connsiteY16" fmla="*/ 3177510 h 4957739"/>
              <a:gd name="connsiteX17" fmla="*/ 14268 w 5228120"/>
              <a:gd name="connsiteY17" fmla="*/ 18774 h 4957739"/>
              <a:gd name="connsiteX18" fmla="*/ 30700 w 5228120"/>
              <a:gd name="connsiteY18" fmla="*/ 2147 h 4957739"/>
              <a:gd name="connsiteX19" fmla="*/ 44276 w 5228120"/>
              <a:gd name="connsiteY19" fmla="*/ 0 h 4957739"/>
              <a:gd name="connsiteX20" fmla="*/ 5196316 w 5228120"/>
              <a:gd name="connsiteY20" fmla="*/ 483 h 4957739"/>
              <a:gd name="connsiteX21" fmla="*/ 5224586 w 5228120"/>
              <a:gd name="connsiteY21" fmla="*/ 28755 h 4957739"/>
              <a:gd name="connsiteX22" fmla="*/ 5224586 w 5228120"/>
              <a:gd name="connsiteY22" fmla="*/ 4929546 h 4957739"/>
              <a:gd name="connsiteX23" fmla="*/ 5196315 w 5228120"/>
              <a:gd name="connsiteY23" fmla="*/ 4957738 h 4957739"/>
              <a:gd name="connsiteX24" fmla="*/ 5157924 w 5228120"/>
              <a:gd name="connsiteY24" fmla="*/ 4957738 h 4957739"/>
              <a:gd name="connsiteX25" fmla="*/ 5157922 w 5228120"/>
              <a:gd name="connsiteY25" fmla="*/ 4957739 h 4957739"/>
              <a:gd name="connsiteX26" fmla="*/ 1369345 w 5228120"/>
              <a:gd name="connsiteY26" fmla="*/ 4957739 h 4957739"/>
              <a:gd name="connsiteX27" fmla="*/ 44266 w 5228120"/>
              <a:gd name="connsiteY27" fmla="*/ 4957092 h 4957739"/>
              <a:gd name="connsiteX28" fmla="*/ 19873 w 5228120"/>
              <a:gd name="connsiteY28" fmla="*/ 4940609 h 4957739"/>
              <a:gd name="connsiteX29" fmla="*/ 19873 w 5228120"/>
              <a:gd name="connsiteY29" fmla="*/ 4191554 h 4957739"/>
              <a:gd name="connsiteX30" fmla="*/ 13009 w 5228120"/>
              <a:gd name="connsiteY30" fmla="*/ 4167103 h 4957739"/>
              <a:gd name="connsiteX31" fmla="*/ 19873 w 5228120"/>
              <a:gd name="connsiteY31" fmla="*/ 4141955 h 4957739"/>
              <a:gd name="connsiteX32" fmla="*/ 19873 w 5228120"/>
              <a:gd name="connsiteY32" fmla="*/ 3806821 h 4957739"/>
              <a:gd name="connsiteX33" fmla="*/ 19873 w 5228120"/>
              <a:gd name="connsiteY33" fmla="*/ 3762336 h 4957739"/>
              <a:gd name="connsiteX34" fmla="*/ 12558 w 5228120"/>
              <a:gd name="connsiteY34" fmla="*/ 3737490 h 4957739"/>
              <a:gd name="connsiteX35" fmla="*/ 4175 w 5228120"/>
              <a:gd name="connsiteY35" fmla="*/ 3712086 h 4957739"/>
              <a:gd name="connsiteX36" fmla="*/ 560 w 5228120"/>
              <a:gd name="connsiteY36" fmla="*/ 3687606 h 4957739"/>
              <a:gd name="connsiteX37" fmla="*/ 0 w 5228120"/>
              <a:gd name="connsiteY37" fmla="*/ 3668760 h 4957739"/>
              <a:gd name="connsiteX0" fmla="*/ 0 w 5228120"/>
              <a:gd name="connsiteY0" fmla="*/ 3668760 h 4957739"/>
              <a:gd name="connsiteX1" fmla="*/ 4948 w 5228120"/>
              <a:gd name="connsiteY1" fmla="*/ 3649017 h 4957739"/>
              <a:gd name="connsiteX2" fmla="*/ 2889 w 5228120"/>
              <a:gd name="connsiteY2" fmla="*/ 3635689 h 4957739"/>
              <a:gd name="connsiteX3" fmla="*/ 8191 w 5228120"/>
              <a:gd name="connsiteY3" fmla="*/ 3610867 h 4957739"/>
              <a:gd name="connsiteX4" fmla="*/ 13074 w 5228120"/>
              <a:gd name="connsiteY4" fmla="*/ 3574556 h 4957739"/>
              <a:gd name="connsiteX5" fmla="*/ 18280 w 5228120"/>
              <a:gd name="connsiteY5" fmla="*/ 3549561 h 4957739"/>
              <a:gd name="connsiteX6" fmla="*/ 19873 w 5228120"/>
              <a:gd name="connsiteY6" fmla="*/ 3544741 h 4957739"/>
              <a:gd name="connsiteX7" fmla="*/ 19873 w 5228120"/>
              <a:gd name="connsiteY7" fmla="*/ 3381182 h 4957739"/>
              <a:gd name="connsiteX8" fmla="*/ 18092 w 5228120"/>
              <a:gd name="connsiteY8" fmla="*/ 3369117 h 4957739"/>
              <a:gd name="connsiteX9" fmla="*/ 19873 w 5228120"/>
              <a:gd name="connsiteY9" fmla="*/ 3328412 h 4957739"/>
              <a:gd name="connsiteX10" fmla="*/ 17446 w 5228120"/>
              <a:gd name="connsiteY10" fmla="*/ 3322501 h 4957739"/>
              <a:gd name="connsiteX11" fmla="*/ 19873 w 5228120"/>
              <a:gd name="connsiteY11" fmla="*/ 3282705 h 4957739"/>
              <a:gd name="connsiteX12" fmla="*/ 17812 w 5228120"/>
              <a:gd name="connsiteY12" fmla="*/ 3239103 h 4957739"/>
              <a:gd name="connsiteX13" fmla="*/ 12273 w 5228120"/>
              <a:gd name="connsiteY13" fmla="*/ 3235847 h 4957739"/>
              <a:gd name="connsiteX14" fmla="*/ 11786 w 5228120"/>
              <a:gd name="connsiteY14" fmla="*/ 3226285 h 4957739"/>
              <a:gd name="connsiteX15" fmla="*/ 11892 w 5228120"/>
              <a:gd name="connsiteY15" fmla="*/ 3211231 h 4957739"/>
              <a:gd name="connsiteX16" fmla="*/ 17706 w 5228120"/>
              <a:gd name="connsiteY16" fmla="*/ 3177510 h 4957739"/>
              <a:gd name="connsiteX17" fmla="*/ 14268 w 5228120"/>
              <a:gd name="connsiteY17" fmla="*/ 18774 h 4957739"/>
              <a:gd name="connsiteX18" fmla="*/ 30700 w 5228120"/>
              <a:gd name="connsiteY18" fmla="*/ 2147 h 4957739"/>
              <a:gd name="connsiteX19" fmla="*/ 44276 w 5228120"/>
              <a:gd name="connsiteY19" fmla="*/ 0 h 4957739"/>
              <a:gd name="connsiteX20" fmla="*/ 5196316 w 5228120"/>
              <a:gd name="connsiteY20" fmla="*/ 483 h 4957739"/>
              <a:gd name="connsiteX21" fmla="*/ 5224586 w 5228120"/>
              <a:gd name="connsiteY21" fmla="*/ 28755 h 4957739"/>
              <a:gd name="connsiteX22" fmla="*/ 5224586 w 5228120"/>
              <a:gd name="connsiteY22" fmla="*/ 4929546 h 4957739"/>
              <a:gd name="connsiteX23" fmla="*/ 5196315 w 5228120"/>
              <a:gd name="connsiteY23" fmla="*/ 4957738 h 4957739"/>
              <a:gd name="connsiteX24" fmla="*/ 5157924 w 5228120"/>
              <a:gd name="connsiteY24" fmla="*/ 4957738 h 4957739"/>
              <a:gd name="connsiteX25" fmla="*/ 5157922 w 5228120"/>
              <a:gd name="connsiteY25" fmla="*/ 4957739 h 4957739"/>
              <a:gd name="connsiteX26" fmla="*/ 44266 w 5228120"/>
              <a:gd name="connsiteY26" fmla="*/ 4957092 h 4957739"/>
              <a:gd name="connsiteX27" fmla="*/ 19873 w 5228120"/>
              <a:gd name="connsiteY27" fmla="*/ 4940609 h 4957739"/>
              <a:gd name="connsiteX28" fmla="*/ 19873 w 5228120"/>
              <a:gd name="connsiteY28" fmla="*/ 4191554 h 4957739"/>
              <a:gd name="connsiteX29" fmla="*/ 13009 w 5228120"/>
              <a:gd name="connsiteY29" fmla="*/ 4167103 h 4957739"/>
              <a:gd name="connsiteX30" fmla="*/ 19873 w 5228120"/>
              <a:gd name="connsiteY30" fmla="*/ 4141955 h 4957739"/>
              <a:gd name="connsiteX31" fmla="*/ 19873 w 5228120"/>
              <a:gd name="connsiteY31" fmla="*/ 3806821 h 4957739"/>
              <a:gd name="connsiteX32" fmla="*/ 19873 w 5228120"/>
              <a:gd name="connsiteY32" fmla="*/ 3762336 h 4957739"/>
              <a:gd name="connsiteX33" fmla="*/ 12558 w 5228120"/>
              <a:gd name="connsiteY33" fmla="*/ 3737490 h 4957739"/>
              <a:gd name="connsiteX34" fmla="*/ 4175 w 5228120"/>
              <a:gd name="connsiteY34" fmla="*/ 3712086 h 4957739"/>
              <a:gd name="connsiteX35" fmla="*/ 560 w 5228120"/>
              <a:gd name="connsiteY35" fmla="*/ 3687606 h 4957739"/>
              <a:gd name="connsiteX36" fmla="*/ 0 w 5228120"/>
              <a:gd name="connsiteY36" fmla="*/ 3668760 h 495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28120" h="4957739">
                <a:moveTo>
                  <a:pt x="0" y="3668760"/>
                </a:moveTo>
                <a:lnTo>
                  <a:pt x="4948" y="3649017"/>
                </a:lnTo>
                <a:cubicBezTo>
                  <a:pt x="5428" y="3643504"/>
                  <a:pt x="2348" y="3642047"/>
                  <a:pt x="2889" y="3635689"/>
                </a:cubicBezTo>
                <a:lnTo>
                  <a:pt x="8191" y="3610867"/>
                </a:lnTo>
                <a:lnTo>
                  <a:pt x="13074" y="3574556"/>
                </a:lnTo>
                <a:lnTo>
                  <a:pt x="18280" y="3549561"/>
                </a:lnTo>
                <a:lnTo>
                  <a:pt x="19873" y="3544741"/>
                </a:lnTo>
                <a:lnTo>
                  <a:pt x="19873" y="3381182"/>
                </a:lnTo>
                <a:lnTo>
                  <a:pt x="18092" y="3369117"/>
                </a:lnTo>
                <a:cubicBezTo>
                  <a:pt x="18686" y="3355549"/>
                  <a:pt x="19279" y="3341980"/>
                  <a:pt x="19873" y="3328412"/>
                </a:cubicBezTo>
                <a:lnTo>
                  <a:pt x="17446" y="3322501"/>
                </a:lnTo>
                <a:lnTo>
                  <a:pt x="19873" y="3282705"/>
                </a:lnTo>
                <a:cubicBezTo>
                  <a:pt x="19530" y="3269526"/>
                  <a:pt x="20072" y="3246690"/>
                  <a:pt x="17812" y="3239103"/>
                </a:cubicBezTo>
                <a:lnTo>
                  <a:pt x="12273" y="3235847"/>
                </a:lnTo>
                <a:cubicBezTo>
                  <a:pt x="12111" y="3232660"/>
                  <a:pt x="11948" y="3229472"/>
                  <a:pt x="11786" y="3226285"/>
                </a:cubicBezTo>
                <a:cubicBezTo>
                  <a:pt x="12210" y="3225585"/>
                  <a:pt x="11857" y="3211799"/>
                  <a:pt x="11892" y="3211231"/>
                </a:cubicBezTo>
                <a:lnTo>
                  <a:pt x="17706" y="3177510"/>
                </a:lnTo>
                <a:lnTo>
                  <a:pt x="14268" y="18774"/>
                </a:lnTo>
                <a:cubicBezTo>
                  <a:pt x="19746" y="9227"/>
                  <a:pt x="21251" y="7690"/>
                  <a:pt x="30700" y="2147"/>
                </a:cubicBezTo>
                <a:lnTo>
                  <a:pt x="44276" y="0"/>
                </a:lnTo>
                <a:lnTo>
                  <a:pt x="5196316" y="483"/>
                </a:lnTo>
                <a:cubicBezTo>
                  <a:pt x="5211913" y="528"/>
                  <a:pt x="5224547" y="13159"/>
                  <a:pt x="5224586" y="28755"/>
                </a:cubicBezTo>
                <a:cubicBezTo>
                  <a:pt x="5229299" y="850266"/>
                  <a:pt x="5229298" y="4108050"/>
                  <a:pt x="5224586" y="4929546"/>
                </a:cubicBezTo>
                <a:cubicBezTo>
                  <a:pt x="5224498" y="4945112"/>
                  <a:pt x="5211880" y="4957697"/>
                  <a:pt x="5196315" y="4957738"/>
                </a:cubicBezTo>
                <a:lnTo>
                  <a:pt x="5157924" y="4957738"/>
                </a:lnTo>
                <a:cubicBezTo>
                  <a:pt x="5157923" y="4957738"/>
                  <a:pt x="5157923" y="4957739"/>
                  <a:pt x="5157922" y="4957739"/>
                </a:cubicBezTo>
                <a:lnTo>
                  <a:pt x="44266" y="4957092"/>
                </a:lnTo>
                <a:cubicBezTo>
                  <a:pt x="30798" y="4957039"/>
                  <a:pt x="19909" y="4949683"/>
                  <a:pt x="19873" y="4940609"/>
                </a:cubicBezTo>
                <a:lnTo>
                  <a:pt x="19873" y="4191554"/>
                </a:lnTo>
                <a:lnTo>
                  <a:pt x="13009" y="4167103"/>
                </a:lnTo>
                <a:cubicBezTo>
                  <a:pt x="13312" y="4153381"/>
                  <a:pt x="17586" y="4150338"/>
                  <a:pt x="19873" y="4141955"/>
                </a:cubicBezTo>
                <a:lnTo>
                  <a:pt x="19873" y="3806821"/>
                </a:lnTo>
                <a:lnTo>
                  <a:pt x="19873" y="3762336"/>
                </a:lnTo>
                <a:lnTo>
                  <a:pt x="12558" y="3737490"/>
                </a:lnTo>
                <a:cubicBezTo>
                  <a:pt x="18407" y="3727494"/>
                  <a:pt x="6970" y="3720184"/>
                  <a:pt x="4175" y="3712086"/>
                </a:cubicBezTo>
                <a:lnTo>
                  <a:pt x="560" y="3687606"/>
                </a:lnTo>
                <a:cubicBezTo>
                  <a:pt x="373" y="3681324"/>
                  <a:pt x="187" y="3675042"/>
                  <a:pt x="0" y="366876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EAF6CF79-E9DB-6A75-C3AA-892C44669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765" y="816634"/>
            <a:ext cx="3532937" cy="4361651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67F9DA9-5521-4A58-9B23-C108A3A24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9886" y="532924"/>
            <a:ext cx="4897417" cy="493388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F2B5AB8-A75C-49F7-8DF4-3342BF3C8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6263143" y="680785"/>
            <a:ext cx="4711123" cy="4654470"/>
          </a:xfrm>
          <a:custGeom>
            <a:avLst/>
            <a:gdLst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832122 w 5228120"/>
              <a:gd name="connsiteY22" fmla="*/ 0 h 4957903"/>
              <a:gd name="connsiteX23" fmla="*/ 3871237 w 5228120"/>
              <a:gd name="connsiteY23" fmla="*/ 0 h 4957903"/>
              <a:gd name="connsiteX24" fmla="*/ 3872793 w 5228120"/>
              <a:gd name="connsiteY24" fmla="*/ 647 h 4957903"/>
              <a:gd name="connsiteX25" fmla="*/ 5196316 w 5228120"/>
              <a:gd name="connsiteY25" fmla="*/ 647 h 4957903"/>
              <a:gd name="connsiteX26" fmla="*/ 5224586 w 5228120"/>
              <a:gd name="connsiteY26" fmla="*/ 28919 h 4957903"/>
              <a:gd name="connsiteX27" fmla="*/ 5224586 w 5228120"/>
              <a:gd name="connsiteY27" fmla="*/ 4929710 h 4957903"/>
              <a:gd name="connsiteX28" fmla="*/ 5196315 w 5228120"/>
              <a:gd name="connsiteY28" fmla="*/ 4957902 h 4957903"/>
              <a:gd name="connsiteX29" fmla="*/ 5157924 w 5228120"/>
              <a:gd name="connsiteY29" fmla="*/ 4957902 h 4957903"/>
              <a:gd name="connsiteX30" fmla="*/ 5157922 w 5228120"/>
              <a:gd name="connsiteY30" fmla="*/ 4957903 h 4957903"/>
              <a:gd name="connsiteX31" fmla="*/ 1369345 w 5228120"/>
              <a:gd name="connsiteY31" fmla="*/ 4957903 h 4957903"/>
              <a:gd name="connsiteX32" fmla="*/ 1367050 w 5228120"/>
              <a:gd name="connsiteY32" fmla="*/ 4957256 h 4957903"/>
              <a:gd name="connsiteX33" fmla="*/ 44266 w 5228120"/>
              <a:gd name="connsiteY33" fmla="*/ 4957256 h 4957903"/>
              <a:gd name="connsiteX34" fmla="*/ 19873 w 5228120"/>
              <a:gd name="connsiteY34" fmla="*/ 4940773 h 4957903"/>
              <a:gd name="connsiteX35" fmla="*/ 19873 w 5228120"/>
              <a:gd name="connsiteY35" fmla="*/ 4191718 h 4957903"/>
              <a:gd name="connsiteX36" fmla="*/ 13009 w 5228120"/>
              <a:gd name="connsiteY36" fmla="*/ 4167267 h 4957903"/>
              <a:gd name="connsiteX37" fmla="*/ 19873 w 5228120"/>
              <a:gd name="connsiteY37" fmla="*/ 4142119 h 4957903"/>
              <a:gd name="connsiteX38" fmla="*/ 19873 w 5228120"/>
              <a:gd name="connsiteY38" fmla="*/ 3806985 h 4957903"/>
              <a:gd name="connsiteX39" fmla="*/ 19873 w 5228120"/>
              <a:gd name="connsiteY39" fmla="*/ 3762500 h 4957903"/>
              <a:gd name="connsiteX40" fmla="*/ 12558 w 5228120"/>
              <a:gd name="connsiteY40" fmla="*/ 3737654 h 4957903"/>
              <a:gd name="connsiteX41" fmla="*/ 4175 w 5228120"/>
              <a:gd name="connsiteY41" fmla="*/ 3712250 h 4957903"/>
              <a:gd name="connsiteX42" fmla="*/ 560 w 5228120"/>
              <a:gd name="connsiteY42" fmla="*/ 3687770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832122 w 5228120"/>
              <a:gd name="connsiteY22" fmla="*/ 0 h 4957903"/>
              <a:gd name="connsiteX23" fmla="*/ 3871237 w 5228120"/>
              <a:gd name="connsiteY23" fmla="*/ 0 h 4957903"/>
              <a:gd name="connsiteX24" fmla="*/ 3872793 w 5228120"/>
              <a:gd name="connsiteY24" fmla="*/ 647 h 4957903"/>
              <a:gd name="connsiteX25" fmla="*/ 5196316 w 5228120"/>
              <a:gd name="connsiteY25" fmla="*/ 647 h 4957903"/>
              <a:gd name="connsiteX26" fmla="*/ 5224586 w 5228120"/>
              <a:gd name="connsiteY26" fmla="*/ 28919 h 4957903"/>
              <a:gd name="connsiteX27" fmla="*/ 5224586 w 5228120"/>
              <a:gd name="connsiteY27" fmla="*/ 4929710 h 4957903"/>
              <a:gd name="connsiteX28" fmla="*/ 5196315 w 5228120"/>
              <a:gd name="connsiteY28" fmla="*/ 4957902 h 4957903"/>
              <a:gd name="connsiteX29" fmla="*/ 5157924 w 5228120"/>
              <a:gd name="connsiteY29" fmla="*/ 4957902 h 4957903"/>
              <a:gd name="connsiteX30" fmla="*/ 5157922 w 5228120"/>
              <a:gd name="connsiteY30" fmla="*/ 4957903 h 4957903"/>
              <a:gd name="connsiteX31" fmla="*/ 1369345 w 5228120"/>
              <a:gd name="connsiteY31" fmla="*/ 4957903 h 4957903"/>
              <a:gd name="connsiteX32" fmla="*/ 44266 w 5228120"/>
              <a:gd name="connsiteY32" fmla="*/ 4957256 h 4957903"/>
              <a:gd name="connsiteX33" fmla="*/ 19873 w 5228120"/>
              <a:gd name="connsiteY33" fmla="*/ 4940773 h 4957903"/>
              <a:gd name="connsiteX34" fmla="*/ 19873 w 5228120"/>
              <a:gd name="connsiteY34" fmla="*/ 4191718 h 4957903"/>
              <a:gd name="connsiteX35" fmla="*/ 13009 w 5228120"/>
              <a:gd name="connsiteY35" fmla="*/ 4167267 h 4957903"/>
              <a:gd name="connsiteX36" fmla="*/ 19873 w 5228120"/>
              <a:gd name="connsiteY36" fmla="*/ 4142119 h 4957903"/>
              <a:gd name="connsiteX37" fmla="*/ 19873 w 5228120"/>
              <a:gd name="connsiteY37" fmla="*/ 3806985 h 4957903"/>
              <a:gd name="connsiteX38" fmla="*/ 19873 w 5228120"/>
              <a:gd name="connsiteY38" fmla="*/ 3762500 h 4957903"/>
              <a:gd name="connsiteX39" fmla="*/ 12558 w 5228120"/>
              <a:gd name="connsiteY39" fmla="*/ 3737654 h 4957903"/>
              <a:gd name="connsiteX40" fmla="*/ 4175 w 5228120"/>
              <a:gd name="connsiteY40" fmla="*/ 3712250 h 4957903"/>
              <a:gd name="connsiteX41" fmla="*/ 560 w 5228120"/>
              <a:gd name="connsiteY41" fmla="*/ 3687770 h 4957903"/>
              <a:gd name="connsiteX42" fmla="*/ 0 w 5228120"/>
              <a:gd name="connsiteY42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832106 w 5228120"/>
              <a:gd name="connsiteY21" fmla="*/ 9 h 4957903"/>
              <a:gd name="connsiteX22" fmla="*/ 3871237 w 5228120"/>
              <a:gd name="connsiteY22" fmla="*/ 0 h 4957903"/>
              <a:gd name="connsiteX23" fmla="*/ 3872793 w 5228120"/>
              <a:gd name="connsiteY23" fmla="*/ 647 h 4957903"/>
              <a:gd name="connsiteX24" fmla="*/ 5196316 w 5228120"/>
              <a:gd name="connsiteY24" fmla="*/ 647 h 4957903"/>
              <a:gd name="connsiteX25" fmla="*/ 5224586 w 5228120"/>
              <a:gd name="connsiteY25" fmla="*/ 28919 h 4957903"/>
              <a:gd name="connsiteX26" fmla="*/ 5224586 w 5228120"/>
              <a:gd name="connsiteY26" fmla="*/ 4929710 h 4957903"/>
              <a:gd name="connsiteX27" fmla="*/ 5196315 w 5228120"/>
              <a:gd name="connsiteY27" fmla="*/ 4957902 h 4957903"/>
              <a:gd name="connsiteX28" fmla="*/ 5157924 w 5228120"/>
              <a:gd name="connsiteY28" fmla="*/ 4957902 h 4957903"/>
              <a:gd name="connsiteX29" fmla="*/ 5157922 w 5228120"/>
              <a:gd name="connsiteY29" fmla="*/ 4957903 h 4957903"/>
              <a:gd name="connsiteX30" fmla="*/ 1369345 w 5228120"/>
              <a:gd name="connsiteY30" fmla="*/ 4957903 h 4957903"/>
              <a:gd name="connsiteX31" fmla="*/ 44266 w 5228120"/>
              <a:gd name="connsiteY31" fmla="*/ 4957256 h 4957903"/>
              <a:gd name="connsiteX32" fmla="*/ 19873 w 5228120"/>
              <a:gd name="connsiteY32" fmla="*/ 4940773 h 4957903"/>
              <a:gd name="connsiteX33" fmla="*/ 19873 w 5228120"/>
              <a:gd name="connsiteY33" fmla="*/ 4191718 h 4957903"/>
              <a:gd name="connsiteX34" fmla="*/ 13009 w 5228120"/>
              <a:gd name="connsiteY34" fmla="*/ 4167267 h 4957903"/>
              <a:gd name="connsiteX35" fmla="*/ 19873 w 5228120"/>
              <a:gd name="connsiteY35" fmla="*/ 4142119 h 4957903"/>
              <a:gd name="connsiteX36" fmla="*/ 19873 w 5228120"/>
              <a:gd name="connsiteY36" fmla="*/ 3806985 h 4957903"/>
              <a:gd name="connsiteX37" fmla="*/ 19873 w 5228120"/>
              <a:gd name="connsiteY37" fmla="*/ 3762500 h 4957903"/>
              <a:gd name="connsiteX38" fmla="*/ 12558 w 5228120"/>
              <a:gd name="connsiteY38" fmla="*/ 3737654 h 4957903"/>
              <a:gd name="connsiteX39" fmla="*/ 4175 w 5228120"/>
              <a:gd name="connsiteY39" fmla="*/ 3712250 h 4957903"/>
              <a:gd name="connsiteX40" fmla="*/ 560 w 5228120"/>
              <a:gd name="connsiteY40" fmla="*/ 3687770 h 4957903"/>
              <a:gd name="connsiteX41" fmla="*/ 0 w 5228120"/>
              <a:gd name="connsiteY41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813371 w 5228120"/>
              <a:gd name="connsiteY20" fmla="*/ 10 h 4957903"/>
              <a:gd name="connsiteX21" fmla="*/ 3871237 w 5228120"/>
              <a:gd name="connsiteY21" fmla="*/ 0 h 4957903"/>
              <a:gd name="connsiteX22" fmla="*/ 3872793 w 5228120"/>
              <a:gd name="connsiteY22" fmla="*/ 647 h 4957903"/>
              <a:gd name="connsiteX23" fmla="*/ 5196316 w 5228120"/>
              <a:gd name="connsiteY23" fmla="*/ 647 h 4957903"/>
              <a:gd name="connsiteX24" fmla="*/ 5224586 w 5228120"/>
              <a:gd name="connsiteY24" fmla="*/ 28919 h 4957903"/>
              <a:gd name="connsiteX25" fmla="*/ 5224586 w 5228120"/>
              <a:gd name="connsiteY25" fmla="*/ 4929710 h 4957903"/>
              <a:gd name="connsiteX26" fmla="*/ 5196315 w 5228120"/>
              <a:gd name="connsiteY26" fmla="*/ 4957902 h 4957903"/>
              <a:gd name="connsiteX27" fmla="*/ 5157924 w 5228120"/>
              <a:gd name="connsiteY27" fmla="*/ 4957902 h 4957903"/>
              <a:gd name="connsiteX28" fmla="*/ 5157922 w 5228120"/>
              <a:gd name="connsiteY28" fmla="*/ 4957903 h 4957903"/>
              <a:gd name="connsiteX29" fmla="*/ 1369345 w 5228120"/>
              <a:gd name="connsiteY29" fmla="*/ 4957903 h 4957903"/>
              <a:gd name="connsiteX30" fmla="*/ 44266 w 5228120"/>
              <a:gd name="connsiteY30" fmla="*/ 4957256 h 4957903"/>
              <a:gd name="connsiteX31" fmla="*/ 19873 w 5228120"/>
              <a:gd name="connsiteY31" fmla="*/ 4940773 h 4957903"/>
              <a:gd name="connsiteX32" fmla="*/ 19873 w 5228120"/>
              <a:gd name="connsiteY32" fmla="*/ 4191718 h 4957903"/>
              <a:gd name="connsiteX33" fmla="*/ 13009 w 5228120"/>
              <a:gd name="connsiteY33" fmla="*/ 4167267 h 4957903"/>
              <a:gd name="connsiteX34" fmla="*/ 19873 w 5228120"/>
              <a:gd name="connsiteY34" fmla="*/ 4142119 h 4957903"/>
              <a:gd name="connsiteX35" fmla="*/ 19873 w 5228120"/>
              <a:gd name="connsiteY35" fmla="*/ 3806985 h 4957903"/>
              <a:gd name="connsiteX36" fmla="*/ 19873 w 5228120"/>
              <a:gd name="connsiteY36" fmla="*/ 3762500 h 4957903"/>
              <a:gd name="connsiteX37" fmla="*/ 12558 w 5228120"/>
              <a:gd name="connsiteY37" fmla="*/ 3737654 h 4957903"/>
              <a:gd name="connsiteX38" fmla="*/ 4175 w 5228120"/>
              <a:gd name="connsiteY38" fmla="*/ 3712250 h 4957903"/>
              <a:gd name="connsiteX39" fmla="*/ 560 w 5228120"/>
              <a:gd name="connsiteY39" fmla="*/ 3687770 h 4957903"/>
              <a:gd name="connsiteX40" fmla="*/ 0 w 5228120"/>
              <a:gd name="connsiteY40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3871237 w 5228120"/>
              <a:gd name="connsiteY20" fmla="*/ 0 h 4957903"/>
              <a:gd name="connsiteX21" fmla="*/ 3872793 w 5228120"/>
              <a:gd name="connsiteY21" fmla="*/ 647 h 4957903"/>
              <a:gd name="connsiteX22" fmla="*/ 5196316 w 5228120"/>
              <a:gd name="connsiteY22" fmla="*/ 647 h 4957903"/>
              <a:gd name="connsiteX23" fmla="*/ 5224586 w 5228120"/>
              <a:gd name="connsiteY23" fmla="*/ 28919 h 4957903"/>
              <a:gd name="connsiteX24" fmla="*/ 5224586 w 5228120"/>
              <a:gd name="connsiteY24" fmla="*/ 4929710 h 4957903"/>
              <a:gd name="connsiteX25" fmla="*/ 5196315 w 5228120"/>
              <a:gd name="connsiteY25" fmla="*/ 4957902 h 4957903"/>
              <a:gd name="connsiteX26" fmla="*/ 5157924 w 5228120"/>
              <a:gd name="connsiteY26" fmla="*/ 4957902 h 4957903"/>
              <a:gd name="connsiteX27" fmla="*/ 5157922 w 5228120"/>
              <a:gd name="connsiteY27" fmla="*/ 4957903 h 4957903"/>
              <a:gd name="connsiteX28" fmla="*/ 1369345 w 5228120"/>
              <a:gd name="connsiteY28" fmla="*/ 4957903 h 4957903"/>
              <a:gd name="connsiteX29" fmla="*/ 44266 w 5228120"/>
              <a:gd name="connsiteY29" fmla="*/ 4957256 h 4957903"/>
              <a:gd name="connsiteX30" fmla="*/ 19873 w 5228120"/>
              <a:gd name="connsiteY30" fmla="*/ 4940773 h 4957903"/>
              <a:gd name="connsiteX31" fmla="*/ 19873 w 5228120"/>
              <a:gd name="connsiteY31" fmla="*/ 4191718 h 4957903"/>
              <a:gd name="connsiteX32" fmla="*/ 13009 w 5228120"/>
              <a:gd name="connsiteY32" fmla="*/ 4167267 h 4957903"/>
              <a:gd name="connsiteX33" fmla="*/ 19873 w 5228120"/>
              <a:gd name="connsiteY33" fmla="*/ 4142119 h 4957903"/>
              <a:gd name="connsiteX34" fmla="*/ 19873 w 5228120"/>
              <a:gd name="connsiteY34" fmla="*/ 3806985 h 4957903"/>
              <a:gd name="connsiteX35" fmla="*/ 19873 w 5228120"/>
              <a:gd name="connsiteY35" fmla="*/ 3762500 h 4957903"/>
              <a:gd name="connsiteX36" fmla="*/ 12558 w 5228120"/>
              <a:gd name="connsiteY36" fmla="*/ 3737654 h 4957903"/>
              <a:gd name="connsiteX37" fmla="*/ 4175 w 5228120"/>
              <a:gd name="connsiteY37" fmla="*/ 3712250 h 4957903"/>
              <a:gd name="connsiteX38" fmla="*/ 560 w 5228120"/>
              <a:gd name="connsiteY38" fmla="*/ 3687770 h 4957903"/>
              <a:gd name="connsiteX39" fmla="*/ 0 w 5228120"/>
              <a:gd name="connsiteY39" fmla="*/ 3668924 h 4957903"/>
              <a:gd name="connsiteX0" fmla="*/ 0 w 5228120"/>
              <a:gd name="connsiteY0" fmla="*/ 3668924 h 4957903"/>
              <a:gd name="connsiteX1" fmla="*/ 4948 w 5228120"/>
              <a:gd name="connsiteY1" fmla="*/ 3649181 h 4957903"/>
              <a:gd name="connsiteX2" fmla="*/ 2889 w 5228120"/>
              <a:gd name="connsiteY2" fmla="*/ 3635853 h 4957903"/>
              <a:gd name="connsiteX3" fmla="*/ 8191 w 5228120"/>
              <a:gd name="connsiteY3" fmla="*/ 3611031 h 4957903"/>
              <a:gd name="connsiteX4" fmla="*/ 13074 w 5228120"/>
              <a:gd name="connsiteY4" fmla="*/ 3574720 h 4957903"/>
              <a:gd name="connsiteX5" fmla="*/ 18280 w 5228120"/>
              <a:gd name="connsiteY5" fmla="*/ 3549725 h 4957903"/>
              <a:gd name="connsiteX6" fmla="*/ 19873 w 5228120"/>
              <a:gd name="connsiteY6" fmla="*/ 3544905 h 4957903"/>
              <a:gd name="connsiteX7" fmla="*/ 19873 w 5228120"/>
              <a:gd name="connsiteY7" fmla="*/ 3381346 h 4957903"/>
              <a:gd name="connsiteX8" fmla="*/ 18092 w 5228120"/>
              <a:gd name="connsiteY8" fmla="*/ 3369281 h 4957903"/>
              <a:gd name="connsiteX9" fmla="*/ 19873 w 5228120"/>
              <a:gd name="connsiteY9" fmla="*/ 3328576 h 4957903"/>
              <a:gd name="connsiteX10" fmla="*/ 17446 w 5228120"/>
              <a:gd name="connsiteY10" fmla="*/ 3322665 h 4957903"/>
              <a:gd name="connsiteX11" fmla="*/ 19873 w 5228120"/>
              <a:gd name="connsiteY11" fmla="*/ 3282869 h 4957903"/>
              <a:gd name="connsiteX12" fmla="*/ 17812 w 5228120"/>
              <a:gd name="connsiteY12" fmla="*/ 3239267 h 4957903"/>
              <a:gd name="connsiteX13" fmla="*/ 12273 w 5228120"/>
              <a:gd name="connsiteY13" fmla="*/ 3236011 h 4957903"/>
              <a:gd name="connsiteX14" fmla="*/ 11786 w 5228120"/>
              <a:gd name="connsiteY14" fmla="*/ 3226449 h 4957903"/>
              <a:gd name="connsiteX15" fmla="*/ 11892 w 5228120"/>
              <a:gd name="connsiteY15" fmla="*/ 3211395 h 4957903"/>
              <a:gd name="connsiteX16" fmla="*/ 17706 w 5228120"/>
              <a:gd name="connsiteY16" fmla="*/ 3177674 h 4957903"/>
              <a:gd name="connsiteX17" fmla="*/ 14268 w 5228120"/>
              <a:gd name="connsiteY17" fmla="*/ 18938 h 4957903"/>
              <a:gd name="connsiteX18" fmla="*/ 30700 w 5228120"/>
              <a:gd name="connsiteY18" fmla="*/ 2311 h 4957903"/>
              <a:gd name="connsiteX19" fmla="*/ 44276 w 5228120"/>
              <a:gd name="connsiteY19" fmla="*/ 164 h 4957903"/>
              <a:gd name="connsiteX20" fmla="*/ 3871237 w 5228120"/>
              <a:gd name="connsiteY20" fmla="*/ 0 h 4957903"/>
              <a:gd name="connsiteX21" fmla="*/ 5196316 w 5228120"/>
              <a:gd name="connsiteY21" fmla="*/ 647 h 4957903"/>
              <a:gd name="connsiteX22" fmla="*/ 5224586 w 5228120"/>
              <a:gd name="connsiteY22" fmla="*/ 28919 h 4957903"/>
              <a:gd name="connsiteX23" fmla="*/ 5224586 w 5228120"/>
              <a:gd name="connsiteY23" fmla="*/ 4929710 h 4957903"/>
              <a:gd name="connsiteX24" fmla="*/ 5196315 w 5228120"/>
              <a:gd name="connsiteY24" fmla="*/ 4957902 h 4957903"/>
              <a:gd name="connsiteX25" fmla="*/ 5157924 w 5228120"/>
              <a:gd name="connsiteY25" fmla="*/ 4957902 h 4957903"/>
              <a:gd name="connsiteX26" fmla="*/ 5157922 w 5228120"/>
              <a:gd name="connsiteY26" fmla="*/ 4957903 h 4957903"/>
              <a:gd name="connsiteX27" fmla="*/ 1369345 w 5228120"/>
              <a:gd name="connsiteY27" fmla="*/ 4957903 h 4957903"/>
              <a:gd name="connsiteX28" fmla="*/ 44266 w 5228120"/>
              <a:gd name="connsiteY28" fmla="*/ 4957256 h 4957903"/>
              <a:gd name="connsiteX29" fmla="*/ 19873 w 5228120"/>
              <a:gd name="connsiteY29" fmla="*/ 4940773 h 4957903"/>
              <a:gd name="connsiteX30" fmla="*/ 19873 w 5228120"/>
              <a:gd name="connsiteY30" fmla="*/ 4191718 h 4957903"/>
              <a:gd name="connsiteX31" fmla="*/ 13009 w 5228120"/>
              <a:gd name="connsiteY31" fmla="*/ 4167267 h 4957903"/>
              <a:gd name="connsiteX32" fmla="*/ 19873 w 5228120"/>
              <a:gd name="connsiteY32" fmla="*/ 4142119 h 4957903"/>
              <a:gd name="connsiteX33" fmla="*/ 19873 w 5228120"/>
              <a:gd name="connsiteY33" fmla="*/ 3806985 h 4957903"/>
              <a:gd name="connsiteX34" fmla="*/ 19873 w 5228120"/>
              <a:gd name="connsiteY34" fmla="*/ 3762500 h 4957903"/>
              <a:gd name="connsiteX35" fmla="*/ 12558 w 5228120"/>
              <a:gd name="connsiteY35" fmla="*/ 3737654 h 4957903"/>
              <a:gd name="connsiteX36" fmla="*/ 4175 w 5228120"/>
              <a:gd name="connsiteY36" fmla="*/ 3712250 h 4957903"/>
              <a:gd name="connsiteX37" fmla="*/ 560 w 5228120"/>
              <a:gd name="connsiteY37" fmla="*/ 3687770 h 4957903"/>
              <a:gd name="connsiteX38" fmla="*/ 0 w 5228120"/>
              <a:gd name="connsiteY38" fmla="*/ 3668924 h 4957903"/>
              <a:gd name="connsiteX0" fmla="*/ 0 w 5228120"/>
              <a:gd name="connsiteY0" fmla="*/ 3668760 h 4957739"/>
              <a:gd name="connsiteX1" fmla="*/ 4948 w 5228120"/>
              <a:gd name="connsiteY1" fmla="*/ 3649017 h 4957739"/>
              <a:gd name="connsiteX2" fmla="*/ 2889 w 5228120"/>
              <a:gd name="connsiteY2" fmla="*/ 3635689 h 4957739"/>
              <a:gd name="connsiteX3" fmla="*/ 8191 w 5228120"/>
              <a:gd name="connsiteY3" fmla="*/ 3610867 h 4957739"/>
              <a:gd name="connsiteX4" fmla="*/ 13074 w 5228120"/>
              <a:gd name="connsiteY4" fmla="*/ 3574556 h 4957739"/>
              <a:gd name="connsiteX5" fmla="*/ 18280 w 5228120"/>
              <a:gd name="connsiteY5" fmla="*/ 3549561 h 4957739"/>
              <a:gd name="connsiteX6" fmla="*/ 19873 w 5228120"/>
              <a:gd name="connsiteY6" fmla="*/ 3544741 h 4957739"/>
              <a:gd name="connsiteX7" fmla="*/ 19873 w 5228120"/>
              <a:gd name="connsiteY7" fmla="*/ 3381182 h 4957739"/>
              <a:gd name="connsiteX8" fmla="*/ 18092 w 5228120"/>
              <a:gd name="connsiteY8" fmla="*/ 3369117 h 4957739"/>
              <a:gd name="connsiteX9" fmla="*/ 19873 w 5228120"/>
              <a:gd name="connsiteY9" fmla="*/ 3328412 h 4957739"/>
              <a:gd name="connsiteX10" fmla="*/ 17446 w 5228120"/>
              <a:gd name="connsiteY10" fmla="*/ 3322501 h 4957739"/>
              <a:gd name="connsiteX11" fmla="*/ 19873 w 5228120"/>
              <a:gd name="connsiteY11" fmla="*/ 3282705 h 4957739"/>
              <a:gd name="connsiteX12" fmla="*/ 17812 w 5228120"/>
              <a:gd name="connsiteY12" fmla="*/ 3239103 h 4957739"/>
              <a:gd name="connsiteX13" fmla="*/ 12273 w 5228120"/>
              <a:gd name="connsiteY13" fmla="*/ 3235847 h 4957739"/>
              <a:gd name="connsiteX14" fmla="*/ 11786 w 5228120"/>
              <a:gd name="connsiteY14" fmla="*/ 3226285 h 4957739"/>
              <a:gd name="connsiteX15" fmla="*/ 11892 w 5228120"/>
              <a:gd name="connsiteY15" fmla="*/ 3211231 h 4957739"/>
              <a:gd name="connsiteX16" fmla="*/ 17706 w 5228120"/>
              <a:gd name="connsiteY16" fmla="*/ 3177510 h 4957739"/>
              <a:gd name="connsiteX17" fmla="*/ 14268 w 5228120"/>
              <a:gd name="connsiteY17" fmla="*/ 18774 h 4957739"/>
              <a:gd name="connsiteX18" fmla="*/ 30700 w 5228120"/>
              <a:gd name="connsiteY18" fmla="*/ 2147 h 4957739"/>
              <a:gd name="connsiteX19" fmla="*/ 44276 w 5228120"/>
              <a:gd name="connsiteY19" fmla="*/ 0 h 4957739"/>
              <a:gd name="connsiteX20" fmla="*/ 5196316 w 5228120"/>
              <a:gd name="connsiteY20" fmla="*/ 483 h 4957739"/>
              <a:gd name="connsiteX21" fmla="*/ 5224586 w 5228120"/>
              <a:gd name="connsiteY21" fmla="*/ 28755 h 4957739"/>
              <a:gd name="connsiteX22" fmla="*/ 5224586 w 5228120"/>
              <a:gd name="connsiteY22" fmla="*/ 4929546 h 4957739"/>
              <a:gd name="connsiteX23" fmla="*/ 5196315 w 5228120"/>
              <a:gd name="connsiteY23" fmla="*/ 4957738 h 4957739"/>
              <a:gd name="connsiteX24" fmla="*/ 5157924 w 5228120"/>
              <a:gd name="connsiteY24" fmla="*/ 4957738 h 4957739"/>
              <a:gd name="connsiteX25" fmla="*/ 5157922 w 5228120"/>
              <a:gd name="connsiteY25" fmla="*/ 4957739 h 4957739"/>
              <a:gd name="connsiteX26" fmla="*/ 1369345 w 5228120"/>
              <a:gd name="connsiteY26" fmla="*/ 4957739 h 4957739"/>
              <a:gd name="connsiteX27" fmla="*/ 44266 w 5228120"/>
              <a:gd name="connsiteY27" fmla="*/ 4957092 h 4957739"/>
              <a:gd name="connsiteX28" fmla="*/ 19873 w 5228120"/>
              <a:gd name="connsiteY28" fmla="*/ 4940609 h 4957739"/>
              <a:gd name="connsiteX29" fmla="*/ 19873 w 5228120"/>
              <a:gd name="connsiteY29" fmla="*/ 4191554 h 4957739"/>
              <a:gd name="connsiteX30" fmla="*/ 13009 w 5228120"/>
              <a:gd name="connsiteY30" fmla="*/ 4167103 h 4957739"/>
              <a:gd name="connsiteX31" fmla="*/ 19873 w 5228120"/>
              <a:gd name="connsiteY31" fmla="*/ 4141955 h 4957739"/>
              <a:gd name="connsiteX32" fmla="*/ 19873 w 5228120"/>
              <a:gd name="connsiteY32" fmla="*/ 3806821 h 4957739"/>
              <a:gd name="connsiteX33" fmla="*/ 19873 w 5228120"/>
              <a:gd name="connsiteY33" fmla="*/ 3762336 h 4957739"/>
              <a:gd name="connsiteX34" fmla="*/ 12558 w 5228120"/>
              <a:gd name="connsiteY34" fmla="*/ 3737490 h 4957739"/>
              <a:gd name="connsiteX35" fmla="*/ 4175 w 5228120"/>
              <a:gd name="connsiteY35" fmla="*/ 3712086 h 4957739"/>
              <a:gd name="connsiteX36" fmla="*/ 560 w 5228120"/>
              <a:gd name="connsiteY36" fmla="*/ 3687606 h 4957739"/>
              <a:gd name="connsiteX37" fmla="*/ 0 w 5228120"/>
              <a:gd name="connsiteY37" fmla="*/ 3668760 h 4957739"/>
              <a:gd name="connsiteX0" fmla="*/ 0 w 5228120"/>
              <a:gd name="connsiteY0" fmla="*/ 3668760 h 4957739"/>
              <a:gd name="connsiteX1" fmla="*/ 4948 w 5228120"/>
              <a:gd name="connsiteY1" fmla="*/ 3649017 h 4957739"/>
              <a:gd name="connsiteX2" fmla="*/ 2889 w 5228120"/>
              <a:gd name="connsiteY2" fmla="*/ 3635689 h 4957739"/>
              <a:gd name="connsiteX3" fmla="*/ 8191 w 5228120"/>
              <a:gd name="connsiteY3" fmla="*/ 3610867 h 4957739"/>
              <a:gd name="connsiteX4" fmla="*/ 13074 w 5228120"/>
              <a:gd name="connsiteY4" fmla="*/ 3574556 h 4957739"/>
              <a:gd name="connsiteX5" fmla="*/ 18280 w 5228120"/>
              <a:gd name="connsiteY5" fmla="*/ 3549561 h 4957739"/>
              <a:gd name="connsiteX6" fmla="*/ 19873 w 5228120"/>
              <a:gd name="connsiteY6" fmla="*/ 3544741 h 4957739"/>
              <a:gd name="connsiteX7" fmla="*/ 19873 w 5228120"/>
              <a:gd name="connsiteY7" fmla="*/ 3381182 h 4957739"/>
              <a:gd name="connsiteX8" fmla="*/ 18092 w 5228120"/>
              <a:gd name="connsiteY8" fmla="*/ 3369117 h 4957739"/>
              <a:gd name="connsiteX9" fmla="*/ 19873 w 5228120"/>
              <a:gd name="connsiteY9" fmla="*/ 3328412 h 4957739"/>
              <a:gd name="connsiteX10" fmla="*/ 17446 w 5228120"/>
              <a:gd name="connsiteY10" fmla="*/ 3322501 h 4957739"/>
              <a:gd name="connsiteX11" fmla="*/ 19873 w 5228120"/>
              <a:gd name="connsiteY11" fmla="*/ 3282705 h 4957739"/>
              <a:gd name="connsiteX12" fmla="*/ 17812 w 5228120"/>
              <a:gd name="connsiteY12" fmla="*/ 3239103 h 4957739"/>
              <a:gd name="connsiteX13" fmla="*/ 12273 w 5228120"/>
              <a:gd name="connsiteY13" fmla="*/ 3235847 h 4957739"/>
              <a:gd name="connsiteX14" fmla="*/ 11786 w 5228120"/>
              <a:gd name="connsiteY14" fmla="*/ 3226285 h 4957739"/>
              <a:gd name="connsiteX15" fmla="*/ 11892 w 5228120"/>
              <a:gd name="connsiteY15" fmla="*/ 3211231 h 4957739"/>
              <a:gd name="connsiteX16" fmla="*/ 17706 w 5228120"/>
              <a:gd name="connsiteY16" fmla="*/ 3177510 h 4957739"/>
              <a:gd name="connsiteX17" fmla="*/ 14268 w 5228120"/>
              <a:gd name="connsiteY17" fmla="*/ 18774 h 4957739"/>
              <a:gd name="connsiteX18" fmla="*/ 30700 w 5228120"/>
              <a:gd name="connsiteY18" fmla="*/ 2147 h 4957739"/>
              <a:gd name="connsiteX19" fmla="*/ 44276 w 5228120"/>
              <a:gd name="connsiteY19" fmla="*/ 0 h 4957739"/>
              <a:gd name="connsiteX20" fmla="*/ 5196316 w 5228120"/>
              <a:gd name="connsiteY20" fmla="*/ 483 h 4957739"/>
              <a:gd name="connsiteX21" fmla="*/ 5224586 w 5228120"/>
              <a:gd name="connsiteY21" fmla="*/ 28755 h 4957739"/>
              <a:gd name="connsiteX22" fmla="*/ 5224586 w 5228120"/>
              <a:gd name="connsiteY22" fmla="*/ 4929546 h 4957739"/>
              <a:gd name="connsiteX23" fmla="*/ 5196315 w 5228120"/>
              <a:gd name="connsiteY23" fmla="*/ 4957738 h 4957739"/>
              <a:gd name="connsiteX24" fmla="*/ 5157924 w 5228120"/>
              <a:gd name="connsiteY24" fmla="*/ 4957738 h 4957739"/>
              <a:gd name="connsiteX25" fmla="*/ 5157922 w 5228120"/>
              <a:gd name="connsiteY25" fmla="*/ 4957739 h 4957739"/>
              <a:gd name="connsiteX26" fmla="*/ 44266 w 5228120"/>
              <a:gd name="connsiteY26" fmla="*/ 4957092 h 4957739"/>
              <a:gd name="connsiteX27" fmla="*/ 19873 w 5228120"/>
              <a:gd name="connsiteY27" fmla="*/ 4940609 h 4957739"/>
              <a:gd name="connsiteX28" fmla="*/ 19873 w 5228120"/>
              <a:gd name="connsiteY28" fmla="*/ 4191554 h 4957739"/>
              <a:gd name="connsiteX29" fmla="*/ 13009 w 5228120"/>
              <a:gd name="connsiteY29" fmla="*/ 4167103 h 4957739"/>
              <a:gd name="connsiteX30" fmla="*/ 19873 w 5228120"/>
              <a:gd name="connsiteY30" fmla="*/ 4141955 h 4957739"/>
              <a:gd name="connsiteX31" fmla="*/ 19873 w 5228120"/>
              <a:gd name="connsiteY31" fmla="*/ 3806821 h 4957739"/>
              <a:gd name="connsiteX32" fmla="*/ 19873 w 5228120"/>
              <a:gd name="connsiteY32" fmla="*/ 3762336 h 4957739"/>
              <a:gd name="connsiteX33" fmla="*/ 12558 w 5228120"/>
              <a:gd name="connsiteY33" fmla="*/ 3737490 h 4957739"/>
              <a:gd name="connsiteX34" fmla="*/ 4175 w 5228120"/>
              <a:gd name="connsiteY34" fmla="*/ 3712086 h 4957739"/>
              <a:gd name="connsiteX35" fmla="*/ 560 w 5228120"/>
              <a:gd name="connsiteY35" fmla="*/ 3687606 h 4957739"/>
              <a:gd name="connsiteX36" fmla="*/ 0 w 5228120"/>
              <a:gd name="connsiteY36" fmla="*/ 3668760 h 495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28120" h="4957739">
                <a:moveTo>
                  <a:pt x="0" y="3668760"/>
                </a:moveTo>
                <a:lnTo>
                  <a:pt x="4948" y="3649017"/>
                </a:lnTo>
                <a:cubicBezTo>
                  <a:pt x="5428" y="3643504"/>
                  <a:pt x="2348" y="3642047"/>
                  <a:pt x="2889" y="3635689"/>
                </a:cubicBezTo>
                <a:lnTo>
                  <a:pt x="8191" y="3610867"/>
                </a:lnTo>
                <a:lnTo>
                  <a:pt x="13074" y="3574556"/>
                </a:lnTo>
                <a:lnTo>
                  <a:pt x="18280" y="3549561"/>
                </a:lnTo>
                <a:lnTo>
                  <a:pt x="19873" y="3544741"/>
                </a:lnTo>
                <a:lnTo>
                  <a:pt x="19873" y="3381182"/>
                </a:lnTo>
                <a:lnTo>
                  <a:pt x="18092" y="3369117"/>
                </a:lnTo>
                <a:cubicBezTo>
                  <a:pt x="18686" y="3355549"/>
                  <a:pt x="19279" y="3341980"/>
                  <a:pt x="19873" y="3328412"/>
                </a:cubicBezTo>
                <a:lnTo>
                  <a:pt x="17446" y="3322501"/>
                </a:lnTo>
                <a:lnTo>
                  <a:pt x="19873" y="3282705"/>
                </a:lnTo>
                <a:cubicBezTo>
                  <a:pt x="19530" y="3269526"/>
                  <a:pt x="20072" y="3246690"/>
                  <a:pt x="17812" y="3239103"/>
                </a:cubicBezTo>
                <a:lnTo>
                  <a:pt x="12273" y="3235847"/>
                </a:lnTo>
                <a:cubicBezTo>
                  <a:pt x="12111" y="3232660"/>
                  <a:pt x="11948" y="3229472"/>
                  <a:pt x="11786" y="3226285"/>
                </a:cubicBezTo>
                <a:cubicBezTo>
                  <a:pt x="12210" y="3225585"/>
                  <a:pt x="11857" y="3211799"/>
                  <a:pt x="11892" y="3211231"/>
                </a:cubicBezTo>
                <a:lnTo>
                  <a:pt x="17706" y="3177510"/>
                </a:lnTo>
                <a:lnTo>
                  <a:pt x="14268" y="18774"/>
                </a:lnTo>
                <a:cubicBezTo>
                  <a:pt x="19746" y="9227"/>
                  <a:pt x="21251" y="7690"/>
                  <a:pt x="30700" y="2147"/>
                </a:cubicBezTo>
                <a:lnTo>
                  <a:pt x="44276" y="0"/>
                </a:lnTo>
                <a:lnTo>
                  <a:pt x="5196316" y="483"/>
                </a:lnTo>
                <a:cubicBezTo>
                  <a:pt x="5211913" y="528"/>
                  <a:pt x="5224547" y="13159"/>
                  <a:pt x="5224586" y="28755"/>
                </a:cubicBezTo>
                <a:cubicBezTo>
                  <a:pt x="5229299" y="850266"/>
                  <a:pt x="5229298" y="4108050"/>
                  <a:pt x="5224586" y="4929546"/>
                </a:cubicBezTo>
                <a:cubicBezTo>
                  <a:pt x="5224498" y="4945112"/>
                  <a:pt x="5211880" y="4957697"/>
                  <a:pt x="5196315" y="4957738"/>
                </a:cubicBezTo>
                <a:lnTo>
                  <a:pt x="5157924" y="4957738"/>
                </a:lnTo>
                <a:cubicBezTo>
                  <a:pt x="5157923" y="4957738"/>
                  <a:pt x="5157923" y="4957739"/>
                  <a:pt x="5157922" y="4957739"/>
                </a:cubicBezTo>
                <a:lnTo>
                  <a:pt x="44266" y="4957092"/>
                </a:lnTo>
                <a:cubicBezTo>
                  <a:pt x="30798" y="4957039"/>
                  <a:pt x="19909" y="4949683"/>
                  <a:pt x="19873" y="4940609"/>
                </a:cubicBezTo>
                <a:lnTo>
                  <a:pt x="19873" y="4191554"/>
                </a:lnTo>
                <a:lnTo>
                  <a:pt x="13009" y="4167103"/>
                </a:lnTo>
                <a:cubicBezTo>
                  <a:pt x="13312" y="4153381"/>
                  <a:pt x="17586" y="4150338"/>
                  <a:pt x="19873" y="4141955"/>
                </a:cubicBezTo>
                <a:lnTo>
                  <a:pt x="19873" y="3806821"/>
                </a:lnTo>
                <a:lnTo>
                  <a:pt x="19873" y="3762336"/>
                </a:lnTo>
                <a:lnTo>
                  <a:pt x="12558" y="3737490"/>
                </a:lnTo>
                <a:cubicBezTo>
                  <a:pt x="18407" y="3727494"/>
                  <a:pt x="6970" y="3720184"/>
                  <a:pt x="4175" y="3712086"/>
                </a:cubicBezTo>
                <a:lnTo>
                  <a:pt x="560" y="3687606"/>
                </a:lnTo>
                <a:cubicBezTo>
                  <a:pt x="373" y="3681324"/>
                  <a:pt x="187" y="3675042"/>
                  <a:pt x="0" y="366876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0" name="Slika 9" descr="Slika na kojoj se prikazuje stablo, na otvorenom, osoba, plesač&#10;&#10;Opis je automatski generiran">
            <a:extLst>
              <a:ext uri="{FF2B5EF4-FFF2-40B4-BE49-F238E27FC236}">
                <a16:creationId xmlns:a16="http://schemas.microsoft.com/office/drawing/2014/main" id="{AC381E3F-5BD0-03E1-9886-47DB960D68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9" r="12380" b="2"/>
          <a:stretch/>
        </p:blipFill>
        <p:spPr>
          <a:xfrm>
            <a:off x="6485433" y="1099565"/>
            <a:ext cx="4249987" cy="3795788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5331" y="4253062"/>
            <a:ext cx="8200863" cy="15497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/>
              <a:t>Giovanni Boccaccio 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17518" y="5892595"/>
            <a:ext cx="8488675" cy="463410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r"/>
            <a:r>
              <a:rPr lang="en-US" sz="2400" i="1" dirty="0" err="1"/>
              <a:t>Dekameron</a:t>
            </a:r>
            <a:endParaRPr lang="en-US" sz="2400" i="1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65B8C92-2D61-44A2-857C-E6980C2A2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300478">
            <a:off x="1031887" y="-190038"/>
            <a:ext cx="464589" cy="1772054"/>
          </a:xfrm>
          <a:custGeom>
            <a:avLst/>
            <a:gdLst>
              <a:gd name="connsiteX0" fmla="*/ 0 w 555597"/>
              <a:gd name="connsiteY0" fmla="*/ 83880 h 1999290"/>
              <a:gd name="connsiteX1" fmla="*/ 49282 w 555597"/>
              <a:gd name="connsiteY1" fmla="*/ 71215 h 1999290"/>
              <a:gd name="connsiteX2" fmla="*/ 174397 w 555597"/>
              <a:gd name="connsiteY2" fmla="*/ 45224 h 1999290"/>
              <a:gd name="connsiteX3" fmla="*/ 242049 w 555597"/>
              <a:gd name="connsiteY3" fmla="*/ 54744 h 1999290"/>
              <a:gd name="connsiteX4" fmla="*/ 326503 w 555597"/>
              <a:gd name="connsiteY4" fmla="*/ 39434 h 1999290"/>
              <a:gd name="connsiteX5" fmla="*/ 343350 w 555597"/>
              <a:gd name="connsiteY5" fmla="*/ 40491 h 1999290"/>
              <a:gd name="connsiteX6" fmla="*/ 349790 w 555597"/>
              <a:gd name="connsiteY6" fmla="*/ 52348 h 1999290"/>
              <a:gd name="connsiteX7" fmla="*/ 355722 w 555597"/>
              <a:gd name="connsiteY7" fmla="*/ 54552 h 1999290"/>
              <a:gd name="connsiteX8" fmla="*/ 374741 w 555597"/>
              <a:gd name="connsiteY8" fmla="*/ 39676 h 1999290"/>
              <a:gd name="connsiteX9" fmla="*/ 469664 w 555597"/>
              <a:gd name="connsiteY9" fmla="*/ 48453 h 1999290"/>
              <a:gd name="connsiteX10" fmla="*/ 521607 w 555597"/>
              <a:gd name="connsiteY10" fmla="*/ 10408 h 1999290"/>
              <a:gd name="connsiteX11" fmla="*/ 555597 w 555597"/>
              <a:gd name="connsiteY11" fmla="*/ 0 h 1999290"/>
              <a:gd name="connsiteX12" fmla="*/ 555597 w 555597"/>
              <a:gd name="connsiteY12" fmla="*/ 1995494 h 1999290"/>
              <a:gd name="connsiteX13" fmla="*/ 537215 w 555597"/>
              <a:gd name="connsiteY13" fmla="*/ 1991185 h 1999290"/>
              <a:gd name="connsiteX14" fmla="*/ 479386 w 555597"/>
              <a:gd name="connsiteY14" fmla="*/ 1992931 h 1999290"/>
              <a:gd name="connsiteX15" fmla="*/ 462617 w 555597"/>
              <a:gd name="connsiteY15" fmla="*/ 1999290 h 1999290"/>
              <a:gd name="connsiteX16" fmla="*/ 420522 w 555597"/>
              <a:gd name="connsiteY16" fmla="*/ 1999290 h 1999290"/>
              <a:gd name="connsiteX17" fmla="*/ 382909 w 555597"/>
              <a:gd name="connsiteY17" fmla="*/ 1988738 h 1999290"/>
              <a:gd name="connsiteX18" fmla="*/ 295360 w 555597"/>
              <a:gd name="connsiteY18" fmla="*/ 1977122 h 1999290"/>
              <a:gd name="connsiteX19" fmla="*/ 256969 w 555597"/>
              <a:gd name="connsiteY19" fmla="*/ 1970444 h 1999290"/>
              <a:gd name="connsiteX20" fmla="*/ 227096 w 555597"/>
              <a:gd name="connsiteY20" fmla="*/ 1951548 h 1999290"/>
              <a:gd name="connsiteX21" fmla="*/ 222890 w 555597"/>
              <a:gd name="connsiteY21" fmla="*/ 1935696 h 1999290"/>
              <a:gd name="connsiteX22" fmla="*/ 202274 w 555597"/>
              <a:gd name="connsiteY22" fmla="*/ 1929911 h 1999290"/>
              <a:gd name="connsiteX23" fmla="*/ 197448 w 555597"/>
              <a:gd name="connsiteY23" fmla="*/ 1925621 h 1999290"/>
              <a:gd name="connsiteX24" fmla="*/ 169099 w 555597"/>
              <a:gd name="connsiteY24" fmla="*/ 1903786 h 1999290"/>
              <a:gd name="connsiteX25" fmla="*/ 92344 w 555597"/>
              <a:gd name="connsiteY25" fmla="*/ 1925464 h 1999290"/>
              <a:gd name="connsiteX26" fmla="*/ 11266 w 555597"/>
              <a:gd name="connsiteY26" fmla="*/ 1895947 h 1999290"/>
              <a:gd name="connsiteX27" fmla="*/ 0 w 555597"/>
              <a:gd name="connsiteY27" fmla="*/ 1893933 h 199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dpi="0" rotWithShape="1">
            <a:blip r:embed="rId4">
              <a:alphaModFix amt="84000"/>
            </a:blip>
            <a:srcRect/>
            <a:tile tx="0" ty="0" sx="100000" sy="100000" flip="none" algn="tl"/>
          </a:blipFill>
          <a:ln>
            <a:noFill/>
          </a:ln>
          <a:effectLst>
            <a:outerShdw blurRad="63500" dist="127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Date Placeholder 4">
            <a:extLst>
              <a:ext uri="{FF2B5EF4-FFF2-40B4-BE49-F238E27FC236}">
                <a16:creationId xmlns:a16="http://schemas.microsoft.com/office/drawing/2014/main" id="{C7D560F7-9712-1C72-3AE4-D9C66C624F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029207" y="4680813"/>
            <a:ext cx="275833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73D2AE3-9DB2-4FE7-9845-29E1013E415B}" type="datetime1">
              <a:rPr lang="en-US" smtClean="0"/>
              <a:pPr>
                <a:spcAft>
                  <a:spcPts val="600"/>
                </a:spcAft>
              </a:pPr>
              <a:t>7/11/2024</a:t>
            </a:fld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C12D04B-B8EA-4F67-A905-0377F37C6C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36" y="6388259"/>
            <a:ext cx="358083" cy="368964"/>
            <a:chOff x="4135740" y="1795926"/>
            <a:chExt cx="558732" cy="57571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55CD4CE-F6F3-4058-AA85-ABBAA8C1B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135740" y="1795926"/>
              <a:ext cx="558732" cy="575710"/>
              <a:chOff x="1028007" y="1706560"/>
              <a:chExt cx="575710" cy="575710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F2E9E23E-BC36-4B60-A361-E716A57E3B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31C94D39-A01C-4B72-99ED-F4928D049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0">
                <a:off x="1028007" y="1994415"/>
                <a:ext cx="57571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3AA441E-F763-476A-89AE-1F7668A56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6389" y="1946248"/>
              <a:ext cx="157434" cy="1574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eetscapeVTI">
  <a:themeElements>
    <a:clrScheme name="Streetscape2">
      <a:dk1>
        <a:sysClr val="windowText" lastClr="000000"/>
      </a:dk1>
      <a:lt1>
        <a:srgbClr val="FFFFFF"/>
      </a:lt1>
      <a:dk2>
        <a:srgbClr val="191919"/>
      </a:dk2>
      <a:lt2>
        <a:srgbClr val="F3F2EE"/>
      </a:lt2>
      <a:accent1>
        <a:srgbClr val="448885"/>
      </a:accent1>
      <a:accent2>
        <a:srgbClr val="627C58"/>
      </a:accent2>
      <a:accent3>
        <a:srgbClr val="848358"/>
      </a:accent3>
      <a:accent4>
        <a:srgbClr val="547096"/>
      </a:accent4>
      <a:accent5>
        <a:srgbClr val="646464"/>
      </a:accent5>
      <a:accent6>
        <a:srgbClr val="A8A8A8"/>
      </a:accent6>
      <a:hlink>
        <a:srgbClr val="0563C1"/>
      </a:hlink>
      <a:folHlink>
        <a:srgbClr val="954F72"/>
      </a:folHlink>
    </a:clrScheme>
    <a:fontScheme name="Street">
      <a:majorFont>
        <a:latin typeface="Franklin Gothic Heavy"/>
        <a:ea typeface=""/>
        <a:cs typeface=""/>
      </a:majorFont>
      <a:minorFont>
        <a:latin typeface="Consola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reetscapeVTI" id="{B20F88EA-96D0-4E96-9207-A1488DAC5867}" vid="{3F7E5CFE-E584-4E58-A75E-141AC45B14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67</Words>
  <Application>Microsoft Office PowerPoint</Application>
  <PresentationFormat>Široki zaslon</PresentationFormat>
  <Paragraphs>23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Consolas</vt:lpstr>
      <vt:lpstr>Franklin Gothic Heavy</vt:lpstr>
      <vt:lpstr>StreetscapeVTI</vt:lpstr>
      <vt:lpstr>PowerPoint prezentacija</vt:lpstr>
      <vt:lpstr>Značenje</vt:lpstr>
      <vt:lpstr>Priče u našem životu</vt:lpstr>
      <vt:lpstr>Naslov</vt:lpstr>
      <vt:lpstr>Priča o vozaču autobusa koji je htio biti bog</vt:lpstr>
      <vt:lpstr>Etgar Keret </vt:lpstr>
      <vt:lpstr>PowerPoint prezentacija</vt:lpstr>
      <vt:lpstr>Kratka prozna vrsta – priča  </vt:lpstr>
      <vt:lpstr>Giovanni Boccaccio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Zlatka Grahovec Soldat</dc:creator>
  <cp:lastModifiedBy>Zlatka Grahovec Soldat</cp:lastModifiedBy>
  <cp:revision>3</cp:revision>
  <dcterms:created xsi:type="dcterms:W3CDTF">2023-11-08T06:35:44Z</dcterms:created>
  <dcterms:modified xsi:type="dcterms:W3CDTF">2024-07-11T05:36:16Z</dcterms:modified>
</cp:coreProperties>
</file>