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5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6.xml" ContentType="application/vnd.openxmlformats-officedocument.theme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theme/theme7.xml" ContentType="application/vnd.openxmlformats-officedocument.theme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theme/theme8.xml" ContentType="application/vnd.openxmlformats-officedocument.theme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theme/theme9.xml" ContentType="application/vnd.openxmlformats-officedocument.theme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  <p:sldMasterId id="2147483661" r:id="rId2"/>
    <p:sldMasterId id="2147483674" r:id="rId3"/>
    <p:sldMasterId id="2147483687" r:id="rId4"/>
    <p:sldMasterId id="2147483700" r:id="rId5"/>
    <p:sldMasterId id="2147483713" r:id="rId6"/>
    <p:sldMasterId id="2147483726" r:id="rId7"/>
    <p:sldMasterId id="2147483752" r:id="rId8"/>
    <p:sldMasterId id="2147483765" r:id="rId9"/>
    <p:sldMasterId id="2147483778" r:id="rId10"/>
  </p:sldMasterIdLst>
  <p:notesMasterIdLst>
    <p:notesMasterId r:id="rId52"/>
  </p:notesMasterIdLst>
  <p:sldIdLst>
    <p:sldId id="256" r:id="rId11"/>
    <p:sldId id="257" r:id="rId12"/>
    <p:sldId id="258" r:id="rId13"/>
    <p:sldId id="259" r:id="rId14"/>
    <p:sldId id="305" r:id="rId15"/>
    <p:sldId id="264" r:id="rId16"/>
    <p:sldId id="260" r:id="rId17"/>
    <p:sldId id="263" r:id="rId18"/>
    <p:sldId id="296" r:id="rId19"/>
    <p:sldId id="261" r:id="rId20"/>
    <p:sldId id="262" r:id="rId21"/>
    <p:sldId id="265" r:id="rId22"/>
    <p:sldId id="266" r:id="rId23"/>
    <p:sldId id="267" r:id="rId24"/>
    <p:sldId id="268" r:id="rId25"/>
    <p:sldId id="269" r:id="rId26"/>
    <p:sldId id="270" r:id="rId27"/>
    <p:sldId id="271" r:id="rId28"/>
    <p:sldId id="272" r:id="rId29"/>
    <p:sldId id="273" r:id="rId30"/>
    <p:sldId id="274" r:id="rId31"/>
    <p:sldId id="278" r:id="rId32"/>
    <p:sldId id="279" r:id="rId33"/>
    <p:sldId id="280" r:id="rId34"/>
    <p:sldId id="281" r:id="rId35"/>
    <p:sldId id="282" r:id="rId36"/>
    <p:sldId id="283" r:id="rId37"/>
    <p:sldId id="310" r:id="rId38"/>
    <p:sldId id="285" r:id="rId39"/>
    <p:sldId id="309" r:id="rId40"/>
    <p:sldId id="298" r:id="rId41"/>
    <p:sldId id="299" r:id="rId42"/>
    <p:sldId id="300" r:id="rId43"/>
    <p:sldId id="307" r:id="rId44"/>
    <p:sldId id="301" r:id="rId45"/>
    <p:sldId id="289" r:id="rId46"/>
    <p:sldId id="302" r:id="rId47"/>
    <p:sldId id="303" r:id="rId48"/>
    <p:sldId id="308" r:id="rId49"/>
    <p:sldId id="290" r:id="rId50"/>
    <p:sldId id="291" r:id="rId51"/>
  </p:sldIdLst>
  <p:sldSz cx="12192000" cy="6858000"/>
  <p:notesSz cx="6858000" cy="9144000"/>
  <p:embeddedFontLst>
    <p:embeddedFont>
      <p:font typeface="Barlow Condensed" panose="00000506000000000000" pitchFamily="2" charset="-18"/>
      <p:regular r:id="rId53"/>
      <p:bold r:id="rId54"/>
      <p:italic r:id="rId55"/>
      <p:boldItalic r:id="rId56"/>
    </p:embeddedFont>
    <p:embeddedFont>
      <p:font typeface="Griffy" panose="020B0604020202020204" charset="0"/>
      <p:regular r:id="rId57"/>
    </p:embeddedFont>
    <p:embeddedFont>
      <p:font typeface="Itim" panose="020B0604020202020204" charset="-34"/>
      <p:regular r:id="rId5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000000"/>
          </p15:clr>
        </p15:guide>
        <p15:guide id="2" pos="3840">
          <p15:clr>
            <a:srgbClr val="000000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63" roundtripDataSignature="AMtx7mhiwk3HsoE7rzh9hP0LRj0DmoNTj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90" d="100"/>
          <a:sy n="90" d="100"/>
        </p:scale>
        <p:origin x="576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9" Type="http://schemas.openxmlformats.org/officeDocument/2006/relationships/slide" Target="slides/slide29.xml"/><Relationship Id="rId21" Type="http://schemas.openxmlformats.org/officeDocument/2006/relationships/slide" Target="slides/slide11.xml"/><Relationship Id="rId34" Type="http://schemas.openxmlformats.org/officeDocument/2006/relationships/slide" Target="slides/slide24.xml"/><Relationship Id="rId42" Type="http://schemas.openxmlformats.org/officeDocument/2006/relationships/slide" Target="slides/slide32.xml"/><Relationship Id="rId47" Type="http://schemas.openxmlformats.org/officeDocument/2006/relationships/slide" Target="slides/slide37.xml"/><Relationship Id="rId50" Type="http://schemas.openxmlformats.org/officeDocument/2006/relationships/slide" Target="slides/slide40.xml"/><Relationship Id="rId55" Type="http://schemas.openxmlformats.org/officeDocument/2006/relationships/font" Target="fonts/font3.fntdata"/><Relationship Id="rId63" Type="http://customschemas.google.com/relationships/presentationmetadata" Target="metadata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slide" Target="slides/slide19.xml"/><Relationship Id="rId41" Type="http://schemas.openxmlformats.org/officeDocument/2006/relationships/slide" Target="slides/slide31.xml"/><Relationship Id="rId54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slide" Target="slides/slide22.xml"/><Relationship Id="rId37" Type="http://schemas.openxmlformats.org/officeDocument/2006/relationships/slide" Target="slides/slide27.xml"/><Relationship Id="rId40" Type="http://schemas.openxmlformats.org/officeDocument/2006/relationships/slide" Target="slides/slide30.xml"/><Relationship Id="rId45" Type="http://schemas.openxmlformats.org/officeDocument/2006/relationships/slide" Target="slides/slide35.xml"/><Relationship Id="rId53" Type="http://schemas.openxmlformats.org/officeDocument/2006/relationships/font" Target="fonts/font1.fntdata"/><Relationship Id="rId58" Type="http://schemas.openxmlformats.org/officeDocument/2006/relationships/font" Target="fonts/font6.fntdata"/><Relationship Id="rId66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openxmlformats.org/officeDocument/2006/relationships/slide" Target="slides/slide26.xml"/><Relationship Id="rId49" Type="http://schemas.openxmlformats.org/officeDocument/2006/relationships/slide" Target="slides/slide39.xml"/><Relationship Id="rId57" Type="http://schemas.openxmlformats.org/officeDocument/2006/relationships/font" Target="fonts/font5.fntdata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31" Type="http://schemas.openxmlformats.org/officeDocument/2006/relationships/slide" Target="slides/slide21.xml"/><Relationship Id="rId44" Type="http://schemas.openxmlformats.org/officeDocument/2006/relationships/slide" Target="slides/slide34.xml"/><Relationship Id="rId52" Type="http://schemas.openxmlformats.org/officeDocument/2006/relationships/notesMaster" Target="notesMasters/notesMaster1.xml"/><Relationship Id="rId65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slide" Target="slides/slide20.xml"/><Relationship Id="rId35" Type="http://schemas.openxmlformats.org/officeDocument/2006/relationships/slide" Target="slides/slide25.xml"/><Relationship Id="rId43" Type="http://schemas.openxmlformats.org/officeDocument/2006/relationships/slide" Target="slides/slide33.xml"/><Relationship Id="rId48" Type="http://schemas.openxmlformats.org/officeDocument/2006/relationships/slide" Target="slides/slide38.xml"/><Relationship Id="rId56" Type="http://schemas.openxmlformats.org/officeDocument/2006/relationships/font" Target="fonts/font4.fntdata"/><Relationship Id="rId64" Type="http://schemas.openxmlformats.org/officeDocument/2006/relationships/presProps" Target="presProp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slide" Target="slides/slide23.xml"/><Relationship Id="rId38" Type="http://schemas.openxmlformats.org/officeDocument/2006/relationships/slide" Target="slides/slide28.xml"/><Relationship Id="rId46" Type="http://schemas.openxmlformats.org/officeDocument/2006/relationships/slide" Target="slides/slide36.xml"/><Relationship Id="rId6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216000" y="812520"/>
            <a:ext cx="7127280" cy="400896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 txBox="1">
            <a:spLocks noGrp="1"/>
          </p:cNvSpPr>
          <p:nvPr>
            <p:ph type="hdr" idx="3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" name="Google Shape;6;n"/>
          <p:cNvSpPr txBox="1">
            <a:spLocks noGrp="1"/>
          </p:cNvSpPr>
          <p:nvPr>
            <p:ph type="dt" idx="10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r-HR" sz="14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 sz="1400" b="0" i="0" u="none" strike="noStrike" cap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8" name="Google Shape;908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909" name="Google Shape;909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5680" cy="4114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0" bIns="91425" anchor="t" anchorCtr="0">
            <a:noAutofit/>
          </a:bodyPr>
          <a:lstStyle/>
          <a:p>
            <a:pPr marL="216000" lvl="0" indent="-216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r-HR" sz="1100" b="0" strike="noStrike">
                <a:latin typeface="Arial"/>
                <a:ea typeface="Arial"/>
                <a:cs typeface="Arial"/>
                <a:sym typeface="Arial"/>
              </a:rPr>
              <a:t>If the waves gif makes the file run slow, delete this slide and use slide 23 as your title slide by dragging it to the top.</a:t>
            </a:r>
            <a:endParaRPr sz="1100" b="0" strike="noStrike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6" name="Google Shape;956;g2688684a6e5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7488" y="812800"/>
            <a:ext cx="7124700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7" name="Google Shape;957;g2688684a6e5_0_0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700" cy="4811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8" name="Google Shape;958;g2688684a6e5_0_0:notes"/>
          <p:cNvSpPr txBox="1">
            <a:spLocks noGrp="1"/>
          </p:cNvSpPr>
          <p:nvPr>
            <p:ph type="sldNum" idx="12"/>
          </p:nvPr>
        </p:nvSpPr>
        <p:spPr>
          <a:xfrm>
            <a:off x="4278960" y="10157400"/>
            <a:ext cx="3280800" cy="5343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hr-HR"/>
              <a:t>10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3" name="Google Shape;963;g2688684a6e5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7488" y="812800"/>
            <a:ext cx="7124700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4" name="Google Shape;964;g2688684a6e5_0_6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700" cy="4811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5" name="Google Shape;965;g2688684a6e5_0_6:notes"/>
          <p:cNvSpPr txBox="1">
            <a:spLocks noGrp="1"/>
          </p:cNvSpPr>
          <p:nvPr>
            <p:ph type="sldNum" idx="12"/>
          </p:nvPr>
        </p:nvSpPr>
        <p:spPr>
          <a:xfrm>
            <a:off x="4278960" y="10157400"/>
            <a:ext cx="3280800" cy="5343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r-HR"/>
              <a:t>11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4" name="Google Shape;984;p8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5" name="Google Shape;985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7488" y="812800"/>
            <a:ext cx="7124700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2" name="Google Shape;992;p9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3" name="Google Shape;993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7488" y="812800"/>
            <a:ext cx="7124700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9" name="Google Shape;999;p10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0" name="Google Shape;1000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7488" y="812800"/>
            <a:ext cx="7124700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5" name="Google Shape;1005;p11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6" name="Google Shape;1006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7488" y="812800"/>
            <a:ext cx="7124700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1" name="Google Shape;1011;p12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2" name="Google Shape;1012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7488" y="812800"/>
            <a:ext cx="7124700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7" name="Google Shape;1017;p13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8" name="Google Shape;1018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7488" y="812800"/>
            <a:ext cx="7124700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2" name="Google Shape;1022;p14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3" name="Google Shape;1023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7488" y="812800"/>
            <a:ext cx="7124700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Google Shape;1030;p15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1" name="Google Shape;1031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7488" y="812800"/>
            <a:ext cx="7124700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" name="Google Shape;925;p2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6" name="Google Shape;92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7488" y="812800"/>
            <a:ext cx="7124700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6" name="Google Shape;1036;p16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7" name="Google Shape;1037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7488" y="812800"/>
            <a:ext cx="7124700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" name="Google Shape;1044;p17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5" name="Google Shape;1045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7488" y="812800"/>
            <a:ext cx="7124700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9" name="Google Shape;1069;p21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0" name="Google Shape;1070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7488" y="812800"/>
            <a:ext cx="7124700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6" name="Google Shape;1076;p22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7" name="Google Shape;1077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7488" y="812800"/>
            <a:ext cx="7124700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2" name="Google Shape;1082;p23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3" name="Google Shape;1083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7488" y="812800"/>
            <a:ext cx="7124700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8" name="Google Shape;1088;p24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9" name="Google Shape;1089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7488" y="812800"/>
            <a:ext cx="7124700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4" name="Google Shape;1094;p25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5" name="Google Shape;1095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7488" y="812800"/>
            <a:ext cx="7124700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1" name="Google Shape;1101;p26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2" name="Google Shape;1102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7488" y="812800"/>
            <a:ext cx="7124700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2" name="Google Shape;1082;p23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3" name="Google Shape;1083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7488" y="812800"/>
            <a:ext cx="7124700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5792864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3" name="Google Shape;1113;p28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4" name="Google Shape;1114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7488" y="812800"/>
            <a:ext cx="7124700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9" name="Google Shape;939;p3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0" name="Google Shape;94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7488" y="812800"/>
            <a:ext cx="7124700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Google Shape;1030;p15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1" name="Google Shape;1031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7488" y="812800"/>
            <a:ext cx="7124700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2912417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6" name="Google Shape;1036;p16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7" name="Google Shape;1037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7488" y="812800"/>
            <a:ext cx="7124700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3301867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8" name="Google Shape;1158;p32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9" name="Google Shape;1159;p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7488" y="812800"/>
            <a:ext cx="7124700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8" name="Google Shape;1128;p29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9" name="Google Shape;1129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7488" y="812800"/>
            <a:ext cx="7124700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4180141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5" name="Google Shape;1165;p33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6" name="Google Shape;1166;p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7488" y="812800"/>
            <a:ext cx="7124700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0" name="Google Shape;1180;p34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1" name="Google Shape;1181;p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7488" y="812800"/>
            <a:ext cx="7124700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5" name="Google Shape;945;p4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6" name="Google Shape;946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7488" y="812800"/>
            <a:ext cx="7124700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7" name="Google Shape;977;p7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8" name="Google Shape;978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7488" y="812800"/>
            <a:ext cx="7124700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631803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7" name="Google Shape;977;p7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8" name="Google Shape;978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7488" y="812800"/>
            <a:ext cx="7124700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0" name="Google Shape;950;p5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1" name="Google Shape;951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7488" y="812800"/>
            <a:ext cx="7124700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0" name="Google Shape;970;p6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1" name="Google Shape;971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7488" y="812800"/>
            <a:ext cx="7124700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0" name="Google Shape;970;p6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1" name="Google Shape;971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7488" y="812800"/>
            <a:ext cx="7124700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03922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type="blank">
  <p:cSld name="BLANK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 over Content" type="objOverTx">
  <p:cSld name="OBJECT_OVER_TEX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71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71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71"/>
          <p:cNvSpPr txBox="1">
            <a:spLocks noGrp="1"/>
          </p:cNvSpPr>
          <p:nvPr>
            <p:ph type="body" idx="2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entered Text" type="objOnly">
  <p:cSld name="OBJECT_ONLY">
    <p:spTree>
      <p:nvGrpSpPr>
        <p:cNvPr id="1" name="Shape 8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6" name="Google Shape;806;p186"/>
          <p:cNvSpPr txBox="1">
            <a:spLocks noGrp="1"/>
          </p:cNvSpPr>
          <p:nvPr>
            <p:ph type="subTitle" idx="1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lvl="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lvl="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lvl="3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lvl="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lvl="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 and Content" type="twoObjAndObj">
  <p:cSld name="TWO_OBJECTS_AND_OBJECT">
    <p:spTree>
      <p:nvGrpSpPr>
        <p:cNvPr id="1" name="Shape 8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" name="Google Shape;808;p187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9" name="Google Shape;809;p187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0" name="Google Shape;810;p187"/>
          <p:cNvSpPr txBox="1">
            <a:spLocks noGrp="1"/>
          </p:cNvSpPr>
          <p:nvPr>
            <p:ph type="body" idx="2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1" name="Google Shape;811;p187"/>
          <p:cNvSpPr txBox="1">
            <a:spLocks noGrp="1"/>
          </p:cNvSpPr>
          <p:nvPr>
            <p:ph type="body" idx="3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Content and 2 Content" type="objAndTwoObj">
  <p:cSld name="OBJECT_AND_TWO_OBJECTS">
    <p:spTree>
      <p:nvGrpSpPr>
        <p:cNvPr id="1" name="Shape 8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3" name="Google Shape;813;p188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4" name="Google Shape;814;p188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5" name="Google Shape;815;p188"/>
          <p:cNvSpPr txBox="1">
            <a:spLocks noGrp="1"/>
          </p:cNvSpPr>
          <p:nvPr>
            <p:ph type="body" idx="2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6" name="Google Shape;816;p188"/>
          <p:cNvSpPr txBox="1">
            <a:spLocks noGrp="1"/>
          </p:cNvSpPr>
          <p:nvPr>
            <p:ph type="body" idx="3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 over Content" type="twoObjOverTx">
  <p:cSld name="TWO_OBJECTS_OVER_TEXT">
    <p:spTree>
      <p:nvGrpSpPr>
        <p:cNvPr id="1" name="Shape 8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8" name="Google Shape;818;p189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9" name="Google Shape;819;p189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20" name="Google Shape;820;p189"/>
          <p:cNvSpPr txBox="1">
            <a:spLocks noGrp="1"/>
          </p:cNvSpPr>
          <p:nvPr>
            <p:ph type="body" idx="2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21" name="Google Shape;821;p189"/>
          <p:cNvSpPr txBox="1">
            <a:spLocks noGrp="1"/>
          </p:cNvSpPr>
          <p:nvPr>
            <p:ph type="body" idx="3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 over Content" type="objOverTx">
  <p:cSld name="OBJECT_OVER_TEXT">
    <p:spTree>
      <p:nvGrpSpPr>
        <p:cNvPr id="1" name="Shape 8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3" name="Google Shape;823;p190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4" name="Google Shape;824;p190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25" name="Google Shape;825;p190"/>
          <p:cNvSpPr txBox="1">
            <a:spLocks noGrp="1"/>
          </p:cNvSpPr>
          <p:nvPr>
            <p:ph type="body" idx="2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4 Content" type="fourObj">
  <p:cSld name="FOUR_OBJECTS">
    <p:spTree>
      <p:nvGrpSpPr>
        <p:cNvPr id="1" name="Shape 8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7" name="Google Shape;827;p191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8" name="Google Shape;828;p191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29" name="Google Shape;829;p191"/>
          <p:cNvSpPr txBox="1">
            <a:spLocks noGrp="1"/>
          </p:cNvSpPr>
          <p:nvPr>
            <p:ph type="body" idx="2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30" name="Google Shape;830;p191"/>
          <p:cNvSpPr txBox="1">
            <a:spLocks noGrp="1"/>
          </p:cNvSpPr>
          <p:nvPr>
            <p:ph type="body" idx="3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31" name="Google Shape;831;p191"/>
          <p:cNvSpPr txBox="1">
            <a:spLocks noGrp="1"/>
          </p:cNvSpPr>
          <p:nvPr>
            <p:ph type="body" idx="4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6 Content">
  <p:cSld name="Title, 6 Content">
    <p:spTree>
      <p:nvGrpSpPr>
        <p:cNvPr id="1" name="Shape 8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3" name="Google Shape;833;p192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4" name="Google Shape;834;p192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35" name="Google Shape;835;p192"/>
          <p:cNvSpPr txBox="1">
            <a:spLocks noGrp="1"/>
          </p:cNvSpPr>
          <p:nvPr>
            <p:ph type="body" idx="2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36" name="Google Shape;836;p192"/>
          <p:cNvSpPr txBox="1">
            <a:spLocks noGrp="1"/>
          </p:cNvSpPr>
          <p:nvPr>
            <p:ph type="body" idx="3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37" name="Google Shape;837;p192"/>
          <p:cNvSpPr txBox="1">
            <a:spLocks noGrp="1"/>
          </p:cNvSpPr>
          <p:nvPr>
            <p:ph type="body" idx="4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38" name="Google Shape;838;p192"/>
          <p:cNvSpPr txBox="1">
            <a:spLocks noGrp="1"/>
          </p:cNvSpPr>
          <p:nvPr>
            <p:ph type="body" idx="5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39" name="Google Shape;839;p192"/>
          <p:cNvSpPr txBox="1">
            <a:spLocks noGrp="1"/>
          </p:cNvSpPr>
          <p:nvPr>
            <p:ph type="body" idx="6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type="blank">
  <p:cSld name="BLANK">
    <p:spTree>
      <p:nvGrpSpPr>
        <p:cNvPr id="1" name="Shape 85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x">
  <p:cSld name="TITLE_AND_BODY">
    <p:spTree>
      <p:nvGrpSpPr>
        <p:cNvPr id="1" name="Shape 8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" name="Google Shape;861;p193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2" name="Google Shape;862;p193"/>
          <p:cNvSpPr txBox="1">
            <a:spLocks noGrp="1"/>
          </p:cNvSpPr>
          <p:nvPr>
            <p:ph type="subTitle" idx="1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lvl="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lvl="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lvl="3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lvl="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lvl="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" type="obj">
  <p:cSld name="OBJECT">
    <p:spTree>
      <p:nvGrpSpPr>
        <p:cNvPr id="1" name="Shape 8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4" name="Google Shape;864;p194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5" name="Google Shape;865;p194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4 Content" type="fourObj">
  <p:cSld name="FOUR_OBJECTS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72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72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9" name="Google Shape;89;p72"/>
          <p:cNvSpPr txBox="1">
            <a:spLocks noGrp="1"/>
          </p:cNvSpPr>
          <p:nvPr>
            <p:ph type="body" idx="2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0" name="Google Shape;90;p72"/>
          <p:cNvSpPr txBox="1">
            <a:spLocks noGrp="1"/>
          </p:cNvSpPr>
          <p:nvPr>
            <p:ph type="body" idx="3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1" name="Google Shape;91;p72"/>
          <p:cNvSpPr txBox="1">
            <a:spLocks noGrp="1"/>
          </p:cNvSpPr>
          <p:nvPr>
            <p:ph type="body" idx="4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" type="twoObj">
  <p:cSld name="TWO_OBJECTS">
    <p:spTree>
      <p:nvGrpSpPr>
        <p:cNvPr id="1" name="Shape 8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7" name="Google Shape;867;p195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8" name="Google Shape;868;p195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69" name="Google Shape;869;p195"/>
          <p:cNvSpPr txBox="1">
            <a:spLocks noGrp="1"/>
          </p:cNvSpPr>
          <p:nvPr>
            <p:ph type="body" idx="2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8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1" name="Google Shape;871;p196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entered Text" type="objOnly">
  <p:cSld name="OBJECT_ONLY">
    <p:spTree>
      <p:nvGrpSpPr>
        <p:cNvPr id="1" name="Shape 8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3" name="Google Shape;873;p197"/>
          <p:cNvSpPr txBox="1">
            <a:spLocks noGrp="1"/>
          </p:cNvSpPr>
          <p:nvPr>
            <p:ph type="subTitle" idx="1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lvl="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lvl="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lvl="3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lvl="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lvl="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 and Content" type="twoObjAndObj">
  <p:cSld name="TWO_OBJECTS_AND_OBJECT">
    <p:spTree>
      <p:nvGrpSpPr>
        <p:cNvPr id="1" name="Shape 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5" name="Google Shape;875;p198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6" name="Google Shape;876;p198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77" name="Google Shape;877;p198"/>
          <p:cNvSpPr txBox="1">
            <a:spLocks noGrp="1"/>
          </p:cNvSpPr>
          <p:nvPr>
            <p:ph type="body" idx="2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78" name="Google Shape;878;p198"/>
          <p:cNvSpPr txBox="1">
            <a:spLocks noGrp="1"/>
          </p:cNvSpPr>
          <p:nvPr>
            <p:ph type="body" idx="3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Content and 2 Content" type="objAndTwoObj">
  <p:cSld name="OBJECT_AND_TWO_OBJECTS">
    <p:spTree>
      <p:nvGrpSpPr>
        <p:cNvPr id="1" name="Shape 8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" name="Google Shape;880;p199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1" name="Google Shape;881;p199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82" name="Google Shape;882;p199"/>
          <p:cNvSpPr txBox="1">
            <a:spLocks noGrp="1"/>
          </p:cNvSpPr>
          <p:nvPr>
            <p:ph type="body" idx="2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83" name="Google Shape;883;p199"/>
          <p:cNvSpPr txBox="1">
            <a:spLocks noGrp="1"/>
          </p:cNvSpPr>
          <p:nvPr>
            <p:ph type="body" idx="3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 over Content" type="twoObjOverTx">
  <p:cSld name="TWO_OBJECTS_OVER_TEXT">
    <p:spTree>
      <p:nvGrpSpPr>
        <p:cNvPr id="1" name="Shape 8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5" name="Google Shape;885;p200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6" name="Google Shape;886;p200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87" name="Google Shape;887;p200"/>
          <p:cNvSpPr txBox="1">
            <a:spLocks noGrp="1"/>
          </p:cNvSpPr>
          <p:nvPr>
            <p:ph type="body" idx="2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88" name="Google Shape;888;p200"/>
          <p:cNvSpPr txBox="1">
            <a:spLocks noGrp="1"/>
          </p:cNvSpPr>
          <p:nvPr>
            <p:ph type="body" idx="3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 over Content" type="objOverTx">
  <p:cSld name="OBJECT_OVER_TEXT">
    <p:spTree>
      <p:nvGrpSpPr>
        <p:cNvPr id="1" name="Shape 8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" name="Google Shape;890;p201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91" name="Google Shape;891;p201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92" name="Google Shape;892;p201"/>
          <p:cNvSpPr txBox="1">
            <a:spLocks noGrp="1"/>
          </p:cNvSpPr>
          <p:nvPr>
            <p:ph type="body" idx="2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4 Content" type="fourObj">
  <p:cSld name="FOUR_OBJECTS">
    <p:spTree>
      <p:nvGrpSpPr>
        <p:cNvPr id="1" name="Shape 8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4" name="Google Shape;894;p202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95" name="Google Shape;895;p202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96" name="Google Shape;896;p202"/>
          <p:cNvSpPr txBox="1">
            <a:spLocks noGrp="1"/>
          </p:cNvSpPr>
          <p:nvPr>
            <p:ph type="body" idx="2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97" name="Google Shape;897;p202"/>
          <p:cNvSpPr txBox="1">
            <a:spLocks noGrp="1"/>
          </p:cNvSpPr>
          <p:nvPr>
            <p:ph type="body" idx="3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98" name="Google Shape;898;p202"/>
          <p:cNvSpPr txBox="1">
            <a:spLocks noGrp="1"/>
          </p:cNvSpPr>
          <p:nvPr>
            <p:ph type="body" idx="4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6 Content">
  <p:cSld name="Title, 6 Content">
    <p:spTree>
      <p:nvGrpSpPr>
        <p:cNvPr id="1" name="Shape 8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0" name="Google Shape;900;p203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1" name="Google Shape;901;p203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02" name="Google Shape;902;p203"/>
          <p:cNvSpPr txBox="1">
            <a:spLocks noGrp="1"/>
          </p:cNvSpPr>
          <p:nvPr>
            <p:ph type="body" idx="2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03" name="Google Shape;903;p203"/>
          <p:cNvSpPr txBox="1">
            <a:spLocks noGrp="1"/>
          </p:cNvSpPr>
          <p:nvPr>
            <p:ph type="body" idx="3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04" name="Google Shape;904;p203"/>
          <p:cNvSpPr txBox="1">
            <a:spLocks noGrp="1"/>
          </p:cNvSpPr>
          <p:nvPr>
            <p:ph type="body" idx="4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05" name="Google Shape;905;p203"/>
          <p:cNvSpPr txBox="1">
            <a:spLocks noGrp="1"/>
          </p:cNvSpPr>
          <p:nvPr>
            <p:ph type="body" idx="5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06" name="Google Shape;906;p203"/>
          <p:cNvSpPr txBox="1">
            <a:spLocks noGrp="1"/>
          </p:cNvSpPr>
          <p:nvPr>
            <p:ph type="body" idx="6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6 Content">
  <p:cSld name="Title, 6 Content"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73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73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5" name="Google Shape;95;p73"/>
          <p:cNvSpPr txBox="1">
            <a:spLocks noGrp="1"/>
          </p:cNvSpPr>
          <p:nvPr>
            <p:ph type="body" idx="2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6" name="Google Shape;96;p73"/>
          <p:cNvSpPr txBox="1">
            <a:spLocks noGrp="1"/>
          </p:cNvSpPr>
          <p:nvPr>
            <p:ph type="body" idx="3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7" name="Google Shape;97;p73"/>
          <p:cNvSpPr txBox="1">
            <a:spLocks noGrp="1"/>
          </p:cNvSpPr>
          <p:nvPr>
            <p:ph type="body" idx="4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8" name="Google Shape;98;p73"/>
          <p:cNvSpPr txBox="1">
            <a:spLocks noGrp="1"/>
          </p:cNvSpPr>
          <p:nvPr>
            <p:ph type="body" idx="5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9" name="Google Shape;99;p73"/>
          <p:cNvSpPr txBox="1">
            <a:spLocks noGrp="1"/>
          </p:cNvSpPr>
          <p:nvPr>
            <p:ph type="body" idx="6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type="blank">
  <p:cSld name="BLANK"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x">
  <p:cSld name="TITLE_AND_BODY"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74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2" name="Google Shape;142;p74"/>
          <p:cNvSpPr txBox="1">
            <a:spLocks noGrp="1"/>
          </p:cNvSpPr>
          <p:nvPr>
            <p:ph type="subTitle" idx="1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lvl="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lvl="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lvl="3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lvl="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lvl="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" type="obj">
  <p:cSld name="OBJECT"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75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5" name="Google Shape;145;p75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" type="twoObj">
  <p:cSld name="TWO_OBJECTS"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76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8" name="Google Shape;148;p76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9" name="Google Shape;149;p76"/>
          <p:cNvSpPr txBox="1">
            <a:spLocks noGrp="1"/>
          </p:cNvSpPr>
          <p:nvPr>
            <p:ph type="body" idx="2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77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entered Text" type="objOnly">
  <p:cSld name="OBJECT_ONLY"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78"/>
          <p:cNvSpPr txBox="1">
            <a:spLocks noGrp="1"/>
          </p:cNvSpPr>
          <p:nvPr>
            <p:ph type="subTitle" idx="1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lvl="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lvl="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lvl="3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lvl="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lvl="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 and Content" type="twoObjAndObj">
  <p:cSld name="TWO_OBJECTS_AND_OBJECT"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79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6" name="Google Shape;156;p79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7" name="Google Shape;157;p79"/>
          <p:cNvSpPr txBox="1">
            <a:spLocks noGrp="1"/>
          </p:cNvSpPr>
          <p:nvPr>
            <p:ph type="body" idx="2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8" name="Google Shape;158;p79"/>
          <p:cNvSpPr txBox="1">
            <a:spLocks noGrp="1"/>
          </p:cNvSpPr>
          <p:nvPr>
            <p:ph type="body" idx="3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x">
  <p:cSld name="TITLE_AND_BOD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63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63"/>
          <p:cNvSpPr txBox="1">
            <a:spLocks noGrp="1"/>
          </p:cNvSpPr>
          <p:nvPr>
            <p:ph type="subTitle" idx="1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lvl="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lvl="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lvl="3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lvl="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lvl="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Content and 2 Content" type="objAndTwoObj">
  <p:cSld name="OBJECT_AND_TWO_OBJECTS"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80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1" name="Google Shape;161;p80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2" name="Google Shape;162;p80"/>
          <p:cNvSpPr txBox="1">
            <a:spLocks noGrp="1"/>
          </p:cNvSpPr>
          <p:nvPr>
            <p:ph type="body" idx="2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3" name="Google Shape;163;p80"/>
          <p:cNvSpPr txBox="1">
            <a:spLocks noGrp="1"/>
          </p:cNvSpPr>
          <p:nvPr>
            <p:ph type="body" idx="3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 over Content" type="twoObjOverTx">
  <p:cSld name="TWO_OBJECTS_OVER_TEXT"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81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6" name="Google Shape;166;p81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7" name="Google Shape;167;p81"/>
          <p:cNvSpPr txBox="1">
            <a:spLocks noGrp="1"/>
          </p:cNvSpPr>
          <p:nvPr>
            <p:ph type="body" idx="2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8" name="Google Shape;168;p81"/>
          <p:cNvSpPr txBox="1">
            <a:spLocks noGrp="1"/>
          </p:cNvSpPr>
          <p:nvPr>
            <p:ph type="body" idx="3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 over Content" type="objOverTx">
  <p:cSld name="OBJECT_OVER_TEXT"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82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1" name="Google Shape;171;p82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2" name="Google Shape;172;p82"/>
          <p:cNvSpPr txBox="1">
            <a:spLocks noGrp="1"/>
          </p:cNvSpPr>
          <p:nvPr>
            <p:ph type="body" idx="2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4 Content" type="fourObj">
  <p:cSld name="FOUR_OBJECTS"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83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5" name="Google Shape;175;p83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6" name="Google Shape;176;p83"/>
          <p:cNvSpPr txBox="1">
            <a:spLocks noGrp="1"/>
          </p:cNvSpPr>
          <p:nvPr>
            <p:ph type="body" idx="2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7" name="Google Shape;177;p83"/>
          <p:cNvSpPr txBox="1">
            <a:spLocks noGrp="1"/>
          </p:cNvSpPr>
          <p:nvPr>
            <p:ph type="body" idx="3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8" name="Google Shape;178;p83"/>
          <p:cNvSpPr txBox="1">
            <a:spLocks noGrp="1"/>
          </p:cNvSpPr>
          <p:nvPr>
            <p:ph type="body" idx="4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6 Content">
  <p:cSld name="Title, 6 Content"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84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1" name="Google Shape;181;p84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2" name="Google Shape;182;p84"/>
          <p:cNvSpPr txBox="1">
            <a:spLocks noGrp="1"/>
          </p:cNvSpPr>
          <p:nvPr>
            <p:ph type="body" idx="2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3" name="Google Shape;183;p84"/>
          <p:cNvSpPr txBox="1">
            <a:spLocks noGrp="1"/>
          </p:cNvSpPr>
          <p:nvPr>
            <p:ph type="body" idx="3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4" name="Google Shape;184;p84"/>
          <p:cNvSpPr txBox="1">
            <a:spLocks noGrp="1"/>
          </p:cNvSpPr>
          <p:nvPr>
            <p:ph type="body" idx="4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5" name="Google Shape;185;p84"/>
          <p:cNvSpPr txBox="1">
            <a:spLocks noGrp="1"/>
          </p:cNvSpPr>
          <p:nvPr>
            <p:ph type="body" idx="5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6" name="Google Shape;186;p84"/>
          <p:cNvSpPr txBox="1">
            <a:spLocks noGrp="1"/>
          </p:cNvSpPr>
          <p:nvPr>
            <p:ph type="body" idx="6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type="blank">
  <p:cSld name="BLANK"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x">
  <p:cSld name="TITLE_AND_BODY"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41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6" name="Google Shape;236;p41"/>
          <p:cNvSpPr txBox="1">
            <a:spLocks noGrp="1"/>
          </p:cNvSpPr>
          <p:nvPr>
            <p:ph type="subTitle" idx="1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lvl="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lvl="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lvl="3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lvl="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lvl="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" type="obj">
  <p:cSld name="OBJECT"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85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9" name="Google Shape;239;p85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" type="twoObj">
  <p:cSld name="TWO_OBJECTS"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86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2" name="Google Shape;242;p86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3" name="Google Shape;243;p86"/>
          <p:cNvSpPr txBox="1">
            <a:spLocks noGrp="1"/>
          </p:cNvSpPr>
          <p:nvPr>
            <p:ph type="body" idx="2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87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" type="obj">
  <p:cSld name="OBJECT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64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64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entered Text" type="objOnly">
  <p:cSld name="OBJECT_ONLY"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88"/>
          <p:cNvSpPr txBox="1">
            <a:spLocks noGrp="1"/>
          </p:cNvSpPr>
          <p:nvPr>
            <p:ph type="subTitle" idx="1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lvl="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lvl="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lvl="3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lvl="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lvl="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 and Content" type="twoObjAndObj">
  <p:cSld name="TWO_OBJECTS_AND_OBJECT"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89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0" name="Google Shape;250;p89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51" name="Google Shape;251;p89"/>
          <p:cNvSpPr txBox="1">
            <a:spLocks noGrp="1"/>
          </p:cNvSpPr>
          <p:nvPr>
            <p:ph type="body" idx="2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52" name="Google Shape;252;p89"/>
          <p:cNvSpPr txBox="1">
            <a:spLocks noGrp="1"/>
          </p:cNvSpPr>
          <p:nvPr>
            <p:ph type="body" idx="3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Content and 2 Content" type="objAndTwoObj">
  <p:cSld name="OBJECT_AND_TWO_OBJECTS"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90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5" name="Google Shape;255;p90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56" name="Google Shape;256;p90"/>
          <p:cNvSpPr txBox="1">
            <a:spLocks noGrp="1"/>
          </p:cNvSpPr>
          <p:nvPr>
            <p:ph type="body" idx="2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57" name="Google Shape;257;p90"/>
          <p:cNvSpPr txBox="1">
            <a:spLocks noGrp="1"/>
          </p:cNvSpPr>
          <p:nvPr>
            <p:ph type="body" idx="3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 over Content" type="twoObjOverTx">
  <p:cSld name="TWO_OBJECTS_OVER_TEXT"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91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0" name="Google Shape;260;p91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61" name="Google Shape;261;p91"/>
          <p:cNvSpPr txBox="1">
            <a:spLocks noGrp="1"/>
          </p:cNvSpPr>
          <p:nvPr>
            <p:ph type="body" idx="2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62" name="Google Shape;262;p91"/>
          <p:cNvSpPr txBox="1">
            <a:spLocks noGrp="1"/>
          </p:cNvSpPr>
          <p:nvPr>
            <p:ph type="body" idx="3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 over Content" type="objOverTx">
  <p:cSld name="OBJECT_OVER_TEXT"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92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5" name="Google Shape;265;p92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66" name="Google Shape;266;p92"/>
          <p:cNvSpPr txBox="1">
            <a:spLocks noGrp="1"/>
          </p:cNvSpPr>
          <p:nvPr>
            <p:ph type="body" idx="2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4 Content" type="fourObj">
  <p:cSld name="FOUR_OBJECTS"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93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9" name="Google Shape;269;p93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70" name="Google Shape;270;p93"/>
          <p:cNvSpPr txBox="1">
            <a:spLocks noGrp="1"/>
          </p:cNvSpPr>
          <p:nvPr>
            <p:ph type="body" idx="2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71" name="Google Shape;271;p93"/>
          <p:cNvSpPr txBox="1">
            <a:spLocks noGrp="1"/>
          </p:cNvSpPr>
          <p:nvPr>
            <p:ph type="body" idx="3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72" name="Google Shape;272;p93"/>
          <p:cNvSpPr txBox="1">
            <a:spLocks noGrp="1"/>
          </p:cNvSpPr>
          <p:nvPr>
            <p:ph type="body" idx="4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6 Content">
  <p:cSld name="Title, 6 Content"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94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5" name="Google Shape;275;p94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76" name="Google Shape;276;p94"/>
          <p:cNvSpPr txBox="1">
            <a:spLocks noGrp="1"/>
          </p:cNvSpPr>
          <p:nvPr>
            <p:ph type="body" idx="2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77" name="Google Shape;277;p94"/>
          <p:cNvSpPr txBox="1">
            <a:spLocks noGrp="1"/>
          </p:cNvSpPr>
          <p:nvPr>
            <p:ph type="body" idx="3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78" name="Google Shape;278;p94"/>
          <p:cNvSpPr txBox="1">
            <a:spLocks noGrp="1"/>
          </p:cNvSpPr>
          <p:nvPr>
            <p:ph type="body" idx="4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79" name="Google Shape;279;p94"/>
          <p:cNvSpPr txBox="1">
            <a:spLocks noGrp="1"/>
          </p:cNvSpPr>
          <p:nvPr>
            <p:ph type="body" idx="5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0" name="Google Shape;280;p94"/>
          <p:cNvSpPr txBox="1">
            <a:spLocks noGrp="1"/>
          </p:cNvSpPr>
          <p:nvPr>
            <p:ph type="body" idx="6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x">
  <p:cSld name="TITLE_AND_BODY"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45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9" name="Google Shape;309;p45"/>
          <p:cNvSpPr txBox="1">
            <a:spLocks noGrp="1"/>
          </p:cNvSpPr>
          <p:nvPr>
            <p:ph type="subTitle" idx="1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lvl="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lvl="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lvl="3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lvl="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lvl="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type="blank">
  <p:cSld name="BLANK"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" type="obj">
  <p:cSld name="OBJECT">
    <p:spTree>
      <p:nvGrpSpPr>
        <p:cNvPr id="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106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3" name="Google Shape;313;p106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" type="twoObj">
  <p:cSld name="TWO_OBJECTS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65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65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2" name="Google Shape;62;p65"/>
          <p:cNvSpPr txBox="1">
            <a:spLocks noGrp="1"/>
          </p:cNvSpPr>
          <p:nvPr>
            <p:ph type="body" idx="2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" type="twoObj">
  <p:cSld name="TWO_OBJECTS"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107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6" name="Google Shape;316;p107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17" name="Google Shape;317;p107"/>
          <p:cNvSpPr txBox="1">
            <a:spLocks noGrp="1"/>
          </p:cNvSpPr>
          <p:nvPr>
            <p:ph type="body" idx="2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108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entered Text" type="objOnly">
  <p:cSld name="OBJECT_ONLY"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p109"/>
          <p:cNvSpPr txBox="1">
            <a:spLocks noGrp="1"/>
          </p:cNvSpPr>
          <p:nvPr>
            <p:ph type="subTitle" idx="1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lvl="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lvl="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lvl="3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lvl="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lvl="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 and Content" type="twoObjAndObj">
  <p:cSld name="TWO_OBJECTS_AND_OBJECT"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110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4" name="Google Shape;324;p110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5" name="Google Shape;325;p110"/>
          <p:cNvSpPr txBox="1">
            <a:spLocks noGrp="1"/>
          </p:cNvSpPr>
          <p:nvPr>
            <p:ph type="body" idx="2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6" name="Google Shape;326;p110"/>
          <p:cNvSpPr txBox="1">
            <a:spLocks noGrp="1"/>
          </p:cNvSpPr>
          <p:nvPr>
            <p:ph type="body" idx="3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Content and 2 Content" type="objAndTwoObj">
  <p:cSld name="OBJECT_AND_TWO_OBJECTS"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p111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9" name="Google Shape;329;p111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0" name="Google Shape;330;p111"/>
          <p:cNvSpPr txBox="1">
            <a:spLocks noGrp="1"/>
          </p:cNvSpPr>
          <p:nvPr>
            <p:ph type="body" idx="2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1" name="Google Shape;331;p111"/>
          <p:cNvSpPr txBox="1">
            <a:spLocks noGrp="1"/>
          </p:cNvSpPr>
          <p:nvPr>
            <p:ph type="body" idx="3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 over Content" type="twoObjOverTx">
  <p:cSld name="TWO_OBJECTS_OVER_TEXT"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112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4" name="Google Shape;334;p112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5" name="Google Shape;335;p112"/>
          <p:cNvSpPr txBox="1">
            <a:spLocks noGrp="1"/>
          </p:cNvSpPr>
          <p:nvPr>
            <p:ph type="body" idx="2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6" name="Google Shape;336;p112"/>
          <p:cNvSpPr txBox="1">
            <a:spLocks noGrp="1"/>
          </p:cNvSpPr>
          <p:nvPr>
            <p:ph type="body" idx="3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 over Content" type="objOverTx">
  <p:cSld name="OBJECT_OVER_TEXT">
    <p:spTree>
      <p:nvGrpSpPr>
        <p:cNvPr id="1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p113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9" name="Google Shape;339;p113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40" name="Google Shape;340;p113"/>
          <p:cNvSpPr txBox="1">
            <a:spLocks noGrp="1"/>
          </p:cNvSpPr>
          <p:nvPr>
            <p:ph type="body" idx="2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4 Content" type="fourObj">
  <p:cSld name="FOUR_OBJECTS"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114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3" name="Google Shape;343;p114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44" name="Google Shape;344;p114"/>
          <p:cNvSpPr txBox="1">
            <a:spLocks noGrp="1"/>
          </p:cNvSpPr>
          <p:nvPr>
            <p:ph type="body" idx="2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45" name="Google Shape;345;p114"/>
          <p:cNvSpPr txBox="1">
            <a:spLocks noGrp="1"/>
          </p:cNvSpPr>
          <p:nvPr>
            <p:ph type="body" idx="3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46" name="Google Shape;346;p114"/>
          <p:cNvSpPr txBox="1">
            <a:spLocks noGrp="1"/>
          </p:cNvSpPr>
          <p:nvPr>
            <p:ph type="body" idx="4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6 Content">
  <p:cSld name="Title, 6 Content">
    <p:spTree>
      <p:nvGrpSpPr>
        <p:cNvPr id="1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p115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9" name="Google Shape;349;p115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0" name="Google Shape;350;p115"/>
          <p:cNvSpPr txBox="1">
            <a:spLocks noGrp="1"/>
          </p:cNvSpPr>
          <p:nvPr>
            <p:ph type="body" idx="2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1" name="Google Shape;351;p115"/>
          <p:cNvSpPr txBox="1">
            <a:spLocks noGrp="1"/>
          </p:cNvSpPr>
          <p:nvPr>
            <p:ph type="body" idx="3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2" name="Google Shape;352;p115"/>
          <p:cNvSpPr txBox="1">
            <a:spLocks noGrp="1"/>
          </p:cNvSpPr>
          <p:nvPr>
            <p:ph type="body" idx="4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3" name="Google Shape;353;p115"/>
          <p:cNvSpPr txBox="1">
            <a:spLocks noGrp="1"/>
          </p:cNvSpPr>
          <p:nvPr>
            <p:ph type="body" idx="5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4" name="Google Shape;354;p115"/>
          <p:cNvSpPr txBox="1">
            <a:spLocks noGrp="1"/>
          </p:cNvSpPr>
          <p:nvPr>
            <p:ph type="body" idx="6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type="blank">
  <p:cSld name="BLANK">
    <p:spTree>
      <p:nvGrpSpPr>
        <p:cNvPr id="1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66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" type="obj">
  <p:cSld name="OBJECT">
    <p:spTree>
      <p:nvGrpSpPr>
        <p:cNvPr id="1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p117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5" name="Google Shape;405;p117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" type="twoObj">
  <p:cSld name="TWO_OBJECTS">
    <p:spTree>
      <p:nvGrpSpPr>
        <p:cNvPr id="1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p118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8" name="Google Shape;408;p118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9" name="Google Shape;409;p118"/>
          <p:cNvSpPr txBox="1">
            <a:spLocks noGrp="1"/>
          </p:cNvSpPr>
          <p:nvPr>
            <p:ph type="body" idx="2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p119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entered Text" type="objOnly">
  <p:cSld name="OBJECT_ONLY">
    <p:spTree>
      <p:nvGrpSpPr>
        <p:cNvPr id="1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Google Shape;413;p120"/>
          <p:cNvSpPr txBox="1">
            <a:spLocks noGrp="1"/>
          </p:cNvSpPr>
          <p:nvPr>
            <p:ph type="subTitle" idx="1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lvl="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lvl="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lvl="3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lvl="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lvl="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 and Content" type="twoObjAndObj">
  <p:cSld name="TWO_OBJECTS_AND_OBJECT">
    <p:spTree>
      <p:nvGrpSpPr>
        <p:cNvPr id="1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p121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6" name="Google Shape;416;p121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7" name="Google Shape;417;p121"/>
          <p:cNvSpPr txBox="1">
            <a:spLocks noGrp="1"/>
          </p:cNvSpPr>
          <p:nvPr>
            <p:ph type="body" idx="2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8" name="Google Shape;418;p121"/>
          <p:cNvSpPr txBox="1">
            <a:spLocks noGrp="1"/>
          </p:cNvSpPr>
          <p:nvPr>
            <p:ph type="body" idx="3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Content and 2 Content" type="objAndTwoObj">
  <p:cSld name="OBJECT_AND_TWO_OBJECTS">
    <p:spTree>
      <p:nvGrpSpPr>
        <p:cNvPr id="1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Google Shape;420;p122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1" name="Google Shape;421;p122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2" name="Google Shape;422;p122"/>
          <p:cNvSpPr txBox="1">
            <a:spLocks noGrp="1"/>
          </p:cNvSpPr>
          <p:nvPr>
            <p:ph type="body" idx="2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3" name="Google Shape;423;p122"/>
          <p:cNvSpPr txBox="1">
            <a:spLocks noGrp="1"/>
          </p:cNvSpPr>
          <p:nvPr>
            <p:ph type="body" idx="3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 over Content" type="twoObjOverTx">
  <p:cSld name="TWO_OBJECTS_OVER_TEXT">
    <p:spTree>
      <p:nvGrpSpPr>
        <p:cNvPr id="1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p123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6" name="Google Shape;426;p123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7" name="Google Shape;427;p123"/>
          <p:cNvSpPr txBox="1">
            <a:spLocks noGrp="1"/>
          </p:cNvSpPr>
          <p:nvPr>
            <p:ph type="body" idx="2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8" name="Google Shape;428;p123"/>
          <p:cNvSpPr txBox="1">
            <a:spLocks noGrp="1"/>
          </p:cNvSpPr>
          <p:nvPr>
            <p:ph type="body" idx="3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 over Content" type="objOverTx">
  <p:cSld name="OBJECT_OVER_TEXT">
    <p:spTree>
      <p:nvGrpSpPr>
        <p:cNvPr id="1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Google Shape;430;p124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1" name="Google Shape;431;p124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32" name="Google Shape;432;p124"/>
          <p:cNvSpPr txBox="1">
            <a:spLocks noGrp="1"/>
          </p:cNvSpPr>
          <p:nvPr>
            <p:ph type="body" idx="2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4 Content" type="fourObj">
  <p:cSld name="FOUR_OBJECTS">
    <p:spTree>
      <p:nvGrpSpPr>
        <p:cNvPr id="1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p125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5" name="Google Shape;435;p125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36" name="Google Shape;436;p125"/>
          <p:cNvSpPr txBox="1">
            <a:spLocks noGrp="1"/>
          </p:cNvSpPr>
          <p:nvPr>
            <p:ph type="body" idx="2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37" name="Google Shape;437;p125"/>
          <p:cNvSpPr txBox="1">
            <a:spLocks noGrp="1"/>
          </p:cNvSpPr>
          <p:nvPr>
            <p:ph type="body" idx="3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38" name="Google Shape;438;p125"/>
          <p:cNvSpPr txBox="1">
            <a:spLocks noGrp="1"/>
          </p:cNvSpPr>
          <p:nvPr>
            <p:ph type="body" idx="4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6 Content">
  <p:cSld name="Title, 6 Content">
    <p:spTree>
      <p:nvGrpSpPr>
        <p:cNvPr id="1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Google Shape;440;p126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1" name="Google Shape;441;p126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2" name="Google Shape;442;p126"/>
          <p:cNvSpPr txBox="1">
            <a:spLocks noGrp="1"/>
          </p:cNvSpPr>
          <p:nvPr>
            <p:ph type="body" idx="2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3" name="Google Shape;443;p126"/>
          <p:cNvSpPr txBox="1">
            <a:spLocks noGrp="1"/>
          </p:cNvSpPr>
          <p:nvPr>
            <p:ph type="body" idx="3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4" name="Google Shape;444;p126"/>
          <p:cNvSpPr txBox="1">
            <a:spLocks noGrp="1"/>
          </p:cNvSpPr>
          <p:nvPr>
            <p:ph type="body" idx="4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5" name="Google Shape;445;p126"/>
          <p:cNvSpPr txBox="1">
            <a:spLocks noGrp="1"/>
          </p:cNvSpPr>
          <p:nvPr>
            <p:ph type="body" idx="5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6" name="Google Shape;446;p126"/>
          <p:cNvSpPr txBox="1">
            <a:spLocks noGrp="1"/>
          </p:cNvSpPr>
          <p:nvPr>
            <p:ph type="body" idx="6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entered Text" type="objOnly">
  <p:cSld name="OBJECT_ONLY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67"/>
          <p:cNvSpPr txBox="1">
            <a:spLocks noGrp="1"/>
          </p:cNvSpPr>
          <p:nvPr>
            <p:ph type="subTitle" idx="1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lvl="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lvl="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lvl="3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lvl="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lvl="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" type="obj">
  <p:cSld name="OBJECT">
    <p:spTree>
      <p:nvGrpSpPr>
        <p:cNvPr id="1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Google Shape;495;p52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6" name="Google Shape;496;p52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x">
  <p:cSld name="TITLE_AND_BODY">
    <p:spTree>
      <p:nvGrpSpPr>
        <p:cNvPr id="1" name="Shape 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Google Shape;499;p139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0" name="Google Shape;500;p139"/>
          <p:cNvSpPr txBox="1">
            <a:spLocks noGrp="1"/>
          </p:cNvSpPr>
          <p:nvPr>
            <p:ph type="subTitle" idx="1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lvl="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lvl="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lvl="3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lvl="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lvl="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" type="twoObj">
  <p:cSld name="TWO_OBJECTS">
    <p:spTree>
      <p:nvGrpSpPr>
        <p:cNvPr id="1" name="Shape 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" name="Google Shape;502;p140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3" name="Google Shape;503;p140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4" name="Google Shape;504;p140"/>
          <p:cNvSpPr txBox="1">
            <a:spLocks noGrp="1"/>
          </p:cNvSpPr>
          <p:nvPr>
            <p:ph type="body" idx="2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Google Shape;506;p141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entered Text" type="objOnly">
  <p:cSld name="OBJECT_ONLY">
    <p:spTree>
      <p:nvGrpSpPr>
        <p:cNvPr id="1" name="Shape 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Google Shape;508;p142"/>
          <p:cNvSpPr txBox="1">
            <a:spLocks noGrp="1"/>
          </p:cNvSpPr>
          <p:nvPr>
            <p:ph type="subTitle" idx="1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lvl="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lvl="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lvl="3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lvl="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lvl="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 and Content" type="twoObjAndObj">
  <p:cSld name="TWO_OBJECTS_AND_OBJECT">
    <p:spTree>
      <p:nvGrpSpPr>
        <p:cNvPr id="1" name="Shape 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Google Shape;510;p143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1" name="Google Shape;511;p143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12" name="Google Shape;512;p143"/>
          <p:cNvSpPr txBox="1">
            <a:spLocks noGrp="1"/>
          </p:cNvSpPr>
          <p:nvPr>
            <p:ph type="body" idx="2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13" name="Google Shape;513;p143"/>
          <p:cNvSpPr txBox="1">
            <a:spLocks noGrp="1"/>
          </p:cNvSpPr>
          <p:nvPr>
            <p:ph type="body" idx="3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Content and 2 Content" type="objAndTwoObj">
  <p:cSld name="OBJECT_AND_TWO_OBJECTS">
    <p:spTree>
      <p:nvGrpSpPr>
        <p:cNvPr id="1" name="Shape 5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Google Shape;515;p144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6" name="Google Shape;516;p144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17" name="Google Shape;517;p144"/>
          <p:cNvSpPr txBox="1">
            <a:spLocks noGrp="1"/>
          </p:cNvSpPr>
          <p:nvPr>
            <p:ph type="body" idx="2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18" name="Google Shape;518;p144"/>
          <p:cNvSpPr txBox="1">
            <a:spLocks noGrp="1"/>
          </p:cNvSpPr>
          <p:nvPr>
            <p:ph type="body" idx="3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 over Content" type="twoObjOverTx">
  <p:cSld name="TWO_OBJECTS_OVER_TEXT">
    <p:spTree>
      <p:nvGrpSpPr>
        <p:cNvPr id="1" name="Shape 5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" name="Google Shape;520;p145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1" name="Google Shape;521;p145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22" name="Google Shape;522;p145"/>
          <p:cNvSpPr txBox="1">
            <a:spLocks noGrp="1"/>
          </p:cNvSpPr>
          <p:nvPr>
            <p:ph type="body" idx="2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23" name="Google Shape;523;p145"/>
          <p:cNvSpPr txBox="1">
            <a:spLocks noGrp="1"/>
          </p:cNvSpPr>
          <p:nvPr>
            <p:ph type="body" idx="3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 over Content" type="objOverTx">
  <p:cSld name="OBJECT_OVER_TEXT">
    <p:spTree>
      <p:nvGrpSpPr>
        <p:cNvPr id="1" name="Shape 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Google Shape;525;p146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6" name="Google Shape;526;p146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27" name="Google Shape;527;p146"/>
          <p:cNvSpPr txBox="1">
            <a:spLocks noGrp="1"/>
          </p:cNvSpPr>
          <p:nvPr>
            <p:ph type="body" idx="2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4 Content" type="fourObj">
  <p:cSld name="FOUR_OBJECTS">
    <p:spTree>
      <p:nvGrpSpPr>
        <p:cNvPr id="1" name="Shape 5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p147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0" name="Google Shape;530;p147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31" name="Google Shape;531;p147"/>
          <p:cNvSpPr txBox="1">
            <a:spLocks noGrp="1"/>
          </p:cNvSpPr>
          <p:nvPr>
            <p:ph type="body" idx="2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32" name="Google Shape;532;p147"/>
          <p:cNvSpPr txBox="1">
            <a:spLocks noGrp="1"/>
          </p:cNvSpPr>
          <p:nvPr>
            <p:ph type="body" idx="3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33" name="Google Shape;533;p147"/>
          <p:cNvSpPr txBox="1">
            <a:spLocks noGrp="1"/>
          </p:cNvSpPr>
          <p:nvPr>
            <p:ph type="body" idx="4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 and Content" type="twoObjAndObj">
  <p:cSld name="TWO_OBJECTS_AND_OBJECT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68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68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0" name="Google Shape;70;p68"/>
          <p:cNvSpPr txBox="1">
            <a:spLocks noGrp="1"/>
          </p:cNvSpPr>
          <p:nvPr>
            <p:ph type="body" idx="2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68"/>
          <p:cNvSpPr txBox="1">
            <a:spLocks noGrp="1"/>
          </p:cNvSpPr>
          <p:nvPr>
            <p:ph type="body" idx="3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6 Content">
  <p:cSld name="Title, 6 Content">
    <p:spTree>
      <p:nvGrpSpPr>
        <p:cNvPr id="1" name="Shape 5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" name="Google Shape;535;p148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6" name="Google Shape;536;p148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37" name="Google Shape;537;p148"/>
          <p:cNvSpPr txBox="1">
            <a:spLocks noGrp="1"/>
          </p:cNvSpPr>
          <p:nvPr>
            <p:ph type="body" idx="2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38" name="Google Shape;538;p148"/>
          <p:cNvSpPr txBox="1">
            <a:spLocks noGrp="1"/>
          </p:cNvSpPr>
          <p:nvPr>
            <p:ph type="body" idx="3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39" name="Google Shape;539;p148"/>
          <p:cNvSpPr txBox="1">
            <a:spLocks noGrp="1"/>
          </p:cNvSpPr>
          <p:nvPr>
            <p:ph type="body" idx="4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40" name="Google Shape;540;p148"/>
          <p:cNvSpPr txBox="1">
            <a:spLocks noGrp="1"/>
          </p:cNvSpPr>
          <p:nvPr>
            <p:ph type="body" idx="5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41" name="Google Shape;541;p148"/>
          <p:cNvSpPr txBox="1">
            <a:spLocks noGrp="1"/>
          </p:cNvSpPr>
          <p:nvPr>
            <p:ph type="body" idx="6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type="blank">
  <p:cSld name="BLANK">
    <p:spTree>
      <p:nvGrpSpPr>
        <p:cNvPr id="1" name="Shape 57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x">
  <p:cSld name="TITLE_AND_BODY">
    <p:spTree>
      <p:nvGrpSpPr>
        <p:cNvPr id="1" name="Shape 5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9" name="Google Shape;579;p149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0" name="Google Shape;580;p149"/>
          <p:cNvSpPr txBox="1">
            <a:spLocks noGrp="1"/>
          </p:cNvSpPr>
          <p:nvPr>
            <p:ph type="subTitle" idx="1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lvl="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lvl="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lvl="3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lvl="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lvl="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" type="obj">
  <p:cSld name="OBJECT">
    <p:spTree>
      <p:nvGrpSpPr>
        <p:cNvPr id="1" name="Shape 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" name="Google Shape;582;p150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3" name="Google Shape;583;p150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" type="twoObj">
  <p:cSld name="TWO_OBJECTS">
    <p:spTree>
      <p:nvGrpSpPr>
        <p:cNvPr id="1" name="Shape 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5" name="Google Shape;585;p151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6" name="Google Shape;586;p151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87" name="Google Shape;587;p151"/>
          <p:cNvSpPr txBox="1">
            <a:spLocks noGrp="1"/>
          </p:cNvSpPr>
          <p:nvPr>
            <p:ph type="body" idx="2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9" name="Google Shape;589;p152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entered Text" type="objOnly">
  <p:cSld name="OBJECT_ONLY">
    <p:spTree>
      <p:nvGrpSpPr>
        <p:cNvPr id="1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" name="Google Shape;591;p153"/>
          <p:cNvSpPr txBox="1">
            <a:spLocks noGrp="1"/>
          </p:cNvSpPr>
          <p:nvPr>
            <p:ph type="subTitle" idx="1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lvl="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lvl="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lvl="3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lvl="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lvl="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 and Content" type="twoObjAndObj">
  <p:cSld name="TWO_OBJECTS_AND_OBJECT">
    <p:spTree>
      <p:nvGrpSpPr>
        <p:cNvPr id="1" name="Shape 5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" name="Google Shape;593;p154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4" name="Google Shape;594;p154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5" name="Google Shape;595;p154"/>
          <p:cNvSpPr txBox="1">
            <a:spLocks noGrp="1"/>
          </p:cNvSpPr>
          <p:nvPr>
            <p:ph type="body" idx="2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6" name="Google Shape;596;p154"/>
          <p:cNvSpPr txBox="1">
            <a:spLocks noGrp="1"/>
          </p:cNvSpPr>
          <p:nvPr>
            <p:ph type="body" idx="3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Content and 2 Content" type="objAndTwoObj">
  <p:cSld name="OBJECT_AND_TWO_OBJECTS">
    <p:spTree>
      <p:nvGrpSpPr>
        <p:cNvPr id="1" name="Shape 5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8" name="Google Shape;598;p155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9" name="Google Shape;599;p155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00" name="Google Shape;600;p155"/>
          <p:cNvSpPr txBox="1">
            <a:spLocks noGrp="1"/>
          </p:cNvSpPr>
          <p:nvPr>
            <p:ph type="body" idx="2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01" name="Google Shape;601;p155"/>
          <p:cNvSpPr txBox="1">
            <a:spLocks noGrp="1"/>
          </p:cNvSpPr>
          <p:nvPr>
            <p:ph type="body" idx="3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 over Content" type="twoObjOverTx">
  <p:cSld name="TWO_OBJECTS_OVER_TEXT">
    <p:spTree>
      <p:nvGrpSpPr>
        <p:cNvPr id="1" name="Shape 6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3" name="Google Shape;603;p156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4" name="Google Shape;604;p156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05" name="Google Shape;605;p156"/>
          <p:cNvSpPr txBox="1">
            <a:spLocks noGrp="1"/>
          </p:cNvSpPr>
          <p:nvPr>
            <p:ph type="body" idx="2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06" name="Google Shape;606;p156"/>
          <p:cNvSpPr txBox="1">
            <a:spLocks noGrp="1"/>
          </p:cNvSpPr>
          <p:nvPr>
            <p:ph type="body" idx="3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Content and 2 Content" type="objAndTwoObj">
  <p:cSld name="OBJECT_AND_TWO_OBJECTS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69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69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69"/>
          <p:cNvSpPr txBox="1">
            <a:spLocks noGrp="1"/>
          </p:cNvSpPr>
          <p:nvPr>
            <p:ph type="body" idx="2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6" name="Google Shape;76;p69"/>
          <p:cNvSpPr txBox="1">
            <a:spLocks noGrp="1"/>
          </p:cNvSpPr>
          <p:nvPr>
            <p:ph type="body" idx="3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 over Content" type="objOverTx">
  <p:cSld name="OBJECT_OVER_TEXT">
    <p:spTree>
      <p:nvGrpSpPr>
        <p:cNvPr id="1" name="Shape 6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8" name="Google Shape;608;p157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9" name="Google Shape;609;p157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0" name="Google Shape;610;p157"/>
          <p:cNvSpPr txBox="1">
            <a:spLocks noGrp="1"/>
          </p:cNvSpPr>
          <p:nvPr>
            <p:ph type="body" idx="2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4 Content" type="fourObj">
  <p:cSld name="FOUR_OBJECTS">
    <p:spTree>
      <p:nvGrpSpPr>
        <p:cNvPr id="1" name="Shape 6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2" name="Google Shape;612;p158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3" name="Google Shape;613;p158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4" name="Google Shape;614;p158"/>
          <p:cNvSpPr txBox="1">
            <a:spLocks noGrp="1"/>
          </p:cNvSpPr>
          <p:nvPr>
            <p:ph type="body" idx="2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5" name="Google Shape;615;p158"/>
          <p:cNvSpPr txBox="1">
            <a:spLocks noGrp="1"/>
          </p:cNvSpPr>
          <p:nvPr>
            <p:ph type="body" idx="3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6" name="Google Shape;616;p158"/>
          <p:cNvSpPr txBox="1">
            <a:spLocks noGrp="1"/>
          </p:cNvSpPr>
          <p:nvPr>
            <p:ph type="body" idx="4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6 Content">
  <p:cSld name="Title, 6 Content">
    <p:spTree>
      <p:nvGrpSpPr>
        <p:cNvPr id="1" name="Shape 6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8" name="Google Shape;618;p159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9" name="Google Shape;619;p159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20" name="Google Shape;620;p159"/>
          <p:cNvSpPr txBox="1">
            <a:spLocks noGrp="1"/>
          </p:cNvSpPr>
          <p:nvPr>
            <p:ph type="body" idx="2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21" name="Google Shape;621;p159"/>
          <p:cNvSpPr txBox="1">
            <a:spLocks noGrp="1"/>
          </p:cNvSpPr>
          <p:nvPr>
            <p:ph type="body" idx="3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22" name="Google Shape;622;p159"/>
          <p:cNvSpPr txBox="1">
            <a:spLocks noGrp="1"/>
          </p:cNvSpPr>
          <p:nvPr>
            <p:ph type="body" idx="4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23" name="Google Shape;623;p159"/>
          <p:cNvSpPr txBox="1">
            <a:spLocks noGrp="1"/>
          </p:cNvSpPr>
          <p:nvPr>
            <p:ph type="body" idx="5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24" name="Google Shape;624;p159"/>
          <p:cNvSpPr txBox="1">
            <a:spLocks noGrp="1"/>
          </p:cNvSpPr>
          <p:nvPr>
            <p:ph type="body" idx="6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type="blank">
  <p:cSld name="BLANK">
    <p:spTree>
      <p:nvGrpSpPr>
        <p:cNvPr id="1" name="Shape 72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x">
  <p:cSld name="TITLE_AND_BODY">
    <p:spTree>
      <p:nvGrpSpPr>
        <p:cNvPr id="1" name="Shape 7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5" name="Google Shape;725;p171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6" name="Google Shape;726;p171"/>
          <p:cNvSpPr txBox="1">
            <a:spLocks noGrp="1"/>
          </p:cNvSpPr>
          <p:nvPr>
            <p:ph type="subTitle" idx="1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lvl="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lvl="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lvl="3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lvl="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lvl="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" type="obj">
  <p:cSld name="OBJECT">
    <p:spTree>
      <p:nvGrpSpPr>
        <p:cNvPr id="1" name="Shape 7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8" name="Google Shape;728;p172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9" name="Google Shape;729;p172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" type="twoObj">
  <p:cSld name="TWO_OBJECTS">
    <p:spTree>
      <p:nvGrpSpPr>
        <p:cNvPr id="1" name="Shape 7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1" name="Google Shape;731;p173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2" name="Google Shape;732;p173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33" name="Google Shape;733;p173"/>
          <p:cNvSpPr txBox="1">
            <a:spLocks noGrp="1"/>
          </p:cNvSpPr>
          <p:nvPr>
            <p:ph type="body" idx="2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7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5" name="Google Shape;735;p174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entered Text" type="objOnly">
  <p:cSld name="OBJECT_ONLY">
    <p:spTree>
      <p:nvGrpSpPr>
        <p:cNvPr id="1" name="Shape 7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" name="Google Shape;737;p175"/>
          <p:cNvSpPr txBox="1">
            <a:spLocks noGrp="1"/>
          </p:cNvSpPr>
          <p:nvPr>
            <p:ph type="subTitle" idx="1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lvl="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lvl="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lvl="3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lvl="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lvl="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 and Content" type="twoObjAndObj">
  <p:cSld name="TWO_OBJECTS_AND_OBJECT">
    <p:spTree>
      <p:nvGrpSpPr>
        <p:cNvPr id="1" name="Shape 7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9" name="Google Shape;739;p176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0" name="Google Shape;740;p176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41" name="Google Shape;741;p176"/>
          <p:cNvSpPr txBox="1">
            <a:spLocks noGrp="1"/>
          </p:cNvSpPr>
          <p:nvPr>
            <p:ph type="body" idx="2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42" name="Google Shape;742;p176"/>
          <p:cNvSpPr txBox="1">
            <a:spLocks noGrp="1"/>
          </p:cNvSpPr>
          <p:nvPr>
            <p:ph type="body" idx="3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 over Content" type="twoObjOverTx">
  <p:cSld name="TWO_OBJECTS_OVER_TEXT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70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70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0" name="Google Shape;80;p70"/>
          <p:cNvSpPr txBox="1">
            <a:spLocks noGrp="1"/>
          </p:cNvSpPr>
          <p:nvPr>
            <p:ph type="body" idx="2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70"/>
          <p:cNvSpPr txBox="1">
            <a:spLocks noGrp="1"/>
          </p:cNvSpPr>
          <p:nvPr>
            <p:ph type="body" idx="3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Content and 2 Content" type="objAndTwoObj">
  <p:cSld name="OBJECT_AND_TWO_OBJECTS">
    <p:spTree>
      <p:nvGrpSpPr>
        <p:cNvPr id="1" name="Shape 7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" name="Google Shape;744;p177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5" name="Google Shape;745;p177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46" name="Google Shape;746;p177"/>
          <p:cNvSpPr txBox="1">
            <a:spLocks noGrp="1"/>
          </p:cNvSpPr>
          <p:nvPr>
            <p:ph type="body" idx="2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47" name="Google Shape;747;p177"/>
          <p:cNvSpPr txBox="1">
            <a:spLocks noGrp="1"/>
          </p:cNvSpPr>
          <p:nvPr>
            <p:ph type="body" idx="3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 over Content" type="twoObjOverTx">
  <p:cSld name="TWO_OBJECTS_OVER_TEXT">
    <p:spTree>
      <p:nvGrpSpPr>
        <p:cNvPr id="1" name="Shape 7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9" name="Google Shape;749;p178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0" name="Google Shape;750;p178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1" name="Google Shape;751;p178"/>
          <p:cNvSpPr txBox="1">
            <a:spLocks noGrp="1"/>
          </p:cNvSpPr>
          <p:nvPr>
            <p:ph type="body" idx="2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2" name="Google Shape;752;p178"/>
          <p:cNvSpPr txBox="1">
            <a:spLocks noGrp="1"/>
          </p:cNvSpPr>
          <p:nvPr>
            <p:ph type="body" idx="3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 over Content" type="objOverTx">
  <p:cSld name="OBJECT_OVER_TEXT">
    <p:spTree>
      <p:nvGrpSpPr>
        <p:cNvPr id="1" name="Shape 7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4" name="Google Shape;754;p179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5" name="Google Shape;755;p179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6" name="Google Shape;756;p179"/>
          <p:cNvSpPr txBox="1">
            <a:spLocks noGrp="1"/>
          </p:cNvSpPr>
          <p:nvPr>
            <p:ph type="body" idx="2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4 Content" type="fourObj">
  <p:cSld name="FOUR_OBJECTS">
    <p:spTree>
      <p:nvGrpSpPr>
        <p:cNvPr id="1" name="Shape 7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8" name="Google Shape;758;p180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9" name="Google Shape;759;p180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60" name="Google Shape;760;p180"/>
          <p:cNvSpPr txBox="1">
            <a:spLocks noGrp="1"/>
          </p:cNvSpPr>
          <p:nvPr>
            <p:ph type="body" idx="2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61" name="Google Shape;761;p180"/>
          <p:cNvSpPr txBox="1">
            <a:spLocks noGrp="1"/>
          </p:cNvSpPr>
          <p:nvPr>
            <p:ph type="body" idx="3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62" name="Google Shape;762;p180"/>
          <p:cNvSpPr txBox="1">
            <a:spLocks noGrp="1"/>
          </p:cNvSpPr>
          <p:nvPr>
            <p:ph type="body" idx="4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6 Content">
  <p:cSld name="Title, 6 Content">
    <p:spTree>
      <p:nvGrpSpPr>
        <p:cNvPr id="1" name="Shape 7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4" name="Google Shape;764;p181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5" name="Google Shape;765;p181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66" name="Google Shape;766;p181"/>
          <p:cNvSpPr txBox="1">
            <a:spLocks noGrp="1"/>
          </p:cNvSpPr>
          <p:nvPr>
            <p:ph type="body" idx="2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67" name="Google Shape;767;p181"/>
          <p:cNvSpPr txBox="1">
            <a:spLocks noGrp="1"/>
          </p:cNvSpPr>
          <p:nvPr>
            <p:ph type="body" idx="3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68" name="Google Shape;768;p181"/>
          <p:cNvSpPr txBox="1">
            <a:spLocks noGrp="1"/>
          </p:cNvSpPr>
          <p:nvPr>
            <p:ph type="body" idx="4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69" name="Google Shape;769;p181"/>
          <p:cNvSpPr txBox="1">
            <a:spLocks noGrp="1"/>
          </p:cNvSpPr>
          <p:nvPr>
            <p:ph type="body" idx="5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0" name="Google Shape;770;p181"/>
          <p:cNvSpPr txBox="1">
            <a:spLocks noGrp="1"/>
          </p:cNvSpPr>
          <p:nvPr>
            <p:ph type="body" idx="6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type="blank">
  <p:cSld name="BLANK">
    <p:spTree>
      <p:nvGrpSpPr>
        <p:cNvPr id="1" name="Shape 79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x">
  <p:cSld name="TITLE_AND_BODY">
    <p:spTree>
      <p:nvGrpSpPr>
        <p:cNvPr id="1" name="Shape 7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4" name="Google Shape;794;p182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5" name="Google Shape;795;p182"/>
          <p:cNvSpPr txBox="1">
            <a:spLocks noGrp="1"/>
          </p:cNvSpPr>
          <p:nvPr>
            <p:ph type="subTitle" idx="1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lvl="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lvl="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lvl="3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lvl="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lvl="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" type="obj">
  <p:cSld name="OBJECT">
    <p:spTree>
      <p:nvGrpSpPr>
        <p:cNvPr id="1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7" name="Google Shape;797;p183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8" name="Google Shape;798;p183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" type="twoObj">
  <p:cSld name="TWO_OBJECTS">
    <p:spTree>
      <p:nvGrpSpPr>
        <p:cNvPr id="1" name="Shape 7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0" name="Google Shape;800;p184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1" name="Google Shape;801;p184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02" name="Google Shape;802;p184"/>
          <p:cNvSpPr txBox="1">
            <a:spLocks noGrp="1"/>
          </p:cNvSpPr>
          <p:nvPr>
            <p:ph type="body" idx="2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8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4" name="Google Shape;804;p185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gi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gif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4.xml"/><Relationship Id="rId13" Type="http://schemas.openxmlformats.org/officeDocument/2006/relationships/theme" Target="../theme/theme10.xml"/><Relationship Id="rId3" Type="http://schemas.openxmlformats.org/officeDocument/2006/relationships/slideLayout" Target="../slideLayouts/slideLayout109.xml"/><Relationship Id="rId7" Type="http://schemas.openxmlformats.org/officeDocument/2006/relationships/slideLayout" Target="../slideLayouts/slideLayout113.xml"/><Relationship Id="rId12" Type="http://schemas.openxmlformats.org/officeDocument/2006/relationships/slideLayout" Target="../slideLayouts/slideLayout118.xml"/><Relationship Id="rId2" Type="http://schemas.openxmlformats.org/officeDocument/2006/relationships/slideLayout" Target="../slideLayouts/slideLayout108.xml"/><Relationship Id="rId1" Type="http://schemas.openxmlformats.org/officeDocument/2006/relationships/slideLayout" Target="../slideLayouts/slideLayout107.xml"/><Relationship Id="rId6" Type="http://schemas.openxmlformats.org/officeDocument/2006/relationships/slideLayout" Target="../slideLayouts/slideLayout112.xml"/><Relationship Id="rId11" Type="http://schemas.openxmlformats.org/officeDocument/2006/relationships/slideLayout" Target="../slideLayouts/slideLayout117.xml"/><Relationship Id="rId5" Type="http://schemas.openxmlformats.org/officeDocument/2006/relationships/slideLayout" Target="../slideLayouts/slideLayout111.xml"/><Relationship Id="rId10" Type="http://schemas.openxmlformats.org/officeDocument/2006/relationships/slideLayout" Target="../slideLayouts/slideLayout116.xml"/><Relationship Id="rId4" Type="http://schemas.openxmlformats.org/officeDocument/2006/relationships/slideLayout" Target="../slideLayouts/slideLayout110.xml"/><Relationship Id="rId9" Type="http://schemas.openxmlformats.org/officeDocument/2006/relationships/slideLayout" Target="../slideLayouts/slideLayout115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8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3.xml"/><Relationship Id="rId7" Type="http://schemas.openxmlformats.org/officeDocument/2006/relationships/slideLayout" Target="../slideLayouts/slideLayout77.xml"/><Relationship Id="rId12" Type="http://schemas.openxmlformats.org/officeDocument/2006/relationships/slideLayout" Target="../slideLayouts/slideLayout82.xml"/><Relationship Id="rId2" Type="http://schemas.openxmlformats.org/officeDocument/2006/relationships/slideLayout" Target="../slideLayouts/slideLayout72.xml"/><Relationship Id="rId1" Type="http://schemas.openxmlformats.org/officeDocument/2006/relationships/slideLayout" Target="../slideLayouts/slideLayout71.xml"/><Relationship Id="rId6" Type="http://schemas.openxmlformats.org/officeDocument/2006/relationships/slideLayout" Target="../slideLayouts/slideLayout76.xml"/><Relationship Id="rId11" Type="http://schemas.openxmlformats.org/officeDocument/2006/relationships/slideLayout" Target="../slideLayouts/slideLayout81.xml"/><Relationship Id="rId5" Type="http://schemas.openxmlformats.org/officeDocument/2006/relationships/slideLayout" Target="../slideLayouts/slideLayout75.xml"/><Relationship Id="rId10" Type="http://schemas.openxmlformats.org/officeDocument/2006/relationships/slideLayout" Target="../slideLayouts/slideLayout80.xml"/><Relationship Id="rId4" Type="http://schemas.openxmlformats.org/officeDocument/2006/relationships/slideLayout" Target="../slideLayouts/slideLayout74.xml"/><Relationship Id="rId9" Type="http://schemas.openxmlformats.org/officeDocument/2006/relationships/slideLayout" Target="../slideLayouts/slideLayout79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0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9.xml"/><Relationship Id="rId12" Type="http://schemas.openxmlformats.org/officeDocument/2006/relationships/slideLayout" Target="../slideLayouts/slideLayout94.xml"/><Relationship Id="rId2" Type="http://schemas.openxmlformats.org/officeDocument/2006/relationships/slideLayout" Target="../slideLayouts/slideLayout84.xml"/><Relationship Id="rId1" Type="http://schemas.openxmlformats.org/officeDocument/2006/relationships/slideLayout" Target="../slideLayouts/slideLayout83.xml"/><Relationship Id="rId6" Type="http://schemas.openxmlformats.org/officeDocument/2006/relationships/slideLayout" Target="../slideLayouts/slideLayout88.xml"/><Relationship Id="rId11" Type="http://schemas.openxmlformats.org/officeDocument/2006/relationships/slideLayout" Target="../slideLayouts/slideLayout93.xml"/><Relationship Id="rId5" Type="http://schemas.openxmlformats.org/officeDocument/2006/relationships/slideLayout" Target="../slideLayouts/slideLayout87.xml"/><Relationship Id="rId10" Type="http://schemas.openxmlformats.org/officeDocument/2006/relationships/slideLayout" Target="../slideLayouts/slideLayout92.xml"/><Relationship Id="rId4" Type="http://schemas.openxmlformats.org/officeDocument/2006/relationships/slideLayout" Target="../slideLayouts/slideLayout86.xml"/><Relationship Id="rId9" Type="http://schemas.openxmlformats.org/officeDocument/2006/relationships/slideLayout" Target="../slideLayouts/slideLayout91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2.xml"/><Relationship Id="rId13" Type="http://schemas.openxmlformats.org/officeDocument/2006/relationships/theme" Target="../theme/theme9.xml"/><Relationship Id="rId3" Type="http://schemas.openxmlformats.org/officeDocument/2006/relationships/slideLayout" Target="../slideLayouts/slideLayout97.xml"/><Relationship Id="rId7" Type="http://schemas.openxmlformats.org/officeDocument/2006/relationships/slideLayout" Target="../slideLayouts/slideLayout101.xml"/><Relationship Id="rId12" Type="http://schemas.openxmlformats.org/officeDocument/2006/relationships/slideLayout" Target="../slideLayouts/slideLayout106.xml"/><Relationship Id="rId2" Type="http://schemas.openxmlformats.org/officeDocument/2006/relationships/slideLayout" Target="../slideLayouts/slideLayout96.xml"/><Relationship Id="rId1" Type="http://schemas.openxmlformats.org/officeDocument/2006/relationships/slideLayout" Target="../slideLayouts/slideLayout95.xml"/><Relationship Id="rId6" Type="http://schemas.openxmlformats.org/officeDocument/2006/relationships/slideLayout" Target="../slideLayouts/slideLayout100.xml"/><Relationship Id="rId11" Type="http://schemas.openxmlformats.org/officeDocument/2006/relationships/slideLayout" Target="../slideLayouts/slideLayout105.xml"/><Relationship Id="rId5" Type="http://schemas.openxmlformats.org/officeDocument/2006/relationships/slideLayout" Target="../slideLayouts/slideLayout99.xml"/><Relationship Id="rId10" Type="http://schemas.openxmlformats.org/officeDocument/2006/relationships/slideLayout" Target="../slideLayouts/slideLayout104.xml"/><Relationship Id="rId4" Type="http://schemas.openxmlformats.org/officeDocument/2006/relationships/slideLayout" Target="../slideLayouts/slideLayout98.xml"/><Relationship Id="rId9" Type="http://schemas.openxmlformats.org/officeDocument/2006/relationships/slideLayout" Target="../slideLayouts/slideLayout10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13D58"/>
            </a:gs>
            <a:gs pos="26000">
              <a:srgbClr val="213D58"/>
            </a:gs>
            <a:gs pos="100000">
              <a:srgbClr val="2C85C1"/>
            </a:gs>
          </a:gsLst>
          <a:lin ang="2700000" scaled="0"/>
        </a:gra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;p35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0" y="5267520"/>
            <a:ext cx="12191400" cy="1227960"/>
          </a:xfrm>
          <a:prstGeom prst="rect">
            <a:avLst/>
          </a:prstGeom>
          <a:noFill/>
          <a:ln>
            <a:noFill/>
          </a:ln>
          <a:effectLst>
            <a:outerShdw blurRad="292100" dist="276120" dir="16200000" rotWithShape="0">
              <a:srgbClr val="000000">
                <a:alpha val="40000"/>
              </a:srgbClr>
            </a:outerShdw>
          </a:effectLst>
        </p:spPr>
      </p:pic>
      <p:sp>
        <p:nvSpPr>
          <p:cNvPr id="11" name="Google Shape;11;p35"/>
          <p:cNvSpPr/>
          <p:nvPr/>
        </p:nvSpPr>
        <p:spPr>
          <a:xfrm rot="-771000">
            <a:off x="4617000" y="229680"/>
            <a:ext cx="518760" cy="495360"/>
          </a:xfrm>
          <a:custGeom>
            <a:avLst/>
            <a:gdLst/>
            <a:ahLst/>
            <a:cxnLst/>
            <a:rect l="l" t="t" r="r" b="b"/>
            <a:pathLst>
              <a:path w="3555239" h="3393886" extrusionOk="0">
                <a:moveTo>
                  <a:pt x="1777541" y="2874922"/>
                </a:moveTo>
                <a:lnTo>
                  <a:pt x="819231" y="3378699"/>
                </a:lnTo>
                <a:cubicBezTo>
                  <a:pt x="755994" y="3412036"/>
                  <a:pt x="677698" y="3387795"/>
                  <a:pt x="644361" y="3324559"/>
                </a:cubicBezTo>
                <a:cubicBezTo>
                  <a:pt x="631045" y="3299299"/>
                  <a:pt x="626454" y="3270342"/>
                  <a:pt x="631302" y="3242205"/>
                </a:cubicBezTo>
                <a:lnTo>
                  <a:pt x="814373" y="2175405"/>
                </a:lnTo>
                <a:lnTo>
                  <a:pt x="39038" y="1419692"/>
                </a:lnTo>
                <a:cubicBezTo>
                  <a:pt x="-12197" y="1369828"/>
                  <a:pt x="-13302" y="1287876"/>
                  <a:pt x="36552" y="1236650"/>
                </a:cubicBezTo>
                <a:cubicBezTo>
                  <a:pt x="56469" y="1216181"/>
                  <a:pt x="82596" y="1202884"/>
                  <a:pt x="110856" y="1198807"/>
                </a:cubicBezTo>
                <a:lnTo>
                  <a:pt x="1182228" y="1042788"/>
                </a:lnTo>
                <a:lnTo>
                  <a:pt x="1661241" y="71904"/>
                </a:lnTo>
                <a:cubicBezTo>
                  <a:pt x="1692959" y="7782"/>
                  <a:pt x="1770664" y="-18488"/>
                  <a:pt x="1834786" y="13230"/>
                </a:cubicBezTo>
                <a:cubicBezTo>
                  <a:pt x="1860246" y="25832"/>
                  <a:pt x="1880868" y="46444"/>
                  <a:pt x="1893460" y="71904"/>
                </a:cubicBezTo>
                <a:lnTo>
                  <a:pt x="2372853" y="1042788"/>
                </a:lnTo>
                <a:lnTo>
                  <a:pt x="3444225" y="1198521"/>
                </a:lnTo>
                <a:cubicBezTo>
                  <a:pt x="3515025" y="1208827"/>
                  <a:pt x="3564059" y="1274578"/>
                  <a:pt x="3553744" y="1345378"/>
                </a:cubicBezTo>
                <a:cubicBezTo>
                  <a:pt x="3549648" y="1373524"/>
                  <a:pt x="3536399" y="1399537"/>
                  <a:pt x="3516044" y="1419406"/>
                </a:cubicBezTo>
                <a:lnTo>
                  <a:pt x="2740709" y="2175120"/>
                </a:lnTo>
                <a:lnTo>
                  <a:pt x="2923779" y="3241920"/>
                </a:lnTo>
                <a:cubicBezTo>
                  <a:pt x="2935828" y="3312443"/>
                  <a:pt x="2888423" y="3379375"/>
                  <a:pt x="2817899" y="3391424"/>
                </a:cubicBezTo>
                <a:cubicBezTo>
                  <a:pt x="2789867" y="3396206"/>
                  <a:pt x="2761035" y="3391643"/>
                  <a:pt x="2735851" y="3378413"/>
                </a:cubicBezTo>
                <a:close/>
              </a:path>
            </a:pathLst>
          </a:custGeom>
          <a:gradFill>
            <a:gsLst>
              <a:gs pos="0">
                <a:srgbClr val="DDA336"/>
              </a:gs>
              <a:gs pos="100000">
                <a:srgbClr val="EFC991"/>
              </a:gs>
            </a:gsLst>
            <a:lin ang="7326000" scaled="0"/>
          </a:gradFill>
          <a:ln>
            <a:noFill/>
          </a:ln>
          <a:effectLst>
            <a:outerShdw blurRad="292100" dist="380819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12;p35"/>
          <p:cNvSpPr/>
          <p:nvPr/>
        </p:nvSpPr>
        <p:spPr>
          <a:xfrm>
            <a:off x="6961680" y="315000"/>
            <a:ext cx="514800" cy="491400"/>
          </a:xfrm>
          <a:custGeom>
            <a:avLst/>
            <a:gdLst/>
            <a:ahLst/>
            <a:cxnLst/>
            <a:rect l="l" t="t" r="r" b="b"/>
            <a:pathLst>
              <a:path w="3555239" h="3393886" extrusionOk="0">
                <a:moveTo>
                  <a:pt x="1777541" y="2874922"/>
                </a:moveTo>
                <a:lnTo>
                  <a:pt x="819231" y="3378699"/>
                </a:lnTo>
                <a:cubicBezTo>
                  <a:pt x="755994" y="3412036"/>
                  <a:pt x="677698" y="3387795"/>
                  <a:pt x="644361" y="3324559"/>
                </a:cubicBezTo>
                <a:cubicBezTo>
                  <a:pt x="631045" y="3299299"/>
                  <a:pt x="626454" y="3270342"/>
                  <a:pt x="631302" y="3242205"/>
                </a:cubicBezTo>
                <a:lnTo>
                  <a:pt x="814373" y="2175405"/>
                </a:lnTo>
                <a:lnTo>
                  <a:pt x="39038" y="1419692"/>
                </a:lnTo>
                <a:cubicBezTo>
                  <a:pt x="-12197" y="1369828"/>
                  <a:pt x="-13302" y="1287876"/>
                  <a:pt x="36552" y="1236650"/>
                </a:cubicBezTo>
                <a:cubicBezTo>
                  <a:pt x="56469" y="1216181"/>
                  <a:pt x="82596" y="1202884"/>
                  <a:pt x="110856" y="1198807"/>
                </a:cubicBezTo>
                <a:lnTo>
                  <a:pt x="1182228" y="1042788"/>
                </a:lnTo>
                <a:lnTo>
                  <a:pt x="1661241" y="71904"/>
                </a:lnTo>
                <a:cubicBezTo>
                  <a:pt x="1692959" y="7782"/>
                  <a:pt x="1770664" y="-18488"/>
                  <a:pt x="1834786" y="13230"/>
                </a:cubicBezTo>
                <a:cubicBezTo>
                  <a:pt x="1860246" y="25832"/>
                  <a:pt x="1880868" y="46444"/>
                  <a:pt x="1893460" y="71904"/>
                </a:cubicBezTo>
                <a:lnTo>
                  <a:pt x="2372853" y="1042788"/>
                </a:lnTo>
                <a:lnTo>
                  <a:pt x="3444225" y="1198521"/>
                </a:lnTo>
                <a:cubicBezTo>
                  <a:pt x="3515025" y="1208827"/>
                  <a:pt x="3564059" y="1274578"/>
                  <a:pt x="3553744" y="1345378"/>
                </a:cubicBezTo>
                <a:cubicBezTo>
                  <a:pt x="3549648" y="1373524"/>
                  <a:pt x="3536399" y="1399537"/>
                  <a:pt x="3516044" y="1419406"/>
                </a:cubicBezTo>
                <a:lnTo>
                  <a:pt x="2740709" y="2175120"/>
                </a:lnTo>
                <a:lnTo>
                  <a:pt x="2923779" y="3241920"/>
                </a:lnTo>
                <a:cubicBezTo>
                  <a:pt x="2935828" y="3312443"/>
                  <a:pt x="2888423" y="3379375"/>
                  <a:pt x="2817899" y="3391424"/>
                </a:cubicBezTo>
                <a:cubicBezTo>
                  <a:pt x="2789867" y="3396206"/>
                  <a:pt x="2761035" y="3391643"/>
                  <a:pt x="2735851" y="3378413"/>
                </a:cubicBezTo>
                <a:close/>
              </a:path>
            </a:pathLst>
          </a:custGeom>
          <a:gradFill>
            <a:gsLst>
              <a:gs pos="0">
                <a:srgbClr val="DDA336"/>
              </a:gs>
              <a:gs pos="100000">
                <a:srgbClr val="EFC991"/>
              </a:gs>
            </a:gsLst>
            <a:lin ang="8100000" scaled="0"/>
          </a:gradFill>
          <a:ln>
            <a:noFill/>
          </a:ln>
          <a:effectLst>
            <a:outerShdw blurRad="292100" dist="380819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" name="Google Shape;13;p35"/>
          <p:cNvSpPr/>
          <p:nvPr/>
        </p:nvSpPr>
        <p:spPr>
          <a:xfrm rot="1124400">
            <a:off x="5588640" y="981360"/>
            <a:ext cx="524880" cy="501120"/>
          </a:xfrm>
          <a:custGeom>
            <a:avLst/>
            <a:gdLst/>
            <a:ahLst/>
            <a:cxnLst/>
            <a:rect l="l" t="t" r="r" b="b"/>
            <a:pathLst>
              <a:path w="3555239" h="3393886" extrusionOk="0">
                <a:moveTo>
                  <a:pt x="1777541" y="2874922"/>
                </a:moveTo>
                <a:lnTo>
                  <a:pt x="819231" y="3378699"/>
                </a:lnTo>
                <a:cubicBezTo>
                  <a:pt x="755994" y="3412036"/>
                  <a:pt x="677698" y="3387795"/>
                  <a:pt x="644361" y="3324559"/>
                </a:cubicBezTo>
                <a:cubicBezTo>
                  <a:pt x="631045" y="3299299"/>
                  <a:pt x="626454" y="3270342"/>
                  <a:pt x="631302" y="3242205"/>
                </a:cubicBezTo>
                <a:lnTo>
                  <a:pt x="814373" y="2175405"/>
                </a:lnTo>
                <a:lnTo>
                  <a:pt x="39038" y="1419692"/>
                </a:lnTo>
                <a:cubicBezTo>
                  <a:pt x="-12197" y="1369828"/>
                  <a:pt x="-13302" y="1287876"/>
                  <a:pt x="36552" y="1236650"/>
                </a:cubicBezTo>
                <a:cubicBezTo>
                  <a:pt x="56469" y="1216181"/>
                  <a:pt x="82596" y="1202884"/>
                  <a:pt x="110856" y="1198807"/>
                </a:cubicBezTo>
                <a:lnTo>
                  <a:pt x="1182228" y="1042788"/>
                </a:lnTo>
                <a:lnTo>
                  <a:pt x="1661241" y="71904"/>
                </a:lnTo>
                <a:cubicBezTo>
                  <a:pt x="1692959" y="7782"/>
                  <a:pt x="1770664" y="-18488"/>
                  <a:pt x="1834786" y="13230"/>
                </a:cubicBezTo>
                <a:cubicBezTo>
                  <a:pt x="1860246" y="25832"/>
                  <a:pt x="1880868" y="46444"/>
                  <a:pt x="1893460" y="71904"/>
                </a:cubicBezTo>
                <a:lnTo>
                  <a:pt x="2372853" y="1042788"/>
                </a:lnTo>
                <a:lnTo>
                  <a:pt x="3444225" y="1198521"/>
                </a:lnTo>
                <a:cubicBezTo>
                  <a:pt x="3515025" y="1208827"/>
                  <a:pt x="3564059" y="1274578"/>
                  <a:pt x="3553744" y="1345378"/>
                </a:cubicBezTo>
                <a:cubicBezTo>
                  <a:pt x="3549648" y="1373524"/>
                  <a:pt x="3536399" y="1399537"/>
                  <a:pt x="3516044" y="1419406"/>
                </a:cubicBezTo>
                <a:lnTo>
                  <a:pt x="2740709" y="2175120"/>
                </a:lnTo>
                <a:lnTo>
                  <a:pt x="2923779" y="3241920"/>
                </a:lnTo>
                <a:cubicBezTo>
                  <a:pt x="2935828" y="3312443"/>
                  <a:pt x="2888423" y="3379375"/>
                  <a:pt x="2817899" y="3391424"/>
                </a:cubicBezTo>
                <a:cubicBezTo>
                  <a:pt x="2789867" y="3396206"/>
                  <a:pt x="2761035" y="3391643"/>
                  <a:pt x="2735851" y="3378413"/>
                </a:cubicBezTo>
                <a:close/>
              </a:path>
            </a:pathLst>
          </a:custGeom>
          <a:gradFill>
            <a:gsLst>
              <a:gs pos="0">
                <a:srgbClr val="DDA336"/>
              </a:gs>
              <a:gs pos="100000">
                <a:srgbClr val="EFC991"/>
              </a:gs>
            </a:gsLst>
            <a:lin ang="9222000" scaled="0"/>
          </a:gradFill>
          <a:ln>
            <a:noFill/>
          </a:ln>
          <a:effectLst>
            <a:outerShdw blurRad="292100" dist="380819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" name="Google Shape;14;p35"/>
          <p:cNvSpPr/>
          <p:nvPr/>
        </p:nvSpPr>
        <p:spPr>
          <a:xfrm>
            <a:off x="0" y="7200"/>
            <a:ext cx="3025440" cy="1799640"/>
          </a:xfrm>
          <a:custGeom>
            <a:avLst/>
            <a:gdLst/>
            <a:ahLst/>
            <a:cxnLst/>
            <a:rect l="l" t="t" r="r" b="b"/>
            <a:pathLst>
              <a:path w="3981705" h="2368876" extrusionOk="0">
                <a:moveTo>
                  <a:pt x="0" y="2167033"/>
                </a:moveTo>
                <a:cubicBezTo>
                  <a:pt x="35624" y="2202656"/>
                  <a:pt x="220313" y="2380298"/>
                  <a:pt x="487394" y="2368296"/>
                </a:cubicBezTo>
                <a:cubicBezTo>
                  <a:pt x="763619" y="2355914"/>
                  <a:pt x="1013841" y="2146364"/>
                  <a:pt x="1101662" y="1844421"/>
                </a:cubicBezTo>
                <a:cubicBezTo>
                  <a:pt x="1114806" y="1858423"/>
                  <a:pt x="1422273" y="2175796"/>
                  <a:pt x="1832515" y="2082546"/>
                </a:cubicBezTo>
                <a:cubicBezTo>
                  <a:pt x="2159889" y="2008251"/>
                  <a:pt x="2408015" y="1705356"/>
                  <a:pt x="2425637" y="1341120"/>
                </a:cubicBezTo>
                <a:cubicBezTo>
                  <a:pt x="2495741" y="1363885"/>
                  <a:pt x="2988469" y="1515237"/>
                  <a:pt x="3442430" y="1224629"/>
                </a:cubicBezTo>
                <a:cubicBezTo>
                  <a:pt x="3835146" y="973169"/>
                  <a:pt x="4041839" y="491204"/>
                  <a:pt x="3966305" y="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213D58"/>
              </a:gs>
              <a:gs pos="6000">
                <a:srgbClr val="213D58"/>
              </a:gs>
              <a:gs pos="100000">
                <a:srgbClr val="2C85C1"/>
              </a:gs>
            </a:gsLst>
            <a:lin ang="8100000" scaled="0"/>
          </a:gradFill>
          <a:ln>
            <a:noFill/>
          </a:ln>
          <a:effectLst>
            <a:outerShdw blurRad="292100" dist="254049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5" name="Google Shape;15;p35"/>
          <p:cNvGrpSpPr/>
          <p:nvPr/>
        </p:nvGrpSpPr>
        <p:grpSpPr>
          <a:xfrm>
            <a:off x="9008749" y="-14040"/>
            <a:ext cx="1540221" cy="2382702"/>
            <a:chOff x="9008749" y="-14040"/>
            <a:chExt cx="1540221" cy="2382702"/>
          </a:xfrm>
        </p:grpSpPr>
        <p:sp>
          <p:nvSpPr>
            <p:cNvPr id="16" name="Google Shape;16;p35"/>
            <p:cNvSpPr/>
            <p:nvPr/>
          </p:nvSpPr>
          <p:spPr>
            <a:xfrm rot="10584600">
              <a:off x="9036360" y="1394640"/>
              <a:ext cx="1485000" cy="928440"/>
            </a:xfrm>
            <a:custGeom>
              <a:avLst/>
              <a:gdLst/>
              <a:ahLst/>
              <a:cxnLst/>
              <a:rect l="l" t="t" r="r" b="b"/>
              <a:pathLst>
                <a:path w="1486525" h="929600" extrusionOk="0">
                  <a:moveTo>
                    <a:pt x="743221" y="752540"/>
                  </a:moveTo>
                  <a:cubicBezTo>
                    <a:pt x="772985" y="754411"/>
                    <a:pt x="798631" y="731798"/>
                    <a:pt x="800502" y="702034"/>
                  </a:cubicBezTo>
                  <a:cubicBezTo>
                    <a:pt x="802373" y="672270"/>
                    <a:pt x="779760" y="646624"/>
                    <a:pt x="749996" y="644753"/>
                  </a:cubicBezTo>
                  <a:cubicBezTo>
                    <a:pt x="720231" y="642882"/>
                    <a:pt x="694585" y="665495"/>
                    <a:pt x="692715" y="695259"/>
                  </a:cubicBezTo>
                  <a:cubicBezTo>
                    <a:pt x="690844" y="725023"/>
                    <a:pt x="713456" y="750669"/>
                    <a:pt x="743221" y="752540"/>
                  </a:cubicBezTo>
                  <a:close/>
                  <a:moveTo>
                    <a:pt x="548347" y="929554"/>
                  </a:moveTo>
                  <a:cubicBezTo>
                    <a:pt x="444715" y="927554"/>
                    <a:pt x="350417" y="854021"/>
                    <a:pt x="317937" y="746865"/>
                  </a:cubicBezTo>
                  <a:cubicBezTo>
                    <a:pt x="140676" y="760866"/>
                    <a:pt x="-5913" y="615420"/>
                    <a:pt x="183" y="453018"/>
                  </a:cubicBezTo>
                  <a:cubicBezTo>
                    <a:pt x="6660" y="292808"/>
                    <a:pt x="160203" y="159553"/>
                    <a:pt x="334320" y="182985"/>
                  </a:cubicBezTo>
                  <a:cubicBezTo>
                    <a:pt x="338130" y="174031"/>
                    <a:pt x="377659" y="86496"/>
                    <a:pt x="477195" y="63827"/>
                  </a:cubicBezTo>
                  <a:cubicBezTo>
                    <a:pt x="578636" y="40776"/>
                    <a:pt x="653026" y="105356"/>
                    <a:pt x="659884" y="111452"/>
                  </a:cubicBezTo>
                  <a:cubicBezTo>
                    <a:pt x="668552" y="98974"/>
                    <a:pt x="736084" y="5058"/>
                    <a:pt x="850384" y="200"/>
                  </a:cubicBezTo>
                  <a:cubicBezTo>
                    <a:pt x="960589" y="-4563"/>
                    <a:pt x="1068126" y="75828"/>
                    <a:pt x="1104511" y="198796"/>
                  </a:cubicBezTo>
                  <a:cubicBezTo>
                    <a:pt x="1296726" y="148980"/>
                    <a:pt x="1471224" y="282426"/>
                    <a:pt x="1485511" y="429111"/>
                  </a:cubicBezTo>
                  <a:cubicBezTo>
                    <a:pt x="1499799" y="572748"/>
                    <a:pt x="1361686" y="734959"/>
                    <a:pt x="1167757" y="731053"/>
                  </a:cubicBezTo>
                  <a:cubicBezTo>
                    <a:pt x="1165090" y="741626"/>
                    <a:pt x="1134801" y="856212"/>
                    <a:pt x="1024882" y="897836"/>
                  </a:cubicBezTo>
                  <a:cubicBezTo>
                    <a:pt x="932490" y="932792"/>
                    <a:pt x="822762" y="901455"/>
                    <a:pt x="754849" y="818398"/>
                  </a:cubicBezTo>
                  <a:cubicBezTo>
                    <a:pt x="749419" y="826398"/>
                    <a:pt x="675029" y="932126"/>
                    <a:pt x="548347" y="929554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100000">
                  <a:srgbClr val="D8D8D8"/>
                </a:gs>
              </a:gsLst>
              <a:lin ang="18683999" scaled="0"/>
            </a:gradFill>
            <a:ln w="9525" cap="flat" cmpd="sng">
              <a:solidFill>
                <a:srgbClr val="FFFFFF"/>
              </a:solidFill>
              <a:prstDash val="solid"/>
              <a:miter lim="8000"/>
              <a:headEnd type="none" w="sm" len="sm"/>
              <a:tailEnd type="none" w="sm" len="sm"/>
            </a:ln>
            <a:effectLst>
              <a:outerShdw blurRad="292100" dist="380819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7;p35"/>
            <p:cNvSpPr/>
            <p:nvPr/>
          </p:nvSpPr>
          <p:spPr>
            <a:xfrm>
              <a:off x="9677160" y="-14040"/>
              <a:ext cx="146520" cy="1658880"/>
            </a:xfrm>
            <a:custGeom>
              <a:avLst/>
              <a:gdLst/>
              <a:ahLst/>
              <a:cxnLst/>
              <a:rect l="l" t="t" r="r" b="b"/>
              <a:pathLst>
                <a:path w="294355" h="1269357" extrusionOk="0">
                  <a:moveTo>
                    <a:pt x="161173" y="1269357"/>
                  </a:moveTo>
                  <a:cubicBezTo>
                    <a:pt x="71790" y="1175794"/>
                    <a:pt x="-17592" y="1082232"/>
                    <a:pt x="2985" y="922116"/>
                  </a:cubicBezTo>
                  <a:cubicBezTo>
                    <a:pt x="23562" y="762000"/>
                    <a:pt x="246054" y="462344"/>
                    <a:pt x="284636" y="308658"/>
                  </a:cubicBezTo>
                  <a:cubicBezTo>
                    <a:pt x="323218" y="154972"/>
                    <a:pt x="234479" y="0"/>
                    <a:pt x="234479" y="0"/>
                  </a:cubicBezTo>
                </a:path>
              </a:pathLst>
            </a:custGeom>
            <a:noFill/>
            <a:ln w="12700" cap="flat" cmpd="sng">
              <a:solidFill>
                <a:srgbClr val="FFFFFF"/>
              </a:solidFill>
              <a:prstDash val="solid"/>
              <a:miter lim="8000"/>
              <a:headEnd type="none" w="sm" len="sm"/>
              <a:tailEnd type="none" w="sm" len="sm"/>
            </a:ln>
            <a:effectLst>
              <a:outerShdw blurRad="50800" dist="38160" algn="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8" name="Google Shape;18;p35"/>
          <p:cNvSpPr/>
          <p:nvPr/>
        </p:nvSpPr>
        <p:spPr>
          <a:xfrm>
            <a:off x="8248320" y="0"/>
            <a:ext cx="3961080" cy="1961280"/>
          </a:xfrm>
          <a:custGeom>
            <a:avLst/>
            <a:gdLst/>
            <a:ahLst/>
            <a:cxnLst/>
            <a:rect l="l" t="t" r="r" b="b"/>
            <a:pathLst>
              <a:path w="3961800" h="1961855" extrusionOk="0">
                <a:moveTo>
                  <a:pt x="16450" y="0"/>
                </a:moveTo>
                <a:cubicBezTo>
                  <a:pt x="-39176" y="234125"/>
                  <a:pt x="49502" y="472345"/>
                  <a:pt x="233620" y="594455"/>
                </a:cubicBezTo>
                <a:cubicBezTo>
                  <a:pt x="441837" y="732473"/>
                  <a:pt x="675199" y="657225"/>
                  <a:pt x="704917" y="647700"/>
                </a:cubicBezTo>
                <a:cubicBezTo>
                  <a:pt x="706727" y="673132"/>
                  <a:pt x="730920" y="944975"/>
                  <a:pt x="969712" y="1087184"/>
                </a:cubicBezTo>
                <a:cubicBezTo>
                  <a:pt x="1155069" y="1197674"/>
                  <a:pt x="1394718" y="1185291"/>
                  <a:pt x="1578741" y="1055465"/>
                </a:cubicBezTo>
                <a:cubicBezTo>
                  <a:pt x="1545765" y="1314879"/>
                  <a:pt x="1729322" y="1551908"/>
                  <a:pt x="1988735" y="1584884"/>
                </a:cubicBezTo>
                <a:cubicBezTo>
                  <a:pt x="2173701" y="1608401"/>
                  <a:pt x="2355247" y="1521171"/>
                  <a:pt x="2452469" y="1362075"/>
                </a:cubicBezTo>
                <a:cubicBezTo>
                  <a:pt x="2566769" y="1683163"/>
                  <a:pt x="2847756" y="1913573"/>
                  <a:pt x="3177989" y="1955197"/>
                </a:cubicBezTo>
                <a:cubicBezTo>
                  <a:pt x="3636903" y="2013109"/>
                  <a:pt x="3938655" y="1674971"/>
                  <a:pt x="3961801" y="1648111"/>
                </a:cubicBezTo>
                <a:lnTo>
                  <a:pt x="3951133" y="0"/>
                </a:lnTo>
                <a:close/>
              </a:path>
            </a:pathLst>
          </a:custGeom>
          <a:gradFill>
            <a:gsLst>
              <a:gs pos="0">
                <a:srgbClr val="2C85C1"/>
              </a:gs>
              <a:gs pos="100000">
                <a:srgbClr val="213D58"/>
              </a:gs>
            </a:gsLst>
            <a:lin ang="2700000" scaled="0"/>
          </a:gradFill>
          <a:ln>
            <a:noFill/>
          </a:ln>
          <a:effectLst>
            <a:outerShdw blurRad="292100" dist="254049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" name="Google Shape;19;p35"/>
          <p:cNvSpPr/>
          <p:nvPr/>
        </p:nvSpPr>
        <p:spPr>
          <a:xfrm rot="5400000">
            <a:off x="-678600" y="4826880"/>
            <a:ext cx="1578960" cy="372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91425" rIns="90000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r-HR" sz="1400" b="0" i="0" u="none" strike="noStrike" cap="none">
                <a:solidFill>
                  <a:srgbClr val="FFFFFF"/>
                </a:solidFill>
                <a:latin typeface="Barlow Condensed"/>
                <a:ea typeface="Barlow Condensed"/>
                <a:cs typeface="Barlow Condensed"/>
                <a:sym typeface="Barlow Condensed"/>
              </a:rPr>
              <a:t>SLIDESMANIA.COM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0" name="Google Shape;20;p35"/>
          <p:cNvGrpSpPr/>
          <p:nvPr/>
        </p:nvGrpSpPr>
        <p:grpSpPr>
          <a:xfrm>
            <a:off x="0" y="1194840"/>
            <a:ext cx="2978640" cy="5056920"/>
            <a:chOff x="0" y="1194840"/>
            <a:chExt cx="2978640" cy="5056920"/>
          </a:xfrm>
        </p:grpSpPr>
        <p:grpSp>
          <p:nvGrpSpPr>
            <p:cNvPr id="21" name="Google Shape;21;p35"/>
            <p:cNvGrpSpPr/>
            <p:nvPr/>
          </p:nvGrpSpPr>
          <p:grpSpPr>
            <a:xfrm>
              <a:off x="625680" y="2137680"/>
              <a:ext cx="1288440" cy="3408480"/>
              <a:chOff x="625680" y="2137680"/>
              <a:chExt cx="1288440" cy="3408480"/>
            </a:xfrm>
          </p:grpSpPr>
          <p:sp>
            <p:nvSpPr>
              <p:cNvPr id="22" name="Google Shape;22;p35"/>
              <p:cNvSpPr/>
              <p:nvPr/>
            </p:nvSpPr>
            <p:spPr>
              <a:xfrm>
                <a:off x="626760" y="2137680"/>
                <a:ext cx="1287360" cy="3408120"/>
              </a:xfrm>
              <a:custGeom>
                <a:avLst/>
                <a:gdLst/>
                <a:ahLst/>
                <a:cxnLst/>
                <a:rect l="l" t="t" r="r" b="b"/>
                <a:pathLst>
                  <a:path w="1543145" h="4084034" extrusionOk="0">
                    <a:moveTo>
                      <a:pt x="1543145" y="4084034"/>
                    </a:moveTo>
                    <a:lnTo>
                      <a:pt x="0" y="4084034"/>
                    </a:lnTo>
                    <a:lnTo>
                      <a:pt x="44006" y="3596831"/>
                    </a:lnTo>
                    <a:lnTo>
                      <a:pt x="96203" y="3019235"/>
                    </a:lnTo>
                    <a:lnTo>
                      <a:pt x="140208" y="2532031"/>
                    </a:lnTo>
                    <a:lnTo>
                      <a:pt x="192405" y="1954435"/>
                    </a:lnTo>
                    <a:lnTo>
                      <a:pt x="236411" y="1467231"/>
                    </a:lnTo>
                    <a:lnTo>
                      <a:pt x="288608" y="889730"/>
                    </a:lnTo>
                    <a:lnTo>
                      <a:pt x="332613" y="402526"/>
                    </a:lnTo>
                    <a:lnTo>
                      <a:pt x="368999" y="0"/>
                    </a:lnTo>
                    <a:lnTo>
                      <a:pt x="1174147" y="0"/>
                    </a:lnTo>
                    <a:lnTo>
                      <a:pt x="1210532" y="402526"/>
                    </a:lnTo>
                    <a:lnTo>
                      <a:pt x="1254538" y="889730"/>
                    </a:lnTo>
                    <a:lnTo>
                      <a:pt x="1306735" y="1467231"/>
                    </a:lnTo>
                    <a:lnTo>
                      <a:pt x="1350740" y="1954435"/>
                    </a:lnTo>
                    <a:lnTo>
                      <a:pt x="1402937" y="2532031"/>
                    </a:lnTo>
                    <a:lnTo>
                      <a:pt x="1446943" y="3019235"/>
                    </a:lnTo>
                    <a:lnTo>
                      <a:pt x="1499140" y="3596831"/>
                    </a:lnTo>
                    <a:lnTo>
                      <a:pt x="1543145" y="4084034"/>
                    </a:ln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100000">
                    <a:srgbClr val="D8D8D8"/>
                  </a:gs>
                </a:gsLst>
                <a:lin ang="8100000" scaled="0"/>
              </a:gradFill>
              <a:ln>
                <a:noFill/>
              </a:ln>
              <a:effectLst>
                <a:outerShdw blurRad="292100" dist="380819" dir="18900000" algn="bl" rotWithShape="0">
                  <a:srgbClr val="000000">
                    <a:alpha val="40000"/>
                  </a:srgbClr>
                </a:outerShdw>
              </a:effectLst>
            </p:spPr>
          </p:sp>
          <p:sp>
            <p:nvSpPr>
              <p:cNvPr id="23" name="Google Shape;23;p35"/>
              <p:cNvSpPr/>
              <p:nvPr/>
            </p:nvSpPr>
            <p:spPr>
              <a:xfrm>
                <a:off x="866520" y="2473560"/>
                <a:ext cx="805680" cy="406080"/>
              </a:xfrm>
              <a:custGeom>
                <a:avLst/>
                <a:gdLst/>
                <a:ahLst/>
                <a:cxnLst/>
                <a:rect l="l" t="t" r="r" b="b"/>
                <a:pathLst>
                  <a:path w="965930" h="487203" extrusionOk="0">
                    <a:moveTo>
                      <a:pt x="965930" y="487204"/>
                    </a:moveTo>
                    <a:lnTo>
                      <a:pt x="0" y="487204"/>
                    </a:lnTo>
                    <a:lnTo>
                      <a:pt x="44005" y="0"/>
                    </a:lnTo>
                    <a:lnTo>
                      <a:pt x="921925" y="0"/>
                    </a:lnTo>
                    <a:lnTo>
                      <a:pt x="965930" y="487204"/>
                    </a:lnTo>
                    <a:close/>
                  </a:path>
                </a:pathLst>
              </a:custGeom>
              <a:solidFill>
                <a:srgbClr val="BF3F2F"/>
              </a:solidFill>
              <a:ln>
                <a:noFill/>
              </a:ln>
            </p:spPr>
          </p:sp>
          <p:sp>
            <p:nvSpPr>
              <p:cNvPr id="24" name="Google Shape;24;p35"/>
              <p:cNvSpPr/>
              <p:nvPr/>
            </p:nvSpPr>
            <p:spPr>
              <a:xfrm>
                <a:off x="786240" y="3362400"/>
                <a:ext cx="966240" cy="406080"/>
              </a:xfrm>
              <a:custGeom>
                <a:avLst/>
                <a:gdLst/>
                <a:ahLst/>
                <a:cxnLst/>
                <a:rect l="l" t="t" r="r" b="b"/>
                <a:pathLst>
                  <a:path w="1158335" h="487203" extrusionOk="0">
                    <a:moveTo>
                      <a:pt x="1158335" y="487204"/>
                    </a:moveTo>
                    <a:lnTo>
                      <a:pt x="0" y="487204"/>
                    </a:lnTo>
                    <a:lnTo>
                      <a:pt x="44005" y="0"/>
                    </a:lnTo>
                    <a:lnTo>
                      <a:pt x="1114330" y="0"/>
                    </a:lnTo>
                    <a:lnTo>
                      <a:pt x="1158335" y="487204"/>
                    </a:lnTo>
                    <a:close/>
                  </a:path>
                </a:pathLst>
              </a:custGeom>
              <a:solidFill>
                <a:srgbClr val="BF3F2F"/>
              </a:solidFill>
              <a:ln>
                <a:noFill/>
              </a:ln>
            </p:spPr>
          </p:sp>
          <p:sp>
            <p:nvSpPr>
              <p:cNvPr id="25" name="Google Shape;25;p35"/>
              <p:cNvSpPr/>
              <p:nvPr/>
            </p:nvSpPr>
            <p:spPr>
              <a:xfrm>
                <a:off x="705960" y="4251240"/>
                <a:ext cx="1126800" cy="406080"/>
              </a:xfrm>
              <a:custGeom>
                <a:avLst/>
                <a:gdLst/>
                <a:ahLst/>
                <a:cxnLst/>
                <a:rect l="l" t="t" r="r" b="b"/>
                <a:pathLst>
                  <a:path w="1350740" h="487203" extrusionOk="0">
                    <a:moveTo>
                      <a:pt x="1350740" y="487204"/>
                    </a:moveTo>
                    <a:lnTo>
                      <a:pt x="0" y="487204"/>
                    </a:lnTo>
                    <a:lnTo>
                      <a:pt x="44006" y="0"/>
                    </a:lnTo>
                    <a:lnTo>
                      <a:pt x="1306735" y="0"/>
                    </a:lnTo>
                    <a:lnTo>
                      <a:pt x="1350740" y="487204"/>
                    </a:lnTo>
                    <a:close/>
                  </a:path>
                </a:pathLst>
              </a:custGeom>
              <a:solidFill>
                <a:srgbClr val="BF3F2F"/>
              </a:solidFill>
              <a:ln>
                <a:noFill/>
              </a:ln>
            </p:spPr>
          </p:sp>
          <p:sp>
            <p:nvSpPr>
              <p:cNvPr id="26" name="Google Shape;26;p35"/>
              <p:cNvSpPr/>
              <p:nvPr/>
            </p:nvSpPr>
            <p:spPr>
              <a:xfrm>
                <a:off x="625680" y="5140080"/>
                <a:ext cx="1287360" cy="406080"/>
              </a:xfrm>
              <a:custGeom>
                <a:avLst/>
                <a:gdLst/>
                <a:ahLst/>
                <a:cxnLst/>
                <a:rect l="l" t="t" r="r" b="b"/>
                <a:pathLst>
                  <a:path w="1543145" h="487203" extrusionOk="0">
                    <a:moveTo>
                      <a:pt x="1543145" y="487204"/>
                    </a:moveTo>
                    <a:lnTo>
                      <a:pt x="0" y="487204"/>
                    </a:lnTo>
                    <a:lnTo>
                      <a:pt x="44006" y="0"/>
                    </a:lnTo>
                    <a:lnTo>
                      <a:pt x="1499140" y="0"/>
                    </a:lnTo>
                    <a:lnTo>
                      <a:pt x="1543145" y="487204"/>
                    </a:lnTo>
                    <a:close/>
                  </a:path>
                </a:pathLst>
              </a:custGeom>
              <a:solidFill>
                <a:srgbClr val="BF3F2F"/>
              </a:solidFill>
              <a:ln>
                <a:noFill/>
              </a:ln>
            </p:spPr>
          </p:sp>
        </p:grpSp>
        <p:sp>
          <p:nvSpPr>
            <p:cNvPr id="27" name="Google Shape;27;p35"/>
            <p:cNvSpPr/>
            <p:nvPr/>
          </p:nvSpPr>
          <p:spPr>
            <a:xfrm>
              <a:off x="0" y="5260680"/>
              <a:ext cx="2978640" cy="991080"/>
            </a:xfrm>
            <a:custGeom>
              <a:avLst/>
              <a:gdLst/>
              <a:ahLst/>
              <a:cxnLst/>
              <a:rect l="l" t="t" r="r" b="b"/>
              <a:pathLst>
                <a:path w="2979311" h="991724" extrusionOk="0">
                  <a:moveTo>
                    <a:pt x="627556" y="0"/>
                  </a:moveTo>
                  <a:lnTo>
                    <a:pt x="1877713" y="0"/>
                  </a:lnTo>
                  <a:lnTo>
                    <a:pt x="1983631" y="243649"/>
                  </a:lnTo>
                  <a:lnTo>
                    <a:pt x="2566561" y="264795"/>
                  </a:lnTo>
                  <a:cubicBezTo>
                    <a:pt x="2566561" y="264795"/>
                    <a:pt x="2952704" y="953261"/>
                    <a:pt x="2979184" y="953261"/>
                  </a:cubicBezTo>
                  <a:cubicBezTo>
                    <a:pt x="2996561" y="953261"/>
                    <a:pt x="1230438" y="975946"/>
                    <a:pt x="14175" y="991542"/>
                  </a:cubicBezTo>
                  <a:lnTo>
                    <a:pt x="0" y="991724"/>
                  </a:lnTo>
                  <a:lnTo>
                    <a:pt x="0" y="440557"/>
                  </a:lnTo>
                  <a:lnTo>
                    <a:pt x="151306" y="185451"/>
                  </a:lnTo>
                  <a:lnTo>
                    <a:pt x="532306" y="185451"/>
                  </a:lnTo>
                  <a:close/>
                </a:path>
              </a:pathLst>
            </a:custGeom>
            <a:solidFill>
              <a:srgbClr val="6A787F"/>
            </a:solidFill>
            <a:ln>
              <a:noFill/>
            </a:ln>
            <a:effectLst>
              <a:outerShdw blurRad="500063" dist="151632" dir="15848432" algn="bl" rotWithShape="0">
                <a:srgbClr val="000000">
                  <a:alpha val="49803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8;p35"/>
            <p:cNvSpPr/>
            <p:nvPr/>
          </p:nvSpPr>
          <p:spPr>
            <a:xfrm>
              <a:off x="1771560" y="5261040"/>
              <a:ext cx="211320" cy="502560"/>
            </a:xfrm>
            <a:custGeom>
              <a:avLst/>
              <a:gdLst/>
              <a:ahLst/>
              <a:cxnLst/>
              <a:rect l="l" t="t" r="r" b="b"/>
              <a:pathLst>
                <a:path w="212026" h="503110" extrusionOk="0">
                  <a:moveTo>
                    <a:pt x="106109" y="0"/>
                  </a:moveTo>
                  <a:lnTo>
                    <a:pt x="0" y="185452"/>
                  </a:lnTo>
                  <a:lnTo>
                    <a:pt x="169450" y="503111"/>
                  </a:lnTo>
                  <a:lnTo>
                    <a:pt x="212027" y="243554"/>
                  </a:lnTo>
                  <a:lnTo>
                    <a:pt x="106109" y="0"/>
                  </a:lnTo>
                  <a:close/>
                </a:path>
              </a:pathLst>
            </a:custGeom>
            <a:solidFill>
              <a:srgbClr val="788587"/>
            </a:solidFill>
            <a:ln>
              <a:noFill/>
            </a:ln>
          </p:spPr>
        </p:sp>
        <p:sp>
          <p:nvSpPr>
            <p:cNvPr id="29" name="Google Shape;29;p35"/>
            <p:cNvSpPr/>
            <p:nvPr/>
          </p:nvSpPr>
          <p:spPr>
            <a:xfrm>
              <a:off x="1941120" y="5504400"/>
              <a:ext cx="624960" cy="190080"/>
            </a:xfrm>
            <a:custGeom>
              <a:avLst/>
              <a:gdLst/>
              <a:ahLst/>
              <a:cxnLst/>
              <a:rect l="l" t="t" r="r" b="b"/>
              <a:pathLst>
                <a:path w="625601" h="190690" extrusionOk="0">
                  <a:moveTo>
                    <a:pt x="42577" y="0"/>
                  </a:moveTo>
                  <a:lnTo>
                    <a:pt x="0" y="137731"/>
                  </a:lnTo>
                  <a:lnTo>
                    <a:pt x="529495" y="190691"/>
                  </a:lnTo>
                  <a:lnTo>
                    <a:pt x="625602" y="21241"/>
                  </a:lnTo>
                  <a:lnTo>
                    <a:pt x="42577" y="0"/>
                  </a:lnTo>
                  <a:close/>
                </a:path>
              </a:pathLst>
            </a:custGeom>
            <a:solidFill>
              <a:srgbClr val="828D91"/>
            </a:solidFill>
            <a:ln>
              <a:noFill/>
            </a:ln>
          </p:spPr>
        </p:sp>
        <p:sp>
          <p:nvSpPr>
            <p:cNvPr id="30" name="Google Shape;30;p35"/>
            <p:cNvSpPr/>
            <p:nvPr/>
          </p:nvSpPr>
          <p:spPr>
            <a:xfrm>
              <a:off x="2470320" y="5525640"/>
              <a:ext cx="507960" cy="690480"/>
            </a:xfrm>
            <a:custGeom>
              <a:avLst/>
              <a:gdLst/>
              <a:ahLst/>
              <a:cxnLst/>
              <a:rect l="l" t="t" r="r" b="b"/>
              <a:pathLst>
                <a:path w="508730" h="691324" extrusionOk="0">
                  <a:moveTo>
                    <a:pt x="96107" y="0"/>
                  </a:moveTo>
                  <a:lnTo>
                    <a:pt x="0" y="169450"/>
                  </a:lnTo>
                  <a:lnTo>
                    <a:pt x="296513" y="691325"/>
                  </a:lnTo>
                  <a:lnTo>
                    <a:pt x="508730" y="688467"/>
                  </a:lnTo>
                  <a:lnTo>
                    <a:pt x="96107" y="0"/>
                  </a:lnTo>
                  <a:close/>
                </a:path>
              </a:pathLst>
            </a:custGeom>
            <a:solidFill>
              <a:srgbClr val="788587"/>
            </a:solidFill>
            <a:ln>
              <a:noFill/>
            </a:ln>
          </p:spPr>
        </p:sp>
        <p:sp>
          <p:nvSpPr>
            <p:cNvPr id="31" name="Google Shape;31;p35"/>
            <p:cNvSpPr/>
            <p:nvPr/>
          </p:nvSpPr>
          <p:spPr>
            <a:xfrm>
              <a:off x="151200" y="5446440"/>
              <a:ext cx="422640" cy="195120"/>
            </a:xfrm>
            <a:custGeom>
              <a:avLst/>
              <a:gdLst/>
              <a:ahLst/>
              <a:cxnLst/>
              <a:rect l="l" t="t" r="r" b="b"/>
              <a:pathLst>
                <a:path w="423386" h="195833" extrusionOk="0">
                  <a:moveTo>
                    <a:pt x="0" y="0"/>
                  </a:moveTo>
                  <a:lnTo>
                    <a:pt x="211550" y="195834"/>
                  </a:lnTo>
                  <a:lnTo>
                    <a:pt x="423386" y="142875"/>
                  </a:lnTo>
                  <a:lnTo>
                    <a:pt x="38128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28D91"/>
            </a:solidFill>
            <a:ln>
              <a:noFill/>
            </a:ln>
          </p:spPr>
        </p:sp>
        <p:sp>
          <p:nvSpPr>
            <p:cNvPr id="32" name="Google Shape;32;p35"/>
            <p:cNvSpPr/>
            <p:nvPr/>
          </p:nvSpPr>
          <p:spPr>
            <a:xfrm>
              <a:off x="627840" y="5261040"/>
              <a:ext cx="1249200" cy="282600"/>
            </a:xfrm>
            <a:custGeom>
              <a:avLst/>
              <a:gdLst/>
              <a:ahLst/>
              <a:cxnLst/>
              <a:rect l="l" t="t" r="r" b="b"/>
              <a:pathLst>
                <a:path w="1249775" h="283368" extrusionOk="0">
                  <a:moveTo>
                    <a:pt x="0" y="0"/>
                  </a:moveTo>
                  <a:lnTo>
                    <a:pt x="232791" y="283369"/>
                  </a:lnTo>
                  <a:lnTo>
                    <a:pt x="1143667" y="185452"/>
                  </a:lnTo>
                  <a:lnTo>
                    <a:pt x="124977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28D91"/>
            </a:solidFill>
            <a:ln>
              <a:noFill/>
            </a:ln>
          </p:spPr>
        </p:sp>
        <p:sp>
          <p:nvSpPr>
            <p:cNvPr id="33" name="Google Shape;33;p35"/>
            <p:cNvSpPr/>
            <p:nvPr/>
          </p:nvSpPr>
          <p:spPr>
            <a:xfrm>
              <a:off x="0" y="5446440"/>
              <a:ext cx="362160" cy="530640"/>
            </a:xfrm>
            <a:custGeom>
              <a:avLst/>
              <a:gdLst/>
              <a:ahLst/>
              <a:cxnLst/>
              <a:rect l="l" t="t" r="r" b="b"/>
              <a:pathLst>
                <a:path w="362765" h="531305" extrusionOk="0">
                  <a:moveTo>
                    <a:pt x="151215" y="0"/>
                  </a:moveTo>
                  <a:lnTo>
                    <a:pt x="362765" y="195834"/>
                  </a:lnTo>
                  <a:lnTo>
                    <a:pt x="60823" y="531305"/>
                  </a:lnTo>
                  <a:lnTo>
                    <a:pt x="0" y="493150"/>
                  </a:lnTo>
                  <a:lnTo>
                    <a:pt x="0" y="241052"/>
                  </a:lnTo>
                  <a:close/>
                </a:path>
              </a:pathLst>
            </a:custGeom>
            <a:solidFill>
              <a:srgbClr val="4B575D"/>
            </a:solidFill>
            <a:ln>
              <a:noFill/>
            </a:ln>
          </p:spPr>
        </p:sp>
        <p:sp>
          <p:nvSpPr>
            <p:cNvPr id="34" name="Google Shape;34;p35"/>
            <p:cNvSpPr/>
            <p:nvPr/>
          </p:nvSpPr>
          <p:spPr>
            <a:xfrm>
              <a:off x="532440" y="5261040"/>
              <a:ext cx="327240" cy="327600"/>
            </a:xfrm>
            <a:custGeom>
              <a:avLst/>
              <a:gdLst/>
              <a:ahLst/>
              <a:cxnLst/>
              <a:rect l="l" t="t" r="r" b="b"/>
              <a:pathLst>
                <a:path w="328136" h="328326" extrusionOk="0">
                  <a:moveTo>
                    <a:pt x="95345" y="0"/>
                  </a:moveTo>
                  <a:lnTo>
                    <a:pt x="0" y="185452"/>
                  </a:lnTo>
                  <a:lnTo>
                    <a:pt x="42100" y="328327"/>
                  </a:lnTo>
                  <a:lnTo>
                    <a:pt x="328136" y="283369"/>
                  </a:lnTo>
                  <a:lnTo>
                    <a:pt x="95345" y="0"/>
                  </a:lnTo>
                  <a:close/>
                </a:path>
              </a:pathLst>
            </a:custGeom>
            <a:solidFill>
              <a:srgbClr val="4B575D"/>
            </a:solidFill>
            <a:ln>
              <a:noFill/>
            </a:ln>
          </p:spPr>
        </p:sp>
        <p:sp>
          <p:nvSpPr>
            <p:cNvPr id="35" name="Google Shape;35;p35"/>
            <p:cNvSpPr/>
            <p:nvPr/>
          </p:nvSpPr>
          <p:spPr>
            <a:xfrm>
              <a:off x="1941120" y="5642280"/>
              <a:ext cx="571320" cy="168840"/>
            </a:xfrm>
            <a:custGeom>
              <a:avLst/>
              <a:gdLst/>
              <a:ahLst/>
              <a:cxnLst/>
              <a:rect l="l" t="t" r="r" b="b"/>
              <a:pathLst>
                <a:path w="571881" h="169449" extrusionOk="0">
                  <a:moveTo>
                    <a:pt x="0" y="0"/>
                  </a:moveTo>
                  <a:lnTo>
                    <a:pt x="0" y="121825"/>
                  </a:lnTo>
                  <a:lnTo>
                    <a:pt x="571881" y="169450"/>
                  </a:lnTo>
                  <a:lnTo>
                    <a:pt x="529495" y="529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B575D"/>
            </a:solidFill>
            <a:ln>
              <a:noFill/>
            </a:ln>
          </p:spPr>
        </p:sp>
        <p:sp>
          <p:nvSpPr>
            <p:cNvPr id="36" name="Google Shape;36;p35"/>
            <p:cNvSpPr/>
            <p:nvPr/>
          </p:nvSpPr>
          <p:spPr>
            <a:xfrm>
              <a:off x="1093680" y="5744520"/>
              <a:ext cx="889200" cy="108720"/>
            </a:xfrm>
            <a:custGeom>
              <a:avLst/>
              <a:gdLst/>
              <a:ahLst/>
              <a:cxnLst/>
              <a:rect l="l" t="t" r="r" b="b"/>
              <a:pathLst>
                <a:path w="889920" h="109346" extrusionOk="0">
                  <a:moveTo>
                    <a:pt x="0" y="0"/>
                  </a:moveTo>
                  <a:lnTo>
                    <a:pt x="677894" y="0"/>
                  </a:lnTo>
                  <a:lnTo>
                    <a:pt x="889921" y="109347"/>
                  </a:lnTo>
                  <a:lnTo>
                    <a:pt x="84773" y="1093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88587"/>
            </a:solidFill>
            <a:ln>
              <a:noFill/>
            </a:ln>
          </p:spPr>
        </p:sp>
        <p:sp>
          <p:nvSpPr>
            <p:cNvPr id="37" name="Google Shape;37;p35"/>
            <p:cNvSpPr/>
            <p:nvPr/>
          </p:nvSpPr>
          <p:spPr>
            <a:xfrm>
              <a:off x="1102320" y="5853960"/>
              <a:ext cx="804600" cy="71280"/>
            </a:xfrm>
            <a:custGeom>
              <a:avLst/>
              <a:gdLst/>
              <a:ahLst/>
              <a:cxnLst/>
              <a:rect l="l" t="t" r="r" b="b"/>
              <a:pathLst>
                <a:path w="805148" h="123729" extrusionOk="0">
                  <a:moveTo>
                    <a:pt x="0" y="0"/>
                  </a:moveTo>
                  <a:lnTo>
                    <a:pt x="148209" y="123730"/>
                  </a:lnTo>
                  <a:lnTo>
                    <a:pt x="80514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B575D"/>
            </a:solidFill>
            <a:ln>
              <a:noFill/>
            </a:ln>
          </p:spPr>
        </p:sp>
        <p:grpSp>
          <p:nvGrpSpPr>
            <p:cNvPr id="38" name="Google Shape;38;p35"/>
            <p:cNvGrpSpPr/>
            <p:nvPr/>
          </p:nvGrpSpPr>
          <p:grpSpPr>
            <a:xfrm>
              <a:off x="807480" y="1194840"/>
              <a:ext cx="922680" cy="1056600"/>
              <a:chOff x="807480" y="1194840"/>
              <a:chExt cx="922680" cy="1056600"/>
            </a:xfrm>
          </p:grpSpPr>
          <p:sp>
            <p:nvSpPr>
              <p:cNvPr id="39" name="Google Shape;39;p35"/>
              <p:cNvSpPr/>
              <p:nvPr/>
            </p:nvSpPr>
            <p:spPr>
              <a:xfrm>
                <a:off x="826920" y="1194840"/>
                <a:ext cx="883800" cy="1051200"/>
              </a:xfrm>
              <a:custGeom>
                <a:avLst/>
                <a:gdLst/>
                <a:ahLst/>
                <a:cxnLst/>
                <a:rect l="l" t="t" r="r" b="b"/>
                <a:pathLst>
                  <a:path w="2516957" h="2993015" extrusionOk="0">
                    <a:moveTo>
                      <a:pt x="1645592" y="1371606"/>
                    </a:moveTo>
                    <a:lnTo>
                      <a:pt x="1645592" y="2565669"/>
                    </a:lnTo>
                    <a:lnTo>
                      <a:pt x="2268914" y="2565669"/>
                    </a:lnTo>
                    <a:lnTo>
                      <a:pt x="2034282" y="1371606"/>
                    </a:lnTo>
                    <a:close/>
                    <a:moveTo>
                      <a:pt x="937010" y="1371606"/>
                    </a:moveTo>
                    <a:lnTo>
                      <a:pt x="937010" y="2565669"/>
                    </a:lnTo>
                    <a:lnTo>
                      <a:pt x="1546611" y="2565669"/>
                    </a:lnTo>
                    <a:lnTo>
                      <a:pt x="1546611" y="1371606"/>
                    </a:lnTo>
                    <a:close/>
                    <a:moveTo>
                      <a:pt x="451162" y="1371605"/>
                    </a:moveTo>
                    <a:lnTo>
                      <a:pt x="216530" y="2565669"/>
                    </a:lnTo>
                    <a:lnTo>
                      <a:pt x="838029" y="2565669"/>
                    </a:lnTo>
                    <a:lnTo>
                      <a:pt x="838029" y="1371606"/>
                    </a:lnTo>
                    <a:close/>
                    <a:moveTo>
                      <a:pt x="1258479" y="0"/>
                    </a:moveTo>
                    <a:cubicBezTo>
                      <a:pt x="1366509" y="0"/>
                      <a:pt x="1454085" y="87576"/>
                      <a:pt x="1454085" y="195606"/>
                    </a:cubicBezTo>
                    <a:cubicBezTo>
                      <a:pt x="1454085" y="222614"/>
                      <a:pt x="1448611" y="248343"/>
                      <a:pt x="1438713" y="271745"/>
                    </a:cubicBezTo>
                    <a:lnTo>
                      <a:pt x="1401404" y="327081"/>
                    </a:lnTo>
                    <a:lnTo>
                      <a:pt x="2516957" y="1371606"/>
                    </a:lnTo>
                    <a:lnTo>
                      <a:pt x="2135156" y="1371606"/>
                    </a:lnTo>
                    <a:lnTo>
                      <a:pt x="2369519" y="2564302"/>
                    </a:lnTo>
                    <a:lnTo>
                      <a:pt x="2362562" y="2565669"/>
                    </a:lnTo>
                    <a:lnTo>
                      <a:pt x="2500478" y="2565669"/>
                    </a:lnTo>
                    <a:lnTo>
                      <a:pt x="2500478" y="2993015"/>
                    </a:lnTo>
                    <a:lnTo>
                      <a:pt x="16478" y="2993015"/>
                    </a:lnTo>
                    <a:lnTo>
                      <a:pt x="16478" y="2565669"/>
                    </a:lnTo>
                    <a:lnTo>
                      <a:pt x="115656" y="2565669"/>
                    </a:lnTo>
                    <a:lnTo>
                      <a:pt x="350288" y="1371605"/>
                    </a:lnTo>
                    <a:lnTo>
                      <a:pt x="0" y="1371605"/>
                    </a:lnTo>
                    <a:lnTo>
                      <a:pt x="1115553" y="327081"/>
                    </a:lnTo>
                    <a:lnTo>
                      <a:pt x="1078244" y="271745"/>
                    </a:lnTo>
                    <a:cubicBezTo>
                      <a:pt x="1068346" y="248343"/>
                      <a:pt x="1062873" y="222614"/>
                      <a:pt x="1062873" y="195606"/>
                    </a:cubicBezTo>
                    <a:cubicBezTo>
                      <a:pt x="1062873" y="87576"/>
                      <a:pt x="1150449" y="0"/>
                      <a:pt x="1258479" y="0"/>
                    </a:cubicBezTo>
                    <a:close/>
                  </a:path>
                </a:pathLst>
              </a:custGeom>
              <a:solidFill>
                <a:srgbClr val="4B575D"/>
              </a:solidFill>
              <a:ln>
                <a:noFill/>
              </a:ln>
              <a:effectLst>
                <a:outerShdw blurRad="292100" dist="380880" algn="l" rotWithShape="0">
                  <a:srgbClr val="000000">
                    <a:alpha val="4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" name="Google Shape;40;p35"/>
              <p:cNvSpPr/>
              <p:nvPr/>
            </p:nvSpPr>
            <p:spPr>
              <a:xfrm>
                <a:off x="833040" y="2178720"/>
                <a:ext cx="872280" cy="72720"/>
              </a:xfrm>
              <a:prstGeom prst="rect">
                <a:avLst/>
              </a:prstGeom>
              <a:solidFill>
                <a:srgbClr val="272E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" name="Google Shape;41;p35"/>
              <p:cNvSpPr/>
              <p:nvPr/>
            </p:nvSpPr>
            <p:spPr>
              <a:xfrm>
                <a:off x="807480" y="1645200"/>
                <a:ext cx="922680" cy="71280"/>
              </a:xfrm>
              <a:prstGeom prst="rect">
                <a:avLst/>
              </a:prstGeom>
              <a:solidFill>
                <a:srgbClr val="272E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2" name="Google Shape;42;p35"/>
            <p:cNvSpPr/>
            <p:nvPr/>
          </p:nvSpPr>
          <p:spPr>
            <a:xfrm>
              <a:off x="1120320" y="3037680"/>
              <a:ext cx="297360" cy="571680"/>
            </a:xfrm>
            <a:prstGeom prst="rect">
              <a:avLst/>
            </a:prstGeom>
            <a:solidFill>
              <a:srgbClr val="4B57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43;p35"/>
            <p:cNvSpPr/>
            <p:nvPr/>
          </p:nvSpPr>
          <p:spPr>
            <a:xfrm>
              <a:off x="1154520" y="3069000"/>
              <a:ext cx="244800" cy="500760"/>
            </a:xfrm>
            <a:prstGeom prst="rect">
              <a:avLst/>
            </a:prstGeom>
            <a:solidFill>
              <a:srgbClr val="272E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4;p35"/>
            <p:cNvSpPr/>
            <p:nvPr/>
          </p:nvSpPr>
          <p:spPr>
            <a:xfrm rot="-5400000">
              <a:off x="1137960" y="1849320"/>
              <a:ext cx="250560" cy="240480"/>
            </a:xfrm>
            <a:prstGeom prst="flowChartDelay">
              <a:avLst/>
            </a:prstGeom>
            <a:solidFill>
              <a:srgbClr val="ECC383"/>
            </a:solidFill>
            <a:ln>
              <a:noFill/>
            </a:ln>
            <a:effectLst>
              <a:outerShdw blurRad="127000" dist="37996" dir="16789159" sx="120000" sy="120000" algn="ctr" rotWithShape="0">
                <a:srgbClr val="ECC383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5" name="Google Shape;45;p35"/>
            <p:cNvGrpSpPr/>
            <p:nvPr/>
          </p:nvGrpSpPr>
          <p:grpSpPr>
            <a:xfrm>
              <a:off x="1120680" y="1713240"/>
              <a:ext cx="296640" cy="397080"/>
              <a:chOff x="1120680" y="1713240"/>
              <a:chExt cx="296640" cy="397080"/>
            </a:xfrm>
          </p:grpSpPr>
          <p:sp>
            <p:nvSpPr>
              <p:cNvPr id="46" name="Google Shape;46;p35"/>
              <p:cNvSpPr/>
              <p:nvPr/>
            </p:nvSpPr>
            <p:spPr>
              <a:xfrm>
                <a:off x="1120680" y="1713240"/>
                <a:ext cx="45000" cy="395280"/>
              </a:xfrm>
              <a:prstGeom prst="rect">
                <a:avLst/>
              </a:prstGeom>
              <a:solidFill>
                <a:srgbClr val="4B575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47;p35"/>
              <p:cNvSpPr/>
              <p:nvPr/>
            </p:nvSpPr>
            <p:spPr>
              <a:xfrm>
                <a:off x="1372320" y="1715040"/>
                <a:ext cx="45000" cy="395280"/>
              </a:xfrm>
              <a:prstGeom prst="rect">
                <a:avLst/>
              </a:prstGeom>
              <a:solidFill>
                <a:srgbClr val="4B575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48" name="Google Shape;48;p35"/>
          <p:cNvSpPr/>
          <p:nvPr/>
        </p:nvSpPr>
        <p:spPr>
          <a:xfrm>
            <a:off x="985320" y="5751720"/>
            <a:ext cx="275760" cy="500040"/>
          </a:xfrm>
          <a:custGeom>
            <a:avLst/>
            <a:gdLst/>
            <a:ahLst/>
            <a:cxnLst/>
            <a:rect l="l" t="t" r="r" b="b"/>
            <a:pathLst>
              <a:path w="362765" h="531305" extrusionOk="0">
                <a:moveTo>
                  <a:pt x="151215" y="0"/>
                </a:moveTo>
                <a:lnTo>
                  <a:pt x="362765" y="195834"/>
                </a:lnTo>
                <a:lnTo>
                  <a:pt x="60823" y="531305"/>
                </a:lnTo>
                <a:lnTo>
                  <a:pt x="0" y="493150"/>
                </a:lnTo>
                <a:lnTo>
                  <a:pt x="0" y="241052"/>
                </a:lnTo>
                <a:close/>
              </a:path>
            </a:pathLst>
          </a:custGeom>
          <a:solidFill>
            <a:srgbClr val="828D91"/>
          </a:solidFill>
          <a:ln>
            <a:noFill/>
          </a:ln>
        </p:spPr>
      </p:sp>
      <p:pic>
        <p:nvPicPr>
          <p:cNvPr id="49" name="Google Shape;49;p35"/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-76320" y="5600880"/>
            <a:ext cx="12285720" cy="1256760"/>
          </a:xfrm>
          <a:prstGeom prst="rect">
            <a:avLst/>
          </a:prstGeom>
          <a:noFill/>
          <a:ln>
            <a:noFill/>
          </a:ln>
          <a:effectLst>
            <a:outerShdw blurRad="292100" dist="219240" dir="16200000" rotWithShape="0">
              <a:srgbClr val="000000">
                <a:alpha val="40000"/>
              </a:srgbClr>
            </a:outerShdw>
          </a:effectLst>
        </p:spPr>
      </p:pic>
      <p:sp>
        <p:nvSpPr>
          <p:cNvPr id="50" name="Google Shape;50;p35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1" name="Google Shape;51;p35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13D58"/>
            </a:gs>
            <a:gs pos="26000">
              <a:srgbClr val="213D58"/>
            </a:gs>
            <a:gs pos="100000">
              <a:srgbClr val="2C85C1"/>
            </a:gs>
          </a:gsLst>
          <a:lin ang="2700000" scaled="0"/>
        </a:gradFill>
        <a:effectLst/>
      </p:bgPr>
    </p:bg>
    <p:spTree>
      <p:nvGrpSpPr>
        <p:cNvPr id="1" name="Shape 8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1" name="Google Shape;841;p61"/>
          <p:cNvGrpSpPr/>
          <p:nvPr/>
        </p:nvGrpSpPr>
        <p:grpSpPr>
          <a:xfrm>
            <a:off x="630720" y="-30960"/>
            <a:ext cx="1059120" cy="1101960"/>
            <a:chOff x="630720" y="-30960"/>
            <a:chExt cx="1059120" cy="1101960"/>
          </a:xfrm>
        </p:grpSpPr>
        <p:sp>
          <p:nvSpPr>
            <p:cNvPr id="842" name="Google Shape;842;p61"/>
            <p:cNvSpPr/>
            <p:nvPr/>
          </p:nvSpPr>
          <p:spPr>
            <a:xfrm>
              <a:off x="630720" y="408960"/>
              <a:ext cx="1059120" cy="662040"/>
            </a:xfrm>
            <a:custGeom>
              <a:avLst/>
              <a:gdLst/>
              <a:ahLst/>
              <a:cxnLst/>
              <a:rect l="l" t="t" r="r" b="b"/>
              <a:pathLst>
                <a:path w="1486525" h="929600" extrusionOk="0">
                  <a:moveTo>
                    <a:pt x="763843" y="103461"/>
                  </a:moveTo>
                  <a:cubicBezTo>
                    <a:pt x="734020" y="103461"/>
                    <a:pt x="709843" y="127638"/>
                    <a:pt x="709843" y="157461"/>
                  </a:cubicBezTo>
                  <a:cubicBezTo>
                    <a:pt x="709843" y="187284"/>
                    <a:pt x="734020" y="211461"/>
                    <a:pt x="763843" y="211461"/>
                  </a:cubicBezTo>
                  <a:cubicBezTo>
                    <a:pt x="793666" y="211461"/>
                    <a:pt x="817843" y="187284"/>
                    <a:pt x="817843" y="157461"/>
                  </a:cubicBezTo>
                  <a:cubicBezTo>
                    <a:pt x="817843" y="127638"/>
                    <a:pt x="793666" y="103461"/>
                    <a:pt x="763843" y="103461"/>
                  </a:cubicBezTo>
                  <a:close/>
                  <a:moveTo>
                    <a:pt x="850384" y="200"/>
                  </a:moveTo>
                  <a:cubicBezTo>
                    <a:pt x="960589" y="-4563"/>
                    <a:pt x="1068126" y="75828"/>
                    <a:pt x="1104511" y="198796"/>
                  </a:cubicBezTo>
                  <a:cubicBezTo>
                    <a:pt x="1296726" y="148980"/>
                    <a:pt x="1471224" y="282426"/>
                    <a:pt x="1485511" y="429111"/>
                  </a:cubicBezTo>
                  <a:cubicBezTo>
                    <a:pt x="1499799" y="572748"/>
                    <a:pt x="1361686" y="734959"/>
                    <a:pt x="1167757" y="731053"/>
                  </a:cubicBezTo>
                  <a:cubicBezTo>
                    <a:pt x="1165090" y="741626"/>
                    <a:pt x="1134801" y="856212"/>
                    <a:pt x="1024882" y="897836"/>
                  </a:cubicBezTo>
                  <a:cubicBezTo>
                    <a:pt x="932490" y="932792"/>
                    <a:pt x="822762" y="901455"/>
                    <a:pt x="754849" y="818398"/>
                  </a:cubicBezTo>
                  <a:cubicBezTo>
                    <a:pt x="749419" y="826398"/>
                    <a:pt x="675029" y="932126"/>
                    <a:pt x="548347" y="929554"/>
                  </a:cubicBezTo>
                  <a:cubicBezTo>
                    <a:pt x="444715" y="927554"/>
                    <a:pt x="350417" y="854021"/>
                    <a:pt x="317937" y="746865"/>
                  </a:cubicBezTo>
                  <a:cubicBezTo>
                    <a:pt x="140676" y="760866"/>
                    <a:pt x="-5913" y="615420"/>
                    <a:pt x="183" y="453018"/>
                  </a:cubicBezTo>
                  <a:cubicBezTo>
                    <a:pt x="6660" y="292808"/>
                    <a:pt x="160203" y="159553"/>
                    <a:pt x="334320" y="182985"/>
                  </a:cubicBezTo>
                  <a:cubicBezTo>
                    <a:pt x="338130" y="174031"/>
                    <a:pt x="377659" y="86496"/>
                    <a:pt x="477195" y="63827"/>
                  </a:cubicBezTo>
                  <a:cubicBezTo>
                    <a:pt x="578636" y="40776"/>
                    <a:pt x="653026" y="105356"/>
                    <a:pt x="659884" y="111452"/>
                  </a:cubicBezTo>
                  <a:cubicBezTo>
                    <a:pt x="668552" y="98974"/>
                    <a:pt x="736084" y="5058"/>
                    <a:pt x="850384" y="200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100000">
                  <a:srgbClr val="D8D8D8"/>
                </a:gs>
              </a:gsLst>
              <a:lin ang="8100000" scaled="0"/>
            </a:gradFill>
            <a:ln w="9525" cap="flat" cmpd="sng">
              <a:solidFill>
                <a:srgbClr val="FFFFFF"/>
              </a:solidFill>
              <a:prstDash val="solid"/>
              <a:miter lim="8000"/>
              <a:headEnd type="none" w="sm" len="sm"/>
              <a:tailEnd type="none" w="sm" len="sm"/>
            </a:ln>
            <a:effectLst>
              <a:outerShdw blurRad="292100" dist="380819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" name="Google Shape;843;p61"/>
            <p:cNvSpPr/>
            <p:nvPr/>
          </p:nvSpPr>
          <p:spPr>
            <a:xfrm>
              <a:off x="1167480" y="-30960"/>
              <a:ext cx="57600" cy="575280"/>
            </a:xfrm>
            <a:custGeom>
              <a:avLst/>
              <a:gdLst/>
              <a:ahLst/>
              <a:cxnLst/>
              <a:rect l="l" t="t" r="r" b="b"/>
              <a:pathLst>
                <a:path w="297649" h="2126511" extrusionOk="0">
                  <a:moveTo>
                    <a:pt x="20578" y="2126511"/>
                  </a:moveTo>
                  <a:cubicBezTo>
                    <a:pt x="1675" y="1937488"/>
                    <a:pt x="-17227" y="1748465"/>
                    <a:pt x="27666" y="1488558"/>
                  </a:cubicBezTo>
                  <a:cubicBezTo>
                    <a:pt x="72559" y="1228651"/>
                    <a:pt x="255676" y="815162"/>
                    <a:pt x="289936" y="567069"/>
                  </a:cubicBezTo>
                  <a:cubicBezTo>
                    <a:pt x="324196" y="318976"/>
                    <a:pt x="233229" y="0"/>
                    <a:pt x="233229" y="0"/>
                  </a:cubicBezTo>
                  <a:lnTo>
                    <a:pt x="233229" y="0"/>
                  </a:lnTo>
                  <a:lnTo>
                    <a:pt x="233229" y="0"/>
                  </a:lnTo>
                </a:path>
              </a:pathLst>
            </a:custGeom>
            <a:noFill/>
            <a:ln w="12700" cap="flat" cmpd="sng">
              <a:solidFill>
                <a:srgbClr val="FFFFFF"/>
              </a:solidFill>
              <a:prstDash val="solid"/>
              <a:miter lim="8000"/>
              <a:headEnd type="none" w="sm" len="sm"/>
              <a:tailEnd type="none" w="sm" len="sm"/>
            </a:ln>
            <a:effectLst>
              <a:outerShdw blurRad="50800" dist="38160" algn="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44" name="Google Shape;844;p61"/>
          <p:cNvGrpSpPr/>
          <p:nvPr/>
        </p:nvGrpSpPr>
        <p:grpSpPr>
          <a:xfrm>
            <a:off x="10644750" y="0"/>
            <a:ext cx="1126620" cy="1193855"/>
            <a:chOff x="10644750" y="0"/>
            <a:chExt cx="1126620" cy="1193855"/>
          </a:xfrm>
        </p:grpSpPr>
        <p:sp>
          <p:nvSpPr>
            <p:cNvPr id="845" name="Google Shape;845;p61"/>
            <p:cNvSpPr/>
            <p:nvPr/>
          </p:nvSpPr>
          <p:spPr>
            <a:xfrm rot="-10421400">
              <a:off x="10677960" y="474840"/>
              <a:ext cx="1060200" cy="662760"/>
            </a:xfrm>
            <a:custGeom>
              <a:avLst/>
              <a:gdLst/>
              <a:ahLst/>
              <a:cxnLst/>
              <a:rect l="l" t="t" r="r" b="b"/>
              <a:pathLst>
                <a:path w="1486525" h="929600" extrusionOk="0">
                  <a:moveTo>
                    <a:pt x="743221" y="752540"/>
                  </a:moveTo>
                  <a:cubicBezTo>
                    <a:pt x="772985" y="754411"/>
                    <a:pt x="798631" y="731798"/>
                    <a:pt x="800502" y="702034"/>
                  </a:cubicBezTo>
                  <a:cubicBezTo>
                    <a:pt x="802373" y="672270"/>
                    <a:pt x="779760" y="646624"/>
                    <a:pt x="749996" y="644753"/>
                  </a:cubicBezTo>
                  <a:cubicBezTo>
                    <a:pt x="720231" y="642882"/>
                    <a:pt x="694585" y="665495"/>
                    <a:pt x="692715" y="695259"/>
                  </a:cubicBezTo>
                  <a:cubicBezTo>
                    <a:pt x="690844" y="725023"/>
                    <a:pt x="713456" y="750669"/>
                    <a:pt x="743221" y="752540"/>
                  </a:cubicBezTo>
                  <a:close/>
                  <a:moveTo>
                    <a:pt x="548347" y="929554"/>
                  </a:moveTo>
                  <a:cubicBezTo>
                    <a:pt x="444715" y="927554"/>
                    <a:pt x="350417" y="854021"/>
                    <a:pt x="317937" y="746865"/>
                  </a:cubicBezTo>
                  <a:cubicBezTo>
                    <a:pt x="140676" y="760866"/>
                    <a:pt x="-5913" y="615420"/>
                    <a:pt x="183" y="453018"/>
                  </a:cubicBezTo>
                  <a:cubicBezTo>
                    <a:pt x="6660" y="292808"/>
                    <a:pt x="160203" y="159553"/>
                    <a:pt x="334320" y="182985"/>
                  </a:cubicBezTo>
                  <a:cubicBezTo>
                    <a:pt x="338130" y="174031"/>
                    <a:pt x="377659" y="86496"/>
                    <a:pt x="477195" y="63827"/>
                  </a:cubicBezTo>
                  <a:cubicBezTo>
                    <a:pt x="578636" y="40776"/>
                    <a:pt x="653026" y="105356"/>
                    <a:pt x="659884" y="111452"/>
                  </a:cubicBezTo>
                  <a:cubicBezTo>
                    <a:pt x="668552" y="98974"/>
                    <a:pt x="736084" y="5058"/>
                    <a:pt x="850384" y="200"/>
                  </a:cubicBezTo>
                  <a:cubicBezTo>
                    <a:pt x="960589" y="-4563"/>
                    <a:pt x="1068126" y="75828"/>
                    <a:pt x="1104511" y="198796"/>
                  </a:cubicBezTo>
                  <a:cubicBezTo>
                    <a:pt x="1296726" y="148980"/>
                    <a:pt x="1471224" y="282426"/>
                    <a:pt x="1485511" y="429111"/>
                  </a:cubicBezTo>
                  <a:cubicBezTo>
                    <a:pt x="1499799" y="572748"/>
                    <a:pt x="1361686" y="734959"/>
                    <a:pt x="1167757" y="731053"/>
                  </a:cubicBezTo>
                  <a:cubicBezTo>
                    <a:pt x="1165090" y="741626"/>
                    <a:pt x="1134801" y="856212"/>
                    <a:pt x="1024882" y="897836"/>
                  </a:cubicBezTo>
                  <a:cubicBezTo>
                    <a:pt x="932490" y="932792"/>
                    <a:pt x="822762" y="901455"/>
                    <a:pt x="754849" y="818398"/>
                  </a:cubicBezTo>
                  <a:cubicBezTo>
                    <a:pt x="749419" y="826398"/>
                    <a:pt x="675029" y="932126"/>
                    <a:pt x="548347" y="929554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100000">
                  <a:srgbClr val="D8D8D8"/>
                </a:gs>
              </a:gsLst>
              <a:lin ang="19283999" scaled="0"/>
            </a:gradFill>
            <a:ln w="9525" cap="flat" cmpd="sng">
              <a:solidFill>
                <a:srgbClr val="FFFFFF"/>
              </a:solidFill>
              <a:prstDash val="solid"/>
              <a:miter lim="8000"/>
              <a:headEnd type="none" w="sm" len="sm"/>
              <a:tailEnd type="none" w="sm" len="sm"/>
            </a:ln>
            <a:effectLst>
              <a:outerShdw blurRad="292100" dist="380819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6" name="Google Shape;846;p61"/>
            <p:cNvSpPr/>
            <p:nvPr/>
          </p:nvSpPr>
          <p:spPr>
            <a:xfrm>
              <a:off x="11148480" y="0"/>
              <a:ext cx="119880" cy="653040"/>
            </a:xfrm>
            <a:custGeom>
              <a:avLst/>
              <a:gdLst/>
              <a:ahLst/>
              <a:cxnLst/>
              <a:rect l="l" t="t" r="r" b="b"/>
              <a:pathLst>
                <a:path w="294355" h="1269357" extrusionOk="0">
                  <a:moveTo>
                    <a:pt x="161173" y="1269357"/>
                  </a:moveTo>
                  <a:cubicBezTo>
                    <a:pt x="71790" y="1175794"/>
                    <a:pt x="-17592" y="1082232"/>
                    <a:pt x="2985" y="922116"/>
                  </a:cubicBezTo>
                  <a:cubicBezTo>
                    <a:pt x="23562" y="762000"/>
                    <a:pt x="246054" y="462344"/>
                    <a:pt x="284636" y="308658"/>
                  </a:cubicBezTo>
                  <a:cubicBezTo>
                    <a:pt x="323218" y="154972"/>
                    <a:pt x="234479" y="0"/>
                    <a:pt x="234479" y="0"/>
                  </a:cubicBezTo>
                </a:path>
              </a:pathLst>
            </a:custGeom>
            <a:noFill/>
            <a:ln w="12700" cap="flat" cmpd="sng">
              <a:solidFill>
                <a:srgbClr val="FFFFFF"/>
              </a:solidFill>
              <a:prstDash val="solid"/>
              <a:miter lim="8000"/>
              <a:headEnd type="none" w="sm" len="sm"/>
              <a:tailEnd type="none" w="sm" len="sm"/>
            </a:ln>
            <a:effectLst>
              <a:outerShdw blurRad="50800" dist="38160" algn="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47" name="Google Shape;847;p61"/>
          <p:cNvGrpSpPr/>
          <p:nvPr/>
        </p:nvGrpSpPr>
        <p:grpSpPr>
          <a:xfrm>
            <a:off x="9627840" y="-30960"/>
            <a:ext cx="1419840" cy="1851480"/>
            <a:chOff x="9627840" y="-30960"/>
            <a:chExt cx="1419840" cy="1851480"/>
          </a:xfrm>
        </p:grpSpPr>
        <p:sp>
          <p:nvSpPr>
            <p:cNvPr id="848" name="Google Shape;848;p61"/>
            <p:cNvSpPr/>
            <p:nvPr/>
          </p:nvSpPr>
          <p:spPr>
            <a:xfrm>
              <a:off x="9627840" y="983520"/>
              <a:ext cx="1419840" cy="837000"/>
            </a:xfrm>
            <a:custGeom>
              <a:avLst/>
              <a:gdLst/>
              <a:ahLst/>
              <a:cxnLst/>
              <a:rect l="l" t="t" r="r" b="b"/>
              <a:pathLst>
                <a:path w="1992408" h="1175111" extrusionOk="0">
                  <a:moveTo>
                    <a:pt x="981597" y="432051"/>
                  </a:moveTo>
                  <a:cubicBezTo>
                    <a:pt x="951774" y="432051"/>
                    <a:pt x="927597" y="456228"/>
                    <a:pt x="927597" y="486051"/>
                  </a:cubicBezTo>
                  <a:cubicBezTo>
                    <a:pt x="927597" y="515874"/>
                    <a:pt x="951774" y="540051"/>
                    <a:pt x="981597" y="540051"/>
                  </a:cubicBezTo>
                  <a:cubicBezTo>
                    <a:pt x="1011420" y="540051"/>
                    <a:pt x="1035597" y="515874"/>
                    <a:pt x="1035597" y="486051"/>
                  </a:cubicBezTo>
                  <a:cubicBezTo>
                    <a:pt x="1035597" y="456228"/>
                    <a:pt x="1011420" y="432051"/>
                    <a:pt x="981597" y="432051"/>
                  </a:cubicBezTo>
                  <a:close/>
                  <a:moveTo>
                    <a:pt x="1352451" y="712"/>
                  </a:moveTo>
                  <a:cubicBezTo>
                    <a:pt x="1380105" y="-937"/>
                    <a:pt x="1407791" y="260"/>
                    <a:pt x="1435005" y="4522"/>
                  </a:cubicBezTo>
                  <a:cubicBezTo>
                    <a:pt x="1659945" y="39764"/>
                    <a:pt x="1833906" y="281604"/>
                    <a:pt x="1743421" y="523158"/>
                  </a:cubicBezTo>
                  <a:cubicBezTo>
                    <a:pt x="1846333" y="525158"/>
                    <a:pt x="1937880" y="573355"/>
                    <a:pt x="1974733" y="647649"/>
                  </a:cubicBezTo>
                  <a:cubicBezTo>
                    <a:pt x="2031339" y="761664"/>
                    <a:pt x="1945208" y="908825"/>
                    <a:pt x="1812771" y="945020"/>
                  </a:cubicBezTo>
                  <a:cubicBezTo>
                    <a:pt x="1679062" y="981596"/>
                    <a:pt x="1563299" y="887013"/>
                    <a:pt x="1558307" y="882822"/>
                  </a:cubicBezTo>
                  <a:cubicBezTo>
                    <a:pt x="1540890" y="989502"/>
                    <a:pt x="1466972" y="1079418"/>
                    <a:pt x="1365548" y="1111041"/>
                  </a:cubicBezTo>
                  <a:cubicBezTo>
                    <a:pt x="1223660" y="1155237"/>
                    <a:pt x="1042370" y="1080751"/>
                    <a:pt x="972276" y="924351"/>
                  </a:cubicBezTo>
                  <a:cubicBezTo>
                    <a:pt x="965585" y="1040080"/>
                    <a:pt x="882746" y="1137711"/>
                    <a:pt x="771763" y="1166381"/>
                  </a:cubicBezTo>
                  <a:cubicBezTo>
                    <a:pt x="632424" y="1202386"/>
                    <a:pt x="468126" y="1124471"/>
                    <a:pt x="417043" y="979691"/>
                  </a:cubicBezTo>
                  <a:cubicBezTo>
                    <a:pt x="400794" y="992073"/>
                    <a:pt x="304148" y="1063892"/>
                    <a:pt x="193484" y="1041889"/>
                  </a:cubicBezTo>
                  <a:cubicBezTo>
                    <a:pt x="53507" y="1014076"/>
                    <a:pt x="-7454" y="856342"/>
                    <a:pt x="724" y="744519"/>
                  </a:cubicBezTo>
                  <a:cubicBezTo>
                    <a:pt x="1679" y="731946"/>
                    <a:pt x="17292" y="559543"/>
                    <a:pt x="170331" y="502489"/>
                  </a:cubicBezTo>
                  <a:cubicBezTo>
                    <a:pt x="245736" y="474295"/>
                    <a:pt x="317317" y="487915"/>
                    <a:pt x="347798" y="495440"/>
                  </a:cubicBezTo>
                  <a:cubicBezTo>
                    <a:pt x="317742" y="351803"/>
                    <a:pt x="405784" y="213976"/>
                    <a:pt x="540558" y="170447"/>
                  </a:cubicBezTo>
                  <a:cubicBezTo>
                    <a:pt x="699969" y="118917"/>
                    <a:pt x="898145" y="207880"/>
                    <a:pt x="949230" y="377902"/>
                  </a:cubicBezTo>
                  <a:cubicBezTo>
                    <a:pt x="966886" y="163209"/>
                    <a:pt x="1158876" y="12252"/>
                    <a:pt x="1352451" y="712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100000">
                  <a:srgbClr val="D8D8D8"/>
                </a:gs>
              </a:gsLst>
              <a:lin ang="8100000" scaled="0"/>
            </a:gradFill>
            <a:ln w="9525" cap="flat" cmpd="sng">
              <a:solidFill>
                <a:srgbClr val="FFFFFF"/>
              </a:solidFill>
              <a:prstDash val="solid"/>
              <a:miter lim="8000"/>
              <a:headEnd type="none" w="sm" len="sm"/>
              <a:tailEnd type="none" w="sm" len="sm"/>
            </a:ln>
            <a:effectLst>
              <a:outerShdw blurRad="292100" dist="380819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9" name="Google Shape;849;p61"/>
            <p:cNvSpPr/>
            <p:nvPr/>
          </p:nvSpPr>
          <p:spPr>
            <a:xfrm flipH="1">
              <a:off x="10317960" y="-30960"/>
              <a:ext cx="70560" cy="1367280"/>
            </a:xfrm>
            <a:custGeom>
              <a:avLst/>
              <a:gdLst/>
              <a:ahLst/>
              <a:cxnLst/>
              <a:rect l="l" t="t" r="r" b="b"/>
              <a:pathLst>
                <a:path w="99895" h="1353879" extrusionOk="0">
                  <a:moveTo>
                    <a:pt x="99895" y="1353879"/>
                  </a:moveTo>
                  <a:cubicBezTo>
                    <a:pt x="53230" y="1101651"/>
                    <a:pt x="6565" y="849423"/>
                    <a:pt x="658" y="623777"/>
                  </a:cubicBezTo>
                  <a:cubicBezTo>
                    <a:pt x="-5249" y="398131"/>
                    <a:pt x="29602" y="199065"/>
                    <a:pt x="64454" y="0"/>
                  </a:cubicBezTo>
                </a:path>
              </a:pathLst>
            </a:custGeom>
            <a:noFill/>
            <a:ln w="12700" cap="flat" cmpd="sng">
              <a:solidFill>
                <a:srgbClr val="FFFFFF"/>
              </a:solidFill>
              <a:prstDash val="solid"/>
              <a:miter lim="8000"/>
              <a:headEnd type="none" w="sm" len="sm"/>
              <a:tailEnd type="none" w="sm" len="sm"/>
            </a:ln>
            <a:effectLst>
              <a:outerShdw blurRad="50800" dist="37674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50" name="Google Shape;850;p61"/>
          <p:cNvSpPr/>
          <p:nvPr/>
        </p:nvSpPr>
        <p:spPr>
          <a:xfrm>
            <a:off x="0" y="5883480"/>
            <a:ext cx="12191400" cy="973800"/>
          </a:xfrm>
          <a:custGeom>
            <a:avLst/>
            <a:gdLst/>
            <a:ahLst/>
            <a:cxnLst/>
            <a:rect l="l" t="t" r="r" b="b"/>
            <a:pathLst>
              <a:path w="12192000" h="974656" extrusionOk="0">
                <a:moveTo>
                  <a:pt x="2273469" y="0"/>
                </a:moveTo>
                <a:cubicBezTo>
                  <a:pt x="2418421" y="141476"/>
                  <a:pt x="2738629" y="233230"/>
                  <a:pt x="3088484" y="233660"/>
                </a:cubicBezTo>
                <a:cubicBezTo>
                  <a:pt x="3419259" y="233402"/>
                  <a:pt x="3722980" y="153851"/>
                  <a:pt x="3879212" y="26557"/>
                </a:cubicBezTo>
                <a:cubicBezTo>
                  <a:pt x="4031493" y="177776"/>
                  <a:pt x="4378506" y="269387"/>
                  <a:pt x="4730766" y="254914"/>
                </a:cubicBezTo>
                <a:cubicBezTo>
                  <a:pt x="5176455" y="236621"/>
                  <a:pt x="5387154" y="58558"/>
                  <a:pt x="5399845" y="47811"/>
                </a:cubicBezTo>
                <a:cubicBezTo>
                  <a:pt x="5419536" y="58940"/>
                  <a:pt x="5782737" y="256825"/>
                  <a:pt x="6348653" y="228358"/>
                </a:cubicBezTo>
                <a:cubicBezTo>
                  <a:pt x="6783728" y="206530"/>
                  <a:pt x="7025607" y="66773"/>
                  <a:pt x="7066414" y="42462"/>
                </a:cubicBezTo>
                <a:cubicBezTo>
                  <a:pt x="7251076" y="181502"/>
                  <a:pt x="7593383" y="262509"/>
                  <a:pt x="7942252" y="249613"/>
                </a:cubicBezTo>
                <a:cubicBezTo>
                  <a:pt x="8363981" y="233994"/>
                  <a:pt x="8593827" y="88506"/>
                  <a:pt x="8623474" y="69018"/>
                </a:cubicBezTo>
                <a:cubicBezTo>
                  <a:pt x="8651917" y="84732"/>
                  <a:pt x="9000349" y="269625"/>
                  <a:pt x="9547997" y="249613"/>
                </a:cubicBezTo>
                <a:cubicBezTo>
                  <a:pt x="9942703" y="235283"/>
                  <a:pt x="10184801" y="123182"/>
                  <a:pt x="10241360" y="95575"/>
                </a:cubicBezTo>
                <a:cubicBezTo>
                  <a:pt x="10380843" y="206100"/>
                  <a:pt x="10654446" y="269148"/>
                  <a:pt x="10928707" y="254914"/>
                </a:cubicBezTo>
                <a:cubicBezTo>
                  <a:pt x="11288189" y="236287"/>
                  <a:pt x="11452723" y="95050"/>
                  <a:pt x="11463882" y="84971"/>
                </a:cubicBezTo>
                <a:cubicBezTo>
                  <a:pt x="11487075" y="97199"/>
                  <a:pt x="11694384" y="202565"/>
                  <a:pt x="12035596" y="196500"/>
                </a:cubicBezTo>
                <a:cubicBezTo>
                  <a:pt x="12079684" y="195717"/>
                  <a:pt x="12121207" y="193162"/>
                  <a:pt x="12160154" y="189266"/>
                </a:cubicBezTo>
                <a:lnTo>
                  <a:pt x="12192000" y="184805"/>
                </a:lnTo>
                <a:lnTo>
                  <a:pt x="12192000" y="340247"/>
                </a:lnTo>
                <a:lnTo>
                  <a:pt x="12192000" y="491903"/>
                </a:lnTo>
                <a:lnTo>
                  <a:pt x="12192000" y="974656"/>
                </a:lnTo>
                <a:lnTo>
                  <a:pt x="0" y="974656"/>
                </a:lnTo>
                <a:lnTo>
                  <a:pt x="0" y="496084"/>
                </a:lnTo>
                <a:lnTo>
                  <a:pt x="0" y="340247"/>
                </a:lnTo>
                <a:lnTo>
                  <a:pt x="0" y="222260"/>
                </a:lnTo>
                <a:lnTo>
                  <a:pt x="14292" y="223668"/>
                </a:lnTo>
                <a:cubicBezTo>
                  <a:pt x="68901" y="227370"/>
                  <a:pt x="128940" y="227904"/>
                  <a:pt x="192828" y="223056"/>
                </a:cubicBezTo>
                <a:cubicBezTo>
                  <a:pt x="428252" y="205192"/>
                  <a:pt x="621887" y="121224"/>
                  <a:pt x="679868" y="10603"/>
                </a:cubicBezTo>
                <a:cubicBezTo>
                  <a:pt x="831384" y="153560"/>
                  <a:pt x="1165704" y="242161"/>
                  <a:pt x="1519279" y="233660"/>
                </a:cubicBezTo>
                <a:cubicBezTo>
                  <a:pt x="1849005" y="225779"/>
                  <a:pt x="2142847" y="134789"/>
                  <a:pt x="2273469" y="0"/>
                </a:cubicBezTo>
                <a:close/>
              </a:path>
            </a:pathLst>
          </a:custGeom>
          <a:gradFill>
            <a:gsLst>
              <a:gs pos="0">
                <a:srgbClr val="2C85C1"/>
              </a:gs>
              <a:gs pos="100000">
                <a:srgbClr val="213D58"/>
              </a:gs>
            </a:gsLst>
            <a:lin ang="8100000" scaled="0"/>
          </a:gradFill>
          <a:ln>
            <a:noFill/>
          </a:ln>
          <a:effectLst>
            <a:outerShdw blurRad="292100" dist="380880" dir="16200000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1" name="Google Shape;851;p61"/>
          <p:cNvSpPr/>
          <p:nvPr/>
        </p:nvSpPr>
        <p:spPr>
          <a:xfrm flipH="1">
            <a:off x="-720" y="6152400"/>
            <a:ext cx="12191400" cy="496440"/>
          </a:xfrm>
          <a:custGeom>
            <a:avLst/>
            <a:gdLst/>
            <a:ahLst/>
            <a:cxnLst/>
            <a:rect l="l" t="t" r="r" b="b"/>
            <a:pathLst>
              <a:path w="12192000" h="938119" extrusionOk="0">
                <a:moveTo>
                  <a:pt x="2468204" y="0"/>
                </a:moveTo>
                <a:cubicBezTo>
                  <a:pt x="2337583" y="254857"/>
                  <a:pt x="2043740" y="426901"/>
                  <a:pt x="1714014" y="441802"/>
                </a:cubicBezTo>
                <a:cubicBezTo>
                  <a:pt x="1360440" y="457877"/>
                  <a:pt x="1026120" y="290350"/>
                  <a:pt x="874604" y="20048"/>
                </a:cubicBezTo>
                <a:cubicBezTo>
                  <a:pt x="816622" y="229209"/>
                  <a:pt x="622988" y="387976"/>
                  <a:pt x="387564" y="421753"/>
                </a:cubicBezTo>
                <a:cubicBezTo>
                  <a:pt x="259787" y="440086"/>
                  <a:pt x="147408" y="417712"/>
                  <a:pt x="63075" y="388135"/>
                </a:cubicBezTo>
                <a:lnTo>
                  <a:pt x="0" y="360460"/>
                </a:lnTo>
                <a:lnTo>
                  <a:pt x="0" y="938119"/>
                </a:lnTo>
                <a:lnTo>
                  <a:pt x="12192000" y="930214"/>
                </a:lnTo>
                <a:lnTo>
                  <a:pt x="12192000" y="370021"/>
                </a:lnTo>
                <a:lnTo>
                  <a:pt x="12108752" y="366720"/>
                </a:lnTo>
                <a:cubicBezTo>
                  <a:pt x="11840169" y="335954"/>
                  <a:pt x="11678912" y="180893"/>
                  <a:pt x="11658618" y="160663"/>
                </a:cubicBezTo>
                <a:cubicBezTo>
                  <a:pt x="11647459" y="179719"/>
                  <a:pt x="11482925" y="446769"/>
                  <a:pt x="11123443" y="481990"/>
                </a:cubicBezTo>
                <a:cubicBezTo>
                  <a:pt x="10849182" y="508903"/>
                  <a:pt x="10575579" y="389692"/>
                  <a:pt x="10436096" y="180712"/>
                </a:cubicBezTo>
                <a:cubicBezTo>
                  <a:pt x="10379537" y="232912"/>
                  <a:pt x="10137439" y="444872"/>
                  <a:pt x="9742733" y="471966"/>
                </a:cubicBezTo>
                <a:cubicBezTo>
                  <a:pt x="9195085" y="509806"/>
                  <a:pt x="8846653" y="160211"/>
                  <a:pt x="8818210" y="130499"/>
                </a:cubicBezTo>
                <a:cubicBezTo>
                  <a:pt x="8788563" y="167346"/>
                  <a:pt x="8558717" y="442434"/>
                  <a:pt x="8136988" y="471966"/>
                </a:cubicBezTo>
                <a:cubicBezTo>
                  <a:pt x="7788119" y="496350"/>
                  <a:pt x="7445812" y="343182"/>
                  <a:pt x="7261149" y="80286"/>
                </a:cubicBezTo>
                <a:cubicBezTo>
                  <a:pt x="7220343" y="126254"/>
                  <a:pt x="6978464" y="390505"/>
                  <a:pt x="6543389" y="431777"/>
                </a:cubicBezTo>
                <a:cubicBezTo>
                  <a:pt x="5977473" y="485603"/>
                  <a:pt x="5614272" y="111443"/>
                  <a:pt x="5594581" y="90401"/>
                </a:cubicBezTo>
                <a:cubicBezTo>
                  <a:pt x="5581890" y="110721"/>
                  <a:pt x="5371191" y="447401"/>
                  <a:pt x="4925502" y="481990"/>
                </a:cubicBezTo>
                <a:cubicBezTo>
                  <a:pt x="4573240" y="509355"/>
                  <a:pt x="4226229" y="336137"/>
                  <a:pt x="4073948" y="50213"/>
                </a:cubicBezTo>
                <a:cubicBezTo>
                  <a:pt x="3917716" y="290901"/>
                  <a:pt x="3613994" y="441314"/>
                  <a:pt x="3283219" y="441802"/>
                </a:cubicBezTo>
                <a:cubicBezTo>
                  <a:pt x="2933365" y="440989"/>
                  <a:pt x="2613156" y="267501"/>
                  <a:pt x="2468204" y="0"/>
                </a:cubicBezTo>
                <a:close/>
              </a:path>
            </a:pathLst>
          </a:custGeom>
          <a:solidFill>
            <a:srgbClr val="3097BE"/>
          </a:solidFill>
          <a:ln>
            <a:noFill/>
          </a:ln>
          <a:effectLst>
            <a:outerShdw blurRad="292100" dist="127080" dir="16200000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2" name="Google Shape;852;p61"/>
          <p:cNvSpPr/>
          <p:nvPr/>
        </p:nvSpPr>
        <p:spPr>
          <a:xfrm>
            <a:off x="0" y="6411240"/>
            <a:ext cx="12191400" cy="496440"/>
          </a:xfrm>
          <a:custGeom>
            <a:avLst/>
            <a:gdLst/>
            <a:ahLst/>
            <a:cxnLst/>
            <a:rect l="l" t="t" r="r" b="b"/>
            <a:pathLst>
              <a:path w="12192000" h="938175" extrusionOk="0">
                <a:moveTo>
                  <a:pt x="2343281" y="0"/>
                </a:moveTo>
                <a:cubicBezTo>
                  <a:pt x="2475893" y="267501"/>
                  <a:pt x="2768841" y="440989"/>
                  <a:pt x="3088911" y="441802"/>
                </a:cubicBezTo>
                <a:cubicBezTo>
                  <a:pt x="3391526" y="441314"/>
                  <a:pt x="3669391" y="290901"/>
                  <a:pt x="3812322" y="50213"/>
                </a:cubicBezTo>
                <a:cubicBezTo>
                  <a:pt x="3951639" y="336137"/>
                  <a:pt x="4269108" y="509355"/>
                  <a:pt x="4591380" y="481990"/>
                </a:cubicBezTo>
                <a:cubicBezTo>
                  <a:pt x="4999126" y="447401"/>
                  <a:pt x="5191888" y="110721"/>
                  <a:pt x="5203498" y="90401"/>
                </a:cubicBezTo>
                <a:cubicBezTo>
                  <a:pt x="5221513" y="111443"/>
                  <a:pt x="5553794" y="485603"/>
                  <a:pt x="6071531" y="431777"/>
                </a:cubicBezTo>
                <a:cubicBezTo>
                  <a:pt x="6469567" y="390505"/>
                  <a:pt x="6690854" y="126254"/>
                  <a:pt x="6728186" y="80286"/>
                </a:cubicBezTo>
                <a:cubicBezTo>
                  <a:pt x="6897128" y="343182"/>
                  <a:pt x="7210293" y="496350"/>
                  <a:pt x="7529462" y="471966"/>
                </a:cubicBezTo>
                <a:cubicBezTo>
                  <a:pt x="7915288" y="442434"/>
                  <a:pt x="8125566" y="167346"/>
                  <a:pt x="8152689" y="130499"/>
                </a:cubicBezTo>
                <a:cubicBezTo>
                  <a:pt x="8178711" y="160211"/>
                  <a:pt x="8497480" y="509806"/>
                  <a:pt x="8998504" y="471966"/>
                </a:cubicBezTo>
                <a:cubicBezTo>
                  <a:pt x="9359608" y="444872"/>
                  <a:pt x="9581095" y="232912"/>
                  <a:pt x="9632839" y="180712"/>
                </a:cubicBezTo>
                <a:cubicBezTo>
                  <a:pt x="9760447" y="389692"/>
                  <a:pt x="10010758" y="508903"/>
                  <a:pt x="10261670" y="481990"/>
                </a:cubicBezTo>
                <a:cubicBezTo>
                  <a:pt x="10590548" y="446769"/>
                  <a:pt x="10741075" y="179719"/>
                  <a:pt x="10751284" y="160663"/>
                </a:cubicBezTo>
                <a:cubicBezTo>
                  <a:pt x="10772502" y="183783"/>
                  <a:pt x="10962162" y="383009"/>
                  <a:pt x="11274326" y="371540"/>
                </a:cubicBezTo>
                <a:cubicBezTo>
                  <a:pt x="11596999" y="359709"/>
                  <a:pt x="11769544" y="133299"/>
                  <a:pt x="11786358" y="110450"/>
                </a:cubicBezTo>
                <a:cubicBezTo>
                  <a:pt x="11877506" y="192687"/>
                  <a:pt x="11993684" y="248608"/>
                  <a:pt x="12120141" y="271114"/>
                </a:cubicBezTo>
                <a:lnTo>
                  <a:pt x="12192000" y="277176"/>
                </a:lnTo>
                <a:lnTo>
                  <a:pt x="12192000" y="929539"/>
                </a:lnTo>
                <a:lnTo>
                  <a:pt x="6193" y="938175"/>
                </a:lnTo>
                <a:cubicBezTo>
                  <a:pt x="6092" y="752255"/>
                  <a:pt x="101" y="497222"/>
                  <a:pt x="0" y="311302"/>
                </a:cubicBezTo>
                <a:cubicBezTo>
                  <a:pt x="28525" y="332254"/>
                  <a:pt x="205975" y="458419"/>
                  <a:pt x="439773" y="421753"/>
                </a:cubicBezTo>
                <a:cubicBezTo>
                  <a:pt x="655154" y="387976"/>
                  <a:pt x="832304" y="229209"/>
                  <a:pt x="885349" y="20048"/>
                </a:cubicBezTo>
                <a:cubicBezTo>
                  <a:pt x="1023966" y="290350"/>
                  <a:pt x="1329824" y="457877"/>
                  <a:pt x="1653298" y="441802"/>
                </a:cubicBezTo>
                <a:cubicBezTo>
                  <a:pt x="1954953" y="426901"/>
                  <a:pt x="2223780" y="254857"/>
                  <a:pt x="2343281" y="0"/>
                </a:cubicBezTo>
                <a:close/>
              </a:path>
            </a:pathLst>
          </a:custGeom>
          <a:solidFill>
            <a:srgbClr val="88D0EB"/>
          </a:solidFill>
          <a:ln>
            <a:noFill/>
          </a:ln>
          <a:effectLst>
            <a:outerShdw blurRad="292100" dist="127080" dir="16200000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53" name="Google Shape;853;p61"/>
          <p:cNvGrpSpPr/>
          <p:nvPr/>
        </p:nvGrpSpPr>
        <p:grpSpPr>
          <a:xfrm>
            <a:off x="0" y="-18720"/>
            <a:ext cx="1936440" cy="2385000"/>
            <a:chOff x="0" y="-18720"/>
            <a:chExt cx="1936440" cy="2385000"/>
          </a:xfrm>
        </p:grpSpPr>
        <p:sp>
          <p:nvSpPr>
            <p:cNvPr id="854" name="Google Shape;854;p61"/>
            <p:cNvSpPr/>
            <p:nvPr/>
          </p:nvSpPr>
          <p:spPr>
            <a:xfrm>
              <a:off x="0" y="1360800"/>
              <a:ext cx="1936440" cy="1005480"/>
            </a:xfrm>
            <a:custGeom>
              <a:avLst/>
              <a:gdLst/>
              <a:ahLst/>
              <a:cxnLst/>
              <a:rect l="l" t="t" r="r" b="b"/>
              <a:pathLst>
                <a:path w="2717214" h="1411321" extrusionOk="0">
                  <a:moveTo>
                    <a:pt x="948540" y="321973"/>
                  </a:moveTo>
                  <a:cubicBezTo>
                    <a:pt x="918717" y="321973"/>
                    <a:pt x="894540" y="346150"/>
                    <a:pt x="894540" y="375973"/>
                  </a:cubicBezTo>
                  <a:cubicBezTo>
                    <a:pt x="894540" y="405796"/>
                    <a:pt x="918717" y="429973"/>
                    <a:pt x="948540" y="429973"/>
                  </a:cubicBezTo>
                  <a:cubicBezTo>
                    <a:pt x="978363" y="429973"/>
                    <a:pt x="1002540" y="405796"/>
                    <a:pt x="1002540" y="375973"/>
                  </a:cubicBezTo>
                  <a:cubicBezTo>
                    <a:pt x="1002540" y="346150"/>
                    <a:pt x="978363" y="321973"/>
                    <a:pt x="948540" y="321973"/>
                  </a:cubicBezTo>
                  <a:close/>
                  <a:moveTo>
                    <a:pt x="1807803" y="239"/>
                  </a:moveTo>
                  <a:cubicBezTo>
                    <a:pt x="1919006" y="3536"/>
                    <a:pt x="2029726" y="41107"/>
                    <a:pt x="2118101" y="118966"/>
                  </a:cubicBezTo>
                  <a:cubicBezTo>
                    <a:pt x="2297217" y="276788"/>
                    <a:pt x="2285649" y="513214"/>
                    <a:pt x="2283547" y="545198"/>
                  </a:cubicBezTo>
                  <a:cubicBezTo>
                    <a:pt x="2293099" y="543533"/>
                    <a:pt x="2521550" y="507079"/>
                    <a:pt x="2646160" y="659731"/>
                  </a:cubicBezTo>
                  <a:cubicBezTo>
                    <a:pt x="2775239" y="817815"/>
                    <a:pt x="2722135" y="1092097"/>
                    <a:pt x="2538025" y="1206893"/>
                  </a:cubicBezTo>
                  <a:cubicBezTo>
                    <a:pt x="2390981" y="1298466"/>
                    <a:pt x="2185401" y="1272878"/>
                    <a:pt x="2048173" y="1136876"/>
                  </a:cubicBezTo>
                  <a:cubicBezTo>
                    <a:pt x="2039234" y="1233094"/>
                    <a:pt x="1998486" y="1286285"/>
                    <a:pt x="1978156" y="1308631"/>
                  </a:cubicBezTo>
                  <a:cubicBezTo>
                    <a:pt x="1860995" y="1437447"/>
                    <a:pt x="1625533" y="1444107"/>
                    <a:pt x="1481907" y="1334044"/>
                  </a:cubicBezTo>
                  <a:cubicBezTo>
                    <a:pt x="1401638" y="1272527"/>
                    <a:pt x="1368427" y="1188753"/>
                    <a:pt x="1354668" y="1143185"/>
                  </a:cubicBezTo>
                  <a:cubicBezTo>
                    <a:pt x="1348184" y="1162201"/>
                    <a:pt x="1332849" y="1198130"/>
                    <a:pt x="1297446" y="1225908"/>
                  </a:cubicBezTo>
                  <a:cubicBezTo>
                    <a:pt x="1237945" y="1272440"/>
                    <a:pt x="1154259" y="1270511"/>
                    <a:pt x="1093881" y="1238614"/>
                  </a:cubicBezTo>
                  <a:cubicBezTo>
                    <a:pt x="1028159" y="1203913"/>
                    <a:pt x="1004324" y="1141345"/>
                    <a:pt x="998452" y="1124082"/>
                  </a:cubicBezTo>
                  <a:cubicBezTo>
                    <a:pt x="997050" y="1150196"/>
                    <a:pt x="990741" y="1197779"/>
                    <a:pt x="960246" y="1244924"/>
                  </a:cubicBezTo>
                  <a:cubicBezTo>
                    <a:pt x="895663" y="1344822"/>
                    <a:pt x="778151" y="1357178"/>
                    <a:pt x="756681" y="1359456"/>
                  </a:cubicBezTo>
                  <a:cubicBezTo>
                    <a:pt x="628128" y="1372952"/>
                    <a:pt x="536029" y="1295925"/>
                    <a:pt x="508601" y="1270424"/>
                  </a:cubicBezTo>
                  <a:cubicBezTo>
                    <a:pt x="461456" y="1226522"/>
                    <a:pt x="437620" y="1178325"/>
                    <a:pt x="425878" y="1149583"/>
                  </a:cubicBezTo>
                  <a:cubicBezTo>
                    <a:pt x="398800" y="1208996"/>
                    <a:pt x="324052" y="1245012"/>
                    <a:pt x="253597" y="1240455"/>
                  </a:cubicBezTo>
                  <a:cubicBezTo>
                    <a:pt x="137225" y="1233006"/>
                    <a:pt x="58445" y="1150546"/>
                    <a:pt x="12352" y="990534"/>
                  </a:cubicBezTo>
                  <a:cubicBezTo>
                    <a:pt x="-30499" y="842001"/>
                    <a:pt x="42935" y="683216"/>
                    <a:pt x="158694" y="596111"/>
                  </a:cubicBezTo>
                  <a:cubicBezTo>
                    <a:pt x="279185" y="505327"/>
                    <a:pt x="445069" y="492971"/>
                    <a:pt x="584839" y="564302"/>
                  </a:cubicBezTo>
                  <a:cubicBezTo>
                    <a:pt x="610865" y="416645"/>
                    <a:pt x="721629" y="298520"/>
                    <a:pt x="864729" y="265309"/>
                  </a:cubicBezTo>
                  <a:cubicBezTo>
                    <a:pt x="1018783" y="229556"/>
                    <a:pt x="1181511" y="298695"/>
                    <a:pt x="1265549" y="437063"/>
                  </a:cubicBezTo>
                  <a:cubicBezTo>
                    <a:pt x="1274312" y="393950"/>
                    <a:pt x="1317689" y="203178"/>
                    <a:pt x="1494614" y="87156"/>
                  </a:cubicBezTo>
                  <a:cubicBezTo>
                    <a:pt x="1584917" y="27918"/>
                    <a:pt x="1696601" y="-3059"/>
                    <a:pt x="1807803" y="239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100000">
                  <a:srgbClr val="D8D8D8"/>
                </a:gs>
              </a:gsLst>
              <a:lin ang="8100000" scaled="0"/>
            </a:gradFill>
            <a:ln w="9525" cap="flat" cmpd="sng">
              <a:solidFill>
                <a:srgbClr val="FFFFFF"/>
              </a:solidFill>
              <a:prstDash val="solid"/>
              <a:miter lim="8000"/>
              <a:headEnd type="none" w="sm" len="sm"/>
              <a:tailEnd type="none" w="sm" len="sm"/>
            </a:ln>
            <a:effectLst>
              <a:outerShdw blurRad="292100" dist="380819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5" name="Google Shape;855;p61"/>
            <p:cNvSpPr/>
            <p:nvPr/>
          </p:nvSpPr>
          <p:spPr>
            <a:xfrm>
              <a:off x="664920" y="-18720"/>
              <a:ext cx="201960" cy="1648080"/>
            </a:xfrm>
            <a:custGeom>
              <a:avLst/>
              <a:gdLst/>
              <a:ahLst/>
              <a:cxnLst/>
              <a:rect l="l" t="t" r="r" b="b"/>
              <a:pathLst>
                <a:path w="297649" h="2126511" extrusionOk="0">
                  <a:moveTo>
                    <a:pt x="20578" y="2126511"/>
                  </a:moveTo>
                  <a:cubicBezTo>
                    <a:pt x="1675" y="1937488"/>
                    <a:pt x="-17227" y="1748465"/>
                    <a:pt x="27666" y="1488558"/>
                  </a:cubicBezTo>
                  <a:cubicBezTo>
                    <a:pt x="72559" y="1228651"/>
                    <a:pt x="255676" y="815162"/>
                    <a:pt x="289936" y="567069"/>
                  </a:cubicBezTo>
                  <a:cubicBezTo>
                    <a:pt x="324196" y="318976"/>
                    <a:pt x="233229" y="0"/>
                    <a:pt x="233229" y="0"/>
                  </a:cubicBezTo>
                  <a:lnTo>
                    <a:pt x="233229" y="0"/>
                  </a:lnTo>
                  <a:lnTo>
                    <a:pt x="233229" y="0"/>
                  </a:lnTo>
                </a:path>
              </a:pathLst>
            </a:custGeom>
            <a:noFill/>
            <a:ln w="12700" cap="flat" cmpd="sng">
              <a:solidFill>
                <a:srgbClr val="FFFFFF"/>
              </a:solidFill>
              <a:prstDash val="solid"/>
              <a:miter lim="8000"/>
              <a:headEnd type="none" w="sm" len="sm"/>
              <a:tailEnd type="none" w="sm" len="sm"/>
            </a:ln>
            <a:effectLst>
              <a:outerShdw blurRad="50800" dist="38160" algn="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56" name="Google Shape;856;p61"/>
          <p:cNvSpPr/>
          <p:nvPr/>
        </p:nvSpPr>
        <p:spPr>
          <a:xfrm rot="5400000">
            <a:off x="-678600" y="5360040"/>
            <a:ext cx="1578960" cy="372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91425" rIns="90000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r-HR" sz="1400" b="0" strike="noStrike">
                <a:solidFill>
                  <a:srgbClr val="FFFFFF"/>
                </a:solidFill>
                <a:latin typeface="Barlow Condensed"/>
                <a:ea typeface="Barlow Condensed"/>
                <a:cs typeface="Barlow Condensed"/>
                <a:sym typeface="Barlow Condensed"/>
              </a:rPr>
              <a:t>SLIDESMANIA.COM</a:t>
            </a:r>
            <a:endParaRPr sz="1400" b="0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7" name="Google Shape;857;p61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858" name="Google Shape;858;p61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79" r:id="rId1"/>
    <p:sldLayoutId id="2147483780" r:id="rId2"/>
    <p:sldLayoutId id="2147483781" r:id="rId3"/>
    <p:sldLayoutId id="2147483782" r:id="rId4"/>
    <p:sldLayoutId id="2147483783" r:id="rId5"/>
    <p:sldLayoutId id="2147483784" r:id="rId6"/>
    <p:sldLayoutId id="2147483785" r:id="rId7"/>
    <p:sldLayoutId id="2147483786" r:id="rId8"/>
    <p:sldLayoutId id="2147483787" r:id="rId9"/>
    <p:sldLayoutId id="2147483788" r:id="rId10"/>
    <p:sldLayoutId id="2147483789" r:id="rId11"/>
    <p:sldLayoutId id="214748379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13D58"/>
            </a:gs>
            <a:gs pos="26000">
              <a:srgbClr val="213D58"/>
            </a:gs>
            <a:gs pos="100000">
              <a:srgbClr val="2C85C1"/>
            </a:gs>
          </a:gsLst>
          <a:lin ang="2700000" scaled="0"/>
        </a:gradFill>
        <a:effectLst/>
      </p:bgPr>
    </p:bg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37"/>
          <p:cNvSpPr/>
          <p:nvPr/>
        </p:nvSpPr>
        <p:spPr>
          <a:xfrm>
            <a:off x="0" y="5883480"/>
            <a:ext cx="12191400" cy="973800"/>
          </a:xfrm>
          <a:custGeom>
            <a:avLst/>
            <a:gdLst/>
            <a:ahLst/>
            <a:cxnLst/>
            <a:rect l="l" t="t" r="r" b="b"/>
            <a:pathLst>
              <a:path w="12192000" h="974656" extrusionOk="0">
                <a:moveTo>
                  <a:pt x="2273469" y="0"/>
                </a:moveTo>
                <a:cubicBezTo>
                  <a:pt x="2418421" y="141476"/>
                  <a:pt x="2738629" y="233230"/>
                  <a:pt x="3088484" y="233660"/>
                </a:cubicBezTo>
                <a:cubicBezTo>
                  <a:pt x="3419259" y="233402"/>
                  <a:pt x="3722980" y="153851"/>
                  <a:pt x="3879212" y="26557"/>
                </a:cubicBezTo>
                <a:cubicBezTo>
                  <a:pt x="4031493" y="177776"/>
                  <a:pt x="4378506" y="269387"/>
                  <a:pt x="4730766" y="254914"/>
                </a:cubicBezTo>
                <a:cubicBezTo>
                  <a:pt x="5176455" y="236621"/>
                  <a:pt x="5387154" y="58558"/>
                  <a:pt x="5399845" y="47811"/>
                </a:cubicBezTo>
                <a:cubicBezTo>
                  <a:pt x="5419536" y="58940"/>
                  <a:pt x="5782737" y="256825"/>
                  <a:pt x="6348653" y="228358"/>
                </a:cubicBezTo>
                <a:cubicBezTo>
                  <a:pt x="6783728" y="206530"/>
                  <a:pt x="7025607" y="66773"/>
                  <a:pt x="7066414" y="42462"/>
                </a:cubicBezTo>
                <a:cubicBezTo>
                  <a:pt x="7251076" y="181502"/>
                  <a:pt x="7593383" y="262509"/>
                  <a:pt x="7942252" y="249613"/>
                </a:cubicBezTo>
                <a:cubicBezTo>
                  <a:pt x="8363981" y="233994"/>
                  <a:pt x="8593827" y="88506"/>
                  <a:pt x="8623474" y="69018"/>
                </a:cubicBezTo>
                <a:cubicBezTo>
                  <a:pt x="8651917" y="84732"/>
                  <a:pt x="9000349" y="269625"/>
                  <a:pt x="9547997" y="249613"/>
                </a:cubicBezTo>
                <a:cubicBezTo>
                  <a:pt x="9942703" y="235283"/>
                  <a:pt x="10184801" y="123182"/>
                  <a:pt x="10241360" y="95575"/>
                </a:cubicBezTo>
                <a:cubicBezTo>
                  <a:pt x="10380843" y="206100"/>
                  <a:pt x="10654446" y="269148"/>
                  <a:pt x="10928707" y="254914"/>
                </a:cubicBezTo>
                <a:cubicBezTo>
                  <a:pt x="11288189" y="236287"/>
                  <a:pt x="11452723" y="95050"/>
                  <a:pt x="11463882" y="84971"/>
                </a:cubicBezTo>
                <a:cubicBezTo>
                  <a:pt x="11487075" y="97199"/>
                  <a:pt x="11694384" y="202565"/>
                  <a:pt x="12035596" y="196500"/>
                </a:cubicBezTo>
                <a:cubicBezTo>
                  <a:pt x="12079684" y="195717"/>
                  <a:pt x="12121207" y="193162"/>
                  <a:pt x="12160154" y="189266"/>
                </a:cubicBezTo>
                <a:lnTo>
                  <a:pt x="12192000" y="184805"/>
                </a:lnTo>
                <a:lnTo>
                  <a:pt x="12192000" y="340247"/>
                </a:lnTo>
                <a:lnTo>
                  <a:pt x="12192000" y="491903"/>
                </a:lnTo>
                <a:lnTo>
                  <a:pt x="12192000" y="974656"/>
                </a:lnTo>
                <a:lnTo>
                  <a:pt x="0" y="974656"/>
                </a:lnTo>
                <a:lnTo>
                  <a:pt x="0" y="496084"/>
                </a:lnTo>
                <a:lnTo>
                  <a:pt x="0" y="340247"/>
                </a:lnTo>
                <a:lnTo>
                  <a:pt x="0" y="222260"/>
                </a:lnTo>
                <a:lnTo>
                  <a:pt x="14292" y="223668"/>
                </a:lnTo>
                <a:cubicBezTo>
                  <a:pt x="68901" y="227370"/>
                  <a:pt x="128940" y="227904"/>
                  <a:pt x="192828" y="223056"/>
                </a:cubicBezTo>
                <a:cubicBezTo>
                  <a:pt x="428252" y="205192"/>
                  <a:pt x="621887" y="121224"/>
                  <a:pt x="679868" y="10603"/>
                </a:cubicBezTo>
                <a:cubicBezTo>
                  <a:pt x="831384" y="153560"/>
                  <a:pt x="1165704" y="242161"/>
                  <a:pt x="1519279" y="233660"/>
                </a:cubicBezTo>
                <a:cubicBezTo>
                  <a:pt x="1849005" y="225779"/>
                  <a:pt x="2142847" y="134789"/>
                  <a:pt x="2273469" y="0"/>
                </a:cubicBezTo>
                <a:close/>
              </a:path>
            </a:pathLst>
          </a:custGeom>
          <a:gradFill>
            <a:gsLst>
              <a:gs pos="0">
                <a:srgbClr val="2C85C1"/>
              </a:gs>
              <a:gs pos="100000">
                <a:srgbClr val="213D58"/>
              </a:gs>
            </a:gsLst>
            <a:lin ang="8100000" scaled="0"/>
          </a:gradFill>
          <a:ln>
            <a:noFill/>
          </a:ln>
          <a:effectLst>
            <a:outerShdw blurRad="292100" dist="380880" dir="16200000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2" name="Google Shape;102;p37"/>
          <p:cNvGrpSpPr/>
          <p:nvPr/>
        </p:nvGrpSpPr>
        <p:grpSpPr>
          <a:xfrm>
            <a:off x="3899880" y="1523520"/>
            <a:ext cx="5322240" cy="4872600"/>
            <a:chOff x="3899880" y="1523520"/>
            <a:chExt cx="5322240" cy="4872600"/>
          </a:xfrm>
        </p:grpSpPr>
        <p:grpSp>
          <p:nvGrpSpPr>
            <p:cNvPr id="103" name="Google Shape;103;p37"/>
            <p:cNvGrpSpPr/>
            <p:nvPr/>
          </p:nvGrpSpPr>
          <p:grpSpPr>
            <a:xfrm>
              <a:off x="5445720" y="1523520"/>
              <a:ext cx="1282320" cy="4330800"/>
              <a:chOff x="5445720" y="1523520"/>
              <a:chExt cx="1282320" cy="4330800"/>
            </a:xfrm>
          </p:grpSpPr>
          <p:grpSp>
            <p:nvGrpSpPr>
              <p:cNvPr id="104" name="Google Shape;104;p37"/>
              <p:cNvGrpSpPr/>
              <p:nvPr/>
            </p:nvGrpSpPr>
            <p:grpSpPr>
              <a:xfrm>
                <a:off x="5445720" y="2462040"/>
                <a:ext cx="1282320" cy="3392280"/>
                <a:chOff x="5445720" y="2462040"/>
                <a:chExt cx="1282320" cy="3392280"/>
              </a:xfrm>
            </p:grpSpPr>
            <p:sp>
              <p:nvSpPr>
                <p:cNvPr id="105" name="Google Shape;105;p37"/>
                <p:cNvSpPr/>
                <p:nvPr/>
              </p:nvSpPr>
              <p:spPr>
                <a:xfrm flipH="1">
                  <a:off x="5445720" y="2462040"/>
                  <a:ext cx="1281240" cy="33922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3145" h="4084034" extrusionOk="0">
                      <a:moveTo>
                        <a:pt x="1543145" y="4084034"/>
                      </a:moveTo>
                      <a:lnTo>
                        <a:pt x="0" y="4084034"/>
                      </a:lnTo>
                      <a:lnTo>
                        <a:pt x="44006" y="3596831"/>
                      </a:lnTo>
                      <a:lnTo>
                        <a:pt x="96203" y="3019235"/>
                      </a:lnTo>
                      <a:lnTo>
                        <a:pt x="140208" y="2532031"/>
                      </a:lnTo>
                      <a:lnTo>
                        <a:pt x="192405" y="1954435"/>
                      </a:lnTo>
                      <a:lnTo>
                        <a:pt x="236411" y="1467231"/>
                      </a:lnTo>
                      <a:lnTo>
                        <a:pt x="288608" y="889730"/>
                      </a:lnTo>
                      <a:lnTo>
                        <a:pt x="332613" y="402526"/>
                      </a:lnTo>
                      <a:lnTo>
                        <a:pt x="368999" y="0"/>
                      </a:lnTo>
                      <a:lnTo>
                        <a:pt x="1174147" y="0"/>
                      </a:lnTo>
                      <a:lnTo>
                        <a:pt x="1210532" y="402526"/>
                      </a:lnTo>
                      <a:lnTo>
                        <a:pt x="1254538" y="889730"/>
                      </a:lnTo>
                      <a:lnTo>
                        <a:pt x="1306735" y="1467231"/>
                      </a:lnTo>
                      <a:lnTo>
                        <a:pt x="1350740" y="1954435"/>
                      </a:lnTo>
                      <a:lnTo>
                        <a:pt x="1402937" y="2532031"/>
                      </a:lnTo>
                      <a:lnTo>
                        <a:pt x="1446943" y="3019235"/>
                      </a:lnTo>
                      <a:lnTo>
                        <a:pt x="1499140" y="3596831"/>
                      </a:lnTo>
                      <a:lnTo>
                        <a:pt x="1543145" y="4084034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FFFFFF"/>
                    </a:gs>
                    <a:gs pos="100000">
                      <a:srgbClr val="D8D8D8"/>
                    </a:gs>
                  </a:gsLst>
                  <a:lin ang="8106000" scaled="0"/>
                </a:gradFill>
                <a:ln>
                  <a:noFill/>
                </a:ln>
                <a:effectLst>
                  <a:outerShdw blurRad="292100" dist="380819" dir="18900000" algn="bl" rotWithShape="0">
                    <a:srgbClr val="000000">
                      <a:alpha val="40000"/>
                    </a:srgbClr>
                  </a:outerShdw>
                </a:effectLst>
              </p:spPr>
            </p:sp>
            <p:sp>
              <p:nvSpPr>
                <p:cNvPr id="106" name="Google Shape;106;p37"/>
                <p:cNvSpPr/>
                <p:nvPr/>
              </p:nvSpPr>
              <p:spPr>
                <a:xfrm flipH="1">
                  <a:off x="5686560" y="2796480"/>
                  <a:ext cx="801720" cy="4039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5930" h="487203" extrusionOk="0">
                      <a:moveTo>
                        <a:pt x="965930" y="487204"/>
                      </a:moveTo>
                      <a:lnTo>
                        <a:pt x="0" y="487204"/>
                      </a:lnTo>
                      <a:lnTo>
                        <a:pt x="44005" y="0"/>
                      </a:lnTo>
                      <a:lnTo>
                        <a:pt x="921925" y="0"/>
                      </a:lnTo>
                      <a:lnTo>
                        <a:pt x="965930" y="487204"/>
                      </a:lnTo>
                      <a:close/>
                    </a:path>
                  </a:pathLst>
                </a:custGeom>
                <a:solidFill>
                  <a:srgbClr val="BF3F2F"/>
                </a:solidFill>
                <a:ln>
                  <a:noFill/>
                </a:ln>
              </p:spPr>
            </p:sp>
            <p:sp>
              <p:nvSpPr>
                <p:cNvPr id="107" name="Google Shape;107;p37"/>
                <p:cNvSpPr/>
                <p:nvPr/>
              </p:nvSpPr>
              <p:spPr>
                <a:xfrm flipH="1">
                  <a:off x="5606640" y="3681000"/>
                  <a:ext cx="961560" cy="4039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8335" h="487203" extrusionOk="0">
                      <a:moveTo>
                        <a:pt x="1158335" y="487204"/>
                      </a:moveTo>
                      <a:lnTo>
                        <a:pt x="0" y="487204"/>
                      </a:lnTo>
                      <a:lnTo>
                        <a:pt x="44005" y="0"/>
                      </a:lnTo>
                      <a:lnTo>
                        <a:pt x="1114330" y="0"/>
                      </a:lnTo>
                      <a:lnTo>
                        <a:pt x="1158335" y="487204"/>
                      </a:lnTo>
                      <a:close/>
                    </a:path>
                  </a:pathLst>
                </a:custGeom>
                <a:solidFill>
                  <a:srgbClr val="BF3F2F"/>
                </a:solidFill>
                <a:ln>
                  <a:noFill/>
                </a:ln>
              </p:spPr>
            </p:sp>
            <p:sp>
              <p:nvSpPr>
                <p:cNvPr id="108" name="Google Shape;108;p37"/>
                <p:cNvSpPr/>
                <p:nvPr/>
              </p:nvSpPr>
              <p:spPr>
                <a:xfrm flipH="1">
                  <a:off x="5526720" y="4565520"/>
                  <a:ext cx="1121400" cy="4039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50740" h="487203" extrusionOk="0">
                      <a:moveTo>
                        <a:pt x="1350740" y="487204"/>
                      </a:moveTo>
                      <a:lnTo>
                        <a:pt x="0" y="487204"/>
                      </a:lnTo>
                      <a:lnTo>
                        <a:pt x="44006" y="0"/>
                      </a:lnTo>
                      <a:lnTo>
                        <a:pt x="1306735" y="0"/>
                      </a:lnTo>
                      <a:lnTo>
                        <a:pt x="1350740" y="487204"/>
                      </a:lnTo>
                      <a:close/>
                    </a:path>
                  </a:pathLst>
                </a:custGeom>
                <a:solidFill>
                  <a:srgbClr val="BF3F2F"/>
                </a:solidFill>
                <a:ln>
                  <a:noFill/>
                </a:ln>
              </p:spPr>
            </p:sp>
            <p:sp>
              <p:nvSpPr>
                <p:cNvPr id="109" name="Google Shape;109;p37"/>
                <p:cNvSpPr/>
                <p:nvPr/>
              </p:nvSpPr>
              <p:spPr>
                <a:xfrm flipH="1">
                  <a:off x="5446800" y="5450040"/>
                  <a:ext cx="1281240" cy="4039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3145" h="487203" extrusionOk="0">
                      <a:moveTo>
                        <a:pt x="1543145" y="487204"/>
                      </a:moveTo>
                      <a:lnTo>
                        <a:pt x="0" y="487204"/>
                      </a:lnTo>
                      <a:lnTo>
                        <a:pt x="44006" y="0"/>
                      </a:lnTo>
                      <a:lnTo>
                        <a:pt x="1499140" y="0"/>
                      </a:lnTo>
                      <a:lnTo>
                        <a:pt x="1543145" y="487204"/>
                      </a:lnTo>
                      <a:close/>
                    </a:path>
                  </a:pathLst>
                </a:custGeom>
                <a:solidFill>
                  <a:srgbClr val="BF3F2F"/>
                </a:solidFill>
                <a:ln>
                  <a:noFill/>
                </a:ln>
              </p:spPr>
            </p:sp>
          </p:grpSp>
          <p:grpSp>
            <p:nvGrpSpPr>
              <p:cNvPr id="110" name="Google Shape;110;p37"/>
              <p:cNvGrpSpPr/>
              <p:nvPr/>
            </p:nvGrpSpPr>
            <p:grpSpPr>
              <a:xfrm>
                <a:off x="5628240" y="1523520"/>
                <a:ext cx="918360" cy="1051560"/>
                <a:chOff x="5628240" y="1523520"/>
                <a:chExt cx="918360" cy="1051560"/>
              </a:xfrm>
            </p:grpSpPr>
            <p:sp>
              <p:nvSpPr>
                <p:cNvPr id="111" name="Google Shape;111;p37"/>
                <p:cNvSpPr/>
                <p:nvPr/>
              </p:nvSpPr>
              <p:spPr>
                <a:xfrm flipH="1">
                  <a:off x="5647680" y="1523520"/>
                  <a:ext cx="879480" cy="10461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16957" h="2993015" extrusionOk="0">
                      <a:moveTo>
                        <a:pt x="1645592" y="1371606"/>
                      </a:moveTo>
                      <a:lnTo>
                        <a:pt x="1645592" y="2565669"/>
                      </a:lnTo>
                      <a:lnTo>
                        <a:pt x="2268914" y="2565669"/>
                      </a:lnTo>
                      <a:lnTo>
                        <a:pt x="2034282" y="1371606"/>
                      </a:lnTo>
                      <a:close/>
                      <a:moveTo>
                        <a:pt x="937010" y="1371606"/>
                      </a:moveTo>
                      <a:lnTo>
                        <a:pt x="937010" y="2565669"/>
                      </a:lnTo>
                      <a:lnTo>
                        <a:pt x="1546611" y="2565669"/>
                      </a:lnTo>
                      <a:lnTo>
                        <a:pt x="1546611" y="1371606"/>
                      </a:lnTo>
                      <a:close/>
                      <a:moveTo>
                        <a:pt x="451162" y="1371605"/>
                      </a:moveTo>
                      <a:lnTo>
                        <a:pt x="216530" y="2565669"/>
                      </a:lnTo>
                      <a:lnTo>
                        <a:pt x="838029" y="2565669"/>
                      </a:lnTo>
                      <a:lnTo>
                        <a:pt x="838029" y="1371606"/>
                      </a:lnTo>
                      <a:close/>
                      <a:moveTo>
                        <a:pt x="1258479" y="0"/>
                      </a:moveTo>
                      <a:cubicBezTo>
                        <a:pt x="1366509" y="0"/>
                        <a:pt x="1454085" y="87576"/>
                        <a:pt x="1454085" y="195606"/>
                      </a:cubicBezTo>
                      <a:cubicBezTo>
                        <a:pt x="1454085" y="222614"/>
                        <a:pt x="1448611" y="248343"/>
                        <a:pt x="1438713" y="271745"/>
                      </a:cubicBezTo>
                      <a:lnTo>
                        <a:pt x="1401404" y="327081"/>
                      </a:lnTo>
                      <a:lnTo>
                        <a:pt x="2516957" y="1371606"/>
                      </a:lnTo>
                      <a:lnTo>
                        <a:pt x="2135156" y="1371606"/>
                      </a:lnTo>
                      <a:lnTo>
                        <a:pt x="2369519" y="2564302"/>
                      </a:lnTo>
                      <a:lnTo>
                        <a:pt x="2362562" y="2565669"/>
                      </a:lnTo>
                      <a:lnTo>
                        <a:pt x="2500478" y="2565669"/>
                      </a:lnTo>
                      <a:lnTo>
                        <a:pt x="2500478" y="2993015"/>
                      </a:lnTo>
                      <a:lnTo>
                        <a:pt x="16478" y="2993015"/>
                      </a:lnTo>
                      <a:lnTo>
                        <a:pt x="16478" y="2565669"/>
                      </a:lnTo>
                      <a:lnTo>
                        <a:pt x="115656" y="2565669"/>
                      </a:lnTo>
                      <a:lnTo>
                        <a:pt x="350288" y="1371605"/>
                      </a:lnTo>
                      <a:lnTo>
                        <a:pt x="0" y="1371605"/>
                      </a:lnTo>
                      <a:lnTo>
                        <a:pt x="1115553" y="327081"/>
                      </a:lnTo>
                      <a:lnTo>
                        <a:pt x="1078244" y="271745"/>
                      </a:lnTo>
                      <a:cubicBezTo>
                        <a:pt x="1068346" y="248343"/>
                        <a:pt x="1062873" y="222614"/>
                        <a:pt x="1062873" y="195606"/>
                      </a:cubicBezTo>
                      <a:cubicBezTo>
                        <a:pt x="1062873" y="87576"/>
                        <a:pt x="1150449" y="0"/>
                        <a:pt x="1258479" y="0"/>
                      </a:cubicBezTo>
                      <a:close/>
                    </a:path>
                  </a:pathLst>
                </a:custGeom>
                <a:solidFill>
                  <a:srgbClr val="4B575D"/>
                </a:solidFill>
                <a:ln>
                  <a:noFill/>
                </a:ln>
                <a:effectLst>
                  <a:outerShdw blurRad="292100" dist="380880" algn="l" rotWithShape="0">
                    <a:srgbClr val="000000">
                      <a:alpha val="40000"/>
                    </a:srgbClr>
                  </a:outerShdw>
                </a:effectLst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2" name="Google Shape;112;p37"/>
                <p:cNvSpPr/>
                <p:nvPr/>
              </p:nvSpPr>
              <p:spPr>
                <a:xfrm flipH="1">
                  <a:off x="5653440" y="2502720"/>
                  <a:ext cx="867960" cy="72360"/>
                </a:xfrm>
                <a:prstGeom prst="rect">
                  <a:avLst/>
                </a:prstGeom>
                <a:solidFill>
                  <a:srgbClr val="272E3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3" name="Google Shape;113;p37"/>
                <p:cNvSpPr/>
                <p:nvPr/>
              </p:nvSpPr>
              <p:spPr>
                <a:xfrm flipH="1">
                  <a:off x="5628240" y="1971720"/>
                  <a:ext cx="918360" cy="70920"/>
                </a:xfrm>
                <a:prstGeom prst="rect">
                  <a:avLst/>
                </a:prstGeom>
                <a:solidFill>
                  <a:srgbClr val="272E3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114" name="Google Shape;114;p37"/>
              <p:cNvSpPr/>
              <p:nvPr/>
            </p:nvSpPr>
            <p:spPr>
              <a:xfrm flipH="1">
                <a:off x="5939280" y="3357720"/>
                <a:ext cx="295920" cy="569160"/>
              </a:xfrm>
              <a:prstGeom prst="rect">
                <a:avLst/>
              </a:prstGeom>
              <a:solidFill>
                <a:srgbClr val="4B575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" name="Google Shape;115;p37"/>
              <p:cNvSpPr/>
              <p:nvPr/>
            </p:nvSpPr>
            <p:spPr>
              <a:xfrm flipH="1">
                <a:off x="5958000" y="3388680"/>
                <a:ext cx="243360" cy="498240"/>
              </a:xfrm>
              <a:prstGeom prst="rect">
                <a:avLst/>
              </a:prstGeom>
              <a:solidFill>
                <a:srgbClr val="272E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6" name="Google Shape;116;p37"/>
              <p:cNvSpPr/>
              <p:nvPr/>
            </p:nvSpPr>
            <p:spPr>
              <a:xfrm rot="5400000" flipH="1">
                <a:off x="5968440" y="2175120"/>
                <a:ext cx="249120" cy="239400"/>
              </a:xfrm>
              <a:prstGeom prst="flowChartDelay">
                <a:avLst/>
              </a:prstGeom>
              <a:solidFill>
                <a:srgbClr val="ECC383"/>
              </a:solidFill>
              <a:ln>
                <a:noFill/>
              </a:ln>
              <a:effectLst>
                <a:outerShdw blurRad="127000" dist="37996" dir="16789159" sx="120000" sy="120000" algn="ctr" rotWithShape="0">
                  <a:srgbClr val="ECC383"/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17" name="Google Shape;117;p37"/>
              <p:cNvGrpSpPr/>
              <p:nvPr/>
            </p:nvGrpSpPr>
            <p:grpSpPr>
              <a:xfrm>
                <a:off x="5940000" y="2039400"/>
                <a:ext cx="295200" cy="395280"/>
                <a:chOff x="5940000" y="2039400"/>
                <a:chExt cx="295200" cy="395280"/>
              </a:xfrm>
            </p:grpSpPr>
            <p:sp>
              <p:nvSpPr>
                <p:cNvPr id="118" name="Google Shape;118;p37"/>
                <p:cNvSpPr/>
                <p:nvPr/>
              </p:nvSpPr>
              <p:spPr>
                <a:xfrm flipH="1">
                  <a:off x="6190200" y="2039400"/>
                  <a:ext cx="45000" cy="393480"/>
                </a:xfrm>
                <a:prstGeom prst="rect">
                  <a:avLst/>
                </a:prstGeom>
                <a:solidFill>
                  <a:srgbClr val="4B575D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9" name="Google Shape;119;p37"/>
                <p:cNvSpPr/>
                <p:nvPr/>
              </p:nvSpPr>
              <p:spPr>
                <a:xfrm flipH="1">
                  <a:off x="5940000" y="2041200"/>
                  <a:ext cx="45000" cy="393480"/>
                </a:xfrm>
                <a:prstGeom prst="rect">
                  <a:avLst/>
                </a:prstGeom>
                <a:solidFill>
                  <a:srgbClr val="4B575D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120" name="Google Shape;120;p37"/>
            <p:cNvGrpSpPr/>
            <p:nvPr/>
          </p:nvGrpSpPr>
          <p:grpSpPr>
            <a:xfrm>
              <a:off x="3899880" y="5097600"/>
              <a:ext cx="5322240" cy="1298520"/>
              <a:chOff x="3899880" y="5097600"/>
              <a:chExt cx="5322240" cy="1298520"/>
            </a:xfrm>
          </p:grpSpPr>
          <p:sp>
            <p:nvSpPr>
              <p:cNvPr id="121" name="Google Shape;121;p37"/>
              <p:cNvSpPr/>
              <p:nvPr/>
            </p:nvSpPr>
            <p:spPr>
              <a:xfrm flipH="1">
                <a:off x="3899880" y="5097600"/>
                <a:ext cx="5277960" cy="1298160"/>
              </a:xfrm>
              <a:custGeom>
                <a:avLst/>
                <a:gdLst/>
                <a:ahLst/>
                <a:cxnLst/>
                <a:rect l="l" t="t" r="r" b="b"/>
                <a:pathLst>
                  <a:path w="4088448" h="1005935" extrusionOk="0">
                    <a:moveTo>
                      <a:pt x="4868" y="833137"/>
                    </a:moveTo>
                    <a:lnTo>
                      <a:pt x="1006221" y="614076"/>
                    </a:lnTo>
                    <a:lnTo>
                      <a:pt x="1260443" y="185451"/>
                    </a:lnTo>
                    <a:lnTo>
                      <a:pt x="1641443" y="185451"/>
                    </a:lnTo>
                    <a:lnTo>
                      <a:pt x="1736693" y="0"/>
                    </a:lnTo>
                    <a:lnTo>
                      <a:pt x="2986850" y="0"/>
                    </a:lnTo>
                    <a:lnTo>
                      <a:pt x="3092768" y="243649"/>
                    </a:lnTo>
                    <a:lnTo>
                      <a:pt x="3675698" y="264795"/>
                    </a:lnTo>
                    <a:cubicBezTo>
                      <a:pt x="3675698" y="264795"/>
                      <a:pt x="4061841" y="953261"/>
                      <a:pt x="4088321" y="953261"/>
                    </a:cubicBezTo>
                    <a:cubicBezTo>
                      <a:pt x="4114800" y="953261"/>
                      <a:pt x="0" y="1005935"/>
                      <a:pt x="0" y="1005935"/>
                    </a:cubicBezTo>
                    <a:lnTo>
                      <a:pt x="4868" y="833137"/>
                    </a:lnTo>
                    <a:close/>
                  </a:path>
                </a:pathLst>
              </a:custGeom>
              <a:solidFill>
                <a:srgbClr val="6A787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2" name="Google Shape;122;p37"/>
              <p:cNvSpPr/>
              <p:nvPr/>
            </p:nvSpPr>
            <p:spPr>
              <a:xfrm flipH="1">
                <a:off x="7893360" y="5882040"/>
                <a:ext cx="1328760" cy="300960"/>
              </a:xfrm>
              <a:custGeom>
                <a:avLst/>
                <a:gdLst/>
                <a:ahLst/>
                <a:cxnLst/>
                <a:rect l="l" t="t" r="r" b="b"/>
                <a:pathLst>
                  <a:path w="1029724" h="233665" extrusionOk="0">
                    <a:moveTo>
                      <a:pt x="0" y="233665"/>
                    </a:moveTo>
                    <a:lnTo>
                      <a:pt x="1029724" y="0"/>
                    </a:lnTo>
                    <a:lnTo>
                      <a:pt x="733116" y="180118"/>
                    </a:lnTo>
                    <a:lnTo>
                      <a:pt x="34076" y="233077"/>
                    </a:lnTo>
                    <a:lnTo>
                      <a:pt x="0" y="233665"/>
                    </a:lnTo>
                    <a:close/>
                  </a:path>
                </a:pathLst>
              </a:custGeom>
              <a:solidFill>
                <a:srgbClr val="828D91"/>
              </a:solidFill>
              <a:ln>
                <a:noFill/>
              </a:ln>
            </p:spPr>
          </p:sp>
          <p:sp>
            <p:nvSpPr>
              <p:cNvPr id="123" name="Google Shape;123;p37"/>
              <p:cNvSpPr/>
              <p:nvPr/>
            </p:nvSpPr>
            <p:spPr>
              <a:xfrm flipH="1">
                <a:off x="7114320" y="5882040"/>
                <a:ext cx="846720" cy="514080"/>
              </a:xfrm>
              <a:custGeom>
                <a:avLst/>
                <a:gdLst/>
                <a:ahLst/>
                <a:cxnLst/>
                <a:rect l="l" t="t" r="r" b="b"/>
                <a:pathLst>
                  <a:path w="656462" h="398811" extrusionOk="0">
                    <a:moveTo>
                      <a:pt x="53245" y="0"/>
                    </a:moveTo>
                    <a:lnTo>
                      <a:pt x="0" y="178594"/>
                    </a:lnTo>
                    <a:lnTo>
                      <a:pt x="338900" y="398812"/>
                    </a:lnTo>
                    <a:lnTo>
                      <a:pt x="656463" y="378143"/>
                    </a:lnTo>
                    <a:lnTo>
                      <a:pt x="53245" y="0"/>
                    </a:lnTo>
                    <a:close/>
                  </a:path>
                </a:pathLst>
              </a:custGeom>
              <a:solidFill>
                <a:srgbClr val="828D91"/>
              </a:solidFill>
              <a:ln>
                <a:noFill/>
              </a:ln>
            </p:spPr>
          </p:sp>
          <p:sp>
            <p:nvSpPr>
              <p:cNvPr id="124" name="Google Shape;124;p37"/>
              <p:cNvSpPr/>
              <p:nvPr/>
            </p:nvSpPr>
            <p:spPr>
              <a:xfrm flipH="1">
                <a:off x="7004880" y="5337360"/>
                <a:ext cx="545760" cy="252000"/>
              </a:xfrm>
              <a:custGeom>
                <a:avLst/>
                <a:gdLst/>
                <a:ahLst/>
                <a:cxnLst/>
                <a:rect l="l" t="t" r="r" b="b"/>
                <a:pathLst>
                  <a:path w="423386" h="195833" extrusionOk="0">
                    <a:moveTo>
                      <a:pt x="0" y="0"/>
                    </a:moveTo>
                    <a:lnTo>
                      <a:pt x="211550" y="195834"/>
                    </a:lnTo>
                    <a:lnTo>
                      <a:pt x="423386" y="142875"/>
                    </a:lnTo>
                    <a:lnTo>
                      <a:pt x="38128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28D91"/>
              </a:solidFill>
              <a:ln>
                <a:noFill/>
              </a:ln>
            </p:spPr>
          </p:sp>
          <p:sp>
            <p:nvSpPr>
              <p:cNvPr id="125" name="Google Shape;125;p37"/>
              <p:cNvSpPr/>
              <p:nvPr/>
            </p:nvSpPr>
            <p:spPr>
              <a:xfrm flipH="1">
                <a:off x="5322240" y="5097960"/>
                <a:ext cx="1612800" cy="365040"/>
              </a:xfrm>
              <a:custGeom>
                <a:avLst/>
                <a:gdLst/>
                <a:ahLst/>
                <a:cxnLst/>
                <a:rect l="l" t="t" r="r" b="b"/>
                <a:pathLst>
                  <a:path w="1249775" h="283368" extrusionOk="0">
                    <a:moveTo>
                      <a:pt x="0" y="0"/>
                    </a:moveTo>
                    <a:lnTo>
                      <a:pt x="232791" y="283369"/>
                    </a:lnTo>
                    <a:lnTo>
                      <a:pt x="1143667" y="185452"/>
                    </a:lnTo>
                    <a:lnTo>
                      <a:pt x="124977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28D91"/>
              </a:solidFill>
              <a:ln>
                <a:noFill/>
              </a:ln>
            </p:spPr>
          </p:sp>
          <p:sp>
            <p:nvSpPr>
              <p:cNvPr id="126" name="Google Shape;126;p37"/>
              <p:cNvSpPr/>
              <p:nvPr/>
            </p:nvSpPr>
            <p:spPr>
              <a:xfrm flipH="1">
                <a:off x="4432680" y="5412240"/>
                <a:ext cx="807120" cy="245520"/>
              </a:xfrm>
              <a:custGeom>
                <a:avLst/>
                <a:gdLst/>
                <a:ahLst/>
                <a:cxnLst/>
                <a:rect l="l" t="t" r="r" b="b"/>
                <a:pathLst>
                  <a:path w="625601" h="190690" extrusionOk="0">
                    <a:moveTo>
                      <a:pt x="42577" y="0"/>
                    </a:moveTo>
                    <a:lnTo>
                      <a:pt x="0" y="137731"/>
                    </a:lnTo>
                    <a:lnTo>
                      <a:pt x="529495" y="190691"/>
                    </a:lnTo>
                    <a:lnTo>
                      <a:pt x="625602" y="21241"/>
                    </a:lnTo>
                    <a:lnTo>
                      <a:pt x="42577" y="0"/>
                    </a:lnTo>
                    <a:close/>
                  </a:path>
                </a:pathLst>
              </a:custGeom>
              <a:solidFill>
                <a:srgbClr val="828D91"/>
              </a:solidFill>
              <a:ln>
                <a:noFill/>
              </a:ln>
            </p:spPr>
          </p:sp>
          <p:sp>
            <p:nvSpPr>
              <p:cNvPr id="127" name="Google Shape;127;p37"/>
              <p:cNvSpPr/>
              <p:nvPr/>
            </p:nvSpPr>
            <p:spPr>
              <a:xfrm flipH="1">
                <a:off x="7278120" y="5337360"/>
                <a:ext cx="614160" cy="685440"/>
              </a:xfrm>
              <a:custGeom>
                <a:avLst/>
                <a:gdLst/>
                <a:ahLst/>
                <a:cxnLst/>
                <a:rect l="l" t="t" r="r" b="b"/>
                <a:pathLst>
                  <a:path w="476250" h="531304" extrusionOk="0">
                    <a:moveTo>
                      <a:pt x="264700" y="0"/>
                    </a:moveTo>
                    <a:lnTo>
                      <a:pt x="476250" y="195834"/>
                    </a:lnTo>
                    <a:lnTo>
                      <a:pt x="174308" y="531305"/>
                    </a:lnTo>
                    <a:lnTo>
                      <a:pt x="0" y="421958"/>
                    </a:lnTo>
                    <a:lnTo>
                      <a:pt x="264700" y="0"/>
                    </a:lnTo>
                    <a:close/>
                  </a:path>
                </a:pathLst>
              </a:custGeom>
              <a:solidFill>
                <a:srgbClr val="4B575D"/>
              </a:solidFill>
              <a:ln>
                <a:noFill/>
              </a:ln>
            </p:spPr>
          </p:sp>
          <p:sp>
            <p:nvSpPr>
              <p:cNvPr id="128" name="Google Shape;128;p37"/>
              <p:cNvSpPr/>
              <p:nvPr/>
            </p:nvSpPr>
            <p:spPr>
              <a:xfrm flipH="1">
                <a:off x="6635520" y="5097960"/>
                <a:ext cx="423000" cy="423360"/>
              </a:xfrm>
              <a:custGeom>
                <a:avLst/>
                <a:gdLst/>
                <a:ahLst/>
                <a:cxnLst/>
                <a:rect l="l" t="t" r="r" b="b"/>
                <a:pathLst>
                  <a:path w="328136" h="328326" extrusionOk="0">
                    <a:moveTo>
                      <a:pt x="95345" y="0"/>
                    </a:moveTo>
                    <a:lnTo>
                      <a:pt x="0" y="185452"/>
                    </a:lnTo>
                    <a:lnTo>
                      <a:pt x="42100" y="328327"/>
                    </a:lnTo>
                    <a:lnTo>
                      <a:pt x="328136" y="283369"/>
                    </a:lnTo>
                    <a:lnTo>
                      <a:pt x="95345" y="0"/>
                    </a:lnTo>
                    <a:close/>
                  </a:path>
                </a:pathLst>
              </a:custGeom>
              <a:solidFill>
                <a:srgbClr val="4B575D"/>
              </a:solidFill>
              <a:ln>
                <a:noFill/>
              </a:ln>
            </p:spPr>
          </p:sp>
          <p:sp>
            <p:nvSpPr>
              <p:cNvPr id="129" name="Google Shape;129;p37"/>
              <p:cNvSpPr/>
              <p:nvPr/>
            </p:nvSpPr>
            <p:spPr>
              <a:xfrm flipH="1">
                <a:off x="4502160" y="5590080"/>
                <a:ext cx="737640" cy="218160"/>
              </a:xfrm>
              <a:custGeom>
                <a:avLst/>
                <a:gdLst/>
                <a:ahLst/>
                <a:cxnLst/>
                <a:rect l="l" t="t" r="r" b="b"/>
                <a:pathLst>
                  <a:path w="571881" h="169449" extrusionOk="0">
                    <a:moveTo>
                      <a:pt x="0" y="0"/>
                    </a:moveTo>
                    <a:lnTo>
                      <a:pt x="0" y="121825"/>
                    </a:lnTo>
                    <a:lnTo>
                      <a:pt x="571881" y="169450"/>
                    </a:lnTo>
                    <a:lnTo>
                      <a:pt x="529495" y="5295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B575D"/>
              </a:solidFill>
              <a:ln>
                <a:noFill/>
              </a:ln>
            </p:spPr>
          </p:sp>
          <p:sp>
            <p:nvSpPr>
              <p:cNvPr id="130" name="Google Shape;130;p37"/>
              <p:cNvSpPr/>
              <p:nvPr/>
            </p:nvSpPr>
            <p:spPr>
              <a:xfrm flipH="1">
                <a:off x="5185800" y="5097960"/>
                <a:ext cx="272880" cy="648720"/>
              </a:xfrm>
              <a:custGeom>
                <a:avLst/>
                <a:gdLst/>
                <a:ahLst/>
                <a:cxnLst/>
                <a:rect l="l" t="t" r="r" b="b"/>
                <a:pathLst>
                  <a:path w="212026" h="503110" extrusionOk="0">
                    <a:moveTo>
                      <a:pt x="106109" y="0"/>
                    </a:moveTo>
                    <a:lnTo>
                      <a:pt x="0" y="185452"/>
                    </a:lnTo>
                    <a:lnTo>
                      <a:pt x="169450" y="503111"/>
                    </a:lnTo>
                    <a:lnTo>
                      <a:pt x="212027" y="243554"/>
                    </a:lnTo>
                    <a:lnTo>
                      <a:pt x="106109" y="0"/>
                    </a:lnTo>
                    <a:close/>
                  </a:path>
                </a:pathLst>
              </a:custGeom>
              <a:solidFill>
                <a:srgbClr val="788587"/>
              </a:solidFill>
              <a:ln>
                <a:noFill/>
              </a:ln>
            </p:spPr>
          </p:sp>
          <p:sp>
            <p:nvSpPr>
              <p:cNvPr id="131" name="Google Shape;131;p37"/>
              <p:cNvSpPr/>
              <p:nvPr/>
            </p:nvSpPr>
            <p:spPr>
              <a:xfrm flipH="1">
                <a:off x="3900240" y="5439960"/>
                <a:ext cx="656280" cy="891720"/>
              </a:xfrm>
              <a:custGeom>
                <a:avLst/>
                <a:gdLst/>
                <a:ahLst/>
                <a:cxnLst/>
                <a:rect l="l" t="t" r="r" b="b"/>
                <a:pathLst>
                  <a:path w="508730" h="691324" extrusionOk="0">
                    <a:moveTo>
                      <a:pt x="96107" y="0"/>
                    </a:moveTo>
                    <a:lnTo>
                      <a:pt x="0" y="169450"/>
                    </a:lnTo>
                    <a:lnTo>
                      <a:pt x="296513" y="691325"/>
                    </a:lnTo>
                    <a:lnTo>
                      <a:pt x="508730" y="688467"/>
                    </a:lnTo>
                    <a:lnTo>
                      <a:pt x="96107" y="0"/>
                    </a:lnTo>
                    <a:close/>
                  </a:path>
                </a:pathLst>
              </a:custGeom>
              <a:solidFill>
                <a:srgbClr val="788587"/>
              </a:solidFill>
              <a:ln>
                <a:noFill/>
              </a:ln>
            </p:spPr>
          </p:sp>
          <p:sp>
            <p:nvSpPr>
              <p:cNvPr id="132" name="Google Shape;132;p37"/>
              <p:cNvSpPr/>
              <p:nvPr/>
            </p:nvSpPr>
            <p:spPr>
              <a:xfrm flipH="1">
                <a:off x="5185800" y="5722200"/>
                <a:ext cx="1148400" cy="140400"/>
              </a:xfrm>
              <a:custGeom>
                <a:avLst/>
                <a:gdLst/>
                <a:ahLst/>
                <a:cxnLst/>
                <a:rect l="l" t="t" r="r" b="b"/>
                <a:pathLst>
                  <a:path w="889920" h="109346" extrusionOk="0">
                    <a:moveTo>
                      <a:pt x="0" y="0"/>
                    </a:moveTo>
                    <a:lnTo>
                      <a:pt x="677894" y="0"/>
                    </a:lnTo>
                    <a:lnTo>
                      <a:pt x="889921" y="109347"/>
                    </a:lnTo>
                    <a:lnTo>
                      <a:pt x="84773" y="10934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88587"/>
              </a:solidFill>
              <a:ln>
                <a:noFill/>
              </a:ln>
            </p:spPr>
          </p:sp>
          <p:sp>
            <p:nvSpPr>
              <p:cNvPr id="133" name="Google Shape;133;p37"/>
              <p:cNvSpPr/>
              <p:nvPr/>
            </p:nvSpPr>
            <p:spPr>
              <a:xfrm flipH="1">
                <a:off x="5185800" y="5863320"/>
                <a:ext cx="1038960" cy="159120"/>
              </a:xfrm>
              <a:custGeom>
                <a:avLst/>
                <a:gdLst/>
                <a:ahLst/>
                <a:cxnLst/>
                <a:rect l="l" t="t" r="r" b="b"/>
                <a:pathLst>
                  <a:path w="805148" h="123729" extrusionOk="0">
                    <a:moveTo>
                      <a:pt x="0" y="0"/>
                    </a:moveTo>
                    <a:lnTo>
                      <a:pt x="148209" y="123730"/>
                    </a:lnTo>
                    <a:lnTo>
                      <a:pt x="805148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B575D"/>
              </a:solidFill>
              <a:ln>
                <a:noFill/>
              </a:ln>
            </p:spPr>
          </p:sp>
        </p:grpSp>
      </p:grpSp>
      <p:sp>
        <p:nvSpPr>
          <p:cNvPr id="134" name="Google Shape;134;p37"/>
          <p:cNvSpPr/>
          <p:nvPr/>
        </p:nvSpPr>
        <p:spPr>
          <a:xfrm flipH="1">
            <a:off x="-720" y="6152400"/>
            <a:ext cx="12191400" cy="496440"/>
          </a:xfrm>
          <a:custGeom>
            <a:avLst/>
            <a:gdLst/>
            <a:ahLst/>
            <a:cxnLst/>
            <a:rect l="l" t="t" r="r" b="b"/>
            <a:pathLst>
              <a:path w="12192000" h="938119" extrusionOk="0">
                <a:moveTo>
                  <a:pt x="2468204" y="0"/>
                </a:moveTo>
                <a:cubicBezTo>
                  <a:pt x="2337583" y="254857"/>
                  <a:pt x="2043740" y="426901"/>
                  <a:pt x="1714014" y="441802"/>
                </a:cubicBezTo>
                <a:cubicBezTo>
                  <a:pt x="1360440" y="457877"/>
                  <a:pt x="1026120" y="290350"/>
                  <a:pt x="874604" y="20048"/>
                </a:cubicBezTo>
                <a:cubicBezTo>
                  <a:pt x="816622" y="229209"/>
                  <a:pt x="622988" y="387976"/>
                  <a:pt x="387564" y="421753"/>
                </a:cubicBezTo>
                <a:cubicBezTo>
                  <a:pt x="259787" y="440086"/>
                  <a:pt x="147408" y="417712"/>
                  <a:pt x="63075" y="388135"/>
                </a:cubicBezTo>
                <a:lnTo>
                  <a:pt x="0" y="360460"/>
                </a:lnTo>
                <a:lnTo>
                  <a:pt x="0" y="938119"/>
                </a:lnTo>
                <a:lnTo>
                  <a:pt x="12192000" y="930214"/>
                </a:lnTo>
                <a:lnTo>
                  <a:pt x="12192000" y="370021"/>
                </a:lnTo>
                <a:lnTo>
                  <a:pt x="12108752" y="366720"/>
                </a:lnTo>
                <a:cubicBezTo>
                  <a:pt x="11840169" y="335954"/>
                  <a:pt x="11678912" y="180893"/>
                  <a:pt x="11658618" y="160663"/>
                </a:cubicBezTo>
                <a:cubicBezTo>
                  <a:pt x="11647459" y="179719"/>
                  <a:pt x="11482925" y="446769"/>
                  <a:pt x="11123443" y="481990"/>
                </a:cubicBezTo>
                <a:cubicBezTo>
                  <a:pt x="10849182" y="508903"/>
                  <a:pt x="10575579" y="389692"/>
                  <a:pt x="10436096" y="180712"/>
                </a:cubicBezTo>
                <a:cubicBezTo>
                  <a:pt x="10379537" y="232912"/>
                  <a:pt x="10137439" y="444872"/>
                  <a:pt x="9742733" y="471966"/>
                </a:cubicBezTo>
                <a:cubicBezTo>
                  <a:pt x="9195085" y="509806"/>
                  <a:pt x="8846653" y="160211"/>
                  <a:pt x="8818210" y="130499"/>
                </a:cubicBezTo>
                <a:cubicBezTo>
                  <a:pt x="8788563" y="167346"/>
                  <a:pt x="8558717" y="442434"/>
                  <a:pt x="8136988" y="471966"/>
                </a:cubicBezTo>
                <a:cubicBezTo>
                  <a:pt x="7788119" y="496350"/>
                  <a:pt x="7445812" y="343182"/>
                  <a:pt x="7261149" y="80286"/>
                </a:cubicBezTo>
                <a:cubicBezTo>
                  <a:pt x="7220343" y="126254"/>
                  <a:pt x="6978464" y="390505"/>
                  <a:pt x="6543389" y="431777"/>
                </a:cubicBezTo>
                <a:cubicBezTo>
                  <a:pt x="5977473" y="485603"/>
                  <a:pt x="5614272" y="111443"/>
                  <a:pt x="5594581" y="90401"/>
                </a:cubicBezTo>
                <a:cubicBezTo>
                  <a:pt x="5581890" y="110721"/>
                  <a:pt x="5371191" y="447401"/>
                  <a:pt x="4925502" y="481990"/>
                </a:cubicBezTo>
                <a:cubicBezTo>
                  <a:pt x="4573240" y="509355"/>
                  <a:pt x="4226229" y="336137"/>
                  <a:pt x="4073948" y="50213"/>
                </a:cubicBezTo>
                <a:cubicBezTo>
                  <a:pt x="3917716" y="290901"/>
                  <a:pt x="3613994" y="441314"/>
                  <a:pt x="3283219" y="441802"/>
                </a:cubicBezTo>
                <a:cubicBezTo>
                  <a:pt x="2933365" y="440989"/>
                  <a:pt x="2613156" y="267501"/>
                  <a:pt x="2468204" y="0"/>
                </a:cubicBezTo>
                <a:close/>
              </a:path>
            </a:pathLst>
          </a:custGeom>
          <a:solidFill>
            <a:srgbClr val="3097BE"/>
          </a:solidFill>
          <a:ln>
            <a:noFill/>
          </a:ln>
          <a:effectLst>
            <a:outerShdw blurRad="292100" dist="127080" dir="16200000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" name="Google Shape;135;p37"/>
          <p:cNvSpPr/>
          <p:nvPr/>
        </p:nvSpPr>
        <p:spPr>
          <a:xfrm>
            <a:off x="0" y="6411240"/>
            <a:ext cx="12191400" cy="496440"/>
          </a:xfrm>
          <a:custGeom>
            <a:avLst/>
            <a:gdLst/>
            <a:ahLst/>
            <a:cxnLst/>
            <a:rect l="l" t="t" r="r" b="b"/>
            <a:pathLst>
              <a:path w="12192000" h="938175" extrusionOk="0">
                <a:moveTo>
                  <a:pt x="2343281" y="0"/>
                </a:moveTo>
                <a:cubicBezTo>
                  <a:pt x="2475893" y="267501"/>
                  <a:pt x="2768841" y="440989"/>
                  <a:pt x="3088911" y="441802"/>
                </a:cubicBezTo>
                <a:cubicBezTo>
                  <a:pt x="3391526" y="441314"/>
                  <a:pt x="3669391" y="290901"/>
                  <a:pt x="3812322" y="50213"/>
                </a:cubicBezTo>
                <a:cubicBezTo>
                  <a:pt x="3951639" y="336137"/>
                  <a:pt x="4269108" y="509355"/>
                  <a:pt x="4591380" y="481990"/>
                </a:cubicBezTo>
                <a:cubicBezTo>
                  <a:pt x="4999126" y="447401"/>
                  <a:pt x="5191888" y="110721"/>
                  <a:pt x="5203498" y="90401"/>
                </a:cubicBezTo>
                <a:cubicBezTo>
                  <a:pt x="5221513" y="111443"/>
                  <a:pt x="5553794" y="485603"/>
                  <a:pt x="6071531" y="431777"/>
                </a:cubicBezTo>
                <a:cubicBezTo>
                  <a:pt x="6469567" y="390505"/>
                  <a:pt x="6690854" y="126254"/>
                  <a:pt x="6728186" y="80286"/>
                </a:cubicBezTo>
                <a:cubicBezTo>
                  <a:pt x="6897128" y="343182"/>
                  <a:pt x="7210293" y="496350"/>
                  <a:pt x="7529462" y="471966"/>
                </a:cubicBezTo>
                <a:cubicBezTo>
                  <a:pt x="7915288" y="442434"/>
                  <a:pt x="8125566" y="167346"/>
                  <a:pt x="8152689" y="130499"/>
                </a:cubicBezTo>
                <a:cubicBezTo>
                  <a:pt x="8178711" y="160211"/>
                  <a:pt x="8497480" y="509806"/>
                  <a:pt x="8998504" y="471966"/>
                </a:cubicBezTo>
                <a:cubicBezTo>
                  <a:pt x="9359608" y="444872"/>
                  <a:pt x="9581095" y="232912"/>
                  <a:pt x="9632839" y="180712"/>
                </a:cubicBezTo>
                <a:cubicBezTo>
                  <a:pt x="9760447" y="389692"/>
                  <a:pt x="10010758" y="508903"/>
                  <a:pt x="10261670" y="481990"/>
                </a:cubicBezTo>
                <a:cubicBezTo>
                  <a:pt x="10590548" y="446769"/>
                  <a:pt x="10741075" y="179719"/>
                  <a:pt x="10751284" y="160663"/>
                </a:cubicBezTo>
                <a:cubicBezTo>
                  <a:pt x="10772502" y="183783"/>
                  <a:pt x="10962162" y="383009"/>
                  <a:pt x="11274326" y="371540"/>
                </a:cubicBezTo>
                <a:cubicBezTo>
                  <a:pt x="11596999" y="359709"/>
                  <a:pt x="11769544" y="133299"/>
                  <a:pt x="11786358" y="110450"/>
                </a:cubicBezTo>
                <a:cubicBezTo>
                  <a:pt x="11877506" y="192687"/>
                  <a:pt x="11993684" y="248608"/>
                  <a:pt x="12120141" y="271114"/>
                </a:cubicBezTo>
                <a:lnTo>
                  <a:pt x="12192000" y="277176"/>
                </a:lnTo>
                <a:lnTo>
                  <a:pt x="12192000" y="929539"/>
                </a:lnTo>
                <a:lnTo>
                  <a:pt x="6193" y="938175"/>
                </a:lnTo>
                <a:cubicBezTo>
                  <a:pt x="6092" y="752255"/>
                  <a:pt x="101" y="497222"/>
                  <a:pt x="0" y="311302"/>
                </a:cubicBezTo>
                <a:cubicBezTo>
                  <a:pt x="28525" y="332254"/>
                  <a:pt x="205975" y="458419"/>
                  <a:pt x="439773" y="421753"/>
                </a:cubicBezTo>
                <a:cubicBezTo>
                  <a:pt x="655154" y="387976"/>
                  <a:pt x="832304" y="229209"/>
                  <a:pt x="885349" y="20048"/>
                </a:cubicBezTo>
                <a:cubicBezTo>
                  <a:pt x="1023966" y="290350"/>
                  <a:pt x="1329824" y="457877"/>
                  <a:pt x="1653298" y="441802"/>
                </a:cubicBezTo>
                <a:cubicBezTo>
                  <a:pt x="1954953" y="426901"/>
                  <a:pt x="2223780" y="254857"/>
                  <a:pt x="2343281" y="0"/>
                </a:cubicBezTo>
                <a:close/>
              </a:path>
            </a:pathLst>
          </a:custGeom>
          <a:solidFill>
            <a:srgbClr val="88D0EB"/>
          </a:solidFill>
          <a:ln>
            <a:noFill/>
          </a:ln>
          <a:effectLst>
            <a:outerShdw blurRad="292100" dist="127080" dir="16200000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36;p37"/>
          <p:cNvSpPr/>
          <p:nvPr/>
        </p:nvSpPr>
        <p:spPr>
          <a:xfrm rot="5400000">
            <a:off x="-678600" y="5360040"/>
            <a:ext cx="1578960" cy="372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91425" rIns="90000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r-HR" sz="1400" b="0" strike="noStrike">
                <a:solidFill>
                  <a:srgbClr val="FFFFFF"/>
                </a:solidFill>
                <a:latin typeface="Barlow Condensed"/>
                <a:ea typeface="Barlow Condensed"/>
                <a:cs typeface="Barlow Condensed"/>
                <a:sym typeface="Barlow Condensed"/>
              </a:rPr>
              <a:t>SLIDESMANIA.COM</a:t>
            </a:r>
            <a:endParaRPr sz="1400" b="0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7" name="Google Shape;137;p37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38" name="Google Shape;138;p37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13D58"/>
            </a:gs>
            <a:gs pos="26000">
              <a:srgbClr val="213D58"/>
            </a:gs>
            <a:gs pos="100000">
              <a:srgbClr val="2C85C1"/>
            </a:gs>
          </a:gsLst>
          <a:lin ang="2700000" scaled="0"/>
        </a:gradFill>
        <a:effectLst/>
      </p:bgPr>
    </p:bg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39"/>
          <p:cNvSpPr/>
          <p:nvPr/>
        </p:nvSpPr>
        <p:spPr>
          <a:xfrm>
            <a:off x="5124960" y="0"/>
            <a:ext cx="5545440" cy="1486800"/>
          </a:xfrm>
          <a:custGeom>
            <a:avLst/>
            <a:gdLst/>
            <a:ahLst/>
            <a:cxnLst/>
            <a:rect l="l" t="t" r="r" b="b"/>
            <a:pathLst>
              <a:path w="6524846" h="2203555" extrusionOk="0">
                <a:moveTo>
                  <a:pt x="2838893" y="0"/>
                </a:moveTo>
                <a:lnTo>
                  <a:pt x="6510590" y="0"/>
                </a:lnTo>
                <a:cubicBezTo>
                  <a:pt x="6580514" y="454719"/>
                  <a:pt x="6389173" y="900885"/>
                  <a:pt x="6025627" y="1133667"/>
                </a:cubicBezTo>
                <a:cubicBezTo>
                  <a:pt x="5605385" y="1402689"/>
                  <a:pt x="5149256" y="1262579"/>
                  <a:pt x="5084359" y="1241505"/>
                </a:cubicBezTo>
                <a:cubicBezTo>
                  <a:pt x="5068046" y="1578687"/>
                  <a:pt x="4838351" y="1859083"/>
                  <a:pt x="4535293" y="1927860"/>
                </a:cubicBezTo>
                <a:cubicBezTo>
                  <a:pt x="4155523" y="2014184"/>
                  <a:pt x="3870894" y="1720384"/>
                  <a:pt x="3858726" y="1707422"/>
                </a:cubicBezTo>
                <a:cubicBezTo>
                  <a:pt x="3828239" y="1812240"/>
                  <a:pt x="3776611" y="1905031"/>
                  <a:pt x="3710501" y="1980679"/>
                </a:cubicBezTo>
                <a:lnTo>
                  <a:pt x="3685953" y="2004898"/>
                </a:lnTo>
                <a:lnTo>
                  <a:pt x="3685953" y="2016704"/>
                </a:lnTo>
                <a:cubicBezTo>
                  <a:pt x="3652975" y="2049681"/>
                  <a:pt x="3482005" y="2214129"/>
                  <a:pt x="3234762" y="2203018"/>
                </a:cubicBezTo>
                <a:cubicBezTo>
                  <a:pt x="2979054" y="2191556"/>
                  <a:pt x="2747418" y="1997571"/>
                  <a:pt x="2666120" y="1718055"/>
                </a:cubicBezTo>
                <a:cubicBezTo>
                  <a:pt x="2653952" y="1731017"/>
                  <a:pt x="2369323" y="2024817"/>
                  <a:pt x="1989553" y="1938493"/>
                </a:cubicBezTo>
                <a:cubicBezTo>
                  <a:pt x="1686495" y="1869716"/>
                  <a:pt x="1456800" y="1589320"/>
                  <a:pt x="1440487" y="1252138"/>
                </a:cubicBezTo>
                <a:cubicBezTo>
                  <a:pt x="1375590" y="1273212"/>
                  <a:pt x="919461" y="1413322"/>
                  <a:pt x="499219" y="1144300"/>
                </a:cubicBezTo>
                <a:cubicBezTo>
                  <a:pt x="135673" y="911518"/>
                  <a:pt x="-55668" y="465352"/>
                  <a:pt x="14256" y="10633"/>
                </a:cubicBezTo>
                <a:lnTo>
                  <a:pt x="2838893" y="10633"/>
                </a:lnTo>
                <a:close/>
              </a:path>
            </a:pathLst>
          </a:custGeom>
          <a:gradFill>
            <a:gsLst>
              <a:gs pos="0">
                <a:srgbClr val="213D58"/>
              </a:gs>
              <a:gs pos="6000">
                <a:srgbClr val="213D58"/>
              </a:gs>
              <a:gs pos="100000">
                <a:srgbClr val="2C85C1"/>
              </a:gs>
            </a:gsLst>
            <a:lin ang="8100000" scaled="0"/>
          </a:gradFill>
          <a:ln>
            <a:noFill/>
          </a:ln>
          <a:effectLst>
            <a:outerShdw blurRad="292100" dist="254049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9" name="Google Shape;189;p39"/>
          <p:cNvSpPr/>
          <p:nvPr/>
        </p:nvSpPr>
        <p:spPr>
          <a:xfrm rot="-898200">
            <a:off x="9393120" y="476280"/>
            <a:ext cx="1109520" cy="1294920"/>
          </a:xfrm>
          <a:custGeom>
            <a:avLst/>
            <a:gdLst/>
            <a:ahLst/>
            <a:cxnLst/>
            <a:rect l="l" t="t" r="r" b="b"/>
            <a:pathLst>
              <a:path w="2123651" h="2478505" extrusionOk="0">
                <a:moveTo>
                  <a:pt x="884216" y="-246"/>
                </a:moveTo>
                <a:cubicBezTo>
                  <a:pt x="770488" y="41759"/>
                  <a:pt x="423206" y="186634"/>
                  <a:pt x="195749" y="561062"/>
                </a:cubicBezTo>
                <a:cubicBezTo>
                  <a:pt x="153458" y="630785"/>
                  <a:pt x="-137626" y="1128847"/>
                  <a:pt x="79258" y="1683774"/>
                </a:cubicBezTo>
                <a:cubicBezTo>
                  <a:pt x="275378" y="2185265"/>
                  <a:pt x="789157" y="2484540"/>
                  <a:pt x="1286743" y="2478159"/>
                </a:cubicBezTo>
                <a:cubicBezTo>
                  <a:pt x="1724893" y="2472539"/>
                  <a:pt x="2028645" y="2231556"/>
                  <a:pt x="2123419" y="2149832"/>
                </a:cubicBezTo>
                <a:cubicBezTo>
                  <a:pt x="1901620" y="2167091"/>
                  <a:pt x="1679115" y="2126943"/>
                  <a:pt x="1477338" y="2033246"/>
                </a:cubicBezTo>
                <a:cubicBezTo>
                  <a:pt x="1058238" y="1835888"/>
                  <a:pt x="886788" y="1467651"/>
                  <a:pt x="831257" y="1344874"/>
                </a:cubicBezTo>
                <a:cubicBezTo>
                  <a:pt x="546365" y="709938"/>
                  <a:pt x="837067" y="95385"/>
                  <a:pt x="884216" y="-246"/>
                </a:cubicBezTo>
                <a:close/>
              </a:path>
            </a:pathLst>
          </a:custGeom>
          <a:gradFill>
            <a:gsLst>
              <a:gs pos="0">
                <a:srgbClr val="DDA336"/>
              </a:gs>
              <a:gs pos="100000">
                <a:srgbClr val="EFC991"/>
              </a:gs>
            </a:gsLst>
            <a:lin ang="7200000" scaled="0"/>
          </a:gradFill>
          <a:ln>
            <a:noFill/>
          </a:ln>
          <a:effectLst>
            <a:outerShdw blurRad="292100" dist="380819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90" name="Google Shape;190;p39"/>
          <p:cNvGrpSpPr/>
          <p:nvPr/>
        </p:nvGrpSpPr>
        <p:grpSpPr>
          <a:xfrm>
            <a:off x="9963000" y="3494520"/>
            <a:ext cx="765000" cy="2584800"/>
            <a:chOff x="9963000" y="3494520"/>
            <a:chExt cx="765000" cy="2584800"/>
          </a:xfrm>
        </p:grpSpPr>
        <p:grpSp>
          <p:nvGrpSpPr>
            <p:cNvPr id="191" name="Google Shape;191;p39"/>
            <p:cNvGrpSpPr/>
            <p:nvPr/>
          </p:nvGrpSpPr>
          <p:grpSpPr>
            <a:xfrm>
              <a:off x="9963000" y="4054680"/>
              <a:ext cx="765000" cy="2024640"/>
              <a:chOff x="9963000" y="4054680"/>
              <a:chExt cx="765000" cy="2024640"/>
            </a:xfrm>
          </p:grpSpPr>
          <p:sp>
            <p:nvSpPr>
              <p:cNvPr id="192" name="Google Shape;192;p39"/>
              <p:cNvSpPr/>
              <p:nvPr/>
            </p:nvSpPr>
            <p:spPr>
              <a:xfrm flipH="1">
                <a:off x="9963000" y="4054680"/>
                <a:ext cx="764640" cy="2024640"/>
              </a:xfrm>
              <a:custGeom>
                <a:avLst/>
                <a:gdLst/>
                <a:ahLst/>
                <a:cxnLst/>
                <a:rect l="l" t="t" r="r" b="b"/>
                <a:pathLst>
                  <a:path w="1543145" h="4084034" extrusionOk="0">
                    <a:moveTo>
                      <a:pt x="1543145" y="4084034"/>
                    </a:moveTo>
                    <a:lnTo>
                      <a:pt x="0" y="4084034"/>
                    </a:lnTo>
                    <a:lnTo>
                      <a:pt x="44006" y="3596831"/>
                    </a:lnTo>
                    <a:lnTo>
                      <a:pt x="96203" y="3019235"/>
                    </a:lnTo>
                    <a:lnTo>
                      <a:pt x="140208" y="2532031"/>
                    </a:lnTo>
                    <a:lnTo>
                      <a:pt x="192405" y="1954435"/>
                    </a:lnTo>
                    <a:lnTo>
                      <a:pt x="236411" y="1467231"/>
                    </a:lnTo>
                    <a:lnTo>
                      <a:pt x="288608" y="889730"/>
                    </a:lnTo>
                    <a:lnTo>
                      <a:pt x="332613" y="402526"/>
                    </a:lnTo>
                    <a:lnTo>
                      <a:pt x="368999" y="0"/>
                    </a:lnTo>
                    <a:lnTo>
                      <a:pt x="1174147" y="0"/>
                    </a:lnTo>
                    <a:lnTo>
                      <a:pt x="1210532" y="402526"/>
                    </a:lnTo>
                    <a:lnTo>
                      <a:pt x="1254538" y="889730"/>
                    </a:lnTo>
                    <a:lnTo>
                      <a:pt x="1306735" y="1467231"/>
                    </a:lnTo>
                    <a:lnTo>
                      <a:pt x="1350740" y="1954435"/>
                    </a:lnTo>
                    <a:lnTo>
                      <a:pt x="1402937" y="2532031"/>
                    </a:lnTo>
                    <a:lnTo>
                      <a:pt x="1446943" y="3019235"/>
                    </a:lnTo>
                    <a:lnTo>
                      <a:pt x="1499140" y="3596831"/>
                    </a:lnTo>
                    <a:lnTo>
                      <a:pt x="1543145" y="4084034"/>
                    </a:ln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100000">
                    <a:srgbClr val="D8D8D8"/>
                  </a:gs>
                </a:gsLst>
                <a:lin ang="8106000" scaled="0"/>
              </a:gradFill>
              <a:ln>
                <a:noFill/>
              </a:ln>
              <a:effectLst>
                <a:outerShdw blurRad="292100" dist="380819" dir="18900000" algn="bl" rotWithShape="0">
                  <a:srgbClr val="000000">
                    <a:alpha val="40000"/>
                  </a:srgbClr>
                </a:outerShdw>
              </a:effectLst>
            </p:spPr>
          </p:sp>
          <p:sp>
            <p:nvSpPr>
              <p:cNvPr id="193" name="Google Shape;193;p39"/>
              <p:cNvSpPr/>
              <p:nvPr/>
            </p:nvSpPr>
            <p:spPr>
              <a:xfrm flipH="1">
                <a:off x="10106640" y="4254480"/>
                <a:ext cx="478440" cy="240840"/>
              </a:xfrm>
              <a:custGeom>
                <a:avLst/>
                <a:gdLst/>
                <a:ahLst/>
                <a:cxnLst/>
                <a:rect l="l" t="t" r="r" b="b"/>
                <a:pathLst>
                  <a:path w="965930" h="487203" extrusionOk="0">
                    <a:moveTo>
                      <a:pt x="965930" y="487204"/>
                    </a:moveTo>
                    <a:lnTo>
                      <a:pt x="0" y="487204"/>
                    </a:lnTo>
                    <a:lnTo>
                      <a:pt x="44005" y="0"/>
                    </a:lnTo>
                    <a:lnTo>
                      <a:pt x="921925" y="0"/>
                    </a:lnTo>
                    <a:lnTo>
                      <a:pt x="965930" y="487204"/>
                    </a:lnTo>
                    <a:close/>
                  </a:path>
                </a:pathLst>
              </a:custGeom>
              <a:solidFill>
                <a:srgbClr val="BF3F2F"/>
              </a:solidFill>
              <a:ln>
                <a:noFill/>
              </a:ln>
            </p:spPr>
          </p:sp>
          <p:sp>
            <p:nvSpPr>
              <p:cNvPr id="194" name="Google Shape;194;p39"/>
              <p:cNvSpPr/>
              <p:nvPr/>
            </p:nvSpPr>
            <p:spPr>
              <a:xfrm flipH="1">
                <a:off x="10058760" y="4782240"/>
                <a:ext cx="573840" cy="240840"/>
              </a:xfrm>
              <a:custGeom>
                <a:avLst/>
                <a:gdLst/>
                <a:ahLst/>
                <a:cxnLst/>
                <a:rect l="l" t="t" r="r" b="b"/>
                <a:pathLst>
                  <a:path w="1158335" h="487203" extrusionOk="0">
                    <a:moveTo>
                      <a:pt x="1158335" y="487204"/>
                    </a:moveTo>
                    <a:lnTo>
                      <a:pt x="0" y="487204"/>
                    </a:lnTo>
                    <a:lnTo>
                      <a:pt x="44005" y="0"/>
                    </a:lnTo>
                    <a:lnTo>
                      <a:pt x="1114330" y="0"/>
                    </a:lnTo>
                    <a:lnTo>
                      <a:pt x="1158335" y="487204"/>
                    </a:lnTo>
                    <a:close/>
                  </a:path>
                </a:pathLst>
              </a:custGeom>
              <a:solidFill>
                <a:srgbClr val="BF3F2F"/>
              </a:solidFill>
              <a:ln>
                <a:noFill/>
              </a:ln>
            </p:spPr>
          </p:sp>
          <p:sp>
            <p:nvSpPr>
              <p:cNvPr id="195" name="Google Shape;195;p39"/>
              <p:cNvSpPr/>
              <p:nvPr/>
            </p:nvSpPr>
            <p:spPr>
              <a:xfrm flipH="1">
                <a:off x="10011240" y="5310360"/>
                <a:ext cx="669240" cy="240840"/>
              </a:xfrm>
              <a:custGeom>
                <a:avLst/>
                <a:gdLst/>
                <a:ahLst/>
                <a:cxnLst/>
                <a:rect l="l" t="t" r="r" b="b"/>
                <a:pathLst>
                  <a:path w="1350740" h="487203" extrusionOk="0">
                    <a:moveTo>
                      <a:pt x="1350740" y="487204"/>
                    </a:moveTo>
                    <a:lnTo>
                      <a:pt x="0" y="487204"/>
                    </a:lnTo>
                    <a:lnTo>
                      <a:pt x="44006" y="0"/>
                    </a:lnTo>
                    <a:lnTo>
                      <a:pt x="1306735" y="0"/>
                    </a:lnTo>
                    <a:lnTo>
                      <a:pt x="1350740" y="487204"/>
                    </a:lnTo>
                    <a:close/>
                  </a:path>
                </a:pathLst>
              </a:custGeom>
              <a:solidFill>
                <a:srgbClr val="BF3F2F"/>
              </a:solidFill>
              <a:ln>
                <a:noFill/>
              </a:ln>
            </p:spPr>
          </p:sp>
          <p:sp>
            <p:nvSpPr>
              <p:cNvPr id="196" name="Google Shape;196;p39"/>
              <p:cNvSpPr/>
              <p:nvPr/>
            </p:nvSpPr>
            <p:spPr>
              <a:xfrm flipH="1">
                <a:off x="9963360" y="5838480"/>
                <a:ext cx="764640" cy="240840"/>
              </a:xfrm>
              <a:custGeom>
                <a:avLst/>
                <a:gdLst/>
                <a:ahLst/>
                <a:cxnLst/>
                <a:rect l="l" t="t" r="r" b="b"/>
                <a:pathLst>
                  <a:path w="1543145" h="487203" extrusionOk="0">
                    <a:moveTo>
                      <a:pt x="1543145" y="487204"/>
                    </a:moveTo>
                    <a:lnTo>
                      <a:pt x="0" y="487204"/>
                    </a:lnTo>
                    <a:lnTo>
                      <a:pt x="44006" y="0"/>
                    </a:lnTo>
                    <a:lnTo>
                      <a:pt x="1499140" y="0"/>
                    </a:lnTo>
                    <a:lnTo>
                      <a:pt x="1543145" y="487204"/>
                    </a:lnTo>
                    <a:close/>
                  </a:path>
                </a:pathLst>
              </a:custGeom>
              <a:solidFill>
                <a:srgbClr val="BF3F2F"/>
              </a:solidFill>
              <a:ln>
                <a:noFill/>
              </a:ln>
            </p:spPr>
          </p:sp>
        </p:grpSp>
        <p:grpSp>
          <p:nvGrpSpPr>
            <p:cNvPr id="197" name="Google Shape;197;p39"/>
            <p:cNvGrpSpPr/>
            <p:nvPr/>
          </p:nvGrpSpPr>
          <p:grpSpPr>
            <a:xfrm>
              <a:off x="10072080" y="3494520"/>
              <a:ext cx="547920" cy="627480"/>
              <a:chOff x="10072080" y="3494520"/>
              <a:chExt cx="547920" cy="627480"/>
            </a:xfrm>
          </p:grpSpPr>
          <p:sp>
            <p:nvSpPr>
              <p:cNvPr id="198" name="Google Shape;198;p39"/>
              <p:cNvSpPr/>
              <p:nvPr/>
            </p:nvSpPr>
            <p:spPr>
              <a:xfrm flipH="1">
                <a:off x="10083600" y="3494520"/>
                <a:ext cx="524880" cy="624240"/>
              </a:xfrm>
              <a:custGeom>
                <a:avLst/>
                <a:gdLst/>
                <a:ahLst/>
                <a:cxnLst/>
                <a:rect l="l" t="t" r="r" b="b"/>
                <a:pathLst>
                  <a:path w="2516957" h="2993015" extrusionOk="0">
                    <a:moveTo>
                      <a:pt x="1645592" y="1371606"/>
                    </a:moveTo>
                    <a:lnTo>
                      <a:pt x="1645592" y="2565669"/>
                    </a:lnTo>
                    <a:lnTo>
                      <a:pt x="2268914" y="2565669"/>
                    </a:lnTo>
                    <a:lnTo>
                      <a:pt x="2034282" y="1371606"/>
                    </a:lnTo>
                    <a:close/>
                    <a:moveTo>
                      <a:pt x="937010" y="1371606"/>
                    </a:moveTo>
                    <a:lnTo>
                      <a:pt x="937010" y="2565669"/>
                    </a:lnTo>
                    <a:lnTo>
                      <a:pt x="1546611" y="2565669"/>
                    </a:lnTo>
                    <a:lnTo>
                      <a:pt x="1546611" y="1371606"/>
                    </a:lnTo>
                    <a:close/>
                    <a:moveTo>
                      <a:pt x="451162" y="1371605"/>
                    </a:moveTo>
                    <a:lnTo>
                      <a:pt x="216530" y="2565669"/>
                    </a:lnTo>
                    <a:lnTo>
                      <a:pt x="838029" y="2565669"/>
                    </a:lnTo>
                    <a:lnTo>
                      <a:pt x="838029" y="1371606"/>
                    </a:lnTo>
                    <a:close/>
                    <a:moveTo>
                      <a:pt x="1258479" y="0"/>
                    </a:moveTo>
                    <a:cubicBezTo>
                      <a:pt x="1366509" y="0"/>
                      <a:pt x="1454085" y="87576"/>
                      <a:pt x="1454085" y="195606"/>
                    </a:cubicBezTo>
                    <a:cubicBezTo>
                      <a:pt x="1454085" y="222614"/>
                      <a:pt x="1448611" y="248343"/>
                      <a:pt x="1438713" y="271745"/>
                    </a:cubicBezTo>
                    <a:lnTo>
                      <a:pt x="1401404" y="327081"/>
                    </a:lnTo>
                    <a:lnTo>
                      <a:pt x="2516957" y="1371606"/>
                    </a:lnTo>
                    <a:lnTo>
                      <a:pt x="2135156" y="1371606"/>
                    </a:lnTo>
                    <a:lnTo>
                      <a:pt x="2369519" y="2564302"/>
                    </a:lnTo>
                    <a:lnTo>
                      <a:pt x="2362562" y="2565669"/>
                    </a:lnTo>
                    <a:lnTo>
                      <a:pt x="2500478" y="2565669"/>
                    </a:lnTo>
                    <a:lnTo>
                      <a:pt x="2500478" y="2993015"/>
                    </a:lnTo>
                    <a:lnTo>
                      <a:pt x="16478" y="2993015"/>
                    </a:lnTo>
                    <a:lnTo>
                      <a:pt x="16478" y="2565669"/>
                    </a:lnTo>
                    <a:lnTo>
                      <a:pt x="115656" y="2565669"/>
                    </a:lnTo>
                    <a:lnTo>
                      <a:pt x="350288" y="1371605"/>
                    </a:lnTo>
                    <a:lnTo>
                      <a:pt x="0" y="1371605"/>
                    </a:lnTo>
                    <a:lnTo>
                      <a:pt x="1115553" y="327081"/>
                    </a:lnTo>
                    <a:lnTo>
                      <a:pt x="1078244" y="271745"/>
                    </a:lnTo>
                    <a:cubicBezTo>
                      <a:pt x="1068346" y="248343"/>
                      <a:pt x="1062873" y="222614"/>
                      <a:pt x="1062873" y="195606"/>
                    </a:cubicBezTo>
                    <a:cubicBezTo>
                      <a:pt x="1062873" y="87576"/>
                      <a:pt x="1150449" y="0"/>
                      <a:pt x="1258479" y="0"/>
                    </a:cubicBezTo>
                    <a:close/>
                  </a:path>
                </a:pathLst>
              </a:custGeom>
              <a:solidFill>
                <a:srgbClr val="4B575D"/>
              </a:solidFill>
              <a:ln>
                <a:noFill/>
              </a:ln>
              <a:effectLst>
                <a:outerShdw blurRad="292100" dist="380880" algn="l" rotWithShape="0">
                  <a:srgbClr val="000000">
                    <a:alpha val="4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9" name="Google Shape;199;p39"/>
              <p:cNvSpPr/>
              <p:nvPr/>
            </p:nvSpPr>
            <p:spPr>
              <a:xfrm flipH="1">
                <a:off x="10086840" y="4079160"/>
                <a:ext cx="517680" cy="42840"/>
              </a:xfrm>
              <a:prstGeom prst="rect">
                <a:avLst/>
              </a:prstGeom>
              <a:solidFill>
                <a:srgbClr val="272E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" name="Google Shape;200;p39"/>
              <p:cNvSpPr/>
              <p:nvPr/>
            </p:nvSpPr>
            <p:spPr>
              <a:xfrm flipH="1">
                <a:off x="10072080" y="3762360"/>
                <a:ext cx="547920" cy="42120"/>
              </a:xfrm>
              <a:prstGeom prst="rect">
                <a:avLst/>
              </a:prstGeom>
              <a:solidFill>
                <a:srgbClr val="272E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01" name="Google Shape;201;p39"/>
            <p:cNvSpPr/>
            <p:nvPr/>
          </p:nvSpPr>
          <p:spPr>
            <a:xfrm flipH="1">
              <a:off x="10257480" y="4589640"/>
              <a:ext cx="176400" cy="339480"/>
            </a:xfrm>
            <a:prstGeom prst="rect">
              <a:avLst/>
            </a:prstGeom>
            <a:solidFill>
              <a:srgbClr val="4B57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202;p39"/>
            <p:cNvSpPr/>
            <p:nvPr/>
          </p:nvSpPr>
          <p:spPr>
            <a:xfrm flipH="1">
              <a:off x="10268640" y="4608000"/>
              <a:ext cx="145080" cy="297000"/>
            </a:xfrm>
            <a:prstGeom prst="rect">
              <a:avLst/>
            </a:prstGeom>
            <a:solidFill>
              <a:srgbClr val="272E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203;p39"/>
            <p:cNvSpPr/>
            <p:nvPr/>
          </p:nvSpPr>
          <p:spPr>
            <a:xfrm rot="5400000" flipH="1">
              <a:off x="10275120" y="3884040"/>
              <a:ext cx="148320" cy="142560"/>
            </a:xfrm>
            <a:prstGeom prst="flowChartDelay">
              <a:avLst/>
            </a:prstGeom>
            <a:solidFill>
              <a:srgbClr val="ECC383"/>
            </a:solidFill>
            <a:ln>
              <a:noFill/>
            </a:ln>
            <a:effectLst>
              <a:outerShdw blurRad="127000" dist="37996" dir="16789159" sx="120000" sy="120000" algn="ctr" rotWithShape="0">
                <a:srgbClr val="ECC383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04" name="Google Shape;204;p39"/>
            <p:cNvGrpSpPr/>
            <p:nvPr/>
          </p:nvGrpSpPr>
          <p:grpSpPr>
            <a:xfrm>
              <a:off x="10257840" y="3802680"/>
              <a:ext cx="176040" cy="235440"/>
              <a:chOff x="10257840" y="3802680"/>
              <a:chExt cx="176040" cy="235440"/>
            </a:xfrm>
          </p:grpSpPr>
          <p:sp>
            <p:nvSpPr>
              <p:cNvPr id="205" name="Google Shape;205;p39"/>
              <p:cNvSpPr/>
              <p:nvPr/>
            </p:nvSpPr>
            <p:spPr>
              <a:xfrm flipH="1">
                <a:off x="10407240" y="3802680"/>
                <a:ext cx="26640" cy="234720"/>
              </a:xfrm>
              <a:prstGeom prst="rect">
                <a:avLst/>
              </a:prstGeom>
              <a:solidFill>
                <a:srgbClr val="4B575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" name="Google Shape;206;p39"/>
              <p:cNvSpPr/>
              <p:nvPr/>
            </p:nvSpPr>
            <p:spPr>
              <a:xfrm flipH="1">
                <a:off x="10257840" y="3803400"/>
                <a:ext cx="26640" cy="234720"/>
              </a:xfrm>
              <a:prstGeom prst="rect">
                <a:avLst/>
              </a:prstGeom>
              <a:solidFill>
                <a:srgbClr val="4B575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207" name="Google Shape;207;p39"/>
          <p:cNvGrpSpPr/>
          <p:nvPr/>
        </p:nvGrpSpPr>
        <p:grpSpPr>
          <a:xfrm>
            <a:off x="10403910" y="793800"/>
            <a:ext cx="1126620" cy="1722335"/>
            <a:chOff x="10403910" y="793800"/>
            <a:chExt cx="1126620" cy="1722335"/>
          </a:xfrm>
        </p:grpSpPr>
        <p:sp>
          <p:nvSpPr>
            <p:cNvPr id="208" name="Google Shape;208;p39"/>
            <p:cNvSpPr/>
            <p:nvPr/>
          </p:nvSpPr>
          <p:spPr>
            <a:xfrm rot="-10421400">
              <a:off x="10437120" y="1797120"/>
              <a:ext cx="1060200" cy="662760"/>
            </a:xfrm>
            <a:custGeom>
              <a:avLst/>
              <a:gdLst/>
              <a:ahLst/>
              <a:cxnLst/>
              <a:rect l="l" t="t" r="r" b="b"/>
              <a:pathLst>
                <a:path w="1486525" h="929600" extrusionOk="0">
                  <a:moveTo>
                    <a:pt x="743221" y="752540"/>
                  </a:moveTo>
                  <a:cubicBezTo>
                    <a:pt x="772985" y="754411"/>
                    <a:pt x="798631" y="731798"/>
                    <a:pt x="800502" y="702034"/>
                  </a:cubicBezTo>
                  <a:cubicBezTo>
                    <a:pt x="802373" y="672270"/>
                    <a:pt x="779760" y="646624"/>
                    <a:pt x="749996" y="644753"/>
                  </a:cubicBezTo>
                  <a:cubicBezTo>
                    <a:pt x="720231" y="642882"/>
                    <a:pt x="694585" y="665495"/>
                    <a:pt x="692715" y="695259"/>
                  </a:cubicBezTo>
                  <a:cubicBezTo>
                    <a:pt x="690844" y="725023"/>
                    <a:pt x="713456" y="750669"/>
                    <a:pt x="743221" y="752540"/>
                  </a:cubicBezTo>
                  <a:close/>
                  <a:moveTo>
                    <a:pt x="548347" y="929554"/>
                  </a:moveTo>
                  <a:cubicBezTo>
                    <a:pt x="444715" y="927554"/>
                    <a:pt x="350417" y="854021"/>
                    <a:pt x="317937" y="746865"/>
                  </a:cubicBezTo>
                  <a:cubicBezTo>
                    <a:pt x="140676" y="760866"/>
                    <a:pt x="-5913" y="615420"/>
                    <a:pt x="183" y="453018"/>
                  </a:cubicBezTo>
                  <a:cubicBezTo>
                    <a:pt x="6660" y="292808"/>
                    <a:pt x="160203" y="159553"/>
                    <a:pt x="334320" y="182985"/>
                  </a:cubicBezTo>
                  <a:cubicBezTo>
                    <a:pt x="338130" y="174031"/>
                    <a:pt x="377659" y="86496"/>
                    <a:pt x="477195" y="63827"/>
                  </a:cubicBezTo>
                  <a:cubicBezTo>
                    <a:pt x="578636" y="40776"/>
                    <a:pt x="653026" y="105356"/>
                    <a:pt x="659884" y="111452"/>
                  </a:cubicBezTo>
                  <a:cubicBezTo>
                    <a:pt x="668552" y="98974"/>
                    <a:pt x="736084" y="5058"/>
                    <a:pt x="850384" y="200"/>
                  </a:cubicBezTo>
                  <a:cubicBezTo>
                    <a:pt x="960589" y="-4563"/>
                    <a:pt x="1068126" y="75828"/>
                    <a:pt x="1104511" y="198796"/>
                  </a:cubicBezTo>
                  <a:cubicBezTo>
                    <a:pt x="1296726" y="148980"/>
                    <a:pt x="1471224" y="282426"/>
                    <a:pt x="1485511" y="429111"/>
                  </a:cubicBezTo>
                  <a:cubicBezTo>
                    <a:pt x="1499799" y="572748"/>
                    <a:pt x="1361686" y="734959"/>
                    <a:pt x="1167757" y="731053"/>
                  </a:cubicBezTo>
                  <a:cubicBezTo>
                    <a:pt x="1165090" y="741626"/>
                    <a:pt x="1134801" y="856212"/>
                    <a:pt x="1024882" y="897836"/>
                  </a:cubicBezTo>
                  <a:cubicBezTo>
                    <a:pt x="932490" y="932792"/>
                    <a:pt x="822762" y="901455"/>
                    <a:pt x="754849" y="818398"/>
                  </a:cubicBezTo>
                  <a:cubicBezTo>
                    <a:pt x="749419" y="826398"/>
                    <a:pt x="675029" y="932126"/>
                    <a:pt x="548347" y="929554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100000">
                  <a:srgbClr val="D8D8D8"/>
                </a:gs>
              </a:gsLst>
              <a:lin ang="19283999" scaled="0"/>
            </a:gradFill>
            <a:ln w="9525" cap="flat" cmpd="sng">
              <a:solidFill>
                <a:srgbClr val="FFFFFF"/>
              </a:solidFill>
              <a:prstDash val="solid"/>
              <a:miter lim="8000"/>
              <a:headEnd type="none" w="sm" len="sm"/>
              <a:tailEnd type="none" w="sm" len="sm"/>
            </a:ln>
            <a:effectLst>
              <a:outerShdw blurRad="292100" dist="380819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209;p39"/>
            <p:cNvSpPr/>
            <p:nvPr/>
          </p:nvSpPr>
          <p:spPr>
            <a:xfrm>
              <a:off x="10923480" y="793800"/>
              <a:ext cx="104040" cy="1182600"/>
            </a:xfrm>
            <a:custGeom>
              <a:avLst/>
              <a:gdLst/>
              <a:ahLst/>
              <a:cxnLst/>
              <a:rect l="l" t="t" r="r" b="b"/>
              <a:pathLst>
                <a:path w="294355" h="1269357" extrusionOk="0">
                  <a:moveTo>
                    <a:pt x="161173" y="1269357"/>
                  </a:moveTo>
                  <a:cubicBezTo>
                    <a:pt x="71790" y="1175794"/>
                    <a:pt x="-17592" y="1082232"/>
                    <a:pt x="2985" y="922116"/>
                  </a:cubicBezTo>
                  <a:cubicBezTo>
                    <a:pt x="23562" y="762000"/>
                    <a:pt x="246054" y="462344"/>
                    <a:pt x="284636" y="308658"/>
                  </a:cubicBezTo>
                  <a:cubicBezTo>
                    <a:pt x="323218" y="154972"/>
                    <a:pt x="234479" y="0"/>
                    <a:pt x="234479" y="0"/>
                  </a:cubicBezTo>
                </a:path>
              </a:pathLst>
            </a:custGeom>
            <a:noFill/>
            <a:ln w="12700" cap="flat" cmpd="sng">
              <a:solidFill>
                <a:srgbClr val="FFFFFF"/>
              </a:solidFill>
              <a:prstDash val="solid"/>
              <a:miter lim="8000"/>
              <a:headEnd type="none" w="sm" len="sm"/>
              <a:tailEnd type="none" w="sm" len="sm"/>
            </a:ln>
            <a:effectLst>
              <a:outerShdw blurRad="50800" dist="38160" algn="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0" name="Google Shape;210;p39"/>
          <p:cNvSpPr/>
          <p:nvPr/>
        </p:nvSpPr>
        <p:spPr>
          <a:xfrm>
            <a:off x="0" y="5883480"/>
            <a:ext cx="12191400" cy="973800"/>
          </a:xfrm>
          <a:custGeom>
            <a:avLst/>
            <a:gdLst/>
            <a:ahLst/>
            <a:cxnLst/>
            <a:rect l="l" t="t" r="r" b="b"/>
            <a:pathLst>
              <a:path w="12192000" h="974656" extrusionOk="0">
                <a:moveTo>
                  <a:pt x="2273469" y="0"/>
                </a:moveTo>
                <a:cubicBezTo>
                  <a:pt x="2418421" y="141476"/>
                  <a:pt x="2738629" y="233230"/>
                  <a:pt x="3088484" y="233660"/>
                </a:cubicBezTo>
                <a:cubicBezTo>
                  <a:pt x="3419259" y="233402"/>
                  <a:pt x="3722980" y="153851"/>
                  <a:pt x="3879212" y="26557"/>
                </a:cubicBezTo>
                <a:cubicBezTo>
                  <a:pt x="4031493" y="177776"/>
                  <a:pt x="4378506" y="269387"/>
                  <a:pt x="4730766" y="254914"/>
                </a:cubicBezTo>
                <a:cubicBezTo>
                  <a:pt x="5176455" y="236621"/>
                  <a:pt x="5387154" y="58558"/>
                  <a:pt x="5399845" y="47811"/>
                </a:cubicBezTo>
                <a:cubicBezTo>
                  <a:pt x="5419536" y="58940"/>
                  <a:pt x="5782737" y="256825"/>
                  <a:pt x="6348653" y="228358"/>
                </a:cubicBezTo>
                <a:cubicBezTo>
                  <a:pt x="6783728" y="206530"/>
                  <a:pt x="7025607" y="66773"/>
                  <a:pt x="7066414" y="42462"/>
                </a:cubicBezTo>
                <a:cubicBezTo>
                  <a:pt x="7251076" y="181502"/>
                  <a:pt x="7593383" y="262509"/>
                  <a:pt x="7942252" y="249613"/>
                </a:cubicBezTo>
                <a:cubicBezTo>
                  <a:pt x="8363981" y="233994"/>
                  <a:pt x="8593827" y="88506"/>
                  <a:pt x="8623474" y="69018"/>
                </a:cubicBezTo>
                <a:cubicBezTo>
                  <a:pt x="8651917" y="84732"/>
                  <a:pt x="9000349" y="269625"/>
                  <a:pt x="9547997" y="249613"/>
                </a:cubicBezTo>
                <a:cubicBezTo>
                  <a:pt x="9942703" y="235283"/>
                  <a:pt x="10184801" y="123182"/>
                  <a:pt x="10241360" y="95575"/>
                </a:cubicBezTo>
                <a:cubicBezTo>
                  <a:pt x="10380843" y="206100"/>
                  <a:pt x="10654446" y="269148"/>
                  <a:pt x="10928707" y="254914"/>
                </a:cubicBezTo>
                <a:cubicBezTo>
                  <a:pt x="11288189" y="236287"/>
                  <a:pt x="11452723" y="95050"/>
                  <a:pt x="11463882" y="84971"/>
                </a:cubicBezTo>
                <a:cubicBezTo>
                  <a:pt x="11487075" y="97199"/>
                  <a:pt x="11694384" y="202565"/>
                  <a:pt x="12035596" y="196500"/>
                </a:cubicBezTo>
                <a:cubicBezTo>
                  <a:pt x="12079684" y="195717"/>
                  <a:pt x="12121207" y="193162"/>
                  <a:pt x="12160154" y="189266"/>
                </a:cubicBezTo>
                <a:lnTo>
                  <a:pt x="12192000" y="184805"/>
                </a:lnTo>
                <a:lnTo>
                  <a:pt x="12192000" y="340247"/>
                </a:lnTo>
                <a:lnTo>
                  <a:pt x="12192000" y="491903"/>
                </a:lnTo>
                <a:lnTo>
                  <a:pt x="12192000" y="974656"/>
                </a:lnTo>
                <a:lnTo>
                  <a:pt x="0" y="974656"/>
                </a:lnTo>
                <a:lnTo>
                  <a:pt x="0" y="496084"/>
                </a:lnTo>
                <a:lnTo>
                  <a:pt x="0" y="340247"/>
                </a:lnTo>
                <a:lnTo>
                  <a:pt x="0" y="222260"/>
                </a:lnTo>
                <a:lnTo>
                  <a:pt x="14292" y="223668"/>
                </a:lnTo>
                <a:cubicBezTo>
                  <a:pt x="68901" y="227370"/>
                  <a:pt x="128940" y="227904"/>
                  <a:pt x="192828" y="223056"/>
                </a:cubicBezTo>
                <a:cubicBezTo>
                  <a:pt x="428252" y="205192"/>
                  <a:pt x="621887" y="121224"/>
                  <a:pt x="679868" y="10603"/>
                </a:cubicBezTo>
                <a:cubicBezTo>
                  <a:pt x="831384" y="153560"/>
                  <a:pt x="1165704" y="242161"/>
                  <a:pt x="1519279" y="233660"/>
                </a:cubicBezTo>
                <a:cubicBezTo>
                  <a:pt x="1849005" y="225779"/>
                  <a:pt x="2142847" y="134789"/>
                  <a:pt x="2273469" y="0"/>
                </a:cubicBezTo>
                <a:close/>
              </a:path>
            </a:pathLst>
          </a:custGeom>
          <a:gradFill>
            <a:gsLst>
              <a:gs pos="0">
                <a:srgbClr val="2C85C1"/>
              </a:gs>
              <a:gs pos="100000">
                <a:srgbClr val="213D58"/>
              </a:gs>
            </a:gsLst>
            <a:lin ang="8100000" scaled="0"/>
          </a:gradFill>
          <a:ln>
            <a:noFill/>
          </a:ln>
          <a:effectLst>
            <a:outerShdw blurRad="292100" dist="380880" dir="16200000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1" name="Google Shape;211;p39"/>
          <p:cNvSpPr/>
          <p:nvPr/>
        </p:nvSpPr>
        <p:spPr>
          <a:xfrm>
            <a:off x="9204120" y="0"/>
            <a:ext cx="3010320" cy="1490400"/>
          </a:xfrm>
          <a:custGeom>
            <a:avLst/>
            <a:gdLst/>
            <a:ahLst/>
            <a:cxnLst/>
            <a:rect l="l" t="t" r="r" b="b"/>
            <a:pathLst>
              <a:path w="3961800" h="1961855" extrusionOk="0">
                <a:moveTo>
                  <a:pt x="16450" y="0"/>
                </a:moveTo>
                <a:cubicBezTo>
                  <a:pt x="-39176" y="234125"/>
                  <a:pt x="49502" y="472345"/>
                  <a:pt x="233620" y="594455"/>
                </a:cubicBezTo>
                <a:cubicBezTo>
                  <a:pt x="441837" y="732473"/>
                  <a:pt x="675199" y="657225"/>
                  <a:pt x="704917" y="647700"/>
                </a:cubicBezTo>
                <a:cubicBezTo>
                  <a:pt x="706727" y="673132"/>
                  <a:pt x="730920" y="944975"/>
                  <a:pt x="969712" y="1087184"/>
                </a:cubicBezTo>
                <a:cubicBezTo>
                  <a:pt x="1155069" y="1197674"/>
                  <a:pt x="1394718" y="1185291"/>
                  <a:pt x="1578741" y="1055465"/>
                </a:cubicBezTo>
                <a:cubicBezTo>
                  <a:pt x="1545765" y="1314879"/>
                  <a:pt x="1729322" y="1551908"/>
                  <a:pt x="1988735" y="1584884"/>
                </a:cubicBezTo>
                <a:cubicBezTo>
                  <a:pt x="2173701" y="1608401"/>
                  <a:pt x="2355247" y="1521171"/>
                  <a:pt x="2452469" y="1362075"/>
                </a:cubicBezTo>
                <a:cubicBezTo>
                  <a:pt x="2566769" y="1683163"/>
                  <a:pt x="2847756" y="1913573"/>
                  <a:pt x="3177989" y="1955197"/>
                </a:cubicBezTo>
                <a:cubicBezTo>
                  <a:pt x="3636903" y="2013109"/>
                  <a:pt x="3938655" y="1674971"/>
                  <a:pt x="3961801" y="1648111"/>
                </a:cubicBezTo>
                <a:lnTo>
                  <a:pt x="3951133" y="0"/>
                </a:lnTo>
                <a:close/>
              </a:path>
            </a:pathLst>
          </a:custGeom>
          <a:gradFill>
            <a:gsLst>
              <a:gs pos="0">
                <a:srgbClr val="2C85C1"/>
              </a:gs>
              <a:gs pos="100000">
                <a:srgbClr val="213D58"/>
              </a:gs>
            </a:gsLst>
            <a:lin ang="2700000" scaled="0"/>
          </a:gradFill>
          <a:ln>
            <a:noFill/>
          </a:ln>
          <a:effectLst>
            <a:outerShdw blurRad="292100" dist="254049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12" name="Google Shape;212;p39"/>
          <p:cNvGrpSpPr/>
          <p:nvPr/>
        </p:nvGrpSpPr>
        <p:grpSpPr>
          <a:xfrm>
            <a:off x="9040320" y="5628240"/>
            <a:ext cx="3150360" cy="775080"/>
            <a:chOff x="9040320" y="5628240"/>
            <a:chExt cx="3150360" cy="775080"/>
          </a:xfrm>
        </p:grpSpPr>
        <p:sp>
          <p:nvSpPr>
            <p:cNvPr id="213" name="Google Shape;213;p39"/>
            <p:cNvSpPr/>
            <p:nvPr/>
          </p:nvSpPr>
          <p:spPr>
            <a:xfrm flipH="1">
              <a:off x="9040320" y="5628600"/>
              <a:ext cx="3150360" cy="774720"/>
            </a:xfrm>
            <a:custGeom>
              <a:avLst/>
              <a:gdLst/>
              <a:ahLst/>
              <a:cxnLst/>
              <a:rect l="l" t="t" r="r" b="b"/>
              <a:pathLst>
                <a:path w="4088447" h="1005935" extrusionOk="0">
                  <a:moveTo>
                    <a:pt x="-4" y="613525"/>
                  </a:moveTo>
                  <a:lnTo>
                    <a:pt x="1006217" y="613525"/>
                  </a:lnTo>
                  <a:lnTo>
                    <a:pt x="1260439" y="184900"/>
                  </a:lnTo>
                  <a:lnTo>
                    <a:pt x="1641439" y="184900"/>
                  </a:lnTo>
                  <a:lnTo>
                    <a:pt x="1736689" y="-551"/>
                  </a:lnTo>
                  <a:lnTo>
                    <a:pt x="2986846" y="-551"/>
                  </a:lnTo>
                  <a:lnTo>
                    <a:pt x="3092764" y="243098"/>
                  </a:lnTo>
                  <a:lnTo>
                    <a:pt x="3675694" y="264244"/>
                  </a:lnTo>
                  <a:cubicBezTo>
                    <a:pt x="3675694" y="264244"/>
                    <a:pt x="4061837" y="952710"/>
                    <a:pt x="4088317" y="952710"/>
                  </a:cubicBezTo>
                  <a:cubicBezTo>
                    <a:pt x="4114796" y="952710"/>
                    <a:pt x="-4" y="1005384"/>
                    <a:pt x="-4" y="1005384"/>
                  </a:cubicBezTo>
                  <a:close/>
                </a:path>
              </a:pathLst>
            </a:custGeom>
            <a:solidFill>
              <a:srgbClr val="6A78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214;p39"/>
            <p:cNvSpPr/>
            <p:nvPr/>
          </p:nvSpPr>
          <p:spPr>
            <a:xfrm flipH="1">
              <a:off x="11423880" y="6096240"/>
              <a:ext cx="766800" cy="178920"/>
            </a:xfrm>
            <a:custGeom>
              <a:avLst/>
              <a:gdLst/>
              <a:ahLst/>
              <a:cxnLst/>
              <a:rect l="l" t="t" r="r" b="b"/>
              <a:pathLst>
                <a:path w="995648" h="233076" extrusionOk="0">
                  <a:moveTo>
                    <a:pt x="0" y="0"/>
                  </a:moveTo>
                  <a:lnTo>
                    <a:pt x="995648" y="0"/>
                  </a:lnTo>
                  <a:lnTo>
                    <a:pt x="699040" y="180118"/>
                  </a:lnTo>
                  <a:lnTo>
                    <a:pt x="0" y="2330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28D91"/>
            </a:solidFill>
            <a:ln>
              <a:noFill/>
            </a:ln>
          </p:spPr>
        </p:sp>
        <p:sp>
          <p:nvSpPr>
            <p:cNvPr id="215" name="Google Shape;215;p39"/>
            <p:cNvSpPr/>
            <p:nvPr/>
          </p:nvSpPr>
          <p:spPr>
            <a:xfrm flipH="1">
              <a:off x="10959120" y="6096240"/>
              <a:ext cx="505080" cy="306720"/>
            </a:xfrm>
            <a:custGeom>
              <a:avLst/>
              <a:gdLst/>
              <a:ahLst/>
              <a:cxnLst/>
              <a:rect l="l" t="t" r="r" b="b"/>
              <a:pathLst>
                <a:path w="656462" h="398811" extrusionOk="0">
                  <a:moveTo>
                    <a:pt x="53245" y="0"/>
                  </a:moveTo>
                  <a:lnTo>
                    <a:pt x="0" y="178594"/>
                  </a:lnTo>
                  <a:lnTo>
                    <a:pt x="338900" y="398812"/>
                  </a:lnTo>
                  <a:lnTo>
                    <a:pt x="656463" y="378143"/>
                  </a:lnTo>
                  <a:lnTo>
                    <a:pt x="53245" y="0"/>
                  </a:lnTo>
                  <a:close/>
                </a:path>
              </a:pathLst>
            </a:custGeom>
            <a:solidFill>
              <a:srgbClr val="828D91"/>
            </a:solidFill>
            <a:ln>
              <a:noFill/>
            </a:ln>
          </p:spPr>
        </p:sp>
        <p:sp>
          <p:nvSpPr>
            <p:cNvPr id="216" name="Google Shape;216;p39"/>
            <p:cNvSpPr/>
            <p:nvPr/>
          </p:nvSpPr>
          <p:spPr>
            <a:xfrm flipH="1">
              <a:off x="10893600" y="5771160"/>
              <a:ext cx="325440" cy="150120"/>
            </a:xfrm>
            <a:custGeom>
              <a:avLst/>
              <a:gdLst/>
              <a:ahLst/>
              <a:cxnLst/>
              <a:rect l="l" t="t" r="r" b="b"/>
              <a:pathLst>
                <a:path w="423386" h="195833" extrusionOk="0">
                  <a:moveTo>
                    <a:pt x="0" y="0"/>
                  </a:moveTo>
                  <a:lnTo>
                    <a:pt x="211550" y="195834"/>
                  </a:lnTo>
                  <a:lnTo>
                    <a:pt x="423386" y="142875"/>
                  </a:lnTo>
                  <a:lnTo>
                    <a:pt x="38128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28D91"/>
            </a:solidFill>
            <a:ln>
              <a:noFill/>
            </a:ln>
          </p:spPr>
        </p:sp>
        <p:sp>
          <p:nvSpPr>
            <p:cNvPr id="217" name="Google Shape;217;p39"/>
            <p:cNvSpPr/>
            <p:nvPr/>
          </p:nvSpPr>
          <p:spPr>
            <a:xfrm flipH="1">
              <a:off x="9889200" y="5628240"/>
              <a:ext cx="962640" cy="217800"/>
            </a:xfrm>
            <a:custGeom>
              <a:avLst/>
              <a:gdLst/>
              <a:ahLst/>
              <a:cxnLst/>
              <a:rect l="l" t="t" r="r" b="b"/>
              <a:pathLst>
                <a:path w="1249775" h="283368" extrusionOk="0">
                  <a:moveTo>
                    <a:pt x="0" y="0"/>
                  </a:moveTo>
                  <a:lnTo>
                    <a:pt x="232791" y="283369"/>
                  </a:lnTo>
                  <a:lnTo>
                    <a:pt x="1143667" y="185452"/>
                  </a:lnTo>
                  <a:lnTo>
                    <a:pt x="124977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28D91"/>
            </a:solidFill>
            <a:ln>
              <a:noFill/>
            </a:ln>
          </p:spPr>
        </p:sp>
        <p:sp>
          <p:nvSpPr>
            <p:cNvPr id="218" name="Google Shape;218;p39"/>
            <p:cNvSpPr/>
            <p:nvPr/>
          </p:nvSpPr>
          <p:spPr>
            <a:xfrm flipH="1">
              <a:off x="9358200" y="5815800"/>
              <a:ext cx="481320" cy="146160"/>
            </a:xfrm>
            <a:custGeom>
              <a:avLst/>
              <a:gdLst/>
              <a:ahLst/>
              <a:cxnLst/>
              <a:rect l="l" t="t" r="r" b="b"/>
              <a:pathLst>
                <a:path w="625601" h="190690" extrusionOk="0">
                  <a:moveTo>
                    <a:pt x="42577" y="0"/>
                  </a:moveTo>
                  <a:lnTo>
                    <a:pt x="0" y="137731"/>
                  </a:lnTo>
                  <a:lnTo>
                    <a:pt x="529495" y="190691"/>
                  </a:lnTo>
                  <a:lnTo>
                    <a:pt x="625602" y="21241"/>
                  </a:lnTo>
                  <a:lnTo>
                    <a:pt x="42577" y="0"/>
                  </a:lnTo>
                  <a:close/>
                </a:path>
              </a:pathLst>
            </a:custGeom>
            <a:solidFill>
              <a:srgbClr val="828D91"/>
            </a:solidFill>
            <a:ln>
              <a:noFill/>
            </a:ln>
          </p:spPr>
        </p:sp>
        <p:sp>
          <p:nvSpPr>
            <p:cNvPr id="219" name="Google Shape;219;p39"/>
            <p:cNvSpPr/>
            <p:nvPr/>
          </p:nvSpPr>
          <p:spPr>
            <a:xfrm flipH="1">
              <a:off x="11056680" y="5771160"/>
              <a:ext cx="366480" cy="408600"/>
            </a:xfrm>
            <a:custGeom>
              <a:avLst/>
              <a:gdLst/>
              <a:ahLst/>
              <a:cxnLst/>
              <a:rect l="l" t="t" r="r" b="b"/>
              <a:pathLst>
                <a:path w="476250" h="531304" extrusionOk="0">
                  <a:moveTo>
                    <a:pt x="264700" y="0"/>
                  </a:moveTo>
                  <a:lnTo>
                    <a:pt x="476250" y="195834"/>
                  </a:lnTo>
                  <a:lnTo>
                    <a:pt x="174308" y="531305"/>
                  </a:lnTo>
                  <a:lnTo>
                    <a:pt x="0" y="421958"/>
                  </a:lnTo>
                  <a:lnTo>
                    <a:pt x="264700" y="0"/>
                  </a:lnTo>
                  <a:close/>
                </a:path>
              </a:pathLst>
            </a:custGeom>
            <a:solidFill>
              <a:srgbClr val="4B575D"/>
            </a:solidFill>
            <a:ln>
              <a:noFill/>
            </a:ln>
          </p:spPr>
        </p:sp>
        <p:sp>
          <p:nvSpPr>
            <p:cNvPr id="220" name="Google Shape;220;p39"/>
            <p:cNvSpPr/>
            <p:nvPr/>
          </p:nvSpPr>
          <p:spPr>
            <a:xfrm flipH="1">
              <a:off x="10673280" y="5628240"/>
              <a:ext cx="252000" cy="252360"/>
            </a:xfrm>
            <a:custGeom>
              <a:avLst/>
              <a:gdLst/>
              <a:ahLst/>
              <a:cxnLst/>
              <a:rect l="l" t="t" r="r" b="b"/>
              <a:pathLst>
                <a:path w="328136" h="328326" extrusionOk="0">
                  <a:moveTo>
                    <a:pt x="95345" y="0"/>
                  </a:moveTo>
                  <a:lnTo>
                    <a:pt x="0" y="185452"/>
                  </a:lnTo>
                  <a:lnTo>
                    <a:pt x="42100" y="328327"/>
                  </a:lnTo>
                  <a:lnTo>
                    <a:pt x="328136" y="283369"/>
                  </a:lnTo>
                  <a:lnTo>
                    <a:pt x="95345" y="0"/>
                  </a:lnTo>
                  <a:close/>
                </a:path>
              </a:pathLst>
            </a:custGeom>
            <a:solidFill>
              <a:srgbClr val="4B575D"/>
            </a:solidFill>
            <a:ln>
              <a:noFill/>
            </a:ln>
          </p:spPr>
        </p:sp>
        <p:sp>
          <p:nvSpPr>
            <p:cNvPr id="221" name="Google Shape;221;p39"/>
            <p:cNvSpPr/>
            <p:nvPr/>
          </p:nvSpPr>
          <p:spPr>
            <a:xfrm flipH="1">
              <a:off x="9399600" y="5922000"/>
              <a:ext cx="439920" cy="129960"/>
            </a:xfrm>
            <a:custGeom>
              <a:avLst/>
              <a:gdLst/>
              <a:ahLst/>
              <a:cxnLst/>
              <a:rect l="l" t="t" r="r" b="b"/>
              <a:pathLst>
                <a:path w="571881" h="169449" extrusionOk="0">
                  <a:moveTo>
                    <a:pt x="0" y="0"/>
                  </a:moveTo>
                  <a:lnTo>
                    <a:pt x="0" y="121825"/>
                  </a:lnTo>
                  <a:lnTo>
                    <a:pt x="571881" y="169450"/>
                  </a:lnTo>
                  <a:lnTo>
                    <a:pt x="529495" y="529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B575D"/>
            </a:solidFill>
            <a:ln>
              <a:noFill/>
            </a:ln>
          </p:spPr>
        </p:sp>
        <p:sp>
          <p:nvSpPr>
            <p:cNvPr id="222" name="Google Shape;222;p39"/>
            <p:cNvSpPr/>
            <p:nvPr/>
          </p:nvSpPr>
          <p:spPr>
            <a:xfrm flipH="1">
              <a:off x="9807840" y="5628240"/>
              <a:ext cx="162720" cy="387000"/>
            </a:xfrm>
            <a:custGeom>
              <a:avLst/>
              <a:gdLst/>
              <a:ahLst/>
              <a:cxnLst/>
              <a:rect l="l" t="t" r="r" b="b"/>
              <a:pathLst>
                <a:path w="212026" h="503110" extrusionOk="0">
                  <a:moveTo>
                    <a:pt x="106109" y="0"/>
                  </a:moveTo>
                  <a:lnTo>
                    <a:pt x="0" y="185452"/>
                  </a:lnTo>
                  <a:lnTo>
                    <a:pt x="169450" y="503111"/>
                  </a:lnTo>
                  <a:lnTo>
                    <a:pt x="212027" y="243554"/>
                  </a:lnTo>
                  <a:lnTo>
                    <a:pt x="106109" y="0"/>
                  </a:lnTo>
                  <a:close/>
                </a:path>
              </a:pathLst>
            </a:custGeom>
            <a:solidFill>
              <a:srgbClr val="788587"/>
            </a:solidFill>
            <a:ln>
              <a:noFill/>
            </a:ln>
          </p:spPr>
        </p:sp>
        <p:sp>
          <p:nvSpPr>
            <p:cNvPr id="223" name="Google Shape;223;p39"/>
            <p:cNvSpPr/>
            <p:nvPr/>
          </p:nvSpPr>
          <p:spPr>
            <a:xfrm flipH="1">
              <a:off x="9040320" y="5832360"/>
              <a:ext cx="391320" cy="532080"/>
            </a:xfrm>
            <a:custGeom>
              <a:avLst/>
              <a:gdLst/>
              <a:ahLst/>
              <a:cxnLst/>
              <a:rect l="l" t="t" r="r" b="b"/>
              <a:pathLst>
                <a:path w="508730" h="691324" extrusionOk="0">
                  <a:moveTo>
                    <a:pt x="96107" y="0"/>
                  </a:moveTo>
                  <a:lnTo>
                    <a:pt x="0" y="169450"/>
                  </a:lnTo>
                  <a:lnTo>
                    <a:pt x="296513" y="691325"/>
                  </a:lnTo>
                  <a:lnTo>
                    <a:pt x="508730" y="688467"/>
                  </a:lnTo>
                  <a:lnTo>
                    <a:pt x="96107" y="0"/>
                  </a:lnTo>
                  <a:close/>
                </a:path>
              </a:pathLst>
            </a:custGeom>
            <a:solidFill>
              <a:srgbClr val="788587"/>
            </a:solidFill>
            <a:ln>
              <a:noFill/>
            </a:ln>
          </p:spPr>
        </p:sp>
        <p:sp>
          <p:nvSpPr>
            <p:cNvPr id="224" name="Google Shape;224;p39"/>
            <p:cNvSpPr/>
            <p:nvPr/>
          </p:nvSpPr>
          <p:spPr>
            <a:xfrm flipH="1">
              <a:off x="9807840" y="6000840"/>
              <a:ext cx="685080" cy="83520"/>
            </a:xfrm>
            <a:custGeom>
              <a:avLst/>
              <a:gdLst/>
              <a:ahLst/>
              <a:cxnLst/>
              <a:rect l="l" t="t" r="r" b="b"/>
              <a:pathLst>
                <a:path w="889920" h="109346" extrusionOk="0">
                  <a:moveTo>
                    <a:pt x="0" y="0"/>
                  </a:moveTo>
                  <a:lnTo>
                    <a:pt x="677894" y="0"/>
                  </a:lnTo>
                  <a:lnTo>
                    <a:pt x="889921" y="109347"/>
                  </a:lnTo>
                  <a:lnTo>
                    <a:pt x="84773" y="1093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88587"/>
            </a:solidFill>
            <a:ln>
              <a:noFill/>
            </a:ln>
          </p:spPr>
        </p:sp>
        <p:sp>
          <p:nvSpPr>
            <p:cNvPr id="225" name="Google Shape;225;p39"/>
            <p:cNvSpPr/>
            <p:nvPr/>
          </p:nvSpPr>
          <p:spPr>
            <a:xfrm flipH="1">
              <a:off x="9807840" y="6085080"/>
              <a:ext cx="619920" cy="94680"/>
            </a:xfrm>
            <a:custGeom>
              <a:avLst/>
              <a:gdLst/>
              <a:ahLst/>
              <a:cxnLst/>
              <a:rect l="l" t="t" r="r" b="b"/>
              <a:pathLst>
                <a:path w="805148" h="123729" extrusionOk="0">
                  <a:moveTo>
                    <a:pt x="0" y="0"/>
                  </a:moveTo>
                  <a:lnTo>
                    <a:pt x="148209" y="123730"/>
                  </a:lnTo>
                  <a:lnTo>
                    <a:pt x="80514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B575D"/>
            </a:solidFill>
            <a:ln>
              <a:noFill/>
            </a:ln>
          </p:spPr>
        </p:sp>
      </p:grpSp>
      <p:sp>
        <p:nvSpPr>
          <p:cNvPr id="226" name="Google Shape;226;p39"/>
          <p:cNvSpPr/>
          <p:nvPr/>
        </p:nvSpPr>
        <p:spPr>
          <a:xfrm flipH="1">
            <a:off x="-720" y="6152400"/>
            <a:ext cx="12191400" cy="496440"/>
          </a:xfrm>
          <a:custGeom>
            <a:avLst/>
            <a:gdLst/>
            <a:ahLst/>
            <a:cxnLst/>
            <a:rect l="l" t="t" r="r" b="b"/>
            <a:pathLst>
              <a:path w="12192000" h="938119" extrusionOk="0">
                <a:moveTo>
                  <a:pt x="2468204" y="0"/>
                </a:moveTo>
                <a:cubicBezTo>
                  <a:pt x="2337583" y="254857"/>
                  <a:pt x="2043740" y="426901"/>
                  <a:pt x="1714014" y="441802"/>
                </a:cubicBezTo>
                <a:cubicBezTo>
                  <a:pt x="1360440" y="457877"/>
                  <a:pt x="1026120" y="290350"/>
                  <a:pt x="874604" y="20048"/>
                </a:cubicBezTo>
                <a:cubicBezTo>
                  <a:pt x="816622" y="229209"/>
                  <a:pt x="622988" y="387976"/>
                  <a:pt x="387564" y="421753"/>
                </a:cubicBezTo>
                <a:cubicBezTo>
                  <a:pt x="259787" y="440086"/>
                  <a:pt x="147408" y="417712"/>
                  <a:pt x="63075" y="388135"/>
                </a:cubicBezTo>
                <a:lnTo>
                  <a:pt x="0" y="360460"/>
                </a:lnTo>
                <a:lnTo>
                  <a:pt x="0" y="938119"/>
                </a:lnTo>
                <a:lnTo>
                  <a:pt x="12192000" y="930214"/>
                </a:lnTo>
                <a:lnTo>
                  <a:pt x="12192000" y="370021"/>
                </a:lnTo>
                <a:lnTo>
                  <a:pt x="12108752" y="366720"/>
                </a:lnTo>
                <a:cubicBezTo>
                  <a:pt x="11840169" y="335954"/>
                  <a:pt x="11678912" y="180893"/>
                  <a:pt x="11658618" y="160663"/>
                </a:cubicBezTo>
                <a:cubicBezTo>
                  <a:pt x="11647459" y="179719"/>
                  <a:pt x="11482925" y="446769"/>
                  <a:pt x="11123443" y="481990"/>
                </a:cubicBezTo>
                <a:cubicBezTo>
                  <a:pt x="10849182" y="508903"/>
                  <a:pt x="10575579" y="389692"/>
                  <a:pt x="10436096" y="180712"/>
                </a:cubicBezTo>
                <a:cubicBezTo>
                  <a:pt x="10379537" y="232912"/>
                  <a:pt x="10137439" y="444872"/>
                  <a:pt x="9742733" y="471966"/>
                </a:cubicBezTo>
                <a:cubicBezTo>
                  <a:pt x="9195085" y="509806"/>
                  <a:pt x="8846653" y="160211"/>
                  <a:pt x="8818210" y="130499"/>
                </a:cubicBezTo>
                <a:cubicBezTo>
                  <a:pt x="8788563" y="167346"/>
                  <a:pt x="8558717" y="442434"/>
                  <a:pt x="8136988" y="471966"/>
                </a:cubicBezTo>
                <a:cubicBezTo>
                  <a:pt x="7788119" y="496350"/>
                  <a:pt x="7445812" y="343182"/>
                  <a:pt x="7261149" y="80286"/>
                </a:cubicBezTo>
                <a:cubicBezTo>
                  <a:pt x="7220343" y="126254"/>
                  <a:pt x="6978464" y="390505"/>
                  <a:pt x="6543389" y="431777"/>
                </a:cubicBezTo>
                <a:cubicBezTo>
                  <a:pt x="5977473" y="485603"/>
                  <a:pt x="5614272" y="111443"/>
                  <a:pt x="5594581" y="90401"/>
                </a:cubicBezTo>
                <a:cubicBezTo>
                  <a:pt x="5581890" y="110721"/>
                  <a:pt x="5371191" y="447401"/>
                  <a:pt x="4925502" y="481990"/>
                </a:cubicBezTo>
                <a:cubicBezTo>
                  <a:pt x="4573240" y="509355"/>
                  <a:pt x="4226229" y="336137"/>
                  <a:pt x="4073948" y="50213"/>
                </a:cubicBezTo>
                <a:cubicBezTo>
                  <a:pt x="3917716" y="290901"/>
                  <a:pt x="3613994" y="441314"/>
                  <a:pt x="3283219" y="441802"/>
                </a:cubicBezTo>
                <a:cubicBezTo>
                  <a:pt x="2933365" y="440989"/>
                  <a:pt x="2613156" y="267501"/>
                  <a:pt x="2468204" y="0"/>
                </a:cubicBezTo>
                <a:close/>
              </a:path>
            </a:pathLst>
          </a:custGeom>
          <a:solidFill>
            <a:srgbClr val="3097BE"/>
          </a:solidFill>
          <a:ln>
            <a:noFill/>
          </a:ln>
          <a:effectLst>
            <a:outerShdw blurRad="292100" dist="127080" dir="16200000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7" name="Google Shape;227;p39"/>
          <p:cNvSpPr/>
          <p:nvPr/>
        </p:nvSpPr>
        <p:spPr>
          <a:xfrm>
            <a:off x="0" y="6411240"/>
            <a:ext cx="12191400" cy="496440"/>
          </a:xfrm>
          <a:custGeom>
            <a:avLst/>
            <a:gdLst/>
            <a:ahLst/>
            <a:cxnLst/>
            <a:rect l="l" t="t" r="r" b="b"/>
            <a:pathLst>
              <a:path w="12192000" h="938175" extrusionOk="0">
                <a:moveTo>
                  <a:pt x="2343281" y="0"/>
                </a:moveTo>
                <a:cubicBezTo>
                  <a:pt x="2475893" y="267501"/>
                  <a:pt x="2768841" y="440989"/>
                  <a:pt x="3088911" y="441802"/>
                </a:cubicBezTo>
                <a:cubicBezTo>
                  <a:pt x="3391526" y="441314"/>
                  <a:pt x="3669391" y="290901"/>
                  <a:pt x="3812322" y="50213"/>
                </a:cubicBezTo>
                <a:cubicBezTo>
                  <a:pt x="3951639" y="336137"/>
                  <a:pt x="4269108" y="509355"/>
                  <a:pt x="4591380" y="481990"/>
                </a:cubicBezTo>
                <a:cubicBezTo>
                  <a:pt x="4999126" y="447401"/>
                  <a:pt x="5191888" y="110721"/>
                  <a:pt x="5203498" y="90401"/>
                </a:cubicBezTo>
                <a:cubicBezTo>
                  <a:pt x="5221513" y="111443"/>
                  <a:pt x="5553794" y="485603"/>
                  <a:pt x="6071531" y="431777"/>
                </a:cubicBezTo>
                <a:cubicBezTo>
                  <a:pt x="6469567" y="390505"/>
                  <a:pt x="6690854" y="126254"/>
                  <a:pt x="6728186" y="80286"/>
                </a:cubicBezTo>
                <a:cubicBezTo>
                  <a:pt x="6897128" y="343182"/>
                  <a:pt x="7210293" y="496350"/>
                  <a:pt x="7529462" y="471966"/>
                </a:cubicBezTo>
                <a:cubicBezTo>
                  <a:pt x="7915288" y="442434"/>
                  <a:pt x="8125566" y="167346"/>
                  <a:pt x="8152689" y="130499"/>
                </a:cubicBezTo>
                <a:cubicBezTo>
                  <a:pt x="8178711" y="160211"/>
                  <a:pt x="8497480" y="509806"/>
                  <a:pt x="8998504" y="471966"/>
                </a:cubicBezTo>
                <a:cubicBezTo>
                  <a:pt x="9359608" y="444872"/>
                  <a:pt x="9581095" y="232912"/>
                  <a:pt x="9632839" y="180712"/>
                </a:cubicBezTo>
                <a:cubicBezTo>
                  <a:pt x="9760447" y="389692"/>
                  <a:pt x="10010758" y="508903"/>
                  <a:pt x="10261670" y="481990"/>
                </a:cubicBezTo>
                <a:cubicBezTo>
                  <a:pt x="10590548" y="446769"/>
                  <a:pt x="10741075" y="179719"/>
                  <a:pt x="10751284" y="160663"/>
                </a:cubicBezTo>
                <a:cubicBezTo>
                  <a:pt x="10772502" y="183783"/>
                  <a:pt x="10962162" y="383009"/>
                  <a:pt x="11274326" y="371540"/>
                </a:cubicBezTo>
                <a:cubicBezTo>
                  <a:pt x="11596999" y="359709"/>
                  <a:pt x="11769544" y="133299"/>
                  <a:pt x="11786358" y="110450"/>
                </a:cubicBezTo>
                <a:cubicBezTo>
                  <a:pt x="11877506" y="192687"/>
                  <a:pt x="11993684" y="248608"/>
                  <a:pt x="12120141" y="271114"/>
                </a:cubicBezTo>
                <a:lnTo>
                  <a:pt x="12192000" y="277176"/>
                </a:lnTo>
                <a:lnTo>
                  <a:pt x="12192000" y="929539"/>
                </a:lnTo>
                <a:lnTo>
                  <a:pt x="6193" y="938175"/>
                </a:lnTo>
                <a:cubicBezTo>
                  <a:pt x="6092" y="752255"/>
                  <a:pt x="101" y="497222"/>
                  <a:pt x="0" y="311302"/>
                </a:cubicBezTo>
                <a:cubicBezTo>
                  <a:pt x="28525" y="332254"/>
                  <a:pt x="205975" y="458419"/>
                  <a:pt x="439773" y="421753"/>
                </a:cubicBezTo>
                <a:cubicBezTo>
                  <a:pt x="655154" y="387976"/>
                  <a:pt x="832304" y="229209"/>
                  <a:pt x="885349" y="20048"/>
                </a:cubicBezTo>
                <a:cubicBezTo>
                  <a:pt x="1023966" y="290350"/>
                  <a:pt x="1329824" y="457877"/>
                  <a:pt x="1653298" y="441802"/>
                </a:cubicBezTo>
                <a:cubicBezTo>
                  <a:pt x="1954953" y="426901"/>
                  <a:pt x="2223780" y="254857"/>
                  <a:pt x="2343281" y="0"/>
                </a:cubicBezTo>
                <a:close/>
              </a:path>
            </a:pathLst>
          </a:custGeom>
          <a:solidFill>
            <a:srgbClr val="88D0EB"/>
          </a:solidFill>
          <a:ln>
            <a:noFill/>
          </a:ln>
          <a:effectLst>
            <a:outerShdw blurRad="292100" dist="127080" dir="16200000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8" name="Google Shape;228;p39"/>
          <p:cNvSpPr/>
          <p:nvPr/>
        </p:nvSpPr>
        <p:spPr>
          <a:xfrm rot="794400" flipH="1">
            <a:off x="1139760" y="297360"/>
            <a:ext cx="465120" cy="443880"/>
          </a:xfrm>
          <a:custGeom>
            <a:avLst/>
            <a:gdLst/>
            <a:ahLst/>
            <a:cxnLst/>
            <a:rect l="l" t="t" r="r" b="b"/>
            <a:pathLst>
              <a:path w="3555239" h="3393886" extrusionOk="0">
                <a:moveTo>
                  <a:pt x="1777541" y="2874922"/>
                </a:moveTo>
                <a:lnTo>
                  <a:pt x="819231" y="3378699"/>
                </a:lnTo>
                <a:cubicBezTo>
                  <a:pt x="755994" y="3412036"/>
                  <a:pt x="677698" y="3387795"/>
                  <a:pt x="644361" y="3324559"/>
                </a:cubicBezTo>
                <a:cubicBezTo>
                  <a:pt x="631045" y="3299299"/>
                  <a:pt x="626454" y="3270342"/>
                  <a:pt x="631302" y="3242205"/>
                </a:cubicBezTo>
                <a:lnTo>
                  <a:pt x="814373" y="2175405"/>
                </a:lnTo>
                <a:lnTo>
                  <a:pt x="39038" y="1419692"/>
                </a:lnTo>
                <a:cubicBezTo>
                  <a:pt x="-12197" y="1369828"/>
                  <a:pt x="-13302" y="1287876"/>
                  <a:pt x="36552" y="1236650"/>
                </a:cubicBezTo>
                <a:cubicBezTo>
                  <a:pt x="56469" y="1216181"/>
                  <a:pt x="82596" y="1202884"/>
                  <a:pt x="110856" y="1198807"/>
                </a:cubicBezTo>
                <a:lnTo>
                  <a:pt x="1182228" y="1042788"/>
                </a:lnTo>
                <a:lnTo>
                  <a:pt x="1661241" y="71904"/>
                </a:lnTo>
                <a:cubicBezTo>
                  <a:pt x="1692959" y="7782"/>
                  <a:pt x="1770664" y="-18488"/>
                  <a:pt x="1834786" y="13230"/>
                </a:cubicBezTo>
                <a:cubicBezTo>
                  <a:pt x="1860246" y="25832"/>
                  <a:pt x="1880868" y="46444"/>
                  <a:pt x="1893460" y="71904"/>
                </a:cubicBezTo>
                <a:lnTo>
                  <a:pt x="2372853" y="1042788"/>
                </a:lnTo>
                <a:lnTo>
                  <a:pt x="3444225" y="1198521"/>
                </a:lnTo>
                <a:cubicBezTo>
                  <a:pt x="3515025" y="1208827"/>
                  <a:pt x="3564059" y="1274578"/>
                  <a:pt x="3553744" y="1345378"/>
                </a:cubicBezTo>
                <a:cubicBezTo>
                  <a:pt x="3549648" y="1373524"/>
                  <a:pt x="3536399" y="1399537"/>
                  <a:pt x="3516044" y="1419406"/>
                </a:cubicBezTo>
                <a:lnTo>
                  <a:pt x="2740709" y="2175120"/>
                </a:lnTo>
                <a:lnTo>
                  <a:pt x="2923779" y="3241920"/>
                </a:lnTo>
                <a:cubicBezTo>
                  <a:pt x="2935828" y="3312443"/>
                  <a:pt x="2888423" y="3379375"/>
                  <a:pt x="2817899" y="3391424"/>
                </a:cubicBezTo>
                <a:cubicBezTo>
                  <a:pt x="2789867" y="3396206"/>
                  <a:pt x="2761035" y="3391643"/>
                  <a:pt x="2735851" y="3378413"/>
                </a:cubicBezTo>
                <a:close/>
              </a:path>
            </a:pathLst>
          </a:custGeom>
          <a:gradFill>
            <a:gsLst>
              <a:gs pos="0">
                <a:srgbClr val="DDA336"/>
              </a:gs>
              <a:gs pos="100000">
                <a:srgbClr val="EFC991"/>
              </a:gs>
            </a:gsLst>
            <a:lin ang="7308000" scaled="0"/>
          </a:gradFill>
          <a:ln>
            <a:noFill/>
          </a:ln>
          <a:effectLst>
            <a:outerShdw blurRad="292100" dist="380819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9" name="Google Shape;229;p39"/>
          <p:cNvSpPr/>
          <p:nvPr/>
        </p:nvSpPr>
        <p:spPr>
          <a:xfrm rot="-1126800" flipH="1">
            <a:off x="257400" y="977760"/>
            <a:ext cx="468720" cy="447480"/>
          </a:xfrm>
          <a:custGeom>
            <a:avLst/>
            <a:gdLst/>
            <a:ahLst/>
            <a:cxnLst/>
            <a:rect l="l" t="t" r="r" b="b"/>
            <a:pathLst>
              <a:path w="3555239" h="3393886" extrusionOk="0">
                <a:moveTo>
                  <a:pt x="1777541" y="2874922"/>
                </a:moveTo>
                <a:lnTo>
                  <a:pt x="819231" y="3378699"/>
                </a:lnTo>
                <a:cubicBezTo>
                  <a:pt x="755994" y="3412036"/>
                  <a:pt x="677698" y="3387795"/>
                  <a:pt x="644361" y="3324559"/>
                </a:cubicBezTo>
                <a:cubicBezTo>
                  <a:pt x="631045" y="3299299"/>
                  <a:pt x="626454" y="3270342"/>
                  <a:pt x="631302" y="3242205"/>
                </a:cubicBezTo>
                <a:lnTo>
                  <a:pt x="814373" y="2175405"/>
                </a:lnTo>
                <a:lnTo>
                  <a:pt x="39038" y="1419692"/>
                </a:lnTo>
                <a:cubicBezTo>
                  <a:pt x="-12197" y="1369828"/>
                  <a:pt x="-13302" y="1287876"/>
                  <a:pt x="36552" y="1236650"/>
                </a:cubicBezTo>
                <a:cubicBezTo>
                  <a:pt x="56469" y="1216181"/>
                  <a:pt x="82596" y="1202884"/>
                  <a:pt x="110856" y="1198807"/>
                </a:cubicBezTo>
                <a:lnTo>
                  <a:pt x="1182228" y="1042788"/>
                </a:lnTo>
                <a:lnTo>
                  <a:pt x="1661241" y="71904"/>
                </a:lnTo>
                <a:cubicBezTo>
                  <a:pt x="1692959" y="7782"/>
                  <a:pt x="1770664" y="-18488"/>
                  <a:pt x="1834786" y="13230"/>
                </a:cubicBezTo>
                <a:cubicBezTo>
                  <a:pt x="1860246" y="25832"/>
                  <a:pt x="1880868" y="46444"/>
                  <a:pt x="1893460" y="71904"/>
                </a:cubicBezTo>
                <a:lnTo>
                  <a:pt x="2372853" y="1042788"/>
                </a:lnTo>
                <a:lnTo>
                  <a:pt x="3444225" y="1198521"/>
                </a:lnTo>
                <a:cubicBezTo>
                  <a:pt x="3515025" y="1208827"/>
                  <a:pt x="3564059" y="1274578"/>
                  <a:pt x="3553744" y="1345378"/>
                </a:cubicBezTo>
                <a:cubicBezTo>
                  <a:pt x="3549648" y="1373524"/>
                  <a:pt x="3536399" y="1399537"/>
                  <a:pt x="3516044" y="1419406"/>
                </a:cubicBezTo>
                <a:lnTo>
                  <a:pt x="2740709" y="2175120"/>
                </a:lnTo>
                <a:lnTo>
                  <a:pt x="2923779" y="3241920"/>
                </a:lnTo>
                <a:cubicBezTo>
                  <a:pt x="2935828" y="3312443"/>
                  <a:pt x="2888423" y="3379375"/>
                  <a:pt x="2817899" y="3391424"/>
                </a:cubicBezTo>
                <a:cubicBezTo>
                  <a:pt x="2789867" y="3396206"/>
                  <a:pt x="2761035" y="3391643"/>
                  <a:pt x="2735851" y="3378413"/>
                </a:cubicBezTo>
                <a:close/>
              </a:path>
            </a:pathLst>
          </a:custGeom>
          <a:gradFill>
            <a:gsLst>
              <a:gs pos="0">
                <a:srgbClr val="DDA336"/>
              </a:gs>
              <a:gs pos="100000">
                <a:srgbClr val="EFC991"/>
              </a:gs>
            </a:gsLst>
            <a:lin ang="9228000" scaled="0"/>
          </a:gradFill>
          <a:ln>
            <a:noFill/>
          </a:ln>
          <a:effectLst>
            <a:outerShdw blurRad="292100" dist="380819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0" name="Google Shape;230;p39"/>
          <p:cNvSpPr/>
          <p:nvPr/>
        </p:nvSpPr>
        <p:spPr>
          <a:xfrm rot="5400000">
            <a:off x="-678600" y="5360040"/>
            <a:ext cx="1578960" cy="372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91425" rIns="90000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r-HR" sz="1400" b="0" strike="noStrike">
                <a:solidFill>
                  <a:srgbClr val="FFFFFF"/>
                </a:solidFill>
                <a:latin typeface="Barlow Condensed"/>
                <a:ea typeface="Barlow Condensed"/>
                <a:cs typeface="Barlow Condensed"/>
                <a:sym typeface="Barlow Condensed"/>
              </a:rPr>
              <a:t>SLIDESMANIA.COM</a:t>
            </a:r>
            <a:endParaRPr sz="1400" b="0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1" name="Google Shape;231;p39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32" name="Google Shape;232;p39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13D58"/>
            </a:gs>
            <a:gs pos="26000">
              <a:srgbClr val="213D58"/>
            </a:gs>
            <a:gs pos="100000">
              <a:srgbClr val="2C85C1"/>
            </a:gs>
          </a:gsLst>
          <a:lin ang="2700000" scaled="0"/>
        </a:gradFill>
        <a:effectLst/>
      </p:bgPr>
    </p:bg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44"/>
          <p:cNvSpPr/>
          <p:nvPr/>
        </p:nvSpPr>
        <p:spPr>
          <a:xfrm>
            <a:off x="9448560" y="823680"/>
            <a:ext cx="416880" cy="398160"/>
          </a:xfrm>
          <a:custGeom>
            <a:avLst/>
            <a:gdLst/>
            <a:ahLst/>
            <a:cxnLst/>
            <a:rect l="l" t="t" r="r" b="b"/>
            <a:pathLst>
              <a:path w="3555239" h="3393886" extrusionOk="0">
                <a:moveTo>
                  <a:pt x="1777541" y="2874922"/>
                </a:moveTo>
                <a:lnTo>
                  <a:pt x="819231" y="3378699"/>
                </a:lnTo>
                <a:cubicBezTo>
                  <a:pt x="755994" y="3412036"/>
                  <a:pt x="677698" y="3387795"/>
                  <a:pt x="644361" y="3324559"/>
                </a:cubicBezTo>
                <a:cubicBezTo>
                  <a:pt x="631045" y="3299299"/>
                  <a:pt x="626454" y="3270342"/>
                  <a:pt x="631302" y="3242205"/>
                </a:cubicBezTo>
                <a:lnTo>
                  <a:pt x="814373" y="2175405"/>
                </a:lnTo>
                <a:lnTo>
                  <a:pt x="39038" y="1419692"/>
                </a:lnTo>
                <a:cubicBezTo>
                  <a:pt x="-12197" y="1369828"/>
                  <a:pt x="-13302" y="1287876"/>
                  <a:pt x="36552" y="1236650"/>
                </a:cubicBezTo>
                <a:cubicBezTo>
                  <a:pt x="56469" y="1216181"/>
                  <a:pt x="82596" y="1202884"/>
                  <a:pt x="110856" y="1198807"/>
                </a:cubicBezTo>
                <a:lnTo>
                  <a:pt x="1182228" y="1042788"/>
                </a:lnTo>
                <a:lnTo>
                  <a:pt x="1661241" y="71904"/>
                </a:lnTo>
                <a:cubicBezTo>
                  <a:pt x="1692959" y="7782"/>
                  <a:pt x="1770664" y="-18488"/>
                  <a:pt x="1834786" y="13230"/>
                </a:cubicBezTo>
                <a:cubicBezTo>
                  <a:pt x="1860246" y="25832"/>
                  <a:pt x="1880868" y="46444"/>
                  <a:pt x="1893460" y="71904"/>
                </a:cubicBezTo>
                <a:lnTo>
                  <a:pt x="2372853" y="1042788"/>
                </a:lnTo>
                <a:lnTo>
                  <a:pt x="3444225" y="1198521"/>
                </a:lnTo>
                <a:cubicBezTo>
                  <a:pt x="3515025" y="1208827"/>
                  <a:pt x="3564059" y="1274578"/>
                  <a:pt x="3553744" y="1345378"/>
                </a:cubicBezTo>
                <a:cubicBezTo>
                  <a:pt x="3549648" y="1373524"/>
                  <a:pt x="3536399" y="1399537"/>
                  <a:pt x="3516044" y="1419406"/>
                </a:cubicBezTo>
                <a:lnTo>
                  <a:pt x="2740709" y="2175120"/>
                </a:lnTo>
                <a:lnTo>
                  <a:pt x="2923779" y="3241920"/>
                </a:lnTo>
                <a:cubicBezTo>
                  <a:pt x="2935828" y="3312443"/>
                  <a:pt x="2888423" y="3379375"/>
                  <a:pt x="2817899" y="3391424"/>
                </a:cubicBezTo>
                <a:cubicBezTo>
                  <a:pt x="2789867" y="3396206"/>
                  <a:pt x="2761035" y="3391643"/>
                  <a:pt x="2735851" y="3378413"/>
                </a:cubicBezTo>
                <a:close/>
              </a:path>
            </a:pathLst>
          </a:custGeom>
          <a:gradFill>
            <a:gsLst>
              <a:gs pos="0">
                <a:srgbClr val="DDA336"/>
              </a:gs>
              <a:gs pos="100000">
                <a:srgbClr val="EFC991"/>
              </a:gs>
            </a:gsLst>
            <a:lin ang="8100000" scaled="0"/>
          </a:gradFill>
          <a:ln>
            <a:noFill/>
          </a:ln>
          <a:effectLst>
            <a:outerShdw blurRad="292100" dist="380819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83" name="Google Shape;283;p44"/>
          <p:cNvGrpSpPr/>
          <p:nvPr/>
        </p:nvGrpSpPr>
        <p:grpSpPr>
          <a:xfrm>
            <a:off x="10644750" y="581400"/>
            <a:ext cx="1126620" cy="1721975"/>
            <a:chOff x="10644750" y="581400"/>
            <a:chExt cx="1126620" cy="1721975"/>
          </a:xfrm>
        </p:grpSpPr>
        <p:sp>
          <p:nvSpPr>
            <p:cNvPr id="284" name="Google Shape;284;p44"/>
            <p:cNvSpPr/>
            <p:nvPr/>
          </p:nvSpPr>
          <p:spPr>
            <a:xfrm rot="-10421400">
              <a:off x="10677960" y="1584360"/>
              <a:ext cx="1060200" cy="662760"/>
            </a:xfrm>
            <a:custGeom>
              <a:avLst/>
              <a:gdLst/>
              <a:ahLst/>
              <a:cxnLst/>
              <a:rect l="l" t="t" r="r" b="b"/>
              <a:pathLst>
                <a:path w="1486525" h="929600" extrusionOk="0">
                  <a:moveTo>
                    <a:pt x="743221" y="752540"/>
                  </a:moveTo>
                  <a:cubicBezTo>
                    <a:pt x="772985" y="754411"/>
                    <a:pt x="798631" y="731798"/>
                    <a:pt x="800502" y="702034"/>
                  </a:cubicBezTo>
                  <a:cubicBezTo>
                    <a:pt x="802373" y="672270"/>
                    <a:pt x="779760" y="646624"/>
                    <a:pt x="749996" y="644753"/>
                  </a:cubicBezTo>
                  <a:cubicBezTo>
                    <a:pt x="720231" y="642882"/>
                    <a:pt x="694585" y="665495"/>
                    <a:pt x="692715" y="695259"/>
                  </a:cubicBezTo>
                  <a:cubicBezTo>
                    <a:pt x="690844" y="725023"/>
                    <a:pt x="713456" y="750669"/>
                    <a:pt x="743221" y="752540"/>
                  </a:cubicBezTo>
                  <a:close/>
                  <a:moveTo>
                    <a:pt x="548347" y="929554"/>
                  </a:moveTo>
                  <a:cubicBezTo>
                    <a:pt x="444715" y="927554"/>
                    <a:pt x="350417" y="854021"/>
                    <a:pt x="317937" y="746865"/>
                  </a:cubicBezTo>
                  <a:cubicBezTo>
                    <a:pt x="140676" y="760866"/>
                    <a:pt x="-5913" y="615420"/>
                    <a:pt x="183" y="453018"/>
                  </a:cubicBezTo>
                  <a:cubicBezTo>
                    <a:pt x="6660" y="292808"/>
                    <a:pt x="160203" y="159553"/>
                    <a:pt x="334320" y="182985"/>
                  </a:cubicBezTo>
                  <a:cubicBezTo>
                    <a:pt x="338130" y="174031"/>
                    <a:pt x="377659" y="86496"/>
                    <a:pt x="477195" y="63827"/>
                  </a:cubicBezTo>
                  <a:cubicBezTo>
                    <a:pt x="578636" y="40776"/>
                    <a:pt x="653026" y="105356"/>
                    <a:pt x="659884" y="111452"/>
                  </a:cubicBezTo>
                  <a:cubicBezTo>
                    <a:pt x="668552" y="98974"/>
                    <a:pt x="736084" y="5058"/>
                    <a:pt x="850384" y="200"/>
                  </a:cubicBezTo>
                  <a:cubicBezTo>
                    <a:pt x="960589" y="-4563"/>
                    <a:pt x="1068126" y="75828"/>
                    <a:pt x="1104511" y="198796"/>
                  </a:cubicBezTo>
                  <a:cubicBezTo>
                    <a:pt x="1296726" y="148980"/>
                    <a:pt x="1471224" y="282426"/>
                    <a:pt x="1485511" y="429111"/>
                  </a:cubicBezTo>
                  <a:cubicBezTo>
                    <a:pt x="1499799" y="572748"/>
                    <a:pt x="1361686" y="734959"/>
                    <a:pt x="1167757" y="731053"/>
                  </a:cubicBezTo>
                  <a:cubicBezTo>
                    <a:pt x="1165090" y="741626"/>
                    <a:pt x="1134801" y="856212"/>
                    <a:pt x="1024882" y="897836"/>
                  </a:cubicBezTo>
                  <a:cubicBezTo>
                    <a:pt x="932490" y="932792"/>
                    <a:pt x="822762" y="901455"/>
                    <a:pt x="754849" y="818398"/>
                  </a:cubicBezTo>
                  <a:cubicBezTo>
                    <a:pt x="749419" y="826398"/>
                    <a:pt x="675029" y="932126"/>
                    <a:pt x="548347" y="929554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100000">
                  <a:srgbClr val="D8D8D8"/>
                </a:gs>
              </a:gsLst>
              <a:lin ang="19283999" scaled="0"/>
            </a:gradFill>
            <a:ln w="9525" cap="flat" cmpd="sng">
              <a:solidFill>
                <a:srgbClr val="FFFFFF"/>
              </a:solidFill>
              <a:prstDash val="solid"/>
              <a:miter lim="8000"/>
              <a:headEnd type="none" w="sm" len="sm"/>
              <a:tailEnd type="none" w="sm" len="sm"/>
            </a:ln>
            <a:effectLst>
              <a:outerShdw blurRad="292100" dist="380819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285;p44"/>
            <p:cNvSpPr/>
            <p:nvPr/>
          </p:nvSpPr>
          <p:spPr>
            <a:xfrm>
              <a:off x="11164320" y="581400"/>
              <a:ext cx="104040" cy="1182600"/>
            </a:xfrm>
            <a:custGeom>
              <a:avLst/>
              <a:gdLst/>
              <a:ahLst/>
              <a:cxnLst/>
              <a:rect l="l" t="t" r="r" b="b"/>
              <a:pathLst>
                <a:path w="294355" h="1269357" extrusionOk="0">
                  <a:moveTo>
                    <a:pt x="161173" y="1269357"/>
                  </a:moveTo>
                  <a:cubicBezTo>
                    <a:pt x="71790" y="1175794"/>
                    <a:pt x="-17592" y="1082232"/>
                    <a:pt x="2985" y="922116"/>
                  </a:cubicBezTo>
                  <a:cubicBezTo>
                    <a:pt x="23562" y="762000"/>
                    <a:pt x="246054" y="462344"/>
                    <a:pt x="284636" y="308658"/>
                  </a:cubicBezTo>
                  <a:cubicBezTo>
                    <a:pt x="323218" y="154972"/>
                    <a:pt x="234479" y="0"/>
                    <a:pt x="234479" y="0"/>
                  </a:cubicBezTo>
                </a:path>
              </a:pathLst>
            </a:custGeom>
            <a:noFill/>
            <a:ln w="12700" cap="flat" cmpd="sng">
              <a:solidFill>
                <a:srgbClr val="FFFFFF"/>
              </a:solidFill>
              <a:prstDash val="solid"/>
              <a:miter lim="8000"/>
              <a:headEnd type="none" w="sm" len="sm"/>
              <a:tailEnd type="none" w="sm" len="sm"/>
            </a:ln>
            <a:effectLst>
              <a:outerShdw blurRad="50800" dist="38160" algn="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6" name="Google Shape;286;p44"/>
          <p:cNvGrpSpPr/>
          <p:nvPr/>
        </p:nvGrpSpPr>
        <p:grpSpPr>
          <a:xfrm>
            <a:off x="9627840" y="697680"/>
            <a:ext cx="1419840" cy="1851480"/>
            <a:chOff x="9627840" y="697680"/>
            <a:chExt cx="1419840" cy="1851480"/>
          </a:xfrm>
        </p:grpSpPr>
        <p:sp>
          <p:nvSpPr>
            <p:cNvPr id="287" name="Google Shape;287;p44"/>
            <p:cNvSpPr/>
            <p:nvPr/>
          </p:nvSpPr>
          <p:spPr>
            <a:xfrm>
              <a:off x="9627840" y="1712160"/>
              <a:ext cx="1419840" cy="837000"/>
            </a:xfrm>
            <a:custGeom>
              <a:avLst/>
              <a:gdLst/>
              <a:ahLst/>
              <a:cxnLst/>
              <a:rect l="l" t="t" r="r" b="b"/>
              <a:pathLst>
                <a:path w="1992408" h="1175111" extrusionOk="0">
                  <a:moveTo>
                    <a:pt x="981597" y="432051"/>
                  </a:moveTo>
                  <a:cubicBezTo>
                    <a:pt x="951774" y="432051"/>
                    <a:pt x="927597" y="456228"/>
                    <a:pt x="927597" y="486051"/>
                  </a:cubicBezTo>
                  <a:cubicBezTo>
                    <a:pt x="927597" y="515874"/>
                    <a:pt x="951774" y="540051"/>
                    <a:pt x="981597" y="540051"/>
                  </a:cubicBezTo>
                  <a:cubicBezTo>
                    <a:pt x="1011420" y="540051"/>
                    <a:pt x="1035597" y="515874"/>
                    <a:pt x="1035597" y="486051"/>
                  </a:cubicBezTo>
                  <a:cubicBezTo>
                    <a:pt x="1035597" y="456228"/>
                    <a:pt x="1011420" y="432051"/>
                    <a:pt x="981597" y="432051"/>
                  </a:cubicBezTo>
                  <a:close/>
                  <a:moveTo>
                    <a:pt x="1352451" y="712"/>
                  </a:moveTo>
                  <a:cubicBezTo>
                    <a:pt x="1380105" y="-937"/>
                    <a:pt x="1407791" y="260"/>
                    <a:pt x="1435005" y="4522"/>
                  </a:cubicBezTo>
                  <a:cubicBezTo>
                    <a:pt x="1659945" y="39764"/>
                    <a:pt x="1833906" y="281604"/>
                    <a:pt x="1743421" y="523158"/>
                  </a:cubicBezTo>
                  <a:cubicBezTo>
                    <a:pt x="1846333" y="525158"/>
                    <a:pt x="1937880" y="573355"/>
                    <a:pt x="1974733" y="647649"/>
                  </a:cubicBezTo>
                  <a:cubicBezTo>
                    <a:pt x="2031339" y="761664"/>
                    <a:pt x="1945208" y="908825"/>
                    <a:pt x="1812771" y="945020"/>
                  </a:cubicBezTo>
                  <a:cubicBezTo>
                    <a:pt x="1679062" y="981596"/>
                    <a:pt x="1563299" y="887013"/>
                    <a:pt x="1558307" y="882822"/>
                  </a:cubicBezTo>
                  <a:cubicBezTo>
                    <a:pt x="1540890" y="989502"/>
                    <a:pt x="1466972" y="1079418"/>
                    <a:pt x="1365548" y="1111041"/>
                  </a:cubicBezTo>
                  <a:cubicBezTo>
                    <a:pt x="1223660" y="1155237"/>
                    <a:pt x="1042370" y="1080751"/>
                    <a:pt x="972276" y="924351"/>
                  </a:cubicBezTo>
                  <a:cubicBezTo>
                    <a:pt x="965585" y="1040080"/>
                    <a:pt x="882746" y="1137711"/>
                    <a:pt x="771763" y="1166381"/>
                  </a:cubicBezTo>
                  <a:cubicBezTo>
                    <a:pt x="632424" y="1202386"/>
                    <a:pt x="468126" y="1124471"/>
                    <a:pt x="417043" y="979691"/>
                  </a:cubicBezTo>
                  <a:cubicBezTo>
                    <a:pt x="400794" y="992073"/>
                    <a:pt x="304148" y="1063892"/>
                    <a:pt x="193484" y="1041889"/>
                  </a:cubicBezTo>
                  <a:cubicBezTo>
                    <a:pt x="53507" y="1014076"/>
                    <a:pt x="-7454" y="856342"/>
                    <a:pt x="724" y="744519"/>
                  </a:cubicBezTo>
                  <a:cubicBezTo>
                    <a:pt x="1679" y="731946"/>
                    <a:pt x="17292" y="559543"/>
                    <a:pt x="170331" y="502489"/>
                  </a:cubicBezTo>
                  <a:cubicBezTo>
                    <a:pt x="245736" y="474295"/>
                    <a:pt x="317317" y="487915"/>
                    <a:pt x="347798" y="495440"/>
                  </a:cubicBezTo>
                  <a:cubicBezTo>
                    <a:pt x="317742" y="351803"/>
                    <a:pt x="405784" y="213976"/>
                    <a:pt x="540558" y="170447"/>
                  </a:cubicBezTo>
                  <a:cubicBezTo>
                    <a:pt x="699969" y="118917"/>
                    <a:pt x="898145" y="207880"/>
                    <a:pt x="949230" y="377902"/>
                  </a:cubicBezTo>
                  <a:cubicBezTo>
                    <a:pt x="966886" y="163209"/>
                    <a:pt x="1158876" y="12252"/>
                    <a:pt x="1352451" y="712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100000">
                  <a:srgbClr val="D8D8D8"/>
                </a:gs>
              </a:gsLst>
              <a:lin ang="8100000" scaled="0"/>
            </a:gradFill>
            <a:ln w="9525" cap="flat" cmpd="sng">
              <a:solidFill>
                <a:srgbClr val="FFFFFF"/>
              </a:solidFill>
              <a:prstDash val="solid"/>
              <a:miter lim="8000"/>
              <a:headEnd type="none" w="sm" len="sm"/>
              <a:tailEnd type="none" w="sm" len="sm"/>
            </a:ln>
            <a:effectLst>
              <a:outerShdw blurRad="292100" dist="380819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288;p44"/>
            <p:cNvSpPr/>
            <p:nvPr/>
          </p:nvSpPr>
          <p:spPr>
            <a:xfrm flipH="1">
              <a:off x="10317960" y="697680"/>
              <a:ext cx="70560" cy="1367280"/>
            </a:xfrm>
            <a:custGeom>
              <a:avLst/>
              <a:gdLst/>
              <a:ahLst/>
              <a:cxnLst/>
              <a:rect l="l" t="t" r="r" b="b"/>
              <a:pathLst>
                <a:path w="99895" h="1353879" extrusionOk="0">
                  <a:moveTo>
                    <a:pt x="99895" y="1353879"/>
                  </a:moveTo>
                  <a:cubicBezTo>
                    <a:pt x="53230" y="1101651"/>
                    <a:pt x="6565" y="849423"/>
                    <a:pt x="658" y="623777"/>
                  </a:cubicBezTo>
                  <a:cubicBezTo>
                    <a:pt x="-5249" y="398131"/>
                    <a:pt x="29602" y="199065"/>
                    <a:pt x="64454" y="0"/>
                  </a:cubicBezTo>
                </a:path>
              </a:pathLst>
            </a:custGeom>
            <a:noFill/>
            <a:ln w="12700" cap="flat" cmpd="sng">
              <a:solidFill>
                <a:srgbClr val="FFFFFF"/>
              </a:solidFill>
              <a:prstDash val="solid"/>
              <a:miter lim="8000"/>
              <a:headEnd type="none" w="sm" len="sm"/>
              <a:tailEnd type="none" w="sm" len="sm"/>
            </a:ln>
            <a:effectLst>
              <a:outerShdw blurRad="50800" dist="37674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9" name="Google Shape;289;p44"/>
          <p:cNvSpPr/>
          <p:nvPr/>
        </p:nvSpPr>
        <p:spPr>
          <a:xfrm>
            <a:off x="0" y="5883480"/>
            <a:ext cx="12191400" cy="973800"/>
          </a:xfrm>
          <a:custGeom>
            <a:avLst/>
            <a:gdLst/>
            <a:ahLst/>
            <a:cxnLst/>
            <a:rect l="l" t="t" r="r" b="b"/>
            <a:pathLst>
              <a:path w="12192000" h="974656" extrusionOk="0">
                <a:moveTo>
                  <a:pt x="2273469" y="0"/>
                </a:moveTo>
                <a:cubicBezTo>
                  <a:pt x="2418421" y="141476"/>
                  <a:pt x="2738629" y="233230"/>
                  <a:pt x="3088484" y="233660"/>
                </a:cubicBezTo>
                <a:cubicBezTo>
                  <a:pt x="3419259" y="233402"/>
                  <a:pt x="3722980" y="153851"/>
                  <a:pt x="3879212" y="26557"/>
                </a:cubicBezTo>
                <a:cubicBezTo>
                  <a:pt x="4031493" y="177776"/>
                  <a:pt x="4378506" y="269387"/>
                  <a:pt x="4730766" y="254914"/>
                </a:cubicBezTo>
                <a:cubicBezTo>
                  <a:pt x="5176455" y="236621"/>
                  <a:pt x="5387154" y="58558"/>
                  <a:pt x="5399845" y="47811"/>
                </a:cubicBezTo>
                <a:cubicBezTo>
                  <a:pt x="5419536" y="58940"/>
                  <a:pt x="5782737" y="256825"/>
                  <a:pt x="6348653" y="228358"/>
                </a:cubicBezTo>
                <a:cubicBezTo>
                  <a:pt x="6783728" y="206530"/>
                  <a:pt x="7025607" y="66773"/>
                  <a:pt x="7066414" y="42462"/>
                </a:cubicBezTo>
                <a:cubicBezTo>
                  <a:pt x="7251076" y="181502"/>
                  <a:pt x="7593383" y="262509"/>
                  <a:pt x="7942252" y="249613"/>
                </a:cubicBezTo>
                <a:cubicBezTo>
                  <a:pt x="8363981" y="233994"/>
                  <a:pt x="8593827" y="88506"/>
                  <a:pt x="8623474" y="69018"/>
                </a:cubicBezTo>
                <a:cubicBezTo>
                  <a:pt x="8651917" y="84732"/>
                  <a:pt x="9000349" y="269625"/>
                  <a:pt x="9547997" y="249613"/>
                </a:cubicBezTo>
                <a:cubicBezTo>
                  <a:pt x="9942703" y="235283"/>
                  <a:pt x="10184801" y="123182"/>
                  <a:pt x="10241360" y="95575"/>
                </a:cubicBezTo>
                <a:cubicBezTo>
                  <a:pt x="10380843" y="206100"/>
                  <a:pt x="10654446" y="269148"/>
                  <a:pt x="10928707" y="254914"/>
                </a:cubicBezTo>
                <a:cubicBezTo>
                  <a:pt x="11288189" y="236287"/>
                  <a:pt x="11452723" y="95050"/>
                  <a:pt x="11463882" y="84971"/>
                </a:cubicBezTo>
                <a:cubicBezTo>
                  <a:pt x="11487075" y="97199"/>
                  <a:pt x="11694384" y="202565"/>
                  <a:pt x="12035596" y="196500"/>
                </a:cubicBezTo>
                <a:cubicBezTo>
                  <a:pt x="12079684" y="195717"/>
                  <a:pt x="12121207" y="193162"/>
                  <a:pt x="12160154" y="189266"/>
                </a:cubicBezTo>
                <a:lnTo>
                  <a:pt x="12192000" y="184805"/>
                </a:lnTo>
                <a:lnTo>
                  <a:pt x="12192000" y="340247"/>
                </a:lnTo>
                <a:lnTo>
                  <a:pt x="12192000" y="491903"/>
                </a:lnTo>
                <a:lnTo>
                  <a:pt x="12192000" y="974656"/>
                </a:lnTo>
                <a:lnTo>
                  <a:pt x="0" y="974656"/>
                </a:lnTo>
                <a:lnTo>
                  <a:pt x="0" y="496084"/>
                </a:lnTo>
                <a:lnTo>
                  <a:pt x="0" y="340247"/>
                </a:lnTo>
                <a:lnTo>
                  <a:pt x="0" y="222260"/>
                </a:lnTo>
                <a:lnTo>
                  <a:pt x="14292" y="223668"/>
                </a:lnTo>
                <a:cubicBezTo>
                  <a:pt x="68901" y="227370"/>
                  <a:pt x="128940" y="227904"/>
                  <a:pt x="192828" y="223056"/>
                </a:cubicBezTo>
                <a:cubicBezTo>
                  <a:pt x="428252" y="205192"/>
                  <a:pt x="621887" y="121224"/>
                  <a:pt x="679868" y="10603"/>
                </a:cubicBezTo>
                <a:cubicBezTo>
                  <a:pt x="831384" y="153560"/>
                  <a:pt x="1165704" y="242161"/>
                  <a:pt x="1519279" y="233660"/>
                </a:cubicBezTo>
                <a:cubicBezTo>
                  <a:pt x="1849005" y="225779"/>
                  <a:pt x="2142847" y="134789"/>
                  <a:pt x="2273469" y="0"/>
                </a:cubicBezTo>
                <a:close/>
              </a:path>
            </a:pathLst>
          </a:custGeom>
          <a:gradFill>
            <a:gsLst>
              <a:gs pos="0">
                <a:srgbClr val="2C85C1"/>
              </a:gs>
              <a:gs pos="100000">
                <a:srgbClr val="213D58"/>
              </a:gs>
            </a:gsLst>
            <a:lin ang="8100000" scaled="0"/>
          </a:gradFill>
          <a:ln>
            <a:noFill/>
          </a:ln>
          <a:effectLst>
            <a:outerShdw blurRad="292100" dist="380880" dir="16200000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0" name="Google Shape;290;p44"/>
          <p:cNvSpPr/>
          <p:nvPr/>
        </p:nvSpPr>
        <p:spPr>
          <a:xfrm>
            <a:off x="0" y="0"/>
            <a:ext cx="1850760" cy="1100880"/>
          </a:xfrm>
          <a:custGeom>
            <a:avLst/>
            <a:gdLst/>
            <a:ahLst/>
            <a:cxnLst/>
            <a:rect l="l" t="t" r="r" b="b"/>
            <a:pathLst>
              <a:path w="3981705" h="2368876" extrusionOk="0">
                <a:moveTo>
                  <a:pt x="0" y="2167033"/>
                </a:moveTo>
                <a:cubicBezTo>
                  <a:pt x="35624" y="2202656"/>
                  <a:pt x="220313" y="2380298"/>
                  <a:pt x="487394" y="2368296"/>
                </a:cubicBezTo>
                <a:cubicBezTo>
                  <a:pt x="763619" y="2355914"/>
                  <a:pt x="1013841" y="2146364"/>
                  <a:pt x="1101662" y="1844421"/>
                </a:cubicBezTo>
                <a:cubicBezTo>
                  <a:pt x="1114806" y="1858423"/>
                  <a:pt x="1422273" y="2175796"/>
                  <a:pt x="1832515" y="2082546"/>
                </a:cubicBezTo>
                <a:cubicBezTo>
                  <a:pt x="2159889" y="2008251"/>
                  <a:pt x="2408015" y="1705356"/>
                  <a:pt x="2425637" y="1341120"/>
                </a:cubicBezTo>
                <a:cubicBezTo>
                  <a:pt x="2495741" y="1363885"/>
                  <a:pt x="2988469" y="1515237"/>
                  <a:pt x="3442430" y="1224629"/>
                </a:cubicBezTo>
                <a:cubicBezTo>
                  <a:pt x="3835146" y="973169"/>
                  <a:pt x="4041839" y="491204"/>
                  <a:pt x="3966305" y="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213D58"/>
              </a:gs>
              <a:gs pos="6000">
                <a:srgbClr val="213D58"/>
              </a:gs>
              <a:gs pos="100000">
                <a:srgbClr val="2C85C1"/>
              </a:gs>
            </a:gsLst>
            <a:lin ang="8100000" scaled="0"/>
          </a:gradFill>
          <a:ln>
            <a:noFill/>
          </a:ln>
          <a:effectLst>
            <a:outerShdw blurRad="292100" dist="254049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1" name="Google Shape;291;p44"/>
          <p:cNvSpPr/>
          <p:nvPr/>
        </p:nvSpPr>
        <p:spPr>
          <a:xfrm flipH="1">
            <a:off x="-720" y="6152400"/>
            <a:ext cx="12191400" cy="496440"/>
          </a:xfrm>
          <a:custGeom>
            <a:avLst/>
            <a:gdLst/>
            <a:ahLst/>
            <a:cxnLst/>
            <a:rect l="l" t="t" r="r" b="b"/>
            <a:pathLst>
              <a:path w="12192000" h="938119" extrusionOk="0">
                <a:moveTo>
                  <a:pt x="2468204" y="0"/>
                </a:moveTo>
                <a:cubicBezTo>
                  <a:pt x="2337583" y="254857"/>
                  <a:pt x="2043740" y="426901"/>
                  <a:pt x="1714014" y="441802"/>
                </a:cubicBezTo>
                <a:cubicBezTo>
                  <a:pt x="1360440" y="457877"/>
                  <a:pt x="1026120" y="290350"/>
                  <a:pt x="874604" y="20048"/>
                </a:cubicBezTo>
                <a:cubicBezTo>
                  <a:pt x="816622" y="229209"/>
                  <a:pt x="622988" y="387976"/>
                  <a:pt x="387564" y="421753"/>
                </a:cubicBezTo>
                <a:cubicBezTo>
                  <a:pt x="259787" y="440086"/>
                  <a:pt x="147408" y="417712"/>
                  <a:pt x="63075" y="388135"/>
                </a:cubicBezTo>
                <a:lnTo>
                  <a:pt x="0" y="360460"/>
                </a:lnTo>
                <a:lnTo>
                  <a:pt x="0" y="938119"/>
                </a:lnTo>
                <a:lnTo>
                  <a:pt x="12192000" y="930214"/>
                </a:lnTo>
                <a:lnTo>
                  <a:pt x="12192000" y="370021"/>
                </a:lnTo>
                <a:lnTo>
                  <a:pt x="12108752" y="366720"/>
                </a:lnTo>
                <a:cubicBezTo>
                  <a:pt x="11840169" y="335954"/>
                  <a:pt x="11678912" y="180893"/>
                  <a:pt x="11658618" y="160663"/>
                </a:cubicBezTo>
                <a:cubicBezTo>
                  <a:pt x="11647459" y="179719"/>
                  <a:pt x="11482925" y="446769"/>
                  <a:pt x="11123443" y="481990"/>
                </a:cubicBezTo>
                <a:cubicBezTo>
                  <a:pt x="10849182" y="508903"/>
                  <a:pt x="10575579" y="389692"/>
                  <a:pt x="10436096" y="180712"/>
                </a:cubicBezTo>
                <a:cubicBezTo>
                  <a:pt x="10379537" y="232912"/>
                  <a:pt x="10137439" y="444872"/>
                  <a:pt x="9742733" y="471966"/>
                </a:cubicBezTo>
                <a:cubicBezTo>
                  <a:pt x="9195085" y="509806"/>
                  <a:pt x="8846653" y="160211"/>
                  <a:pt x="8818210" y="130499"/>
                </a:cubicBezTo>
                <a:cubicBezTo>
                  <a:pt x="8788563" y="167346"/>
                  <a:pt x="8558717" y="442434"/>
                  <a:pt x="8136988" y="471966"/>
                </a:cubicBezTo>
                <a:cubicBezTo>
                  <a:pt x="7788119" y="496350"/>
                  <a:pt x="7445812" y="343182"/>
                  <a:pt x="7261149" y="80286"/>
                </a:cubicBezTo>
                <a:cubicBezTo>
                  <a:pt x="7220343" y="126254"/>
                  <a:pt x="6978464" y="390505"/>
                  <a:pt x="6543389" y="431777"/>
                </a:cubicBezTo>
                <a:cubicBezTo>
                  <a:pt x="5977473" y="485603"/>
                  <a:pt x="5614272" y="111443"/>
                  <a:pt x="5594581" y="90401"/>
                </a:cubicBezTo>
                <a:cubicBezTo>
                  <a:pt x="5581890" y="110721"/>
                  <a:pt x="5371191" y="447401"/>
                  <a:pt x="4925502" y="481990"/>
                </a:cubicBezTo>
                <a:cubicBezTo>
                  <a:pt x="4573240" y="509355"/>
                  <a:pt x="4226229" y="336137"/>
                  <a:pt x="4073948" y="50213"/>
                </a:cubicBezTo>
                <a:cubicBezTo>
                  <a:pt x="3917716" y="290901"/>
                  <a:pt x="3613994" y="441314"/>
                  <a:pt x="3283219" y="441802"/>
                </a:cubicBezTo>
                <a:cubicBezTo>
                  <a:pt x="2933365" y="440989"/>
                  <a:pt x="2613156" y="267501"/>
                  <a:pt x="2468204" y="0"/>
                </a:cubicBezTo>
                <a:close/>
              </a:path>
            </a:pathLst>
          </a:custGeom>
          <a:solidFill>
            <a:srgbClr val="3097BE"/>
          </a:solidFill>
          <a:ln>
            <a:noFill/>
          </a:ln>
          <a:effectLst>
            <a:outerShdw blurRad="292100" dist="127080" dir="16200000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2" name="Google Shape;292;p44"/>
          <p:cNvSpPr/>
          <p:nvPr/>
        </p:nvSpPr>
        <p:spPr>
          <a:xfrm>
            <a:off x="0" y="6411240"/>
            <a:ext cx="12191400" cy="496440"/>
          </a:xfrm>
          <a:custGeom>
            <a:avLst/>
            <a:gdLst/>
            <a:ahLst/>
            <a:cxnLst/>
            <a:rect l="l" t="t" r="r" b="b"/>
            <a:pathLst>
              <a:path w="12192000" h="938175" extrusionOk="0">
                <a:moveTo>
                  <a:pt x="2343281" y="0"/>
                </a:moveTo>
                <a:cubicBezTo>
                  <a:pt x="2475893" y="267501"/>
                  <a:pt x="2768841" y="440989"/>
                  <a:pt x="3088911" y="441802"/>
                </a:cubicBezTo>
                <a:cubicBezTo>
                  <a:pt x="3391526" y="441314"/>
                  <a:pt x="3669391" y="290901"/>
                  <a:pt x="3812322" y="50213"/>
                </a:cubicBezTo>
                <a:cubicBezTo>
                  <a:pt x="3951639" y="336137"/>
                  <a:pt x="4269108" y="509355"/>
                  <a:pt x="4591380" y="481990"/>
                </a:cubicBezTo>
                <a:cubicBezTo>
                  <a:pt x="4999126" y="447401"/>
                  <a:pt x="5191888" y="110721"/>
                  <a:pt x="5203498" y="90401"/>
                </a:cubicBezTo>
                <a:cubicBezTo>
                  <a:pt x="5221513" y="111443"/>
                  <a:pt x="5553794" y="485603"/>
                  <a:pt x="6071531" y="431777"/>
                </a:cubicBezTo>
                <a:cubicBezTo>
                  <a:pt x="6469567" y="390505"/>
                  <a:pt x="6690854" y="126254"/>
                  <a:pt x="6728186" y="80286"/>
                </a:cubicBezTo>
                <a:cubicBezTo>
                  <a:pt x="6897128" y="343182"/>
                  <a:pt x="7210293" y="496350"/>
                  <a:pt x="7529462" y="471966"/>
                </a:cubicBezTo>
                <a:cubicBezTo>
                  <a:pt x="7915288" y="442434"/>
                  <a:pt x="8125566" y="167346"/>
                  <a:pt x="8152689" y="130499"/>
                </a:cubicBezTo>
                <a:cubicBezTo>
                  <a:pt x="8178711" y="160211"/>
                  <a:pt x="8497480" y="509806"/>
                  <a:pt x="8998504" y="471966"/>
                </a:cubicBezTo>
                <a:cubicBezTo>
                  <a:pt x="9359608" y="444872"/>
                  <a:pt x="9581095" y="232912"/>
                  <a:pt x="9632839" y="180712"/>
                </a:cubicBezTo>
                <a:cubicBezTo>
                  <a:pt x="9760447" y="389692"/>
                  <a:pt x="10010758" y="508903"/>
                  <a:pt x="10261670" y="481990"/>
                </a:cubicBezTo>
                <a:cubicBezTo>
                  <a:pt x="10590548" y="446769"/>
                  <a:pt x="10741075" y="179719"/>
                  <a:pt x="10751284" y="160663"/>
                </a:cubicBezTo>
                <a:cubicBezTo>
                  <a:pt x="10772502" y="183783"/>
                  <a:pt x="10962162" y="383009"/>
                  <a:pt x="11274326" y="371540"/>
                </a:cubicBezTo>
                <a:cubicBezTo>
                  <a:pt x="11596999" y="359709"/>
                  <a:pt x="11769544" y="133299"/>
                  <a:pt x="11786358" y="110450"/>
                </a:cubicBezTo>
                <a:cubicBezTo>
                  <a:pt x="11877506" y="192687"/>
                  <a:pt x="11993684" y="248608"/>
                  <a:pt x="12120141" y="271114"/>
                </a:cubicBezTo>
                <a:lnTo>
                  <a:pt x="12192000" y="277176"/>
                </a:lnTo>
                <a:lnTo>
                  <a:pt x="12192000" y="929539"/>
                </a:lnTo>
                <a:lnTo>
                  <a:pt x="6193" y="938175"/>
                </a:lnTo>
                <a:cubicBezTo>
                  <a:pt x="6092" y="752255"/>
                  <a:pt x="101" y="497222"/>
                  <a:pt x="0" y="311302"/>
                </a:cubicBezTo>
                <a:cubicBezTo>
                  <a:pt x="28525" y="332254"/>
                  <a:pt x="205975" y="458419"/>
                  <a:pt x="439773" y="421753"/>
                </a:cubicBezTo>
                <a:cubicBezTo>
                  <a:pt x="655154" y="387976"/>
                  <a:pt x="832304" y="229209"/>
                  <a:pt x="885349" y="20048"/>
                </a:cubicBezTo>
                <a:cubicBezTo>
                  <a:pt x="1023966" y="290350"/>
                  <a:pt x="1329824" y="457877"/>
                  <a:pt x="1653298" y="441802"/>
                </a:cubicBezTo>
                <a:cubicBezTo>
                  <a:pt x="1954953" y="426901"/>
                  <a:pt x="2223780" y="254857"/>
                  <a:pt x="2343281" y="0"/>
                </a:cubicBezTo>
                <a:close/>
              </a:path>
            </a:pathLst>
          </a:custGeom>
          <a:solidFill>
            <a:srgbClr val="88D0EB"/>
          </a:solidFill>
          <a:ln>
            <a:noFill/>
          </a:ln>
          <a:effectLst>
            <a:outerShdw blurRad="292100" dist="127080" dir="16200000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3" name="Google Shape;293;p44"/>
          <p:cNvSpPr/>
          <p:nvPr/>
        </p:nvSpPr>
        <p:spPr>
          <a:xfrm>
            <a:off x="9204120" y="0"/>
            <a:ext cx="3010320" cy="1490400"/>
          </a:xfrm>
          <a:custGeom>
            <a:avLst/>
            <a:gdLst/>
            <a:ahLst/>
            <a:cxnLst/>
            <a:rect l="l" t="t" r="r" b="b"/>
            <a:pathLst>
              <a:path w="3961800" h="1961855" extrusionOk="0">
                <a:moveTo>
                  <a:pt x="16450" y="0"/>
                </a:moveTo>
                <a:cubicBezTo>
                  <a:pt x="-39176" y="234125"/>
                  <a:pt x="49502" y="472345"/>
                  <a:pt x="233620" y="594455"/>
                </a:cubicBezTo>
                <a:cubicBezTo>
                  <a:pt x="441837" y="732473"/>
                  <a:pt x="675199" y="657225"/>
                  <a:pt x="704917" y="647700"/>
                </a:cubicBezTo>
                <a:cubicBezTo>
                  <a:pt x="706727" y="673132"/>
                  <a:pt x="730920" y="944975"/>
                  <a:pt x="969712" y="1087184"/>
                </a:cubicBezTo>
                <a:cubicBezTo>
                  <a:pt x="1155069" y="1197674"/>
                  <a:pt x="1394718" y="1185291"/>
                  <a:pt x="1578741" y="1055465"/>
                </a:cubicBezTo>
                <a:cubicBezTo>
                  <a:pt x="1545765" y="1314879"/>
                  <a:pt x="1729322" y="1551908"/>
                  <a:pt x="1988735" y="1584884"/>
                </a:cubicBezTo>
                <a:cubicBezTo>
                  <a:pt x="2173701" y="1608401"/>
                  <a:pt x="2355247" y="1521171"/>
                  <a:pt x="2452469" y="1362075"/>
                </a:cubicBezTo>
                <a:cubicBezTo>
                  <a:pt x="2566769" y="1683163"/>
                  <a:pt x="2847756" y="1913573"/>
                  <a:pt x="3177989" y="1955197"/>
                </a:cubicBezTo>
                <a:cubicBezTo>
                  <a:pt x="3636903" y="2013109"/>
                  <a:pt x="3938655" y="1674971"/>
                  <a:pt x="3961801" y="1648111"/>
                </a:cubicBezTo>
                <a:lnTo>
                  <a:pt x="3951133" y="0"/>
                </a:lnTo>
                <a:close/>
              </a:path>
            </a:pathLst>
          </a:custGeom>
          <a:gradFill>
            <a:gsLst>
              <a:gs pos="0">
                <a:srgbClr val="2C85C1"/>
              </a:gs>
              <a:gs pos="100000">
                <a:srgbClr val="213D58"/>
              </a:gs>
            </a:gsLst>
            <a:lin ang="2700000" scaled="0"/>
          </a:gradFill>
          <a:ln>
            <a:noFill/>
          </a:ln>
          <a:effectLst>
            <a:outerShdw blurRad="292100" dist="254049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4" name="Google Shape;294;p44"/>
          <p:cNvSpPr/>
          <p:nvPr/>
        </p:nvSpPr>
        <p:spPr>
          <a:xfrm rot="-807000">
            <a:off x="3012480" y="43560"/>
            <a:ext cx="419760" cy="400680"/>
          </a:xfrm>
          <a:custGeom>
            <a:avLst/>
            <a:gdLst/>
            <a:ahLst/>
            <a:cxnLst/>
            <a:rect l="l" t="t" r="r" b="b"/>
            <a:pathLst>
              <a:path w="3555239" h="3393886" extrusionOk="0">
                <a:moveTo>
                  <a:pt x="1777541" y="2874922"/>
                </a:moveTo>
                <a:lnTo>
                  <a:pt x="819231" y="3378699"/>
                </a:lnTo>
                <a:cubicBezTo>
                  <a:pt x="755994" y="3412036"/>
                  <a:pt x="677698" y="3387795"/>
                  <a:pt x="644361" y="3324559"/>
                </a:cubicBezTo>
                <a:cubicBezTo>
                  <a:pt x="631045" y="3299299"/>
                  <a:pt x="626454" y="3270342"/>
                  <a:pt x="631302" y="3242205"/>
                </a:cubicBezTo>
                <a:lnTo>
                  <a:pt x="814373" y="2175405"/>
                </a:lnTo>
                <a:lnTo>
                  <a:pt x="39038" y="1419692"/>
                </a:lnTo>
                <a:cubicBezTo>
                  <a:pt x="-12197" y="1369828"/>
                  <a:pt x="-13302" y="1287876"/>
                  <a:pt x="36552" y="1236650"/>
                </a:cubicBezTo>
                <a:cubicBezTo>
                  <a:pt x="56469" y="1216181"/>
                  <a:pt x="82596" y="1202884"/>
                  <a:pt x="110856" y="1198807"/>
                </a:cubicBezTo>
                <a:lnTo>
                  <a:pt x="1182228" y="1042788"/>
                </a:lnTo>
                <a:lnTo>
                  <a:pt x="1661241" y="71904"/>
                </a:lnTo>
                <a:cubicBezTo>
                  <a:pt x="1692959" y="7782"/>
                  <a:pt x="1770664" y="-18488"/>
                  <a:pt x="1834786" y="13230"/>
                </a:cubicBezTo>
                <a:cubicBezTo>
                  <a:pt x="1860246" y="25832"/>
                  <a:pt x="1880868" y="46444"/>
                  <a:pt x="1893460" y="71904"/>
                </a:cubicBezTo>
                <a:lnTo>
                  <a:pt x="2372853" y="1042788"/>
                </a:lnTo>
                <a:lnTo>
                  <a:pt x="3444225" y="1198521"/>
                </a:lnTo>
                <a:cubicBezTo>
                  <a:pt x="3515025" y="1208827"/>
                  <a:pt x="3564059" y="1274578"/>
                  <a:pt x="3553744" y="1345378"/>
                </a:cubicBezTo>
                <a:cubicBezTo>
                  <a:pt x="3549648" y="1373524"/>
                  <a:pt x="3536399" y="1399537"/>
                  <a:pt x="3516044" y="1419406"/>
                </a:cubicBezTo>
                <a:lnTo>
                  <a:pt x="2740709" y="2175120"/>
                </a:lnTo>
                <a:lnTo>
                  <a:pt x="2923779" y="3241920"/>
                </a:lnTo>
                <a:cubicBezTo>
                  <a:pt x="2935828" y="3312443"/>
                  <a:pt x="2888423" y="3379375"/>
                  <a:pt x="2817899" y="3391424"/>
                </a:cubicBezTo>
                <a:cubicBezTo>
                  <a:pt x="2789867" y="3396206"/>
                  <a:pt x="2761035" y="3391643"/>
                  <a:pt x="2735851" y="3378413"/>
                </a:cubicBezTo>
                <a:close/>
              </a:path>
            </a:pathLst>
          </a:custGeom>
          <a:gradFill>
            <a:gsLst>
              <a:gs pos="0">
                <a:srgbClr val="DDA336"/>
              </a:gs>
              <a:gs pos="100000">
                <a:srgbClr val="EFC991"/>
              </a:gs>
            </a:gsLst>
            <a:lin ang="7290000" scaled="0"/>
          </a:gradFill>
          <a:ln>
            <a:noFill/>
          </a:ln>
          <a:effectLst>
            <a:outerShdw blurRad="292100" dist="380819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5" name="Google Shape;295;p44"/>
          <p:cNvSpPr/>
          <p:nvPr/>
        </p:nvSpPr>
        <p:spPr>
          <a:xfrm rot="1105800">
            <a:off x="3497400" y="531720"/>
            <a:ext cx="420840" cy="401760"/>
          </a:xfrm>
          <a:custGeom>
            <a:avLst/>
            <a:gdLst/>
            <a:ahLst/>
            <a:cxnLst/>
            <a:rect l="l" t="t" r="r" b="b"/>
            <a:pathLst>
              <a:path w="3555239" h="3393886" extrusionOk="0">
                <a:moveTo>
                  <a:pt x="1777541" y="2874922"/>
                </a:moveTo>
                <a:lnTo>
                  <a:pt x="819231" y="3378699"/>
                </a:lnTo>
                <a:cubicBezTo>
                  <a:pt x="755994" y="3412036"/>
                  <a:pt x="677698" y="3387795"/>
                  <a:pt x="644361" y="3324559"/>
                </a:cubicBezTo>
                <a:cubicBezTo>
                  <a:pt x="631045" y="3299299"/>
                  <a:pt x="626454" y="3270342"/>
                  <a:pt x="631302" y="3242205"/>
                </a:cubicBezTo>
                <a:lnTo>
                  <a:pt x="814373" y="2175405"/>
                </a:lnTo>
                <a:lnTo>
                  <a:pt x="39038" y="1419692"/>
                </a:lnTo>
                <a:cubicBezTo>
                  <a:pt x="-12197" y="1369828"/>
                  <a:pt x="-13302" y="1287876"/>
                  <a:pt x="36552" y="1236650"/>
                </a:cubicBezTo>
                <a:cubicBezTo>
                  <a:pt x="56469" y="1216181"/>
                  <a:pt x="82596" y="1202884"/>
                  <a:pt x="110856" y="1198807"/>
                </a:cubicBezTo>
                <a:lnTo>
                  <a:pt x="1182228" y="1042788"/>
                </a:lnTo>
                <a:lnTo>
                  <a:pt x="1661241" y="71904"/>
                </a:lnTo>
                <a:cubicBezTo>
                  <a:pt x="1692959" y="7782"/>
                  <a:pt x="1770664" y="-18488"/>
                  <a:pt x="1834786" y="13230"/>
                </a:cubicBezTo>
                <a:cubicBezTo>
                  <a:pt x="1860246" y="25832"/>
                  <a:pt x="1880868" y="46444"/>
                  <a:pt x="1893460" y="71904"/>
                </a:cubicBezTo>
                <a:lnTo>
                  <a:pt x="2372853" y="1042788"/>
                </a:lnTo>
                <a:lnTo>
                  <a:pt x="3444225" y="1198521"/>
                </a:lnTo>
                <a:cubicBezTo>
                  <a:pt x="3515025" y="1208827"/>
                  <a:pt x="3564059" y="1274578"/>
                  <a:pt x="3553744" y="1345378"/>
                </a:cubicBezTo>
                <a:cubicBezTo>
                  <a:pt x="3549648" y="1373524"/>
                  <a:pt x="3536399" y="1399537"/>
                  <a:pt x="3516044" y="1419406"/>
                </a:cubicBezTo>
                <a:lnTo>
                  <a:pt x="2740709" y="2175120"/>
                </a:lnTo>
                <a:lnTo>
                  <a:pt x="2923779" y="3241920"/>
                </a:lnTo>
                <a:cubicBezTo>
                  <a:pt x="2935828" y="3312443"/>
                  <a:pt x="2888423" y="3379375"/>
                  <a:pt x="2817899" y="3391424"/>
                </a:cubicBezTo>
                <a:cubicBezTo>
                  <a:pt x="2789867" y="3396206"/>
                  <a:pt x="2761035" y="3391643"/>
                  <a:pt x="2735851" y="3378413"/>
                </a:cubicBezTo>
                <a:close/>
              </a:path>
            </a:pathLst>
          </a:custGeom>
          <a:gradFill>
            <a:gsLst>
              <a:gs pos="0">
                <a:srgbClr val="DDA336"/>
              </a:gs>
              <a:gs pos="100000">
                <a:srgbClr val="EFC991"/>
              </a:gs>
            </a:gsLst>
            <a:lin ang="9204000" scaled="0"/>
          </a:gradFill>
          <a:ln>
            <a:noFill/>
          </a:ln>
          <a:effectLst>
            <a:outerShdw blurRad="292100" dist="380819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96" name="Google Shape;296;p44"/>
          <p:cNvGrpSpPr/>
          <p:nvPr/>
        </p:nvGrpSpPr>
        <p:grpSpPr>
          <a:xfrm>
            <a:off x="704880" y="5040"/>
            <a:ext cx="1936440" cy="2385000"/>
            <a:chOff x="704880" y="5040"/>
            <a:chExt cx="1936440" cy="2385000"/>
          </a:xfrm>
        </p:grpSpPr>
        <p:sp>
          <p:nvSpPr>
            <p:cNvPr id="297" name="Google Shape;297;p44"/>
            <p:cNvSpPr/>
            <p:nvPr/>
          </p:nvSpPr>
          <p:spPr>
            <a:xfrm>
              <a:off x="704880" y="1384560"/>
              <a:ext cx="1936440" cy="1005480"/>
            </a:xfrm>
            <a:custGeom>
              <a:avLst/>
              <a:gdLst/>
              <a:ahLst/>
              <a:cxnLst/>
              <a:rect l="l" t="t" r="r" b="b"/>
              <a:pathLst>
                <a:path w="2717214" h="1411321" extrusionOk="0">
                  <a:moveTo>
                    <a:pt x="948540" y="321973"/>
                  </a:moveTo>
                  <a:cubicBezTo>
                    <a:pt x="918717" y="321973"/>
                    <a:pt x="894540" y="346150"/>
                    <a:pt x="894540" y="375973"/>
                  </a:cubicBezTo>
                  <a:cubicBezTo>
                    <a:pt x="894540" y="405796"/>
                    <a:pt x="918717" y="429973"/>
                    <a:pt x="948540" y="429973"/>
                  </a:cubicBezTo>
                  <a:cubicBezTo>
                    <a:pt x="978363" y="429973"/>
                    <a:pt x="1002540" y="405796"/>
                    <a:pt x="1002540" y="375973"/>
                  </a:cubicBezTo>
                  <a:cubicBezTo>
                    <a:pt x="1002540" y="346150"/>
                    <a:pt x="978363" y="321973"/>
                    <a:pt x="948540" y="321973"/>
                  </a:cubicBezTo>
                  <a:close/>
                  <a:moveTo>
                    <a:pt x="1807803" y="239"/>
                  </a:moveTo>
                  <a:cubicBezTo>
                    <a:pt x="1919006" y="3536"/>
                    <a:pt x="2029726" y="41107"/>
                    <a:pt x="2118101" y="118966"/>
                  </a:cubicBezTo>
                  <a:cubicBezTo>
                    <a:pt x="2297217" y="276788"/>
                    <a:pt x="2285649" y="513214"/>
                    <a:pt x="2283547" y="545198"/>
                  </a:cubicBezTo>
                  <a:cubicBezTo>
                    <a:pt x="2293099" y="543533"/>
                    <a:pt x="2521550" y="507079"/>
                    <a:pt x="2646160" y="659731"/>
                  </a:cubicBezTo>
                  <a:cubicBezTo>
                    <a:pt x="2775239" y="817815"/>
                    <a:pt x="2722135" y="1092097"/>
                    <a:pt x="2538025" y="1206893"/>
                  </a:cubicBezTo>
                  <a:cubicBezTo>
                    <a:pt x="2390981" y="1298466"/>
                    <a:pt x="2185401" y="1272878"/>
                    <a:pt x="2048173" y="1136876"/>
                  </a:cubicBezTo>
                  <a:cubicBezTo>
                    <a:pt x="2039234" y="1233094"/>
                    <a:pt x="1998486" y="1286285"/>
                    <a:pt x="1978156" y="1308631"/>
                  </a:cubicBezTo>
                  <a:cubicBezTo>
                    <a:pt x="1860995" y="1437447"/>
                    <a:pt x="1625533" y="1444107"/>
                    <a:pt x="1481907" y="1334044"/>
                  </a:cubicBezTo>
                  <a:cubicBezTo>
                    <a:pt x="1401638" y="1272527"/>
                    <a:pt x="1368427" y="1188753"/>
                    <a:pt x="1354668" y="1143185"/>
                  </a:cubicBezTo>
                  <a:cubicBezTo>
                    <a:pt x="1348184" y="1162201"/>
                    <a:pt x="1332849" y="1198130"/>
                    <a:pt x="1297446" y="1225908"/>
                  </a:cubicBezTo>
                  <a:cubicBezTo>
                    <a:pt x="1237945" y="1272440"/>
                    <a:pt x="1154259" y="1270511"/>
                    <a:pt x="1093881" y="1238614"/>
                  </a:cubicBezTo>
                  <a:cubicBezTo>
                    <a:pt x="1028159" y="1203913"/>
                    <a:pt x="1004324" y="1141345"/>
                    <a:pt x="998452" y="1124082"/>
                  </a:cubicBezTo>
                  <a:cubicBezTo>
                    <a:pt x="997050" y="1150196"/>
                    <a:pt x="990741" y="1197779"/>
                    <a:pt x="960246" y="1244924"/>
                  </a:cubicBezTo>
                  <a:cubicBezTo>
                    <a:pt x="895663" y="1344822"/>
                    <a:pt x="778151" y="1357178"/>
                    <a:pt x="756681" y="1359456"/>
                  </a:cubicBezTo>
                  <a:cubicBezTo>
                    <a:pt x="628128" y="1372952"/>
                    <a:pt x="536029" y="1295925"/>
                    <a:pt x="508601" y="1270424"/>
                  </a:cubicBezTo>
                  <a:cubicBezTo>
                    <a:pt x="461456" y="1226522"/>
                    <a:pt x="437620" y="1178325"/>
                    <a:pt x="425878" y="1149583"/>
                  </a:cubicBezTo>
                  <a:cubicBezTo>
                    <a:pt x="398800" y="1208996"/>
                    <a:pt x="324052" y="1245012"/>
                    <a:pt x="253597" y="1240455"/>
                  </a:cubicBezTo>
                  <a:cubicBezTo>
                    <a:pt x="137225" y="1233006"/>
                    <a:pt x="58445" y="1150546"/>
                    <a:pt x="12352" y="990534"/>
                  </a:cubicBezTo>
                  <a:cubicBezTo>
                    <a:pt x="-30499" y="842001"/>
                    <a:pt x="42935" y="683216"/>
                    <a:pt x="158694" y="596111"/>
                  </a:cubicBezTo>
                  <a:cubicBezTo>
                    <a:pt x="279185" y="505327"/>
                    <a:pt x="445069" y="492971"/>
                    <a:pt x="584839" y="564302"/>
                  </a:cubicBezTo>
                  <a:cubicBezTo>
                    <a:pt x="610865" y="416645"/>
                    <a:pt x="721629" y="298520"/>
                    <a:pt x="864729" y="265309"/>
                  </a:cubicBezTo>
                  <a:cubicBezTo>
                    <a:pt x="1018783" y="229556"/>
                    <a:pt x="1181511" y="298695"/>
                    <a:pt x="1265549" y="437063"/>
                  </a:cubicBezTo>
                  <a:cubicBezTo>
                    <a:pt x="1274312" y="393950"/>
                    <a:pt x="1317689" y="203178"/>
                    <a:pt x="1494614" y="87156"/>
                  </a:cubicBezTo>
                  <a:cubicBezTo>
                    <a:pt x="1584917" y="27918"/>
                    <a:pt x="1696601" y="-3059"/>
                    <a:pt x="1807803" y="239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100000">
                  <a:srgbClr val="D8D8D8"/>
                </a:gs>
              </a:gsLst>
              <a:lin ang="8100000" scaled="0"/>
            </a:gradFill>
            <a:ln w="9525" cap="flat" cmpd="sng">
              <a:solidFill>
                <a:srgbClr val="FFFFFF"/>
              </a:solidFill>
              <a:prstDash val="solid"/>
              <a:miter lim="8000"/>
              <a:headEnd type="none" w="sm" len="sm"/>
              <a:tailEnd type="none" w="sm" len="sm"/>
            </a:ln>
            <a:effectLst>
              <a:outerShdw blurRad="292100" dist="380819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" name="Google Shape;298;p44"/>
            <p:cNvSpPr/>
            <p:nvPr/>
          </p:nvSpPr>
          <p:spPr>
            <a:xfrm>
              <a:off x="1369800" y="5040"/>
              <a:ext cx="201960" cy="1648080"/>
            </a:xfrm>
            <a:custGeom>
              <a:avLst/>
              <a:gdLst/>
              <a:ahLst/>
              <a:cxnLst/>
              <a:rect l="l" t="t" r="r" b="b"/>
              <a:pathLst>
                <a:path w="297649" h="2126511" extrusionOk="0">
                  <a:moveTo>
                    <a:pt x="20578" y="2126511"/>
                  </a:moveTo>
                  <a:cubicBezTo>
                    <a:pt x="1675" y="1937488"/>
                    <a:pt x="-17227" y="1748465"/>
                    <a:pt x="27666" y="1488558"/>
                  </a:cubicBezTo>
                  <a:cubicBezTo>
                    <a:pt x="72559" y="1228651"/>
                    <a:pt x="255676" y="815162"/>
                    <a:pt x="289936" y="567069"/>
                  </a:cubicBezTo>
                  <a:cubicBezTo>
                    <a:pt x="324196" y="318976"/>
                    <a:pt x="233229" y="0"/>
                    <a:pt x="233229" y="0"/>
                  </a:cubicBezTo>
                  <a:lnTo>
                    <a:pt x="233229" y="0"/>
                  </a:lnTo>
                  <a:lnTo>
                    <a:pt x="233229" y="0"/>
                  </a:lnTo>
                </a:path>
              </a:pathLst>
            </a:custGeom>
            <a:noFill/>
            <a:ln w="12700" cap="flat" cmpd="sng">
              <a:solidFill>
                <a:srgbClr val="FFFFFF"/>
              </a:solidFill>
              <a:prstDash val="solid"/>
              <a:miter lim="8000"/>
              <a:headEnd type="none" w="sm" len="sm"/>
              <a:tailEnd type="none" w="sm" len="sm"/>
            </a:ln>
            <a:effectLst>
              <a:outerShdw blurRad="50800" dist="38160" algn="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9" name="Google Shape;299;p44"/>
          <p:cNvSpPr/>
          <p:nvPr/>
        </p:nvSpPr>
        <p:spPr>
          <a:xfrm rot="-898200">
            <a:off x="1447200" y="221040"/>
            <a:ext cx="1109520" cy="1294920"/>
          </a:xfrm>
          <a:custGeom>
            <a:avLst/>
            <a:gdLst/>
            <a:ahLst/>
            <a:cxnLst/>
            <a:rect l="l" t="t" r="r" b="b"/>
            <a:pathLst>
              <a:path w="2123651" h="2478505" extrusionOk="0">
                <a:moveTo>
                  <a:pt x="884216" y="-246"/>
                </a:moveTo>
                <a:cubicBezTo>
                  <a:pt x="770488" y="41759"/>
                  <a:pt x="423206" y="186634"/>
                  <a:pt x="195749" y="561062"/>
                </a:cubicBezTo>
                <a:cubicBezTo>
                  <a:pt x="153458" y="630785"/>
                  <a:pt x="-137626" y="1128847"/>
                  <a:pt x="79258" y="1683774"/>
                </a:cubicBezTo>
                <a:cubicBezTo>
                  <a:pt x="275378" y="2185265"/>
                  <a:pt x="789157" y="2484540"/>
                  <a:pt x="1286743" y="2478159"/>
                </a:cubicBezTo>
                <a:cubicBezTo>
                  <a:pt x="1724893" y="2472539"/>
                  <a:pt x="2028645" y="2231556"/>
                  <a:pt x="2123419" y="2149832"/>
                </a:cubicBezTo>
                <a:cubicBezTo>
                  <a:pt x="1901620" y="2167091"/>
                  <a:pt x="1679115" y="2126943"/>
                  <a:pt x="1477338" y="2033246"/>
                </a:cubicBezTo>
                <a:cubicBezTo>
                  <a:pt x="1058238" y="1835888"/>
                  <a:pt x="886788" y="1467651"/>
                  <a:pt x="831257" y="1344874"/>
                </a:cubicBezTo>
                <a:cubicBezTo>
                  <a:pt x="546365" y="709938"/>
                  <a:pt x="837067" y="95385"/>
                  <a:pt x="884216" y="-246"/>
                </a:cubicBezTo>
                <a:close/>
              </a:path>
            </a:pathLst>
          </a:custGeom>
          <a:gradFill>
            <a:gsLst>
              <a:gs pos="0">
                <a:srgbClr val="DDA336"/>
              </a:gs>
              <a:gs pos="100000">
                <a:srgbClr val="EFC991"/>
              </a:gs>
            </a:gsLst>
            <a:lin ang="7200000" scaled="0"/>
          </a:gradFill>
          <a:ln>
            <a:noFill/>
          </a:ln>
          <a:effectLst>
            <a:outerShdw blurRad="292100" dist="380819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00" name="Google Shape;300;p44"/>
          <p:cNvGrpSpPr/>
          <p:nvPr/>
        </p:nvGrpSpPr>
        <p:grpSpPr>
          <a:xfrm>
            <a:off x="2097360" y="-7200"/>
            <a:ext cx="1059120" cy="1101960"/>
            <a:chOff x="2097360" y="-7200"/>
            <a:chExt cx="1059120" cy="1101960"/>
          </a:xfrm>
        </p:grpSpPr>
        <p:sp>
          <p:nvSpPr>
            <p:cNvPr id="301" name="Google Shape;301;p44"/>
            <p:cNvSpPr/>
            <p:nvPr/>
          </p:nvSpPr>
          <p:spPr>
            <a:xfrm>
              <a:off x="2097360" y="432720"/>
              <a:ext cx="1059120" cy="662040"/>
            </a:xfrm>
            <a:custGeom>
              <a:avLst/>
              <a:gdLst/>
              <a:ahLst/>
              <a:cxnLst/>
              <a:rect l="l" t="t" r="r" b="b"/>
              <a:pathLst>
                <a:path w="1486525" h="929600" extrusionOk="0">
                  <a:moveTo>
                    <a:pt x="763843" y="103461"/>
                  </a:moveTo>
                  <a:cubicBezTo>
                    <a:pt x="734020" y="103461"/>
                    <a:pt x="709843" y="127638"/>
                    <a:pt x="709843" y="157461"/>
                  </a:cubicBezTo>
                  <a:cubicBezTo>
                    <a:pt x="709843" y="187284"/>
                    <a:pt x="734020" y="211461"/>
                    <a:pt x="763843" y="211461"/>
                  </a:cubicBezTo>
                  <a:cubicBezTo>
                    <a:pt x="793666" y="211461"/>
                    <a:pt x="817843" y="187284"/>
                    <a:pt x="817843" y="157461"/>
                  </a:cubicBezTo>
                  <a:cubicBezTo>
                    <a:pt x="817843" y="127638"/>
                    <a:pt x="793666" y="103461"/>
                    <a:pt x="763843" y="103461"/>
                  </a:cubicBezTo>
                  <a:close/>
                  <a:moveTo>
                    <a:pt x="850384" y="200"/>
                  </a:moveTo>
                  <a:cubicBezTo>
                    <a:pt x="960589" y="-4563"/>
                    <a:pt x="1068126" y="75828"/>
                    <a:pt x="1104511" y="198796"/>
                  </a:cubicBezTo>
                  <a:cubicBezTo>
                    <a:pt x="1296726" y="148980"/>
                    <a:pt x="1471224" y="282426"/>
                    <a:pt x="1485511" y="429111"/>
                  </a:cubicBezTo>
                  <a:cubicBezTo>
                    <a:pt x="1499799" y="572748"/>
                    <a:pt x="1361686" y="734959"/>
                    <a:pt x="1167757" y="731053"/>
                  </a:cubicBezTo>
                  <a:cubicBezTo>
                    <a:pt x="1165090" y="741626"/>
                    <a:pt x="1134801" y="856212"/>
                    <a:pt x="1024882" y="897836"/>
                  </a:cubicBezTo>
                  <a:cubicBezTo>
                    <a:pt x="932490" y="932792"/>
                    <a:pt x="822762" y="901455"/>
                    <a:pt x="754849" y="818398"/>
                  </a:cubicBezTo>
                  <a:cubicBezTo>
                    <a:pt x="749419" y="826398"/>
                    <a:pt x="675029" y="932126"/>
                    <a:pt x="548347" y="929554"/>
                  </a:cubicBezTo>
                  <a:cubicBezTo>
                    <a:pt x="444715" y="927554"/>
                    <a:pt x="350417" y="854021"/>
                    <a:pt x="317937" y="746865"/>
                  </a:cubicBezTo>
                  <a:cubicBezTo>
                    <a:pt x="140676" y="760866"/>
                    <a:pt x="-5913" y="615420"/>
                    <a:pt x="183" y="453018"/>
                  </a:cubicBezTo>
                  <a:cubicBezTo>
                    <a:pt x="6660" y="292808"/>
                    <a:pt x="160203" y="159553"/>
                    <a:pt x="334320" y="182985"/>
                  </a:cubicBezTo>
                  <a:cubicBezTo>
                    <a:pt x="338130" y="174031"/>
                    <a:pt x="377659" y="86496"/>
                    <a:pt x="477195" y="63827"/>
                  </a:cubicBezTo>
                  <a:cubicBezTo>
                    <a:pt x="578636" y="40776"/>
                    <a:pt x="653026" y="105356"/>
                    <a:pt x="659884" y="111452"/>
                  </a:cubicBezTo>
                  <a:cubicBezTo>
                    <a:pt x="668552" y="98974"/>
                    <a:pt x="736084" y="5058"/>
                    <a:pt x="850384" y="200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100000">
                  <a:srgbClr val="D8D8D8"/>
                </a:gs>
              </a:gsLst>
              <a:lin ang="8100000" scaled="0"/>
            </a:gradFill>
            <a:ln w="9525" cap="flat" cmpd="sng">
              <a:solidFill>
                <a:srgbClr val="FFFFFF"/>
              </a:solidFill>
              <a:prstDash val="solid"/>
              <a:miter lim="8000"/>
              <a:headEnd type="none" w="sm" len="sm"/>
              <a:tailEnd type="none" w="sm" len="sm"/>
            </a:ln>
            <a:effectLst>
              <a:outerShdw blurRad="292100" dist="380819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" name="Google Shape;302;p44"/>
            <p:cNvSpPr/>
            <p:nvPr/>
          </p:nvSpPr>
          <p:spPr>
            <a:xfrm>
              <a:off x="2634120" y="-7200"/>
              <a:ext cx="57600" cy="575280"/>
            </a:xfrm>
            <a:custGeom>
              <a:avLst/>
              <a:gdLst/>
              <a:ahLst/>
              <a:cxnLst/>
              <a:rect l="l" t="t" r="r" b="b"/>
              <a:pathLst>
                <a:path w="297649" h="2126511" extrusionOk="0">
                  <a:moveTo>
                    <a:pt x="20578" y="2126511"/>
                  </a:moveTo>
                  <a:cubicBezTo>
                    <a:pt x="1675" y="1937488"/>
                    <a:pt x="-17227" y="1748465"/>
                    <a:pt x="27666" y="1488558"/>
                  </a:cubicBezTo>
                  <a:cubicBezTo>
                    <a:pt x="72559" y="1228651"/>
                    <a:pt x="255676" y="815162"/>
                    <a:pt x="289936" y="567069"/>
                  </a:cubicBezTo>
                  <a:cubicBezTo>
                    <a:pt x="324196" y="318976"/>
                    <a:pt x="233229" y="0"/>
                    <a:pt x="233229" y="0"/>
                  </a:cubicBezTo>
                  <a:lnTo>
                    <a:pt x="233229" y="0"/>
                  </a:lnTo>
                  <a:lnTo>
                    <a:pt x="233229" y="0"/>
                  </a:lnTo>
                </a:path>
              </a:pathLst>
            </a:custGeom>
            <a:noFill/>
            <a:ln w="12700" cap="flat" cmpd="sng">
              <a:solidFill>
                <a:srgbClr val="FFFFFF"/>
              </a:solidFill>
              <a:prstDash val="solid"/>
              <a:miter lim="8000"/>
              <a:headEnd type="none" w="sm" len="sm"/>
              <a:tailEnd type="none" w="sm" len="sm"/>
            </a:ln>
            <a:effectLst>
              <a:outerShdw blurRad="50800" dist="38160" algn="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03" name="Google Shape;303;p44"/>
          <p:cNvSpPr/>
          <p:nvPr/>
        </p:nvSpPr>
        <p:spPr>
          <a:xfrm rot="-2648400">
            <a:off x="9012240" y="1408680"/>
            <a:ext cx="420480" cy="401400"/>
          </a:xfrm>
          <a:custGeom>
            <a:avLst/>
            <a:gdLst/>
            <a:ahLst/>
            <a:cxnLst/>
            <a:rect l="l" t="t" r="r" b="b"/>
            <a:pathLst>
              <a:path w="3555239" h="3393886" extrusionOk="0">
                <a:moveTo>
                  <a:pt x="1777541" y="2874922"/>
                </a:moveTo>
                <a:lnTo>
                  <a:pt x="819231" y="3378699"/>
                </a:lnTo>
                <a:cubicBezTo>
                  <a:pt x="755994" y="3412036"/>
                  <a:pt x="677698" y="3387795"/>
                  <a:pt x="644361" y="3324559"/>
                </a:cubicBezTo>
                <a:cubicBezTo>
                  <a:pt x="631045" y="3299299"/>
                  <a:pt x="626454" y="3270342"/>
                  <a:pt x="631302" y="3242205"/>
                </a:cubicBezTo>
                <a:lnTo>
                  <a:pt x="814373" y="2175405"/>
                </a:lnTo>
                <a:lnTo>
                  <a:pt x="39038" y="1419692"/>
                </a:lnTo>
                <a:cubicBezTo>
                  <a:pt x="-12197" y="1369828"/>
                  <a:pt x="-13302" y="1287876"/>
                  <a:pt x="36552" y="1236650"/>
                </a:cubicBezTo>
                <a:cubicBezTo>
                  <a:pt x="56469" y="1216181"/>
                  <a:pt x="82596" y="1202884"/>
                  <a:pt x="110856" y="1198807"/>
                </a:cubicBezTo>
                <a:lnTo>
                  <a:pt x="1182228" y="1042788"/>
                </a:lnTo>
                <a:lnTo>
                  <a:pt x="1661241" y="71904"/>
                </a:lnTo>
                <a:cubicBezTo>
                  <a:pt x="1692959" y="7782"/>
                  <a:pt x="1770664" y="-18488"/>
                  <a:pt x="1834786" y="13230"/>
                </a:cubicBezTo>
                <a:cubicBezTo>
                  <a:pt x="1860246" y="25832"/>
                  <a:pt x="1880868" y="46444"/>
                  <a:pt x="1893460" y="71904"/>
                </a:cubicBezTo>
                <a:lnTo>
                  <a:pt x="2372853" y="1042788"/>
                </a:lnTo>
                <a:lnTo>
                  <a:pt x="3444225" y="1198521"/>
                </a:lnTo>
                <a:cubicBezTo>
                  <a:pt x="3515025" y="1208827"/>
                  <a:pt x="3564059" y="1274578"/>
                  <a:pt x="3553744" y="1345378"/>
                </a:cubicBezTo>
                <a:cubicBezTo>
                  <a:pt x="3549648" y="1373524"/>
                  <a:pt x="3536399" y="1399537"/>
                  <a:pt x="3516044" y="1419406"/>
                </a:cubicBezTo>
                <a:lnTo>
                  <a:pt x="2740709" y="2175120"/>
                </a:lnTo>
                <a:lnTo>
                  <a:pt x="2923779" y="3241920"/>
                </a:lnTo>
                <a:cubicBezTo>
                  <a:pt x="2935828" y="3312443"/>
                  <a:pt x="2888423" y="3379375"/>
                  <a:pt x="2817899" y="3391424"/>
                </a:cubicBezTo>
                <a:cubicBezTo>
                  <a:pt x="2789867" y="3396206"/>
                  <a:pt x="2761035" y="3391643"/>
                  <a:pt x="2735851" y="3378413"/>
                </a:cubicBezTo>
                <a:close/>
              </a:path>
            </a:pathLst>
          </a:custGeom>
          <a:gradFill>
            <a:gsLst>
              <a:gs pos="0">
                <a:srgbClr val="DDA336"/>
              </a:gs>
              <a:gs pos="100000">
                <a:srgbClr val="EFC991"/>
              </a:gs>
            </a:gsLst>
            <a:lin ang="5448000" scaled="0"/>
          </a:gradFill>
          <a:ln>
            <a:noFill/>
          </a:ln>
          <a:effectLst>
            <a:outerShdw blurRad="292100" dist="380819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4" name="Google Shape;304;p44"/>
          <p:cNvSpPr/>
          <p:nvPr/>
        </p:nvSpPr>
        <p:spPr>
          <a:xfrm rot="5400000">
            <a:off x="-678600" y="5360040"/>
            <a:ext cx="1578960" cy="372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91425" rIns="90000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r-HR" sz="1400" b="0" strike="noStrike">
                <a:solidFill>
                  <a:srgbClr val="FFFFFF"/>
                </a:solidFill>
                <a:latin typeface="Barlow Condensed"/>
                <a:ea typeface="Barlow Condensed"/>
                <a:cs typeface="Barlow Condensed"/>
                <a:sym typeface="Barlow Condensed"/>
              </a:rPr>
              <a:t>SLIDESMANIA.COM</a:t>
            </a:r>
            <a:endParaRPr sz="1400" b="0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5" name="Google Shape;305;p44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06" name="Google Shape;306;p44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13D58"/>
            </a:gs>
            <a:gs pos="26000">
              <a:srgbClr val="213D58"/>
            </a:gs>
            <a:gs pos="100000">
              <a:srgbClr val="2C85C1"/>
            </a:gs>
          </a:gsLst>
          <a:lin ang="2700000" scaled="0"/>
        </a:gradFill>
        <a:effectLst/>
      </p:bgPr>
    </p:bg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p47"/>
          <p:cNvSpPr/>
          <p:nvPr/>
        </p:nvSpPr>
        <p:spPr>
          <a:xfrm>
            <a:off x="5124960" y="0"/>
            <a:ext cx="5545440" cy="1486800"/>
          </a:xfrm>
          <a:custGeom>
            <a:avLst/>
            <a:gdLst/>
            <a:ahLst/>
            <a:cxnLst/>
            <a:rect l="l" t="t" r="r" b="b"/>
            <a:pathLst>
              <a:path w="6524846" h="2203555" extrusionOk="0">
                <a:moveTo>
                  <a:pt x="2838893" y="0"/>
                </a:moveTo>
                <a:lnTo>
                  <a:pt x="6510590" y="0"/>
                </a:lnTo>
                <a:cubicBezTo>
                  <a:pt x="6580514" y="454719"/>
                  <a:pt x="6389173" y="900885"/>
                  <a:pt x="6025627" y="1133667"/>
                </a:cubicBezTo>
                <a:cubicBezTo>
                  <a:pt x="5605385" y="1402689"/>
                  <a:pt x="5149256" y="1262579"/>
                  <a:pt x="5084359" y="1241505"/>
                </a:cubicBezTo>
                <a:cubicBezTo>
                  <a:pt x="5068046" y="1578687"/>
                  <a:pt x="4838351" y="1859083"/>
                  <a:pt x="4535293" y="1927860"/>
                </a:cubicBezTo>
                <a:cubicBezTo>
                  <a:pt x="4155523" y="2014184"/>
                  <a:pt x="3870894" y="1720384"/>
                  <a:pt x="3858726" y="1707422"/>
                </a:cubicBezTo>
                <a:cubicBezTo>
                  <a:pt x="3828239" y="1812240"/>
                  <a:pt x="3776611" y="1905031"/>
                  <a:pt x="3710501" y="1980679"/>
                </a:cubicBezTo>
                <a:lnTo>
                  <a:pt x="3685953" y="2004898"/>
                </a:lnTo>
                <a:lnTo>
                  <a:pt x="3685953" y="2016704"/>
                </a:lnTo>
                <a:cubicBezTo>
                  <a:pt x="3652975" y="2049681"/>
                  <a:pt x="3482005" y="2214129"/>
                  <a:pt x="3234762" y="2203018"/>
                </a:cubicBezTo>
                <a:cubicBezTo>
                  <a:pt x="2979054" y="2191556"/>
                  <a:pt x="2747418" y="1997571"/>
                  <a:pt x="2666120" y="1718055"/>
                </a:cubicBezTo>
                <a:cubicBezTo>
                  <a:pt x="2653952" y="1731017"/>
                  <a:pt x="2369323" y="2024817"/>
                  <a:pt x="1989553" y="1938493"/>
                </a:cubicBezTo>
                <a:cubicBezTo>
                  <a:pt x="1686495" y="1869716"/>
                  <a:pt x="1456800" y="1589320"/>
                  <a:pt x="1440487" y="1252138"/>
                </a:cubicBezTo>
                <a:cubicBezTo>
                  <a:pt x="1375590" y="1273212"/>
                  <a:pt x="919461" y="1413322"/>
                  <a:pt x="499219" y="1144300"/>
                </a:cubicBezTo>
                <a:cubicBezTo>
                  <a:pt x="135673" y="911518"/>
                  <a:pt x="-55668" y="465352"/>
                  <a:pt x="14256" y="10633"/>
                </a:cubicBezTo>
                <a:lnTo>
                  <a:pt x="2838893" y="10633"/>
                </a:lnTo>
                <a:close/>
              </a:path>
            </a:pathLst>
          </a:custGeom>
          <a:gradFill>
            <a:gsLst>
              <a:gs pos="0">
                <a:srgbClr val="213D58"/>
              </a:gs>
              <a:gs pos="6000">
                <a:srgbClr val="213D58"/>
              </a:gs>
              <a:gs pos="100000">
                <a:srgbClr val="2C85C1"/>
              </a:gs>
            </a:gsLst>
            <a:lin ang="8100000" scaled="0"/>
          </a:gradFill>
          <a:ln>
            <a:noFill/>
          </a:ln>
          <a:effectLst>
            <a:outerShdw blurRad="292100" dist="254049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7" name="Google Shape;357;p47"/>
          <p:cNvSpPr/>
          <p:nvPr/>
        </p:nvSpPr>
        <p:spPr>
          <a:xfrm rot="-898200">
            <a:off x="9393120" y="476280"/>
            <a:ext cx="1109520" cy="1294920"/>
          </a:xfrm>
          <a:custGeom>
            <a:avLst/>
            <a:gdLst/>
            <a:ahLst/>
            <a:cxnLst/>
            <a:rect l="l" t="t" r="r" b="b"/>
            <a:pathLst>
              <a:path w="2123651" h="2478505" extrusionOk="0">
                <a:moveTo>
                  <a:pt x="884216" y="-246"/>
                </a:moveTo>
                <a:cubicBezTo>
                  <a:pt x="770488" y="41759"/>
                  <a:pt x="423206" y="186634"/>
                  <a:pt x="195749" y="561062"/>
                </a:cubicBezTo>
                <a:cubicBezTo>
                  <a:pt x="153458" y="630785"/>
                  <a:pt x="-137626" y="1128847"/>
                  <a:pt x="79258" y="1683774"/>
                </a:cubicBezTo>
                <a:cubicBezTo>
                  <a:pt x="275378" y="2185265"/>
                  <a:pt x="789157" y="2484540"/>
                  <a:pt x="1286743" y="2478159"/>
                </a:cubicBezTo>
                <a:cubicBezTo>
                  <a:pt x="1724893" y="2472539"/>
                  <a:pt x="2028645" y="2231556"/>
                  <a:pt x="2123419" y="2149832"/>
                </a:cubicBezTo>
                <a:cubicBezTo>
                  <a:pt x="1901620" y="2167091"/>
                  <a:pt x="1679115" y="2126943"/>
                  <a:pt x="1477338" y="2033246"/>
                </a:cubicBezTo>
                <a:cubicBezTo>
                  <a:pt x="1058238" y="1835888"/>
                  <a:pt x="886788" y="1467651"/>
                  <a:pt x="831257" y="1344874"/>
                </a:cubicBezTo>
                <a:cubicBezTo>
                  <a:pt x="546365" y="709938"/>
                  <a:pt x="837067" y="95385"/>
                  <a:pt x="884216" y="-246"/>
                </a:cubicBezTo>
                <a:close/>
              </a:path>
            </a:pathLst>
          </a:custGeom>
          <a:gradFill>
            <a:gsLst>
              <a:gs pos="0">
                <a:srgbClr val="DDA336"/>
              </a:gs>
              <a:gs pos="100000">
                <a:srgbClr val="EFC991"/>
              </a:gs>
            </a:gsLst>
            <a:lin ang="7200000" scaled="0"/>
          </a:gradFill>
          <a:ln>
            <a:noFill/>
          </a:ln>
          <a:effectLst>
            <a:outerShdw blurRad="292100" dist="380819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58" name="Google Shape;358;p47"/>
          <p:cNvGrpSpPr/>
          <p:nvPr/>
        </p:nvGrpSpPr>
        <p:grpSpPr>
          <a:xfrm>
            <a:off x="9963000" y="3494520"/>
            <a:ext cx="765000" cy="2584800"/>
            <a:chOff x="9963000" y="3494520"/>
            <a:chExt cx="765000" cy="2584800"/>
          </a:xfrm>
        </p:grpSpPr>
        <p:grpSp>
          <p:nvGrpSpPr>
            <p:cNvPr id="359" name="Google Shape;359;p47"/>
            <p:cNvGrpSpPr/>
            <p:nvPr/>
          </p:nvGrpSpPr>
          <p:grpSpPr>
            <a:xfrm>
              <a:off x="9963000" y="4054680"/>
              <a:ext cx="765000" cy="2024640"/>
              <a:chOff x="9963000" y="4054680"/>
              <a:chExt cx="765000" cy="2024640"/>
            </a:xfrm>
          </p:grpSpPr>
          <p:sp>
            <p:nvSpPr>
              <p:cNvPr id="360" name="Google Shape;360;p47"/>
              <p:cNvSpPr/>
              <p:nvPr/>
            </p:nvSpPr>
            <p:spPr>
              <a:xfrm flipH="1">
                <a:off x="9963000" y="4054680"/>
                <a:ext cx="764640" cy="2024640"/>
              </a:xfrm>
              <a:custGeom>
                <a:avLst/>
                <a:gdLst/>
                <a:ahLst/>
                <a:cxnLst/>
                <a:rect l="l" t="t" r="r" b="b"/>
                <a:pathLst>
                  <a:path w="1543145" h="4084034" extrusionOk="0">
                    <a:moveTo>
                      <a:pt x="1543145" y="4084034"/>
                    </a:moveTo>
                    <a:lnTo>
                      <a:pt x="0" y="4084034"/>
                    </a:lnTo>
                    <a:lnTo>
                      <a:pt x="44006" y="3596831"/>
                    </a:lnTo>
                    <a:lnTo>
                      <a:pt x="96203" y="3019235"/>
                    </a:lnTo>
                    <a:lnTo>
                      <a:pt x="140208" y="2532031"/>
                    </a:lnTo>
                    <a:lnTo>
                      <a:pt x="192405" y="1954435"/>
                    </a:lnTo>
                    <a:lnTo>
                      <a:pt x="236411" y="1467231"/>
                    </a:lnTo>
                    <a:lnTo>
                      <a:pt x="288608" y="889730"/>
                    </a:lnTo>
                    <a:lnTo>
                      <a:pt x="332613" y="402526"/>
                    </a:lnTo>
                    <a:lnTo>
                      <a:pt x="368999" y="0"/>
                    </a:lnTo>
                    <a:lnTo>
                      <a:pt x="1174147" y="0"/>
                    </a:lnTo>
                    <a:lnTo>
                      <a:pt x="1210532" y="402526"/>
                    </a:lnTo>
                    <a:lnTo>
                      <a:pt x="1254538" y="889730"/>
                    </a:lnTo>
                    <a:lnTo>
                      <a:pt x="1306735" y="1467231"/>
                    </a:lnTo>
                    <a:lnTo>
                      <a:pt x="1350740" y="1954435"/>
                    </a:lnTo>
                    <a:lnTo>
                      <a:pt x="1402937" y="2532031"/>
                    </a:lnTo>
                    <a:lnTo>
                      <a:pt x="1446943" y="3019235"/>
                    </a:lnTo>
                    <a:lnTo>
                      <a:pt x="1499140" y="3596831"/>
                    </a:lnTo>
                    <a:lnTo>
                      <a:pt x="1543145" y="4084034"/>
                    </a:ln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100000">
                    <a:srgbClr val="D8D8D8"/>
                  </a:gs>
                </a:gsLst>
                <a:lin ang="8106000" scaled="0"/>
              </a:gradFill>
              <a:ln>
                <a:noFill/>
              </a:ln>
              <a:effectLst>
                <a:outerShdw blurRad="292100" dist="380819" dir="18900000" algn="bl" rotWithShape="0">
                  <a:srgbClr val="000000">
                    <a:alpha val="40000"/>
                  </a:srgbClr>
                </a:outerShdw>
              </a:effectLst>
            </p:spPr>
          </p:sp>
          <p:sp>
            <p:nvSpPr>
              <p:cNvPr id="361" name="Google Shape;361;p47"/>
              <p:cNvSpPr/>
              <p:nvPr/>
            </p:nvSpPr>
            <p:spPr>
              <a:xfrm flipH="1">
                <a:off x="10106640" y="4254480"/>
                <a:ext cx="478440" cy="240840"/>
              </a:xfrm>
              <a:custGeom>
                <a:avLst/>
                <a:gdLst/>
                <a:ahLst/>
                <a:cxnLst/>
                <a:rect l="l" t="t" r="r" b="b"/>
                <a:pathLst>
                  <a:path w="965930" h="487203" extrusionOk="0">
                    <a:moveTo>
                      <a:pt x="965930" y="487204"/>
                    </a:moveTo>
                    <a:lnTo>
                      <a:pt x="0" y="487204"/>
                    </a:lnTo>
                    <a:lnTo>
                      <a:pt x="44005" y="0"/>
                    </a:lnTo>
                    <a:lnTo>
                      <a:pt x="921925" y="0"/>
                    </a:lnTo>
                    <a:lnTo>
                      <a:pt x="965930" y="487204"/>
                    </a:lnTo>
                    <a:close/>
                  </a:path>
                </a:pathLst>
              </a:custGeom>
              <a:solidFill>
                <a:srgbClr val="BF3F2F"/>
              </a:solidFill>
              <a:ln>
                <a:noFill/>
              </a:ln>
            </p:spPr>
          </p:sp>
          <p:sp>
            <p:nvSpPr>
              <p:cNvPr id="362" name="Google Shape;362;p47"/>
              <p:cNvSpPr/>
              <p:nvPr/>
            </p:nvSpPr>
            <p:spPr>
              <a:xfrm flipH="1">
                <a:off x="10058760" y="4782240"/>
                <a:ext cx="573840" cy="240840"/>
              </a:xfrm>
              <a:custGeom>
                <a:avLst/>
                <a:gdLst/>
                <a:ahLst/>
                <a:cxnLst/>
                <a:rect l="l" t="t" r="r" b="b"/>
                <a:pathLst>
                  <a:path w="1158335" h="487203" extrusionOk="0">
                    <a:moveTo>
                      <a:pt x="1158335" y="487204"/>
                    </a:moveTo>
                    <a:lnTo>
                      <a:pt x="0" y="487204"/>
                    </a:lnTo>
                    <a:lnTo>
                      <a:pt x="44005" y="0"/>
                    </a:lnTo>
                    <a:lnTo>
                      <a:pt x="1114330" y="0"/>
                    </a:lnTo>
                    <a:lnTo>
                      <a:pt x="1158335" y="487204"/>
                    </a:lnTo>
                    <a:close/>
                  </a:path>
                </a:pathLst>
              </a:custGeom>
              <a:solidFill>
                <a:srgbClr val="BF3F2F"/>
              </a:solidFill>
              <a:ln>
                <a:noFill/>
              </a:ln>
            </p:spPr>
          </p:sp>
          <p:sp>
            <p:nvSpPr>
              <p:cNvPr id="363" name="Google Shape;363;p47"/>
              <p:cNvSpPr/>
              <p:nvPr/>
            </p:nvSpPr>
            <p:spPr>
              <a:xfrm flipH="1">
                <a:off x="10011240" y="5310360"/>
                <a:ext cx="669240" cy="240840"/>
              </a:xfrm>
              <a:custGeom>
                <a:avLst/>
                <a:gdLst/>
                <a:ahLst/>
                <a:cxnLst/>
                <a:rect l="l" t="t" r="r" b="b"/>
                <a:pathLst>
                  <a:path w="1350740" h="487203" extrusionOk="0">
                    <a:moveTo>
                      <a:pt x="1350740" y="487204"/>
                    </a:moveTo>
                    <a:lnTo>
                      <a:pt x="0" y="487204"/>
                    </a:lnTo>
                    <a:lnTo>
                      <a:pt x="44006" y="0"/>
                    </a:lnTo>
                    <a:lnTo>
                      <a:pt x="1306735" y="0"/>
                    </a:lnTo>
                    <a:lnTo>
                      <a:pt x="1350740" y="487204"/>
                    </a:lnTo>
                    <a:close/>
                  </a:path>
                </a:pathLst>
              </a:custGeom>
              <a:solidFill>
                <a:srgbClr val="BF3F2F"/>
              </a:solidFill>
              <a:ln>
                <a:noFill/>
              </a:ln>
            </p:spPr>
          </p:sp>
          <p:sp>
            <p:nvSpPr>
              <p:cNvPr id="364" name="Google Shape;364;p47"/>
              <p:cNvSpPr/>
              <p:nvPr/>
            </p:nvSpPr>
            <p:spPr>
              <a:xfrm flipH="1">
                <a:off x="9963360" y="5838480"/>
                <a:ext cx="764640" cy="240840"/>
              </a:xfrm>
              <a:custGeom>
                <a:avLst/>
                <a:gdLst/>
                <a:ahLst/>
                <a:cxnLst/>
                <a:rect l="l" t="t" r="r" b="b"/>
                <a:pathLst>
                  <a:path w="1543145" h="487203" extrusionOk="0">
                    <a:moveTo>
                      <a:pt x="1543145" y="487204"/>
                    </a:moveTo>
                    <a:lnTo>
                      <a:pt x="0" y="487204"/>
                    </a:lnTo>
                    <a:lnTo>
                      <a:pt x="44006" y="0"/>
                    </a:lnTo>
                    <a:lnTo>
                      <a:pt x="1499140" y="0"/>
                    </a:lnTo>
                    <a:lnTo>
                      <a:pt x="1543145" y="487204"/>
                    </a:lnTo>
                    <a:close/>
                  </a:path>
                </a:pathLst>
              </a:custGeom>
              <a:solidFill>
                <a:srgbClr val="BF3F2F"/>
              </a:solidFill>
              <a:ln>
                <a:noFill/>
              </a:ln>
            </p:spPr>
          </p:sp>
        </p:grpSp>
        <p:grpSp>
          <p:nvGrpSpPr>
            <p:cNvPr id="365" name="Google Shape;365;p47"/>
            <p:cNvGrpSpPr/>
            <p:nvPr/>
          </p:nvGrpSpPr>
          <p:grpSpPr>
            <a:xfrm>
              <a:off x="10072080" y="3494520"/>
              <a:ext cx="547920" cy="627480"/>
              <a:chOff x="10072080" y="3494520"/>
              <a:chExt cx="547920" cy="627480"/>
            </a:xfrm>
          </p:grpSpPr>
          <p:sp>
            <p:nvSpPr>
              <p:cNvPr id="366" name="Google Shape;366;p47"/>
              <p:cNvSpPr/>
              <p:nvPr/>
            </p:nvSpPr>
            <p:spPr>
              <a:xfrm flipH="1">
                <a:off x="10083600" y="3494520"/>
                <a:ext cx="524880" cy="624240"/>
              </a:xfrm>
              <a:custGeom>
                <a:avLst/>
                <a:gdLst/>
                <a:ahLst/>
                <a:cxnLst/>
                <a:rect l="l" t="t" r="r" b="b"/>
                <a:pathLst>
                  <a:path w="2516957" h="2993015" extrusionOk="0">
                    <a:moveTo>
                      <a:pt x="1645592" y="1371606"/>
                    </a:moveTo>
                    <a:lnTo>
                      <a:pt x="1645592" y="2565669"/>
                    </a:lnTo>
                    <a:lnTo>
                      <a:pt x="2268914" y="2565669"/>
                    </a:lnTo>
                    <a:lnTo>
                      <a:pt x="2034282" y="1371606"/>
                    </a:lnTo>
                    <a:close/>
                    <a:moveTo>
                      <a:pt x="937010" y="1371606"/>
                    </a:moveTo>
                    <a:lnTo>
                      <a:pt x="937010" y="2565669"/>
                    </a:lnTo>
                    <a:lnTo>
                      <a:pt x="1546611" y="2565669"/>
                    </a:lnTo>
                    <a:lnTo>
                      <a:pt x="1546611" y="1371606"/>
                    </a:lnTo>
                    <a:close/>
                    <a:moveTo>
                      <a:pt x="451162" y="1371605"/>
                    </a:moveTo>
                    <a:lnTo>
                      <a:pt x="216530" y="2565669"/>
                    </a:lnTo>
                    <a:lnTo>
                      <a:pt x="838029" y="2565669"/>
                    </a:lnTo>
                    <a:lnTo>
                      <a:pt x="838029" y="1371606"/>
                    </a:lnTo>
                    <a:close/>
                    <a:moveTo>
                      <a:pt x="1258479" y="0"/>
                    </a:moveTo>
                    <a:cubicBezTo>
                      <a:pt x="1366509" y="0"/>
                      <a:pt x="1454085" y="87576"/>
                      <a:pt x="1454085" y="195606"/>
                    </a:cubicBezTo>
                    <a:cubicBezTo>
                      <a:pt x="1454085" y="222614"/>
                      <a:pt x="1448611" y="248343"/>
                      <a:pt x="1438713" y="271745"/>
                    </a:cubicBezTo>
                    <a:lnTo>
                      <a:pt x="1401404" y="327081"/>
                    </a:lnTo>
                    <a:lnTo>
                      <a:pt x="2516957" y="1371606"/>
                    </a:lnTo>
                    <a:lnTo>
                      <a:pt x="2135156" y="1371606"/>
                    </a:lnTo>
                    <a:lnTo>
                      <a:pt x="2369519" y="2564302"/>
                    </a:lnTo>
                    <a:lnTo>
                      <a:pt x="2362562" y="2565669"/>
                    </a:lnTo>
                    <a:lnTo>
                      <a:pt x="2500478" y="2565669"/>
                    </a:lnTo>
                    <a:lnTo>
                      <a:pt x="2500478" y="2993015"/>
                    </a:lnTo>
                    <a:lnTo>
                      <a:pt x="16478" y="2993015"/>
                    </a:lnTo>
                    <a:lnTo>
                      <a:pt x="16478" y="2565669"/>
                    </a:lnTo>
                    <a:lnTo>
                      <a:pt x="115656" y="2565669"/>
                    </a:lnTo>
                    <a:lnTo>
                      <a:pt x="350288" y="1371605"/>
                    </a:lnTo>
                    <a:lnTo>
                      <a:pt x="0" y="1371605"/>
                    </a:lnTo>
                    <a:lnTo>
                      <a:pt x="1115553" y="327081"/>
                    </a:lnTo>
                    <a:lnTo>
                      <a:pt x="1078244" y="271745"/>
                    </a:lnTo>
                    <a:cubicBezTo>
                      <a:pt x="1068346" y="248343"/>
                      <a:pt x="1062873" y="222614"/>
                      <a:pt x="1062873" y="195606"/>
                    </a:cubicBezTo>
                    <a:cubicBezTo>
                      <a:pt x="1062873" y="87576"/>
                      <a:pt x="1150449" y="0"/>
                      <a:pt x="1258479" y="0"/>
                    </a:cubicBezTo>
                    <a:close/>
                  </a:path>
                </a:pathLst>
              </a:custGeom>
              <a:solidFill>
                <a:srgbClr val="4B575D"/>
              </a:solidFill>
              <a:ln>
                <a:noFill/>
              </a:ln>
              <a:effectLst>
                <a:outerShdw blurRad="292100" dist="380880" algn="l" rotWithShape="0">
                  <a:srgbClr val="000000">
                    <a:alpha val="4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7" name="Google Shape;367;p47"/>
              <p:cNvSpPr/>
              <p:nvPr/>
            </p:nvSpPr>
            <p:spPr>
              <a:xfrm flipH="1">
                <a:off x="10086840" y="4079160"/>
                <a:ext cx="517680" cy="42840"/>
              </a:xfrm>
              <a:prstGeom prst="rect">
                <a:avLst/>
              </a:prstGeom>
              <a:solidFill>
                <a:srgbClr val="272E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8" name="Google Shape;368;p47"/>
              <p:cNvSpPr/>
              <p:nvPr/>
            </p:nvSpPr>
            <p:spPr>
              <a:xfrm flipH="1">
                <a:off x="10072080" y="3762360"/>
                <a:ext cx="547920" cy="42120"/>
              </a:xfrm>
              <a:prstGeom prst="rect">
                <a:avLst/>
              </a:prstGeom>
              <a:solidFill>
                <a:srgbClr val="272E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69" name="Google Shape;369;p47"/>
            <p:cNvSpPr/>
            <p:nvPr/>
          </p:nvSpPr>
          <p:spPr>
            <a:xfrm flipH="1">
              <a:off x="10257480" y="4589640"/>
              <a:ext cx="176400" cy="339480"/>
            </a:xfrm>
            <a:prstGeom prst="rect">
              <a:avLst/>
            </a:prstGeom>
            <a:solidFill>
              <a:srgbClr val="4B57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" name="Google Shape;370;p47"/>
            <p:cNvSpPr/>
            <p:nvPr/>
          </p:nvSpPr>
          <p:spPr>
            <a:xfrm flipH="1">
              <a:off x="10268640" y="4608000"/>
              <a:ext cx="145080" cy="297000"/>
            </a:xfrm>
            <a:prstGeom prst="rect">
              <a:avLst/>
            </a:prstGeom>
            <a:solidFill>
              <a:srgbClr val="272E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" name="Google Shape;371;p47"/>
            <p:cNvSpPr/>
            <p:nvPr/>
          </p:nvSpPr>
          <p:spPr>
            <a:xfrm rot="5400000" flipH="1">
              <a:off x="10275120" y="3884040"/>
              <a:ext cx="148320" cy="142560"/>
            </a:xfrm>
            <a:prstGeom prst="flowChartDelay">
              <a:avLst/>
            </a:prstGeom>
            <a:solidFill>
              <a:srgbClr val="ECC383"/>
            </a:solidFill>
            <a:ln>
              <a:noFill/>
            </a:ln>
            <a:effectLst>
              <a:outerShdw blurRad="127000" dist="37996" dir="16789159" sx="120000" sy="120000" algn="ctr" rotWithShape="0">
                <a:srgbClr val="ECC383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72" name="Google Shape;372;p47"/>
            <p:cNvGrpSpPr/>
            <p:nvPr/>
          </p:nvGrpSpPr>
          <p:grpSpPr>
            <a:xfrm>
              <a:off x="10257840" y="3802680"/>
              <a:ext cx="176040" cy="235440"/>
              <a:chOff x="10257840" y="3802680"/>
              <a:chExt cx="176040" cy="235440"/>
            </a:xfrm>
          </p:grpSpPr>
          <p:sp>
            <p:nvSpPr>
              <p:cNvPr id="373" name="Google Shape;373;p47"/>
              <p:cNvSpPr/>
              <p:nvPr/>
            </p:nvSpPr>
            <p:spPr>
              <a:xfrm flipH="1">
                <a:off x="10407240" y="3802680"/>
                <a:ext cx="26640" cy="234720"/>
              </a:xfrm>
              <a:prstGeom prst="rect">
                <a:avLst/>
              </a:prstGeom>
              <a:solidFill>
                <a:srgbClr val="4B575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4" name="Google Shape;374;p47"/>
              <p:cNvSpPr/>
              <p:nvPr/>
            </p:nvSpPr>
            <p:spPr>
              <a:xfrm flipH="1">
                <a:off x="10257840" y="3803400"/>
                <a:ext cx="26640" cy="234720"/>
              </a:xfrm>
              <a:prstGeom prst="rect">
                <a:avLst/>
              </a:prstGeom>
              <a:solidFill>
                <a:srgbClr val="4B575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375" name="Google Shape;375;p47"/>
          <p:cNvGrpSpPr/>
          <p:nvPr/>
        </p:nvGrpSpPr>
        <p:grpSpPr>
          <a:xfrm>
            <a:off x="10403910" y="793800"/>
            <a:ext cx="1126620" cy="1722335"/>
            <a:chOff x="10403910" y="793800"/>
            <a:chExt cx="1126620" cy="1722335"/>
          </a:xfrm>
        </p:grpSpPr>
        <p:sp>
          <p:nvSpPr>
            <p:cNvPr id="376" name="Google Shape;376;p47"/>
            <p:cNvSpPr/>
            <p:nvPr/>
          </p:nvSpPr>
          <p:spPr>
            <a:xfrm rot="-10421400">
              <a:off x="10437120" y="1797120"/>
              <a:ext cx="1060200" cy="662760"/>
            </a:xfrm>
            <a:custGeom>
              <a:avLst/>
              <a:gdLst/>
              <a:ahLst/>
              <a:cxnLst/>
              <a:rect l="l" t="t" r="r" b="b"/>
              <a:pathLst>
                <a:path w="1486525" h="929600" extrusionOk="0">
                  <a:moveTo>
                    <a:pt x="743221" y="752540"/>
                  </a:moveTo>
                  <a:cubicBezTo>
                    <a:pt x="772985" y="754411"/>
                    <a:pt x="798631" y="731798"/>
                    <a:pt x="800502" y="702034"/>
                  </a:cubicBezTo>
                  <a:cubicBezTo>
                    <a:pt x="802373" y="672270"/>
                    <a:pt x="779760" y="646624"/>
                    <a:pt x="749996" y="644753"/>
                  </a:cubicBezTo>
                  <a:cubicBezTo>
                    <a:pt x="720231" y="642882"/>
                    <a:pt x="694585" y="665495"/>
                    <a:pt x="692715" y="695259"/>
                  </a:cubicBezTo>
                  <a:cubicBezTo>
                    <a:pt x="690844" y="725023"/>
                    <a:pt x="713456" y="750669"/>
                    <a:pt x="743221" y="752540"/>
                  </a:cubicBezTo>
                  <a:close/>
                  <a:moveTo>
                    <a:pt x="548347" y="929554"/>
                  </a:moveTo>
                  <a:cubicBezTo>
                    <a:pt x="444715" y="927554"/>
                    <a:pt x="350417" y="854021"/>
                    <a:pt x="317937" y="746865"/>
                  </a:cubicBezTo>
                  <a:cubicBezTo>
                    <a:pt x="140676" y="760866"/>
                    <a:pt x="-5913" y="615420"/>
                    <a:pt x="183" y="453018"/>
                  </a:cubicBezTo>
                  <a:cubicBezTo>
                    <a:pt x="6660" y="292808"/>
                    <a:pt x="160203" y="159553"/>
                    <a:pt x="334320" y="182985"/>
                  </a:cubicBezTo>
                  <a:cubicBezTo>
                    <a:pt x="338130" y="174031"/>
                    <a:pt x="377659" y="86496"/>
                    <a:pt x="477195" y="63827"/>
                  </a:cubicBezTo>
                  <a:cubicBezTo>
                    <a:pt x="578636" y="40776"/>
                    <a:pt x="653026" y="105356"/>
                    <a:pt x="659884" y="111452"/>
                  </a:cubicBezTo>
                  <a:cubicBezTo>
                    <a:pt x="668552" y="98974"/>
                    <a:pt x="736084" y="5058"/>
                    <a:pt x="850384" y="200"/>
                  </a:cubicBezTo>
                  <a:cubicBezTo>
                    <a:pt x="960589" y="-4563"/>
                    <a:pt x="1068126" y="75828"/>
                    <a:pt x="1104511" y="198796"/>
                  </a:cubicBezTo>
                  <a:cubicBezTo>
                    <a:pt x="1296726" y="148980"/>
                    <a:pt x="1471224" y="282426"/>
                    <a:pt x="1485511" y="429111"/>
                  </a:cubicBezTo>
                  <a:cubicBezTo>
                    <a:pt x="1499799" y="572748"/>
                    <a:pt x="1361686" y="734959"/>
                    <a:pt x="1167757" y="731053"/>
                  </a:cubicBezTo>
                  <a:cubicBezTo>
                    <a:pt x="1165090" y="741626"/>
                    <a:pt x="1134801" y="856212"/>
                    <a:pt x="1024882" y="897836"/>
                  </a:cubicBezTo>
                  <a:cubicBezTo>
                    <a:pt x="932490" y="932792"/>
                    <a:pt x="822762" y="901455"/>
                    <a:pt x="754849" y="818398"/>
                  </a:cubicBezTo>
                  <a:cubicBezTo>
                    <a:pt x="749419" y="826398"/>
                    <a:pt x="675029" y="932126"/>
                    <a:pt x="548347" y="929554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100000">
                  <a:srgbClr val="D8D8D8"/>
                </a:gs>
              </a:gsLst>
              <a:lin ang="19283999" scaled="0"/>
            </a:gradFill>
            <a:ln w="9525" cap="flat" cmpd="sng">
              <a:solidFill>
                <a:srgbClr val="FFFFFF"/>
              </a:solidFill>
              <a:prstDash val="solid"/>
              <a:miter lim="8000"/>
              <a:headEnd type="none" w="sm" len="sm"/>
              <a:tailEnd type="none" w="sm" len="sm"/>
            </a:ln>
            <a:effectLst>
              <a:outerShdw blurRad="292100" dist="380819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" name="Google Shape;377;p47"/>
            <p:cNvSpPr/>
            <p:nvPr/>
          </p:nvSpPr>
          <p:spPr>
            <a:xfrm>
              <a:off x="10923480" y="793800"/>
              <a:ext cx="104040" cy="1182600"/>
            </a:xfrm>
            <a:custGeom>
              <a:avLst/>
              <a:gdLst/>
              <a:ahLst/>
              <a:cxnLst/>
              <a:rect l="l" t="t" r="r" b="b"/>
              <a:pathLst>
                <a:path w="294355" h="1269357" extrusionOk="0">
                  <a:moveTo>
                    <a:pt x="161173" y="1269357"/>
                  </a:moveTo>
                  <a:cubicBezTo>
                    <a:pt x="71790" y="1175794"/>
                    <a:pt x="-17592" y="1082232"/>
                    <a:pt x="2985" y="922116"/>
                  </a:cubicBezTo>
                  <a:cubicBezTo>
                    <a:pt x="23562" y="762000"/>
                    <a:pt x="246054" y="462344"/>
                    <a:pt x="284636" y="308658"/>
                  </a:cubicBezTo>
                  <a:cubicBezTo>
                    <a:pt x="323218" y="154972"/>
                    <a:pt x="234479" y="0"/>
                    <a:pt x="234479" y="0"/>
                  </a:cubicBezTo>
                </a:path>
              </a:pathLst>
            </a:custGeom>
            <a:noFill/>
            <a:ln w="12700" cap="flat" cmpd="sng">
              <a:solidFill>
                <a:srgbClr val="FFFFFF"/>
              </a:solidFill>
              <a:prstDash val="solid"/>
              <a:miter lim="8000"/>
              <a:headEnd type="none" w="sm" len="sm"/>
              <a:tailEnd type="none" w="sm" len="sm"/>
            </a:ln>
            <a:effectLst>
              <a:outerShdw blurRad="50800" dist="38160" algn="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78" name="Google Shape;378;p47"/>
          <p:cNvSpPr/>
          <p:nvPr/>
        </p:nvSpPr>
        <p:spPr>
          <a:xfrm>
            <a:off x="0" y="5883480"/>
            <a:ext cx="12191400" cy="973800"/>
          </a:xfrm>
          <a:custGeom>
            <a:avLst/>
            <a:gdLst/>
            <a:ahLst/>
            <a:cxnLst/>
            <a:rect l="l" t="t" r="r" b="b"/>
            <a:pathLst>
              <a:path w="12192000" h="974656" extrusionOk="0">
                <a:moveTo>
                  <a:pt x="2273469" y="0"/>
                </a:moveTo>
                <a:cubicBezTo>
                  <a:pt x="2418421" y="141476"/>
                  <a:pt x="2738629" y="233230"/>
                  <a:pt x="3088484" y="233660"/>
                </a:cubicBezTo>
                <a:cubicBezTo>
                  <a:pt x="3419259" y="233402"/>
                  <a:pt x="3722980" y="153851"/>
                  <a:pt x="3879212" y="26557"/>
                </a:cubicBezTo>
                <a:cubicBezTo>
                  <a:pt x="4031493" y="177776"/>
                  <a:pt x="4378506" y="269387"/>
                  <a:pt x="4730766" y="254914"/>
                </a:cubicBezTo>
                <a:cubicBezTo>
                  <a:pt x="5176455" y="236621"/>
                  <a:pt x="5387154" y="58558"/>
                  <a:pt x="5399845" y="47811"/>
                </a:cubicBezTo>
                <a:cubicBezTo>
                  <a:pt x="5419536" y="58940"/>
                  <a:pt x="5782737" y="256825"/>
                  <a:pt x="6348653" y="228358"/>
                </a:cubicBezTo>
                <a:cubicBezTo>
                  <a:pt x="6783728" y="206530"/>
                  <a:pt x="7025607" y="66773"/>
                  <a:pt x="7066414" y="42462"/>
                </a:cubicBezTo>
                <a:cubicBezTo>
                  <a:pt x="7251076" y="181502"/>
                  <a:pt x="7593383" y="262509"/>
                  <a:pt x="7942252" y="249613"/>
                </a:cubicBezTo>
                <a:cubicBezTo>
                  <a:pt x="8363981" y="233994"/>
                  <a:pt x="8593827" y="88506"/>
                  <a:pt x="8623474" y="69018"/>
                </a:cubicBezTo>
                <a:cubicBezTo>
                  <a:pt x="8651917" y="84732"/>
                  <a:pt x="9000349" y="269625"/>
                  <a:pt x="9547997" y="249613"/>
                </a:cubicBezTo>
                <a:cubicBezTo>
                  <a:pt x="9942703" y="235283"/>
                  <a:pt x="10184801" y="123182"/>
                  <a:pt x="10241360" y="95575"/>
                </a:cubicBezTo>
                <a:cubicBezTo>
                  <a:pt x="10380843" y="206100"/>
                  <a:pt x="10654446" y="269148"/>
                  <a:pt x="10928707" y="254914"/>
                </a:cubicBezTo>
                <a:cubicBezTo>
                  <a:pt x="11288189" y="236287"/>
                  <a:pt x="11452723" y="95050"/>
                  <a:pt x="11463882" y="84971"/>
                </a:cubicBezTo>
                <a:cubicBezTo>
                  <a:pt x="11487075" y="97199"/>
                  <a:pt x="11694384" y="202565"/>
                  <a:pt x="12035596" y="196500"/>
                </a:cubicBezTo>
                <a:cubicBezTo>
                  <a:pt x="12079684" y="195717"/>
                  <a:pt x="12121207" y="193162"/>
                  <a:pt x="12160154" y="189266"/>
                </a:cubicBezTo>
                <a:lnTo>
                  <a:pt x="12192000" y="184805"/>
                </a:lnTo>
                <a:lnTo>
                  <a:pt x="12192000" y="340247"/>
                </a:lnTo>
                <a:lnTo>
                  <a:pt x="12192000" y="491903"/>
                </a:lnTo>
                <a:lnTo>
                  <a:pt x="12192000" y="974656"/>
                </a:lnTo>
                <a:lnTo>
                  <a:pt x="0" y="974656"/>
                </a:lnTo>
                <a:lnTo>
                  <a:pt x="0" y="496084"/>
                </a:lnTo>
                <a:lnTo>
                  <a:pt x="0" y="340247"/>
                </a:lnTo>
                <a:lnTo>
                  <a:pt x="0" y="222260"/>
                </a:lnTo>
                <a:lnTo>
                  <a:pt x="14292" y="223668"/>
                </a:lnTo>
                <a:cubicBezTo>
                  <a:pt x="68901" y="227370"/>
                  <a:pt x="128940" y="227904"/>
                  <a:pt x="192828" y="223056"/>
                </a:cubicBezTo>
                <a:cubicBezTo>
                  <a:pt x="428252" y="205192"/>
                  <a:pt x="621887" y="121224"/>
                  <a:pt x="679868" y="10603"/>
                </a:cubicBezTo>
                <a:cubicBezTo>
                  <a:pt x="831384" y="153560"/>
                  <a:pt x="1165704" y="242161"/>
                  <a:pt x="1519279" y="233660"/>
                </a:cubicBezTo>
                <a:cubicBezTo>
                  <a:pt x="1849005" y="225779"/>
                  <a:pt x="2142847" y="134789"/>
                  <a:pt x="2273469" y="0"/>
                </a:cubicBezTo>
                <a:close/>
              </a:path>
            </a:pathLst>
          </a:custGeom>
          <a:gradFill>
            <a:gsLst>
              <a:gs pos="0">
                <a:srgbClr val="2C85C1"/>
              </a:gs>
              <a:gs pos="100000">
                <a:srgbClr val="213D58"/>
              </a:gs>
            </a:gsLst>
            <a:lin ang="8100000" scaled="0"/>
          </a:gradFill>
          <a:ln>
            <a:noFill/>
          </a:ln>
          <a:effectLst>
            <a:outerShdw blurRad="292100" dist="380880" dir="16200000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9" name="Google Shape;379;p47"/>
          <p:cNvSpPr/>
          <p:nvPr/>
        </p:nvSpPr>
        <p:spPr>
          <a:xfrm>
            <a:off x="9204120" y="0"/>
            <a:ext cx="3010320" cy="1490400"/>
          </a:xfrm>
          <a:custGeom>
            <a:avLst/>
            <a:gdLst/>
            <a:ahLst/>
            <a:cxnLst/>
            <a:rect l="l" t="t" r="r" b="b"/>
            <a:pathLst>
              <a:path w="3961800" h="1961855" extrusionOk="0">
                <a:moveTo>
                  <a:pt x="16450" y="0"/>
                </a:moveTo>
                <a:cubicBezTo>
                  <a:pt x="-39176" y="234125"/>
                  <a:pt x="49502" y="472345"/>
                  <a:pt x="233620" y="594455"/>
                </a:cubicBezTo>
                <a:cubicBezTo>
                  <a:pt x="441837" y="732473"/>
                  <a:pt x="675199" y="657225"/>
                  <a:pt x="704917" y="647700"/>
                </a:cubicBezTo>
                <a:cubicBezTo>
                  <a:pt x="706727" y="673132"/>
                  <a:pt x="730920" y="944975"/>
                  <a:pt x="969712" y="1087184"/>
                </a:cubicBezTo>
                <a:cubicBezTo>
                  <a:pt x="1155069" y="1197674"/>
                  <a:pt x="1394718" y="1185291"/>
                  <a:pt x="1578741" y="1055465"/>
                </a:cubicBezTo>
                <a:cubicBezTo>
                  <a:pt x="1545765" y="1314879"/>
                  <a:pt x="1729322" y="1551908"/>
                  <a:pt x="1988735" y="1584884"/>
                </a:cubicBezTo>
                <a:cubicBezTo>
                  <a:pt x="2173701" y="1608401"/>
                  <a:pt x="2355247" y="1521171"/>
                  <a:pt x="2452469" y="1362075"/>
                </a:cubicBezTo>
                <a:cubicBezTo>
                  <a:pt x="2566769" y="1683163"/>
                  <a:pt x="2847756" y="1913573"/>
                  <a:pt x="3177989" y="1955197"/>
                </a:cubicBezTo>
                <a:cubicBezTo>
                  <a:pt x="3636903" y="2013109"/>
                  <a:pt x="3938655" y="1674971"/>
                  <a:pt x="3961801" y="1648111"/>
                </a:cubicBezTo>
                <a:lnTo>
                  <a:pt x="3951133" y="0"/>
                </a:lnTo>
                <a:close/>
              </a:path>
            </a:pathLst>
          </a:custGeom>
          <a:gradFill>
            <a:gsLst>
              <a:gs pos="0">
                <a:srgbClr val="2C85C1"/>
              </a:gs>
              <a:gs pos="100000">
                <a:srgbClr val="213D58"/>
              </a:gs>
            </a:gsLst>
            <a:lin ang="2700000" scaled="0"/>
          </a:gradFill>
          <a:ln>
            <a:noFill/>
          </a:ln>
          <a:effectLst>
            <a:outerShdw blurRad="292100" dist="254049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80" name="Google Shape;380;p47"/>
          <p:cNvGrpSpPr/>
          <p:nvPr/>
        </p:nvGrpSpPr>
        <p:grpSpPr>
          <a:xfrm>
            <a:off x="9040320" y="5628240"/>
            <a:ext cx="3150360" cy="775080"/>
            <a:chOff x="9040320" y="5628240"/>
            <a:chExt cx="3150360" cy="775080"/>
          </a:xfrm>
        </p:grpSpPr>
        <p:sp>
          <p:nvSpPr>
            <p:cNvPr id="381" name="Google Shape;381;p47"/>
            <p:cNvSpPr/>
            <p:nvPr/>
          </p:nvSpPr>
          <p:spPr>
            <a:xfrm flipH="1">
              <a:off x="9040320" y="5628600"/>
              <a:ext cx="3150360" cy="774720"/>
            </a:xfrm>
            <a:custGeom>
              <a:avLst/>
              <a:gdLst/>
              <a:ahLst/>
              <a:cxnLst/>
              <a:rect l="l" t="t" r="r" b="b"/>
              <a:pathLst>
                <a:path w="4088447" h="1005935" extrusionOk="0">
                  <a:moveTo>
                    <a:pt x="-4" y="613525"/>
                  </a:moveTo>
                  <a:lnTo>
                    <a:pt x="1006217" y="613525"/>
                  </a:lnTo>
                  <a:lnTo>
                    <a:pt x="1260439" y="184900"/>
                  </a:lnTo>
                  <a:lnTo>
                    <a:pt x="1641439" y="184900"/>
                  </a:lnTo>
                  <a:lnTo>
                    <a:pt x="1736689" y="-551"/>
                  </a:lnTo>
                  <a:lnTo>
                    <a:pt x="2986846" y="-551"/>
                  </a:lnTo>
                  <a:lnTo>
                    <a:pt x="3092764" y="243098"/>
                  </a:lnTo>
                  <a:lnTo>
                    <a:pt x="3675694" y="264244"/>
                  </a:lnTo>
                  <a:cubicBezTo>
                    <a:pt x="3675694" y="264244"/>
                    <a:pt x="4061837" y="952710"/>
                    <a:pt x="4088317" y="952710"/>
                  </a:cubicBezTo>
                  <a:cubicBezTo>
                    <a:pt x="4114796" y="952710"/>
                    <a:pt x="-4" y="1005384"/>
                    <a:pt x="-4" y="1005384"/>
                  </a:cubicBezTo>
                  <a:close/>
                </a:path>
              </a:pathLst>
            </a:custGeom>
            <a:solidFill>
              <a:srgbClr val="6A78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" name="Google Shape;382;p47"/>
            <p:cNvSpPr/>
            <p:nvPr/>
          </p:nvSpPr>
          <p:spPr>
            <a:xfrm flipH="1">
              <a:off x="11423880" y="6096240"/>
              <a:ext cx="766800" cy="178920"/>
            </a:xfrm>
            <a:custGeom>
              <a:avLst/>
              <a:gdLst/>
              <a:ahLst/>
              <a:cxnLst/>
              <a:rect l="l" t="t" r="r" b="b"/>
              <a:pathLst>
                <a:path w="995648" h="233076" extrusionOk="0">
                  <a:moveTo>
                    <a:pt x="0" y="0"/>
                  </a:moveTo>
                  <a:lnTo>
                    <a:pt x="995648" y="0"/>
                  </a:lnTo>
                  <a:lnTo>
                    <a:pt x="699040" y="180118"/>
                  </a:lnTo>
                  <a:lnTo>
                    <a:pt x="0" y="2330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28D91"/>
            </a:solidFill>
            <a:ln>
              <a:noFill/>
            </a:ln>
          </p:spPr>
        </p:sp>
        <p:sp>
          <p:nvSpPr>
            <p:cNvPr id="383" name="Google Shape;383;p47"/>
            <p:cNvSpPr/>
            <p:nvPr/>
          </p:nvSpPr>
          <p:spPr>
            <a:xfrm flipH="1">
              <a:off x="10959120" y="6096240"/>
              <a:ext cx="505080" cy="306720"/>
            </a:xfrm>
            <a:custGeom>
              <a:avLst/>
              <a:gdLst/>
              <a:ahLst/>
              <a:cxnLst/>
              <a:rect l="l" t="t" r="r" b="b"/>
              <a:pathLst>
                <a:path w="656462" h="398811" extrusionOk="0">
                  <a:moveTo>
                    <a:pt x="53245" y="0"/>
                  </a:moveTo>
                  <a:lnTo>
                    <a:pt x="0" y="178594"/>
                  </a:lnTo>
                  <a:lnTo>
                    <a:pt x="338900" y="398812"/>
                  </a:lnTo>
                  <a:lnTo>
                    <a:pt x="656463" y="378143"/>
                  </a:lnTo>
                  <a:lnTo>
                    <a:pt x="53245" y="0"/>
                  </a:lnTo>
                  <a:close/>
                </a:path>
              </a:pathLst>
            </a:custGeom>
            <a:solidFill>
              <a:srgbClr val="828D91"/>
            </a:solidFill>
            <a:ln>
              <a:noFill/>
            </a:ln>
          </p:spPr>
        </p:sp>
        <p:sp>
          <p:nvSpPr>
            <p:cNvPr id="384" name="Google Shape;384;p47"/>
            <p:cNvSpPr/>
            <p:nvPr/>
          </p:nvSpPr>
          <p:spPr>
            <a:xfrm flipH="1">
              <a:off x="10893600" y="5771160"/>
              <a:ext cx="325440" cy="150120"/>
            </a:xfrm>
            <a:custGeom>
              <a:avLst/>
              <a:gdLst/>
              <a:ahLst/>
              <a:cxnLst/>
              <a:rect l="l" t="t" r="r" b="b"/>
              <a:pathLst>
                <a:path w="423386" h="195833" extrusionOk="0">
                  <a:moveTo>
                    <a:pt x="0" y="0"/>
                  </a:moveTo>
                  <a:lnTo>
                    <a:pt x="211550" y="195834"/>
                  </a:lnTo>
                  <a:lnTo>
                    <a:pt x="423386" y="142875"/>
                  </a:lnTo>
                  <a:lnTo>
                    <a:pt x="38128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28D91"/>
            </a:solidFill>
            <a:ln>
              <a:noFill/>
            </a:ln>
          </p:spPr>
        </p:sp>
        <p:sp>
          <p:nvSpPr>
            <p:cNvPr id="385" name="Google Shape;385;p47"/>
            <p:cNvSpPr/>
            <p:nvPr/>
          </p:nvSpPr>
          <p:spPr>
            <a:xfrm flipH="1">
              <a:off x="9889200" y="5628240"/>
              <a:ext cx="962640" cy="217800"/>
            </a:xfrm>
            <a:custGeom>
              <a:avLst/>
              <a:gdLst/>
              <a:ahLst/>
              <a:cxnLst/>
              <a:rect l="l" t="t" r="r" b="b"/>
              <a:pathLst>
                <a:path w="1249775" h="283368" extrusionOk="0">
                  <a:moveTo>
                    <a:pt x="0" y="0"/>
                  </a:moveTo>
                  <a:lnTo>
                    <a:pt x="232791" y="283369"/>
                  </a:lnTo>
                  <a:lnTo>
                    <a:pt x="1143667" y="185452"/>
                  </a:lnTo>
                  <a:lnTo>
                    <a:pt x="124977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28D91"/>
            </a:solidFill>
            <a:ln>
              <a:noFill/>
            </a:ln>
          </p:spPr>
        </p:sp>
        <p:sp>
          <p:nvSpPr>
            <p:cNvPr id="386" name="Google Shape;386;p47"/>
            <p:cNvSpPr/>
            <p:nvPr/>
          </p:nvSpPr>
          <p:spPr>
            <a:xfrm flipH="1">
              <a:off x="9358200" y="5815800"/>
              <a:ext cx="481320" cy="146160"/>
            </a:xfrm>
            <a:custGeom>
              <a:avLst/>
              <a:gdLst/>
              <a:ahLst/>
              <a:cxnLst/>
              <a:rect l="l" t="t" r="r" b="b"/>
              <a:pathLst>
                <a:path w="625601" h="190690" extrusionOk="0">
                  <a:moveTo>
                    <a:pt x="42577" y="0"/>
                  </a:moveTo>
                  <a:lnTo>
                    <a:pt x="0" y="137731"/>
                  </a:lnTo>
                  <a:lnTo>
                    <a:pt x="529495" y="190691"/>
                  </a:lnTo>
                  <a:lnTo>
                    <a:pt x="625602" y="21241"/>
                  </a:lnTo>
                  <a:lnTo>
                    <a:pt x="42577" y="0"/>
                  </a:lnTo>
                  <a:close/>
                </a:path>
              </a:pathLst>
            </a:custGeom>
            <a:solidFill>
              <a:srgbClr val="828D91"/>
            </a:solidFill>
            <a:ln>
              <a:noFill/>
            </a:ln>
          </p:spPr>
        </p:sp>
        <p:sp>
          <p:nvSpPr>
            <p:cNvPr id="387" name="Google Shape;387;p47"/>
            <p:cNvSpPr/>
            <p:nvPr/>
          </p:nvSpPr>
          <p:spPr>
            <a:xfrm flipH="1">
              <a:off x="11056680" y="5771160"/>
              <a:ext cx="366480" cy="408600"/>
            </a:xfrm>
            <a:custGeom>
              <a:avLst/>
              <a:gdLst/>
              <a:ahLst/>
              <a:cxnLst/>
              <a:rect l="l" t="t" r="r" b="b"/>
              <a:pathLst>
                <a:path w="476250" h="531304" extrusionOk="0">
                  <a:moveTo>
                    <a:pt x="264700" y="0"/>
                  </a:moveTo>
                  <a:lnTo>
                    <a:pt x="476250" y="195834"/>
                  </a:lnTo>
                  <a:lnTo>
                    <a:pt x="174308" y="531305"/>
                  </a:lnTo>
                  <a:lnTo>
                    <a:pt x="0" y="421958"/>
                  </a:lnTo>
                  <a:lnTo>
                    <a:pt x="264700" y="0"/>
                  </a:lnTo>
                  <a:close/>
                </a:path>
              </a:pathLst>
            </a:custGeom>
            <a:solidFill>
              <a:srgbClr val="4B575D"/>
            </a:solidFill>
            <a:ln>
              <a:noFill/>
            </a:ln>
          </p:spPr>
        </p:sp>
        <p:sp>
          <p:nvSpPr>
            <p:cNvPr id="388" name="Google Shape;388;p47"/>
            <p:cNvSpPr/>
            <p:nvPr/>
          </p:nvSpPr>
          <p:spPr>
            <a:xfrm flipH="1">
              <a:off x="10673280" y="5628240"/>
              <a:ext cx="252000" cy="252360"/>
            </a:xfrm>
            <a:custGeom>
              <a:avLst/>
              <a:gdLst/>
              <a:ahLst/>
              <a:cxnLst/>
              <a:rect l="l" t="t" r="r" b="b"/>
              <a:pathLst>
                <a:path w="328136" h="328326" extrusionOk="0">
                  <a:moveTo>
                    <a:pt x="95345" y="0"/>
                  </a:moveTo>
                  <a:lnTo>
                    <a:pt x="0" y="185452"/>
                  </a:lnTo>
                  <a:lnTo>
                    <a:pt x="42100" y="328327"/>
                  </a:lnTo>
                  <a:lnTo>
                    <a:pt x="328136" y="283369"/>
                  </a:lnTo>
                  <a:lnTo>
                    <a:pt x="95345" y="0"/>
                  </a:lnTo>
                  <a:close/>
                </a:path>
              </a:pathLst>
            </a:custGeom>
            <a:solidFill>
              <a:srgbClr val="4B575D"/>
            </a:solidFill>
            <a:ln>
              <a:noFill/>
            </a:ln>
          </p:spPr>
        </p:sp>
        <p:sp>
          <p:nvSpPr>
            <p:cNvPr id="389" name="Google Shape;389;p47"/>
            <p:cNvSpPr/>
            <p:nvPr/>
          </p:nvSpPr>
          <p:spPr>
            <a:xfrm flipH="1">
              <a:off x="9399600" y="5922000"/>
              <a:ext cx="439920" cy="129960"/>
            </a:xfrm>
            <a:custGeom>
              <a:avLst/>
              <a:gdLst/>
              <a:ahLst/>
              <a:cxnLst/>
              <a:rect l="l" t="t" r="r" b="b"/>
              <a:pathLst>
                <a:path w="571881" h="169449" extrusionOk="0">
                  <a:moveTo>
                    <a:pt x="0" y="0"/>
                  </a:moveTo>
                  <a:lnTo>
                    <a:pt x="0" y="121825"/>
                  </a:lnTo>
                  <a:lnTo>
                    <a:pt x="571881" y="169450"/>
                  </a:lnTo>
                  <a:lnTo>
                    <a:pt x="529495" y="529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B575D"/>
            </a:solidFill>
            <a:ln>
              <a:noFill/>
            </a:ln>
          </p:spPr>
        </p:sp>
        <p:sp>
          <p:nvSpPr>
            <p:cNvPr id="390" name="Google Shape;390;p47"/>
            <p:cNvSpPr/>
            <p:nvPr/>
          </p:nvSpPr>
          <p:spPr>
            <a:xfrm flipH="1">
              <a:off x="9807840" y="5628240"/>
              <a:ext cx="162720" cy="387000"/>
            </a:xfrm>
            <a:custGeom>
              <a:avLst/>
              <a:gdLst/>
              <a:ahLst/>
              <a:cxnLst/>
              <a:rect l="l" t="t" r="r" b="b"/>
              <a:pathLst>
                <a:path w="212026" h="503110" extrusionOk="0">
                  <a:moveTo>
                    <a:pt x="106109" y="0"/>
                  </a:moveTo>
                  <a:lnTo>
                    <a:pt x="0" y="185452"/>
                  </a:lnTo>
                  <a:lnTo>
                    <a:pt x="169450" y="503111"/>
                  </a:lnTo>
                  <a:lnTo>
                    <a:pt x="212027" y="243554"/>
                  </a:lnTo>
                  <a:lnTo>
                    <a:pt x="106109" y="0"/>
                  </a:lnTo>
                  <a:close/>
                </a:path>
              </a:pathLst>
            </a:custGeom>
            <a:solidFill>
              <a:srgbClr val="788587"/>
            </a:solidFill>
            <a:ln>
              <a:noFill/>
            </a:ln>
          </p:spPr>
        </p:sp>
        <p:sp>
          <p:nvSpPr>
            <p:cNvPr id="391" name="Google Shape;391;p47"/>
            <p:cNvSpPr/>
            <p:nvPr/>
          </p:nvSpPr>
          <p:spPr>
            <a:xfrm flipH="1">
              <a:off x="9040320" y="5832360"/>
              <a:ext cx="391320" cy="532080"/>
            </a:xfrm>
            <a:custGeom>
              <a:avLst/>
              <a:gdLst/>
              <a:ahLst/>
              <a:cxnLst/>
              <a:rect l="l" t="t" r="r" b="b"/>
              <a:pathLst>
                <a:path w="508730" h="691324" extrusionOk="0">
                  <a:moveTo>
                    <a:pt x="96107" y="0"/>
                  </a:moveTo>
                  <a:lnTo>
                    <a:pt x="0" y="169450"/>
                  </a:lnTo>
                  <a:lnTo>
                    <a:pt x="296513" y="691325"/>
                  </a:lnTo>
                  <a:lnTo>
                    <a:pt x="508730" y="688467"/>
                  </a:lnTo>
                  <a:lnTo>
                    <a:pt x="96107" y="0"/>
                  </a:lnTo>
                  <a:close/>
                </a:path>
              </a:pathLst>
            </a:custGeom>
            <a:solidFill>
              <a:srgbClr val="788587"/>
            </a:solidFill>
            <a:ln>
              <a:noFill/>
            </a:ln>
          </p:spPr>
        </p:sp>
        <p:sp>
          <p:nvSpPr>
            <p:cNvPr id="392" name="Google Shape;392;p47"/>
            <p:cNvSpPr/>
            <p:nvPr/>
          </p:nvSpPr>
          <p:spPr>
            <a:xfrm flipH="1">
              <a:off x="9807840" y="6000840"/>
              <a:ext cx="685080" cy="83520"/>
            </a:xfrm>
            <a:custGeom>
              <a:avLst/>
              <a:gdLst/>
              <a:ahLst/>
              <a:cxnLst/>
              <a:rect l="l" t="t" r="r" b="b"/>
              <a:pathLst>
                <a:path w="889920" h="109346" extrusionOk="0">
                  <a:moveTo>
                    <a:pt x="0" y="0"/>
                  </a:moveTo>
                  <a:lnTo>
                    <a:pt x="677894" y="0"/>
                  </a:lnTo>
                  <a:lnTo>
                    <a:pt x="889921" y="109347"/>
                  </a:lnTo>
                  <a:lnTo>
                    <a:pt x="84773" y="1093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88587"/>
            </a:solidFill>
            <a:ln>
              <a:noFill/>
            </a:ln>
          </p:spPr>
        </p:sp>
        <p:sp>
          <p:nvSpPr>
            <p:cNvPr id="393" name="Google Shape;393;p47"/>
            <p:cNvSpPr/>
            <p:nvPr/>
          </p:nvSpPr>
          <p:spPr>
            <a:xfrm flipH="1">
              <a:off x="9807840" y="6085080"/>
              <a:ext cx="619920" cy="94680"/>
            </a:xfrm>
            <a:custGeom>
              <a:avLst/>
              <a:gdLst/>
              <a:ahLst/>
              <a:cxnLst/>
              <a:rect l="l" t="t" r="r" b="b"/>
              <a:pathLst>
                <a:path w="805148" h="123729" extrusionOk="0">
                  <a:moveTo>
                    <a:pt x="0" y="0"/>
                  </a:moveTo>
                  <a:lnTo>
                    <a:pt x="148209" y="123730"/>
                  </a:lnTo>
                  <a:lnTo>
                    <a:pt x="80514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B575D"/>
            </a:solidFill>
            <a:ln>
              <a:noFill/>
            </a:ln>
          </p:spPr>
        </p:sp>
      </p:grpSp>
      <p:sp>
        <p:nvSpPr>
          <p:cNvPr id="394" name="Google Shape;394;p47"/>
          <p:cNvSpPr/>
          <p:nvPr/>
        </p:nvSpPr>
        <p:spPr>
          <a:xfrm flipH="1">
            <a:off x="-720" y="6152400"/>
            <a:ext cx="12191400" cy="496440"/>
          </a:xfrm>
          <a:custGeom>
            <a:avLst/>
            <a:gdLst/>
            <a:ahLst/>
            <a:cxnLst/>
            <a:rect l="l" t="t" r="r" b="b"/>
            <a:pathLst>
              <a:path w="12192000" h="938119" extrusionOk="0">
                <a:moveTo>
                  <a:pt x="2468204" y="0"/>
                </a:moveTo>
                <a:cubicBezTo>
                  <a:pt x="2337583" y="254857"/>
                  <a:pt x="2043740" y="426901"/>
                  <a:pt x="1714014" y="441802"/>
                </a:cubicBezTo>
                <a:cubicBezTo>
                  <a:pt x="1360440" y="457877"/>
                  <a:pt x="1026120" y="290350"/>
                  <a:pt x="874604" y="20048"/>
                </a:cubicBezTo>
                <a:cubicBezTo>
                  <a:pt x="816622" y="229209"/>
                  <a:pt x="622988" y="387976"/>
                  <a:pt x="387564" y="421753"/>
                </a:cubicBezTo>
                <a:cubicBezTo>
                  <a:pt x="259787" y="440086"/>
                  <a:pt x="147408" y="417712"/>
                  <a:pt x="63075" y="388135"/>
                </a:cubicBezTo>
                <a:lnTo>
                  <a:pt x="0" y="360460"/>
                </a:lnTo>
                <a:lnTo>
                  <a:pt x="0" y="938119"/>
                </a:lnTo>
                <a:lnTo>
                  <a:pt x="12192000" y="930214"/>
                </a:lnTo>
                <a:lnTo>
                  <a:pt x="12192000" y="370021"/>
                </a:lnTo>
                <a:lnTo>
                  <a:pt x="12108752" y="366720"/>
                </a:lnTo>
                <a:cubicBezTo>
                  <a:pt x="11840169" y="335954"/>
                  <a:pt x="11678912" y="180893"/>
                  <a:pt x="11658618" y="160663"/>
                </a:cubicBezTo>
                <a:cubicBezTo>
                  <a:pt x="11647459" y="179719"/>
                  <a:pt x="11482925" y="446769"/>
                  <a:pt x="11123443" y="481990"/>
                </a:cubicBezTo>
                <a:cubicBezTo>
                  <a:pt x="10849182" y="508903"/>
                  <a:pt x="10575579" y="389692"/>
                  <a:pt x="10436096" y="180712"/>
                </a:cubicBezTo>
                <a:cubicBezTo>
                  <a:pt x="10379537" y="232912"/>
                  <a:pt x="10137439" y="444872"/>
                  <a:pt x="9742733" y="471966"/>
                </a:cubicBezTo>
                <a:cubicBezTo>
                  <a:pt x="9195085" y="509806"/>
                  <a:pt x="8846653" y="160211"/>
                  <a:pt x="8818210" y="130499"/>
                </a:cubicBezTo>
                <a:cubicBezTo>
                  <a:pt x="8788563" y="167346"/>
                  <a:pt x="8558717" y="442434"/>
                  <a:pt x="8136988" y="471966"/>
                </a:cubicBezTo>
                <a:cubicBezTo>
                  <a:pt x="7788119" y="496350"/>
                  <a:pt x="7445812" y="343182"/>
                  <a:pt x="7261149" y="80286"/>
                </a:cubicBezTo>
                <a:cubicBezTo>
                  <a:pt x="7220343" y="126254"/>
                  <a:pt x="6978464" y="390505"/>
                  <a:pt x="6543389" y="431777"/>
                </a:cubicBezTo>
                <a:cubicBezTo>
                  <a:pt x="5977473" y="485603"/>
                  <a:pt x="5614272" y="111443"/>
                  <a:pt x="5594581" y="90401"/>
                </a:cubicBezTo>
                <a:cubicBezTo>
                  <a:pt x="5581890" y="110721"/>
                  <a:pt x="5371191" y="447401"/>
                  <a:pt x="4925502" y="481990"/>
                </a:cubicBezTo>
                <a:cubicBezTo>
                  <a:pt x="4573240" y="509355"/>
                  <a:pt x="4226229" y="336137"/>
                  <a:pt x="4073948" y="50213"/>
                </a:cubicBezTo>
                <a:cubicBezTo>
                  <a:pt x="3917716" y="290901"/>
                  <a:pt x="3613994" y="441314"/>
                  <a:pt x="3283219" y="441802"/>
                </a:cubicBezTo>
                <a:cubicBezTo>
                  <a:pt x="2933365" y="440989"/>
                  <a:pt x="2613156" y="267501"/>
                  <a:pt x="2468204" y="0"/>
                </a:cubicBezTo>
                <a:close/>
              </a:path>
            </a:pathLst>
          </a:custGeom>
          <a:solidFill>
            <a:srgbClr val="3097BE"/>
          </a:solidFill>
          <a:ln>
            <a:noFill/>
          </a:ln>
          <a:effectLst>
            <a:outerShdw blurRad="292100" dist="127080" dir="16200000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5" name="Google Shape;395;p47"/>
          <p:cNvSpPr/>
          <p:nvPr/>
        </p:nvSpPr>
        <p:spPr>
          <a:xfrm>
            <a:off x="0" y="6411240"/>
            <a:ext cx="12191400" cy="496440"/>
          </a:xfrm>
          <a:custGeom>
            <a:avLst/>
            <a:gdLst/>
            <a:ahLst/>
            <a:cxnLst/>
            <a:rect l="l" t="t" r="r" b="b"/>
            <a:pathLst>
              <a:path w="12192000" h="938175" extrusionOk="0">
                <a:moveTo>
                  <a:pt x="2343281" y="0"/>
                </a:moveTo>
                <a:cubicBezTo>
                  <a:pt x="2475893" y="267501"/>
                  <a:pt x="2768841" y="440989"/>
                  <a:pt x="3088911" y="441802"/>
                </a:cubicBezTo>
                <a:cubicBezTo>
                  <a:pt x="3391526" y="441314"/>
                  <a:pt x="3669391" y="290901"/>
                  <a:pt x="3812322" y="50213"/>
                </a:cubicBezTo>
                <a:cubicBezTo>
                  <a:pt x="3951639" y="336137"/>
                  <a:pt x="4269108" y="509355"/>
                  <a:pt x="4591380" y="481990"/>
                </a:cubicBezTo>
                <a:cubicBezTo>
                  <a:pt x="4999126" y="447401"/>
                  <a:pt x="5191888" y="110721"/>
                  <a:pt x="5203498" y="90401"/>
                </a:cubicBezTo>
                <a:cubicBezTo>
                  <a:pt x="5221513" y="111443"/>
                  <a:pt x="5553794" y="485603"/>
                  <a:pt x="6071531" y="431777"/>
                </a:cubicBezTo>
                <a:cubicBezTo>
                  <a:pt x="6469567" y="390505"/>
                  <a:pt x="6690854" y="126254"/>
                  <a:pt x="6728186" y="80286"/>
                </a:cubicBezTo>
                <a:cubicBezTo>
                  <a:pt x="6897128" y="343182"/>
                  <a:pt x="7210293" y="496350"/>
                  <a:pt x="7529462" y="471966"/>
                </a:cubicBezTo>
                <a:cubicBezTo>
                  <a:pt x="7915288" y="442434"/>
                  <a:pt x="8125566" y="167346"/>
                  <a:pt x="8152689" y="130499"/>
                </a:cubicBezTo>
                <a:cubicBezTo>
                  <a:pt x="8178711" y="160211"/>
                  <a:pt x="8497480" y="509806"/>
                  <a:pt x="8998504" y="471966"/>
                </a:cubicBezTo>
                <a:cubicBezTo>
                  <a:pt x="9359608" y="444872"/>
                  <a:pt x="9581095" y="232912"/>
                  <a:pt x="9632839" y="180712"/>
                </a:cubicBezTo>
                <a:cubicBezTo>
                  <a:pt x="9760447" y="389692"/>
                  <a:pt x="10010758" y="508903"/>
                  <a:pt x="10261670" y="481990"/>
                </a:cubicBezTo>
                <a:cubicBezTo>
                  <a:pt x="10590548" y="446769"/>
                  <a:pt x="10741075" y="179719"/>
                  <a:pt x="10751284" y="160663"/>
                </a:cubicBezTo>
                <a:cubicBezTo>
                  <a:pt x="10772502" y="183783"/>
                  <a:pt x="10962162" y="383009"/>
                  <a:pt x="11274326" y="371540"/>
                </a:cubicBezTo>
                <a:cubicBezTo>
                  <a:pt x="11596999" y="359709"/>
                  <a:pt x="11769544" y="133299"/>
                  <a:pt x="11786358" y="110450"/>
                </a:cubicBezTo>
                <a:cubicBezTo>
                  <a:pt x="11877506" y="192687"/>
                  <a:pt x="11993684" y="248608"/>
                  <a:pt x="12120141" y="271114"/>
                </a:cubicBezTo>
                <a:lnTo>
                  <a:pt x="12192000" y="277176"/>
                </a:lnTo>
                <a:lnTo>
                  <a:pt x="12192000" y="929539"/>
                </a:lnTo>
                <a:lnTo>
                  <a:pt x="6193" y="938175"/>
                </a:lnTo>
                <a:cubicBezTo>
                  <a:pt x="6092" y="752255"/>
                  <a:pt x="101" y="497222"/>
                  <a:pt x="0" y="311302"/>
                </a:cubicBezTo>
                <a:cubicBezTo>
                  <a:pt x="28525" y="332254"/>
                  <a:pt x="205975" y="458419"/>
                  <a:pt x="439773" y="421753"/>
                </a:cubicBezTo>
                <a:cubicBezTo>
                  <a:pt x="655154" y="387976"/>
                  <a:pt x="832304" y="229209"/>
                  <a:pt x="885349" y="20048"/>
                </a:cubicBezTo>
                <a:cubicBezTo>
                  <a:pt x="1023966" y="290350"/>
                  <a:pt x="1329824" y="457877"/>
                  <a:pt x="1653298" y="441802"/>
                </a:cubicBezTo>
                <a:cubicBezTo>
                  <a:pt x="1954953" y="426901"/>
                  <a:pt x="2223780" y="254857"/>
                  <a:pt x="2343281" y="0"/>
                </a:cubicBezTo>
                <a:close/>
              </a:path>
            </a:pathLst>
          </a:custGeom>
          <a:solidFill>
            <a:srgbClr val="88D0EB"/>
          </a:solidFill>
          <a:ln>
            <a:noFill/>
          </a:ln>
          <a:effectLst>
            <a:outerShdw blurRad="292100" dist="127080" dir="16200000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6" name="Google Shape;396;p47"/>
          <p:cNvSpPr/>
          <p:nvPr/>
        </p:nvSpPr>
        <p:spPr>
          <a:xfrm rot="5400000">
            <a:off x="-678600" y="5360040"/>
            <a:ext cx="1578960" cy="372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91425" rIns="90000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r-HR" sz="1400" b="0" strike="noStrike">
                <a:solidFill>
                  <a:srgbClr val="FFFFFF"/>
                </a:solidFill>
                <a:latin typeface="Barlow Condensed"/>
                <a:ea typeface="Barlow Condensed"/>
                <a:cs typeface="Barlow Condensed"/>
                <a:sym typeface="Barlow Condensed"/>
              </a:rPr>
              <a:t>SLIDESMANIA.COM</a:t>
            </a:r>
            <a:endParaRPr sz="1400" b="0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7" name="Google Shape;397;p47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98" name="Google Shape;398;p47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01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13D58"/>
            </a:gs>
            <a:gs pos="26000">
              <a:srgbClr val="213D58"/>
            </a:gs>
            <a:gs pos="100000">
              <a:srgbClr val="2C85C1"/>
            </a:gs>
          </a:gsLst>
          <a:lin ang="2700000" scaled="0"/>
        </a:gradFill>
        <a:effectLst/>
      </p:bgPr>
    </p:bg>
    <p:spTree>
      <p:nvGrpSpPr>
        <p:cNvPr id="1" name="Shape 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Google Shape;448;p51"/>
          <p:cNvSpPr/>
          <p:nvPr/>
        </p:nvSpPr>
        <p:spPr>
          <a:xfrm rot="-898200">
            <a:off x="9393120" y="476280"/>
            <a:ext cx="1109520" cy="1294920"/>
          </a:xfrm>
          <a:custGeom>
            <a:avLst/>
            <a:gdLst/>
            <a:ahLst/>
            <a:cxnLst/>
            <a:rect l="l" t="t" r="r" b="b"/>
            <a:pathLst>
              <a:path w="2123651" h="2478505" extrusionOk="0">
                <a:moveTo>
                  <a:pt x="884216" y="-246"/>
                </a:moveTo>
                <a:cubicBezTo>
                  <a:pt x="770488" y="41759"/>
                  <a:pt x="423206" y="186634"/>
                  <a:pt x="195749" y="561062"/>
                </a:cubicBezTo>
                <a:cubicBezTo>
                  <a:pt x="153458" y="630785"/>
                  <a:pt x="-137626" y="1128847"/>
                  <a:pt x="79258" y="1683774"/>
                </a:cubicBezTo>
                <a:cubicBezTo>
                  <a:pt x="275378" y="2185265"/>
                  <a:pt x="789157" y="2484540"/>
                  <a:pt x="1286743" y="2478159"/>
                </a:cubicBezTo>
                <a:cubicBezTo>
                  <a:pt x="1724893" y="2472539"/>
                  <a:pt x="2028645" y="2231556"/>
                  <a:pt x="2123419" y="2149832"/>
                </a:cubicBezTo>
                <a:cubicBezTo>
                  <a:pt x="1901620" y="2167091"/>
                  <a:pt x="1679115" y="2126943"/>
                  <a:pt x="1477338" y="2033246"/>
                </a:cubicBezTo>
                <a:cubicBezTo>
                  <a:pt x="1058238" y="1835888"/>
                  <a:pt x="886788" y="1467651"/>
                  <a:pt x="831257" y="1344874"/>
                </a:cubicBezTo>
                <a:cubicBezTo>
                  <a:pt x="546365" y="709938"/>
                  <a:pt x="837067" y="95385"/>
                  <a:pt x="884216" y="-246"/>
                </a:cubicBezTo>
                <a:close/>
              </a:path>
            </a:pathLst>
          </a:custGeom>
          <a:gradFill>
            <a:gsLst>
              <a:gs pos="0">
                <a:srgbClr val="DDA336"/>
              </a:gs>
              <a:gs pos="100000">
                <a:srgbClr val="EFC991"/>
              </a:gs>
            </a:gsLst>
            <a:lin ang="7200000" scaled="0"/>
          </a:gradFill>
          <a:ln>
            <a:noFill/>
          </a:ln>
          <a:effectLst>
            <a:outerShdw blurRad="292100" dist="380819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49" name="Google Shape;449;p51"/>
          <p:cNvGrpSpPr/>
          <p:nvPr/>
        </p:nvGrpSpPr>
        <p:grpSpPr>
          <a:xfrm>
            <a:off x="1093320" y="3111840"/>
            <a:ext cx="765360" cy="2584800"/>
            <a:chOff x="1093320" y="3111840"/>
            <a:chExt cx="765360" cy="2584800"/>
          </a:xfrm>
        </p:grpSpPr>
        <p:grpSp>
          <p:nvGrpSpPr>
            <p:cNvPr id="450" name="Google Shape;450;p51"/>
            <p:cNvGrpSpPr/>
            <p:nvPr/>
          </p:nvGrpSpPr>
          <p:grpSpPr>
            <a:xfrm>
              <a:off x="1093320" y="3672000"/>
              <a:ext cx="765360" cy="2024640"/>
              <a:chOff x="1093320" y="3672000"/>
              <a:chExt cx="765360" cy="2024640"/>
            </a:xfrm>
          </p:grpSpPr>
          <p:sp>
            <p:nvSpPr>
              <p:cNvPr id="451" name="Google Shape;451;p51"/>
              <p:cNvSpPr/>
              <p:nvPr/>
            </p:nvSpPr>
            <p:spPr>
              <a:xfrm>
                <a:off x="1094040" y="3672000"/>
                <a:ext cx="764640" cy="2024640"/>
              </a:xfrm>
              <a:custGeom>
                <a:avLst/>
                <a:gdLst/>
                <a:ahLst/>
                <a:cxnLst/>
                <a:rect l="l" t="t" r="r" b="b"/>
                <a:pathLst>
                  <a:path w="1543145" h="4084034" extrusionOk="0">
                    <a:moveTo>
                      <a:pt x="1543145" y="4084034"/>
                    </a:moveTo>
                    <a:lnTo>
                      <a:pt x="0" y="4084034"/>
                    </a:lnTo>
                    <a:lnTo>
                      <a:pt x="44006" y="3596831"/>
                    </a:lnTo>
                    <a:lnTo>
                      <a:pt x="96203" y="3019235"/>
                    </a:lnTo>
                    <a:lnTo>
                      <a:pt x="140208" y="2532031"/>
                    </a:lnTo>
                    <a:lnTo>
                      <a:pt x="192405" y="1954435"/>
                    </a:lnTo>
                    <a:lnTo>
                      <a:pt x="236411" y="1467231"/>
                    </a:lnTo>
                    <a:lnTo>
                      <a:pt x="288608" y="889730"/>
                    </a:lnTo>
                    <a:lnTo>
                      <a:pt x="332613" y="402526"/>
                    </a:lnTo>
                    <a:lnTo>
                      <a:pt x="368999" y="0"/>
                    </a:lnTo>
                    <a:lnTo>
                      <a:pt x="1174147" y="0"/>
                    </a:lnTo>
                    <a:lnTo>
                      <a:pt x="1210532" y="402526"/>
                    </a:lnTo>
                    <a:lnTo>
                      <a:pt x="1254538" y="889730"/>
                    </a:lnTo>
                    <a:lnTo>
                      <a:pt x="1306735" y="1467231"/>
                    </a:lnTo>
                    <a:lnTo>
                      <a:pt x="1350740" y="1954435"/>
                    </a:lnTo>
                    <a:lnTo>
                      <a:pt x="1402937" y="2532031"/>
                    </a:lnTo>
                    <a:lnTo>
                      <a:pt x="1446943" y="3019235"/>
                    </a:lnTo>
                    <a:lnTo>
                      <a:pt x="1499140" y="3596831"/>
                    </a:lnTo>
                    <a:lnTo>
                      <a:pt x="1543145" y="4084034"/>
                    </a:ln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100000">
                    <a:srgbClr val="D8D8D8"/>
                  </a:gs>
                </a:gsLst>
                <a:lin ang="8100000" scaled="0"/>
              </a:gradFill>
              <a:ln>
                <a:noFill/>
              </a:ln>
              <a:effectLst>
                <a:outerShdw blurRad="292100" dist="380819" dir="18900000" algn="bl" rotWithShape="0">
                  <a:srgbClr val="000000">
                    <a:alpha val="40000"/>
                  </a:srgbClr>
                </a:outerShdw>
              </a:effectLst>
            </p:spPr>
          </p:sp>
          <p:sp>
            <p:nvSpPr>
              <p:cNvPr id="452" name="Google Shape;452;p51"/>
              <p:cNvSpPr/>
              <p:nvPr/>
            </p:nvSpPr>
            <p:spPr>
              <a:xfrm>
                <a:off x="1236240" y="3871440"/>
                <a:ext cx="478440" cy="240840"/>
              </a:xfrm>
              <a:custGeom>
                <a:avLst/>
                <a:gdLst/>
                <a:ahLst/>
                <a:cxnLst/>
                <a:rect l="l" t="t" r="r" b="b"/>
                <a:pathLst>
                  <a:path w="965930" h="487203" extrusionOk="0">
                    <a:moveTo>
                      <a:pt x="965930" y="487204"/>
                    </a:moveTo>
                    <a:lnTo>
                      <a:pt x="0" y="487204"/>
                    </a:lnTo>
                    <a:lnTo>
                      <a:pt x="44005" y="0"/>
                    </a:lnTo>
                    <a:lnTo>
                      <a:pt x="921925" y="0"/>
                    </a:lnTo>
                    <a:lnTo>
                      <a:pt x="965930" y="487204"/>
                    </a:lnTo>
                    <a:close/>
                  </a:path>
                </a:pathLst>
              </a:custGeom>
              <a:solidFill>
                <a:srgbClr val="BF3F2F"/>
              </a:solidFill>
              <a:ln>
                <a:noFill/>
              </a:ln>
            </p:spPr>
          </p:sp>
          <p:sp>
            <p:nvSpPr>
              <p:cNvPr id="453" name="Google Shape;453;p51"/>
              <p:cNvSpPr/>
              <p:nvPr/>
            </p:nvSpPr>
            <p:spPr>
              <a:xfrm>
                <a:off x="1188720" y="4399560"/>
                <a:ext cx="573840" cy="240840"/>
              </a:xfrm>
              <a:custGeom>
                <a:avLst/>
                <a:gdLst/>
                <a:ahLst/>
                <a:cxnLst/>
                <a:rect l="l" t="t" r="r" b="b"/>
                <a:pathLst>
                  <a:path w="1158335" h="487203" extrusionOk="0">
                    <a:moveTo>
                      <a:pt x="1158335" y="487204"/>
                    </a:moveTo>
                    <a:lnTo>
                      <a:pt x="0" y="487204"/>
                    </a:lnTo>
                    <a:lnTo>
                      <a:pt x="44005" y="0"/>
                    </a:lnTo>
                    <a:lnTo>
                      <a:pt x="1114330" y="0"/>
                    </a:lnTo>
                    <a:lnTo>
                      <a:pt x="1158335" y="487204"/>
                    </a:lnTo>
                    <a:close/>
                  </a:path>
                </a:pathLst>
              </a:custGeom>
              <a:solidFill>
                <a:srgbClr val="BF3F2F"/>
              </a:solidFill>
              <a:ln>
                <a:noFill/>
              </a:ln>
            </p:spPr>
          </p:sp>
          <p:sp>
            <p:nvSpPr>
              <p:cNvPr id="454" name="Google Shape;454;p51"/>
              <p:cNvSpPr/>
              <p:nvPr/>
            </p:nvSpPr>
            <p:spPr>
              <a:xfrm>
                <a:off x="1140840" y="4927680"/>
                <a:ext cx="669240" cy="240840"/>
              </a:xfrm>
              <a:custGeom>
                <a:avLst/>
                <a:gdLst/>
                <a:ahLst/>
                <a:cxnLst/>
                <a:rect l="l" t="t" r="r" b="b"/>
                <a:pathLst>
                  <a:path w="1350740" h="487203" extrusionOk="0">
                    <a:moveTo>
                      <a:pt x="1350740" y="487204"/>
                    </a:moveTo>
                    <a:lnTo>
                      <a:pt x="0" y="487204"/>
                    </a:lnTo>
                    <a:lnTo>
                      <a:pt x="44006" y="0"/>
                    </a:lnTo>
                    <a:lnTo>
                      <a:pt x="1306735" y="0"/>
                    </a:lnTo>
                    <a:lnTo>
                      <a:pt x="1350740" y="487204"/>
                    </a:lnTo>
                    <a:close/>
                  </a:path>
                </a:pathLst>
              </a:custGeom>
              <a:solidFill>
                <a:srgbClr val="BF3F2F"/>
              </a:solidFill>
              <a:ln>
                <a:noFill/>
              </a:ln>
            </p:spPr>
          </p:sp>
          <p:sp>
            <p:nvSpPr>
              <p:cNvPr id="455" name="Google Shape;455;p51"/>
              <p:cNvSpPr/>
              <p:nvPr/>
            </p:nvSpPr>
            <p:spPr>
              <a:xfrm>
                <a:off x="1093320" y="5455800"/>
                <a:ext cx="764640" cy="240840"/>
              </a:xfrm>
              <a:custGeom>
                <a:avLst/>
                <a:gdLst/>
                <a:ahLst/>
                <a:cxnLst/>
                <a:rect l="l" t="t" r="r" b="b"/>
                <a:pathLst>
                  <a:path w="1543145" h="487203" extrusionOk="0">
                    <a:moveTo>
                      <a:pt x="1543145" y="487204"/>
                    </a:moveTo>
                    <a:lnTo>
                      <a:pt x="0" y="487204"/>
                    </a:lnTo>
                    <a:lnTo>
                      <a:pt x="44006" y="0"/>
                    </a:lnTo>
                    <a:lnTo>
                      <a:pt x="1499140" y="0"/>
                    </a:lnTo>
                    <a:lnTo>
                      <a:pt x="1543145" y="487204"/>
                    </a:lnTo>
                    <a:close/>
                  </a:path>
                </a:pathLst>
              </a:custGeom>
              <a:solidFill>
                <a:srgbClr val="BF3F2F"/>
              </a:solidFill>
              <a:ln>
                <a:noFill/>
              </a:ln>
            </p:spPr>
          </p:sp>
        </p:grpSp>
        <p:grpSp>
          <p:nvGrpSpPr>
            <p:cNvPr id="456" name="Google Shape;456;p51"/>
            <p:cNvGrpSpPr/>
            <p:nvPr/>
          </p:nvGrpSpPr>
          <p:grpSpPr>
            <a:xfrm>
              <a:off x="1201320" y="3111840"/>
              <a:ext cx="547920" cy="627480"/>
              <a:chOff x="1201320" y="3111840"/>
              <a:chExt cx="547920" cy="627480"/>
            </a:xfrm>
          </p:grpSpPr>
          <p:sp>
            <p:nvSpPr>
              <p:cNvPr id="457" name="Google Shape;457;p51"/>
              <p:cNvSpPr/>
              <p:nvPr/>
            </p:nvSpPr>
            <p:spPr>
              <a:xfrm>
                <a:off x="1212840" y="3111840"/>
                <a:ext cx="524880" cy="624240"/>
              </a:xfrm>
              <a:custGeom>
                <a:avLst/>
                <a:gdLst/>
                <a:ahLst/>
                <a:cxnLst/>
                <a:rect l="l" t="t" r="r" b="b"/>
                <a:pathLst>
                  <a:path w="2516957" h="2993015" extrusionOk="0">
                    <a:moveTo>
                      <a:pt x="1645592" y="1371606"/>
                    </a:moveTo>
                    <a:lnTo>
                      <a:pt x="1645592" y="2565669"/>
                    </a:lnTo>
                    <a:lnTo>
                      <a:pt x="2268914" y="2565669"/>
                    </a:lnTo>
                    <a:lnTo>
                      <a:pt x="2034282" y="1371606"/>
                    </a:lnTo>
                    <a:close/>
                    <a:moveTo>
                      <a:pt x="937010" y="1371606"/>
                    </a:moveTo>
                    <a:lnTo>
                      <a:pt x="937010" y="2565669"/>
                    </a:lnTo>
                    <a:lnTo>
                      <a:pt x="1546611" y="2565669"/>
                    </a:lnTo>
                    <a:lnTo>
                      <a:pt x="1546611" y="1371606"/>
                    </a:lnTo>
                    <a:close/>
                    <a:moveTo>
                      <a:pt x="451162" y="1371605"/>
                    </a:moveTo>
                    <a:lnTo>
                      <a:pt x="216530" y="2565669"/>
                    </a:lnTo>
                    <a:lnTo>
                      <a:pt x="838029" y="2565669"/>
                    </a:lnTo>
                    <a:lnTo>
                      <a:pt x="838029" y="1371606"/>
                    </a:lnTo>
                    <a:close/>
                    <a:moveTo>
                      <a:pt x="1258479" y="0"/>
                    </a:moveTo>
                    <a:cubicBezTo>
                      <a:pt x="1366509" y="0"/>
                      <a:pt x="1454085" y="87576"/>
                      <a:pt x="1454085" y="195606"/>
                    </a:cubicBezTo>
                    <a:cubicBezTo>
                      <a:pt x="1454085" y="222614"/>
                      <a:pt x="1448611" y="248343"/>
                      <a:pt x="1438713" y="271745"/>
                    </a:cubicBezTo>
                    <a:lnTo>
                      <a:pt x="1401404" y="327081"/>
                    </a:lnTo>
                    <a:lnTo>
                      <a:pt x="2516957" y="1371606"/>
                    </a:lnTo>
                    <a:lnTo>
                      <a:pt x="2135156" y="1371606"/>
                    </a:lnTo>
                    <a:lnTo>
                      <a:pt x="2369519" y="2564302"/>
                    </a:lnTo>
                    <a:lnTo>
                      <a:pt x="2362562" y="2565669"/>
                    </a:lnTo>
                    <a:lnTo>
                      <a:pt x="2500478" y="2565669"/>
                    </a:lnTo>
                    <a:lnTo>
                      <a:pt x="2500478" y="2993015"/>
                    </a:lnTo>
                    <a:lnTo>
                      <a:pt x="16478" y="2993015"/>
                    </a:lnTo>
                    <a:lnTo>
                      <a:pt x="16478" y="2565669"/>
                    </a:lnTo>
                    <a:lnTo>
                      <a:pt x="115656" y="2565669"/>
                    </a:lnTo>
                    <a:lnTo>
                      <a:pt x="350288" y="1371605"/>
                    </a:lnTo>
                    <a:lnTo>
                      <a:pt x="0" y="1371605"/>
                    </a:lnTo>
                    <a:lnTo>
                      <a:pt x="1115553" y="327081"/>
                    </a:lnTo>
                    <a:lnTo>
                      <a:pt x="1078244" y="271745"/>
                    </a:lnTo>
                    <a:cubicBezTo>
                      <a:pt x="1068346" y="248343"/>
                      <a:pt x="1062873" y="222614"/>
                      <a:pt x="1062873" y="195606"/>
                    </a:cubicBezTo>
                    <a:cubicBezTo>
                      <a:pt x="1062873" y="87576"/>
                      <a:pt x="1150449" y="0"/>
                      <a:pt x="1258479" y="0"/>
                    </a:cubicBezTo>
                    <a:close/>
                  </a:path>
                </a:pathLst>
              </a:custGeom>
              <a:solidFill>
                <a:srgbClr val="4B575D"/>
              </a:solidFill>
              <a:ln>
                <a:noFill/>
              </a:ln>
              <a:effectLst>
                <a:outerShdw blurRad="292100" dist="380880" algn="l" rotWithShape="0">
                  <a:srgbClr val="000000">
                    <a:alpha val="4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8" name="Google Shape;458;p51"/>
              <p:cNvSpPr/>
              <p:nvPr/>
            </p:nvSpPr>
            <p:spPr>
              <a:xfrm>
                <a:off x="1216440" y="3696480"/>
                <a:ext cx="517680" cy="42840"/>
              </a:xfrm>
              <a:prstGeom prst="rect">
                <a:avLst/>
              </a:prstGeom>
              <a:solidFill>
                <a:srgbClr val="272E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9" name="Google Shape;459;p51"/>
              <p:cNvSpPr/>
              <p:nvPr/>
            </p:nvSpPr>
            <p:spPr>
              <a:xfrm>
                <a:off x="1201320" y="3379320"/>
                <a:ext cx="547920" cy="42120"/>
              </a:xfrm>
              <a:prstGeom prst="rect">
                <a:avLst/>
              </a:prstGeom>
              <a:solidFill>
                <a:srgbClr val="272E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60" name="Google Shape;460;p51"/>
            <p:cNvSpPr/>
            <p:nvPr/>
          </p:nvSpPr>
          <p:spPr>
            <a:xfrm>
              <a:off x="1387080" y="4206600"/>
              <a:ext cx="176400" cy="339480"/>
            </a:xfrm>
            <a:prstGeom prst="rect">
              <a:avLst/>
            </a:prstGeom>
            <a:solidFill>
              <a:srgbClr val="4B57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" name="Google Shape;461;p51"/>
            <p:cNvSpPr/>
            <p:nvPr/>
          </p:nvSpPr>
          <p:spPr>
            <a:xfrm>
              <a:off x="1407600" y="4225320"/>
              <a:ext cx="145080" cy="297000"/>
            </a:xfrm>
            <a:prstGeom prst="rect">
              <a:avLst/>
            </a:prstGeom>
            <a:solidFill>
              <a:srgbClr val="272E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" name="Google Shape;462;p51"/>
            <p:cNvSpPr/>
            <p:nvPr/>
          </p:nvSpPr>
          <p:spPr>
            <a:xfrm rot="-5400000">
              <a:off x="1397880" y="3501360"/>
              <a:ext cx="148320" cy="142560"/>
            </a:xfrm>
            <a:prstGeom prst="flowChartDelay">
              <a:avLst/>
            </a:prstGeom>
            <a:solidFill>
              <a:srgbClr val="ECC383"/>
            </a:solidFill>
            <a:ln>
              <a:noFill/>
            </a:ln>
            <a:effectLst>
              <a:outerShdw blurRad="127000" dist="37996" dir="16789159" sx="120000" sy="120000" algn="ctr" rotWithShape="0">
                <a:srgbClr val="ECC383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63" name="Google Shape;463;p51"/>
            <p:cNvGrpSpPr/>
            <p:nvPr/>
          </p:nvGrpSpPr>
          <p:grpSpPr>
            <a:xfrm>
              <a:off x="1387440" y="3420000"/>
              <a:ext cx="176040" cy="235440"/>
              <a:chOff x="1387440" y="3420000"/>
              <a:chExt cx="176040" cy="235440"/>
            </a:xfrm>
          </p:grpSpPr>
          <p:sp>
            <p:nvSpPr>
              <p:cNvPr id="464" name="Google Shape;464;p51"/>
              <p:cNvSpPr/>
              <p:nvPr/>
            </p:nvSpPr>
            <p:spPr>
              <a:xfrm>
                <a:off x="1387440" y="3420000"/>
                <a:ext cx="26640" cy="234720"/>
              </a:xfrm>
              <a:prstGeom prst="rect">
                <a:avLst/>
              </a:prstGeom>
              <a:solidFill>
                <a:srgbClr val="4B575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5" name="Google Shape;465;p51"/>
              <p:cNvSpPr/>
              <p:nvPr/>
            </p:nvSpPr>
            <p:spPr>
              <a:xfrm>
                <a:off x="1536840" y="3420720"/>
                <a:ext cx="26640" cy="234720"/>
              </a:xfrm>
              <a:prstGeom prst="rect">
                <a:avLst/>
              </a:prstGeom>
              <a:solidFill>
                <a:srgbClr val="4B575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466" name="Google Shape;466;p51"/>
          <p:cNvGrpSpPr/>
          <p:nvPr/>
        </p:nvGrpSpPr>
        <p:grpSpPr>
          <a:xfrm>
            <a:off x="10644750" y="581400"/>
            <a:ext cx="1126620" cy="1721975"/>
            <a:chOff x="10644750" y="581400"/>
            <a:chExt cx="1126620" cy="1721975"/>
          </a:xfrm>
        </p:grpSpPr>
        <p:sp>
          <p:nvSpPr>
            <p:cNvPr id="467" name="Google Shape;467;p51"/>
            <p:cNvSpPr/>
            <p:nvPr/>
          </p:nvSpPr>
          <p:spPr>
            <a:xfrm rot="-10421400">
              <a:off x="10677960" y="1584360"/>
              <a:ext cx="1060200" cy="662760"/>
            </a:xfrm>
            <a:custGeom>
              <a:avLst/>
              <a:gdLst/>
              <a:ahLst/>
              <a:cxnLst/>
              <a:rect l="l" t="t" r="r" b="b"/>
              <a:pathLst>
                <a:path w="1486525" h="929600" extrusionOk="0">
                  <a:moveTo>
                    <a:pt x="743221" y="752540"/>
                  </a:moveTo>
                  <a:cubicBezTo>
                    <a:pt x="772985" y="754411"/>
                    <a:pt x="798631" y="731798"/>
                    <a:pt x="800502" y="702034"/>
                  </a:cubicBezTo>
                  <a:cubicBezTo>
                    <a:pt x="802373" y="672270"/>
                    <a:pt x="779760" y="646624"/>
                    <a:pt x="749996" y="644753"/>
                  </a:cubicBezTo>
                  <a:cubicBezTo>
                    <a:pt x="720231" y="642882"/>
                    <a:pt x="694585" y="665495"/>
                    <a:pt x="692715" y="695259"/>
                  </a:cubicBezTo>
                  <a:cubicBezTo>
                    <a:pt x="690844" y="725023"/>
                    <a:pt x="713456" y="750669"/>
                    <a:pt x="743221" y="752540"/>
                  </a:cubicBezTo>
                  <a:close/>
                  <a:moveTo>
                    <a:pt x="548347" y="929554"/>
                  </a:moveTo>
                  <a:cubicBezTo>
                    <a:pt x="444715" y="927554"/>
                    <a:pt x="350417" y="854021"/>
                    <a:pt x="317937" y="746865"/>
                  </a:cubicBezTo>
                  <a:cubicBezTo>
                    <a:pt x="140676" y="760866"/>
                    <a:pt x="-5913" y="615420"/>
                    <a:pt x="183" y="453018"/>
                  </a:cubicBezTo>
                  <a:cubicBezTo>
                    <a:pt x="6660" y="292808"/>
                    <a:pt x="160203" y="159553"/>
                    <a:pt x="334320" y="182985"/>
                  </a:cubicBezTo>
                  <a:cubicBezTo>
                    <a:pt x="338130" y="174031"/>
                    <a:pt x="377659" y="86496"/>
                    <a:pt x="477195" y="63827"/>
                  </a:cubicBezTo>
                  <a:cubicBezTo>
                    <a:pt x="578636" y="40776"/>
                    <a:pt x="653026" y="105356"/>
                    <a:pt x="659884" y="111452"/>
                  </a:cubicBezTo>
                  <a:cubicBezTo>
                    <a:pt x="668552" y="98974"/>
                    <a:pt x="736084" y="5058"/>
                    <a:pt x="850384" y="200"/>
                  </a:cubicBezTo>
                  <a:cubicBezTo>
                    <a:pt x="960589" y="-4563"/>
                    <a:pt x="1068126" y="75828"/>
                    <a:pt x="1104511" y="198796"/>
                  </a:cubicBezTo>
                  <a:cubicBezTo>
                    <a:pt x="1296726" y="148980"/>
                    <a:pt x="1471224" y="282426"/>
                    <a:pt x="1485511" y="429111"/>
                  </a:cubicBezTo>
                  <a:cubicBezTo>
                    <a:pt x="1499799" y="572748"/>
                    <a:pt x="1361686" y="734959"/>
                    <a:pt x="1167757" y="731053"/>
                  </a:cubicBezTo>
                  <a:cubicBezTo>
                    <a:pt x="1165090" y="741626"/>
                    <a:pt x="1134801" y="856212"/>
                    <a:pt x="1024882" y="897836"/>
                  </a:cubicBezTo>
                  <a:cubicBezTo>
                    <a:pt x="932490" y="932792"/>
                    <a:pt x="822762" y="901455"/>
                    <a:pt x="754849" y="818398"/>
                  </a:cubicBezTo>
                  <a:cubicBezTo>
                    <a:pt x="749419" y="826398"/>
                    <a:pt x="675029" y="932126"/>
                    <a:pt x="548347" y="929554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100000">
                  <a:srgbClr val="D8D8D8"/>
                </a:gs>
              </a:gsLst>
              <a:lin ang="19283999" scaled="0"/>
            </a:gradFill>
            <a:ln w="9525" cap="flat" cmpd="sng">
              <a:solidFill>
                <a:srgbClr val="FFFFFF"/>
              </a:solidFill>
              <a:prstDash val="solid"/>
              <a:miter lim="8000"/>
              <a:headEnd type="none" w="sm" len="sm"/>
              <a:tailEnd type="none" w="sm" len="sm"/>
            </a:ln>
            <a:effectLst>
              <a:outerShdw blurRad="292100" dist="380819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" name="Google Shape;468;p51"/>
            <p:cNvSpPr/>
            <p:nvPr/>
          </p:nvSpPr>
          <p:spPr>
            <a:xfrm>
              <a:off x="11164320" y="581400"/>
              <a:ext cx="104040" cy="1182600"/>
            </a:xfrm>
            <a:custGeom>
              <a:avLst/>
              <a:gdLst/>
              <a:ahLst/>
              <a:cxnLst/>
              <a:rect l="l" t="t" r="r" b="b"/>
              <a:pathLst>
                <a:path w="294355" h="1269357" extrusionOk="0">
                  <a:moveTo>
                    <a:pt x="161173" y="1269357"/>
                  </a:moveTo>
                  <a:cubicBezTo>
                    <a:pt x="71790" y="1175794"/>
                    <a:pt x="-17592" y="1082232"/>
                    <a:pt x="2985" y="922116"/>
                  </a:cubicBezTo>
                  <a:cubicBezTo>
                    <a:pt x="23562" y="762000"/>
                    <a:pt x="246054" y="462344"/>
                    <a:pt x="284636" y="308658"/>
                  </a:cubicBezTo>
                  <a:cubicBezTo>
                    <a:pt x="323218" y="154972"/>
                    <a:pt x="234479" y="0"/>
                    <a:pt x="234479" y="0"/>
                  </a:cubicBezTo>
                </a:path>
              </a:pathLst>
            </a:custGeom>
            <a:noFill/>
            <a:ln w="12700" cap="flat" cmpd="sng">
              <a:solidFill>
                <a:srgbClr val="FFFFFF"/>
              </a:solidFill>
              <a:prstDash val="solid"/>
              <a:miter lim="8000"/>
              <a:headEnd type="none" w="sm" len="sm"/>
              <a:tailEnd type="none" w="sm" len="sm"/>
            </a:ln>
            <a:effectLst>
              <a:outerShdw blurRad="50800" dist="38160" algn="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69" name="Google Shape;469;p51"/>
          <p:cNvGrpSpPr/>
          <p:nvPr/>
        </p:nvGrpSpPr>
        <p:grpSpPr>
          <a:xfrm>
            <a:off x="9627840" y="697680"/>
            <a:ext cx="1419840" cy="1851480"/>
            <a:chOff x="9627840" y="697680"/>
            <a:chExt cx="1419840" cy="1851480"/>
          </a:xfrm>
        </p:grpSpPr>
        <p:sp>
          <p:nvSpPr>
            <p:cNvPr id="470" name="Google Shape;470;p51"/>
            <p:cNvSpPr/>
            <p:nvPr/>
          </p:nvSpPr>
          <p:spPr>
            <a:xfrm>
              <a:off x="9627840" y="1712160"/>
              <a:ext cx="1419840" cy="837000"/>
            </a:xfrm>
            <a:custGeom>
              <a:avLst/>
              <a:gdLst/>
              <a:ahLst/>
              <a:cxnLst/>
              <a:rect l="l" t="t" r="r" b="b"/>
              <a:pathLst>
                <a:path w="1992408" h="1175111" extrusionOk="0">
                  <a:moveTo>
                    <a:pt x="981597" y="432051"/>
                  </a:moveTo>
                  <a:cubicBezTo>
                    <a:pt x="951774" y="432051"/>
                    <a:pt x="927597" y="456228"/>
                    <a:pt x="927597" y="486051"/>
                  </a:cubicBezTo>
                  <a:cubicBezTo>
                    <a:pt x="927597" y="515874"/>
                    <a:pt x="951774" y="540051"/>
                    <a:pt x="981597" y="540051"/>
                  </a:cubicBezTo>
                  <a:cubicBezTo>
                    <a:pt x="1011420" y="540051"/>
                    <a:pt x="1035597" y="515874"/>
                    <a:pt x="1035597" y="486051"/>
                  </a:cubicBezTo>
                  <a:cubicBezTo>
                    <a:pt x="1035597" y="456228"/>
                    <a:pt x="1011420" y="432051"/>
                    <a:pt x="981597" y="432051"/>
                  </a:cubicBezTo>
                  <a:close/>
                  <a:moveTo>
                    <a:pt x="1352451" y="712"/>
                  </a:moveTo>
                  <a:cubicBezTo>
                    <a:pt x="1380105" y="-937"/>
                    <a:pt x="1407791" y="260"/>
                    <a:pt x="1435005" y="4522"/>
                  </a:cubicBezTo>
                  <a:cubicBezTo>
                    <a:pt x="1659945" y="39764"/>
                    <a:pt x="1833906" y="281604"/>
                    <a:pt x="1743421" y="523158"/>
                  </a:cubicBezTo>
                  <a:cubicBezTo>
                    <a:pt x="1846333" y="525158"/>
                    <a:pt x="1937880" y="573355"/>
                    <a:pt x="1974733" y="647649"/>
                  </a:cubicBezTo>
                  <a:cubicBezTo>
                    <a:pt x="2031339" y="761664"/>
                    <a:pt x="1945208" y="908825"/>
                    <a:pt x="1812771" y="945020"/>
                  </a:cubicBezTo>
                  <a:cubicBezTo>
                    <a:pt x="1679062" y="981596"/>
                    <a:pt x="1563299" y="887013"/>
                    <a:pt x="1558307" y="882822"/>
                  </a:cubicBezTo>
                  <a:cubicBezTo>
                    <a:pt x="1540890" y="989502"/>
                    <a:pt x="1466972" y="1079418"/>
                    <a:pt x="1365548" y="1111041"/>
                  </a:cubicBezTo>
                  <a:cubicBezTo>
                    <a:pt x="1223660" y="1155237"/>
                    <a:pt x="1042370" y="1080751"/>
                    <a:pt x="972276" y="924351"/>
                  </a:cubicBezTo>
                  <a:cubicBezTo>
                    <a:pt x="965585" y="1040080"/>
                    <a:pt x="882746" y="1137711"/>
                    <a:pt x="771763" y="1166381"/>
                  </a:cubicBezTo>
                  <a:cubicBezTo>
                    <a:pt x="632424" y="1202386"/>
                    <a:pt x="468126" y="1124471"/>
                    <a:pt x="417043" y="979691"/>
                  </a:cubicBezTo>
                  <a:cubicBezTo>
                    <a:pt x="400794" y="992073"/>
                    <a:pt x="304148" y="1063892"/>
                    <a:pt x="193484" y="1041889"/>
                  </a:cubicBezTo>
                  <a:cubicBezTo>
                    <a:pt x="53507" y="1014076"/>
                    <a:pt x="-7454" y="856342"/>
                    <a:pt x="724" y="744519"/>
                  </a:cubicBezTo>
                  <a:cubicBezTo>
                    <a:pt x="1679" y="731946"/>
                    <a:pt x="17292" y="559543"/>
                    <a:pt x="170331" y="502489"/>
                  </a:cubicBezTo>
                  <a:cubicBezTo>
                    <a:pt x="245736" y="474295"/>
                    <a:pt x="317317" y="487915"/>
                    <a:pt x="347798" y="495440"/>
                  </a:cubicBezTo>
                  <a:cubicBezTo>
                    <a:pt x="317742" y="351803"/>
                    <a:pt x="405784" y="213976"/>
                    <a:pt x="540558" y="170447"/>
                  </a:cubicBezTo>
                  <a:cubicBezTo>
                    <a:pt x="699969" y="118917"/>
                    <a:pt x="898145" y="207880"/>
                    <a:pt x="949230" y="377902"/>
                  </a:cubicBezTo>
                  <a:cubicBezTo>
                    <a:pt x="966886" y="163209"/>
                    <a:pt x="1158876" y="12252"/>
                    <a:pt x="1352451" y="712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100000">
                  <a:srgbClr val="D8D8D8"/>
                </a:gs>
              </a:gsLst>
              <a:lin ang="8100000" scaled="0"/>
            </a:gradFill>
            <a:ln w="9525" cap="flat" cmpd="sng">
              <a:solidFill>
                <a:srgbClr val="FFFFFF"/>
              </a:solidFill>
              <a:prstDash val="solid"/>
              <a:miter lim="8000"/>
              <a:headEnd type="none" w="sm" len="sm"/>
              <a:tailEnd type="none" w="sm" len="sm"/>
            </a:ln>
            <a:effectLst>
              <a:outerShdw blurRad="292100" dist="380819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" name="Google Shape;471;p51"/>
            <p:cNvSpPr/>
            <p:nvPr/>
          </p:nvSpPr>
          <p:spPr>
            <a:xfrm flipH="1">
              <a:off x="10317960" y="697680"/>
              <a:ext cx="70560" cy="1367280"/>
            </a:xfrm>
            <a:custGeom>
              <a:avLst/>
              <a:gdLst/>
              <a:ahLst/>
              <a:cxnLst/>
              <a:rect l="l" t="t" r="r" b="b"/>
              <a:pathLst>
                <a:path w="99895" h="1353879" extrusionOk="0">
                  <a:moveTo>
                    <a:pt x="99895" y="1353879"/>
                  </a:moveTo>
                  <a:cubicBezTo>
                    <a:pt x="53230" y="1101651"/>
                    <a:pt x="6565" y="849423"/>
                    <a:pt x="658" y="623777"/>
                  </a:cubicBezTo>
                  <a:cubicBezTo>
                    <a:pt x="-5249" y="398131"/>
                    <a:pt x="29602" y="199065"/>
                    <a:pt x="64454" y="0"/>
                  </a:cubicBezTo>
                </a:path>
              </a:pathLst>
            </a:custGeom>
            <a:noFill/>
            <a:ln w="12700" cap="flat" cmpd="sng">
              <a:solidFill>
                <a:srgbClr val="FFFFFF"/>
              </a:solidFill>
              <a:prstDash val="solid"/>
              <a:miter lim="8000"/>
              <a:headEnd type="none" w="sm" len="sm"/>
              <a:tailEnd type="none" w="sm" len="sm"/>
            </a:ln>
            <a:effectLst>
              <a:outerShdw blurRad="50800" dist="37674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72" name="Google Shape;472;p51"/>
          <p:cNvSpPr/>
          <p:nvPr/>
        </p:nvSpPr>
        <p:spPr>
          <a:xfrm>
            <a:off x="0" y="5883480"/>
            <a:ext cx="12191400" cy="973800"/>
          </a:xfrm>
          <a:custGeom>
            <a:avLst/>
            <a:gdLst/>
            <a:ahLst/>
            <a:cxnLst/>
            <a:rect l="l" t="t" r="r" b="b"/>
            <a:pathLst>
              <a:path w="12192000" h="974656" extrusionOk="0">
                <a:moveTo>
                  <a:pt x="2273469" y="0"/>
                </a:moveTo>
                <a:cubicBezTo>
                  <a:pt x="2418421" y="141476"/>
                  <a:pt x="2738629" y="233230"/>
                  <a:pt x="3088484" y="233660"/>
                </a:cubicBezTo>
                <a:cubicBezTo>
                  <a:pt x="3419259" y="233402"/>
                  <a:pt x="3722980" y="153851"/>
                  <a:pt x="3879212" y="26557"/>
                </a:cubicBezTo>
                <a:cubicBezTo>
                  <a:pt x="4031493" y="177776"/>
                  <a:pt x="4378506" y="269387"/>
                  <a:pt x="4730766" y="254914"/>
                </a:cubicBezTo>
                <a:cubicBezTo>
                  <a:pt x="5176455" y="236621"/>
                  <a:pt x="5387154" y="58558"/>
                  <a:pt x="5399845" y="47811"/>
                </a:cubicBezTo>
                <a:cubicBezTo>
                  <a:pt x="5419536" y="58940"/>
                  <a:pt x="5782737" y="256825"/>
                  <a:pt x="6348653" y="228358"/>
                </a:cubicBezTo>
                <a:cubicBezTo>
                  <a:pt x="6783728" y="206530"/>
                  <a:pt x="7025607" y="66773"/>
                  <a:pt x="7066414" y="42462"/>
                </a:cubicBezTo>
                <a:cubicBezTo>
                  <a:pt x="7251076" y="181502"/>
                  <a:pt x="7593383" y="262509"/>
                  <a:pt x="7942252" y="249613"/>
                </a:cubicBezTo>
                <a:cubicBezTo>
                  <a:pt x="8363981" y="233994"/>
                  <a:pt x="8593827" y="88506"/>
                  <a:pt x="8623474" y="69018"/>
                </a:cubicBezTo>
                <a:cubicBezTo>
                  <a:pt x="8651917" y="84732"/>
                  <a:pt x="9000349" y="269625"/>
                  <a:pt x="9547997" y="249613"/>
                </a:cubicBezTo>
                <a:cubicBezTo>
                  <a:pt x="9942703" y="235283"/>
                  <a:pt x="10184801" y="123182"/>
                  <a:pt x="10241360" y="95575"/>
                </a:cubicBezTo>
                <a:cubicBezTo>
                  <a:pt x="10380843" y="206100"/>
                  <a:pt x="10654446" y="269148"/>
                  <a:pt x="10928707" y="254914"/>
                </a:cubicBezTo>
                <a:cubicBezTo>
                  <a:pt x="11288189" y="236287"/>
                  <a:pt x="11452723" y="95050"/>
                  <a:pt x="11463882" y="84971"/>
                </a:cubicBezTo>
                <a:cubicBezTo>
                  <a:pt x="11487075" y="97199"/>
                  <a:pt x="11694384" y="202565"/>
                  <a:pt x="12035596" y="196500"/>
                </a:cubicBezTo>
                <a:cubicBezTo>
                  <a:pt x="12079684" y="195717"/>
                  <a:pt x="12121207" y="193162"/>
                  <a:pt x="12160154" y="189266"/>
                </a:cubicBezTo>
                <a:lnTo>
                  <a:pt x="12192000" y="184805"/>
                </a:lnTo>
                <a:lnTo>
                  <a:pt x="12192000" y="340247"/>
                </a:lnTo>
                <a:lnTo>
                  <a:pt x="12192000" y="491903"/>
                </a:lnTo>
                <a:lnTo>
                  <a:pt x="12192000" y="974656"/>
                </a:lnTo>
                <a:lnTo>
                  <a:pt x="0" y="974656"/>
                </a:lnTo>
                <a:lnTo>
                  <a:pt x="0" y="496084"/>
                </a:lnTo>
                <a:lnTo>
                  <a:pt x="0" y="340247"/>
                </a:lnTo>
                <a:lnTo>
                  <a:pt x="0" y="222260"/>
                </a:lnTo>
                <a:lnTo>
                  <a:pt x="14292" y="223668"/>
                </a:lnTo>
                <a:cubicBezTo>
                  <a:pt x="68901" y="227370"/>
                  <a:pt x="128940" y="227904"/>
                  <a:pt x="192828" y="223056"/>
                </a:cubicBezTo>
                <a:cubicBezTo>
                  <a:pt x="428252" y="205192"/>
                  <a:pt x="621887" y="121224"/>
                  <a:pt x="679868" y="10603"/>
                </a:cubicBezTo>
                <a:cubicBezTo>
                  <a:pt x="831384" y="153560"/>
                  <a:pt x="1165704" y="242161"/>
                  <a:pt x="1519279" y="233660"/>
                </a:cubicBezTo>
                <a:cubicBezTo>
                  <a:pt x="1849005" y="225779"/>
                  <a:pt x="2142847" y="134789"/>
                  <a:pt x="2273469" y="0"/>
                </a:cubicBezTo>
                <a:close/>
              </a:path>
            </a:pathLst>
          </a:custGeom>
          <a:gradFill>
            <a:gsLst>
              <a:gs pos="0">
                <a:srgbClr val="2C85C1"/>
              </a:gs>
              <a:gs pos="100000">
                <a:srgbClr val="213D58"/>
              </a:gs>
            </a:gsLst>
            <a:lin ang="8100000" scaled="0"/>
          </a:gradFill>
          <a:ln>
            <a:noFill/>
          </a:ln>
          <a:effectLst>
            <a:outerShdw blurRad="292100" dist="380880" dir="16200000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3" name="Google Shape;473;p51"/>
          <p:cNvSpPr/>
          <p:nvPr/>
        </p:nvSpPr>
        <p:spPr>
          <a:xfrm>
            <a:off x="0" y="0"/>
            <a:ext cx="1850760" cy="1100880"/>
          </a:xfrm>
          <a:custGeom>
            <a:avLst/>
            <a:gdLst/>
            <a:ahLst/>
            <a:cxnLst/>
            <a:rect l="l" t="t" r="r" b="b"/>
            <a:pathLst>
              <a:path w="3981705" h="2368876" extrusionOk="0">
                <a:moveTo>
                  <a:pt x="0" y="2167033"/>
                </a:moveTo>
                <a:cubicBezTo>
                  <a:pt x="35624" y="2202656"/>
                  <a:pt x="220313" y="2380298"/>
                  <a:pt x="487394" y="2368296"/>
                </a:cubicBezTo>
                <a:cubicBezTo>
                  <a:pt x="763619" y="2355914"/>
                  <a:pt x="1013841" y="2146364"/>
                  <a:pt x="1101662" y="1844421"/>
                </a:cubicBezTo>
                <a:cubicBezTo>
                  <a:pt x="1114806" y="1858423"/>
                  <a:pt x="1422273" y="2175796"/>
                  <a:pt x="1832515" y="2082546"/>
                </a:cubicBezTo>
                <a:cubicBezTo>
                  <a:pt x="2159889" y="2008251"/>
                  <a:pt x="2408015" y="1705356"/>
                  <a:pt x="2425637" y="1341120"/>
                </a:cubicBezTo>
                <a:cubicBezTo>
                  <a:pt x="2495741" y="1363885"/>
                  <a:pt x="2988469" y="1515237"/>
                  <a:pt x="3442430" y="1224629"/>
                </a:cubicBezTo>
                <a:cubicBezTo>
                  <a:pt x="3835146" y="973169"/>
                  <a:pt x="4041839" y="491204"/>
                  <a:pt x="3966305" y="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213D58"/>
              </a:gs>
              <a:gs pos="6000">
                <a:srgbClr val="213D58"/>
              </a:gs>
              <a:gs pos="100000">
                <a:srgbClr val="2C85C1"/>
              </a:gs>
            </a:gsLst>
            <a:lin ang="8100000" scaled="0"/>
          </a:gradFill>
          <a:ln>
            <a:noFill/>
          </a:ln>
          <a:effectLst>
            <a:outerShdw blurRad="292100" dist="254049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4" name="Google Shape;474;p51"/>
          <p:cNvSpPr/>
          <p:nvPr/>
        </p:nvSpPr>
        <p:spPr>
          <a:xfrm>
            <a:off x="9204120" y="0"/>
            <a:ext cx="3010320" cy="1490400"/>
          </a:xfrm>
          <a:custGeom>
            <a:avLst/>
            <a:gdLst/>
            <a:ahLst/>
            <a:cxnLst/>
            <a:rect l="l" t="t" r="r" b="b"/>
            <a:pathLst>
              <a:path w="3961800" h="1961855" extrusionOk="0">
                <a:moveTo>
                  <a:pt x="16450" y="0"/>
                </a:moveTo>
                <a:cubicBezTo>
                  <a:pt x="-39176" y="234125"/>
                  <a:pt x="49502" y="472345"/>
                  <a:pt x="233620" y="594455"/>
                </a:cubicBezTo>
                <a:cubicBezTo>
                  <a:pt x="441837" y="732473"/>
                  <a:pt x="675199" y="657225"/>
                  <a:pt x="704917" y="647700"/>
                </a:cubicBezTo>
                <a:cubicBezTo>
                  <a:pt x="706727" y="673132"/>
                  <a:pt x="730920" y="944975"/>
                  <a:pt x="969712" y="1087184"/>
                </a:cubicBezTo>
                <a:cubicBezTo>
                  <a:pt x="1155069" y="1197674"/>
                  <a:pt x="1394718" y="1185291"/>
                  <a:pt x="1578741" y="1055465"/>
                </a:cubicBezTo>
                <a:cubicBezTo>
                  <a:pt x="1545765" y="1314879"/>
                  <a:pt x="1729322" y="1551908"/>
                  <a:pt x="1988735" y="1584884"/>
                </a:cubicBezTo>
                <a:cubicBezTo>
                  <a:pt x="2173701" y="1608401"/>
                  <a:pt x="2355247" y="1521171"/>
                  <a:pt x="2452469" y="1362075"/>
                </a:cubicBezTo>
                <a:cubicBezTo>
                  <a:pt x="2566769" y="1683163"/>
                  <a:pt x="2847756" y="1913573"/>
                  <a:pt x="3177989" y="1955197"/>
                </a:cubicBezTo>
                <a:cubicBezTo>
                  <a:pt x="3636903" y="2013109"/>
                  <a:pt x="3938655" y="1674971"/>
                  <a:pt x="3961801" y="1648111"/>
                </a:cubicBezTo>
                <a:lnTo>
                  <a:pt x="3951133" y="0"/>
                </a:lnTo>
                <a:close/>
              </a:path>
            </a:pathLst>
          </a:custGeom>
          <a:gradFill>
            <a:gsLst>
              <a:gs pos="0">
                <a:srgbClr val="2C85C1"/>
              </a:gs>
              <a:gs pos="100000">
                <a:srgbClr val="213D58"/>
              </a:gs>
            </a:gsLst>
            <a:lin ang="2700000" scaled="0"/>
          </a:gradFill>
          <a:ln>
            <a:noFill/>
          </a:ln>
          <a:effectLst>
            <a:outerShdw blurRad="292100" dist="254049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75" name="Google Shape;475;p51"/>
          <p:cNvGrpSpPr/>
          <p:nvPr/>
        </p:nvGrpSpPr>
        <p:grpSpPr>
          <a:xfrm>
            <a:off x="-326160" y="5691960"/>
            <a:ext cx="3150360" cy="775080"/>
            <a:chOff x="-326160" y="5691960"/>
            <a:chExt cx="3150360" cy="775080"/>
          </a:xfrm>
        </p:grpSpPr>
        <p:sp>
          <p:nvSpPr>
            <p:cNvPr id="476" name="Google Shape;476;p51"/>
            <p:cNvSpPr/>
            <p:nvPr/>
          </p:nvSpPr>
          <p:spPr>
            <a:xfrm>
              <a:off x="-326160" y="5692320"/>
              <a:ext cx="3150360" cy="774720"/>
            </a:xfrm>
            <a:custGeom>
              <a:avLst/>
              <a:gdLst/>
              <a:ahLst/>
              <a:cxnLst/>
              <a:rect l="l" t="t" r="r" b="b"/>
              <a:pathLst>
                <a:path w="4088447" h="1005935" extrusionOk="0">
                  <a:moveTo>
                    <a:pt x="-4" y="613525"/>
                  </a:moveTo>
                  <a:lnTo>
                    <a:pt x="1006217" y="613525"/>
                  </a:lnTo>
                  <a:lnTo>
                    <a:pt x="1260439" y="184900"/>
                  </a:lnTo>
                  <a:lnTo>
                    <a:pt x="1641439" y="184900"/>
                  </a:lnTo>
                  <a:lnTo>
                    <a:pt x="1736689" y="-551"/>
                  </a:lnTo>
                  <a:lnTo>
                    <a:pt x="2986846" y="-551"/>
                  </a:lnTo>
                  <a:lnTo>
                    <a:pt x="3092764" y="243098"/>
                  </a:lnTo>
                  <a:lnTo>
                    <a:pt x="3675694" y="264244"/>
                  </a:lnTo>
                  <a:cubicBezTo>
                    <a:pt x="3675694" y="264244"/>
                    <a:pt x="4061837" y="952710"/>
                    <a:pt x="4088317" y="952710"/>
                  </a:cubicBezTo>
                  <a:cubicBezTo>
                    <a:pt x="4114796" y="952710"/>
                    <a:pt x="-4" y="1005384"/>
                    <a:pt x="-4" y="1005384"/>
                  </a:cubicBezTo>
                  <a:close/>
                </a:path>
              </a:pathLst>
            </a:custGeom>
            <a:solidFill>
              <a:srgbClr val="6A78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" name="Google Shape;477;p51"/>
            <p:cNvSpPr/>
            <p:nvPr/>
          </p:nvSpPr>
          <p:spPr>
            <a:xfrm>
              <a:off x="-326160" y="6159960"/>
              <a:ext cx="766800" cy="178920"/>
            </a:xfrm>
            <a:custGeom>
              <a:avLst/>
              <a:gdLst/>
              <a:ahLst/>
              <a:cxnLst/>
              <a:rect l="l" t="t" r="r" b="b"/>
              <a:pathLst>
                <a:path w="995648" h="233076" extrusionOk="0">
                  <a:moveTo>
                    <a:pt x="0" y="0"/>
                  </a:moveTo>
                  <a:lnTo>
                    <a:pt x="995648" y="0"/>
                  </a:lnTo>
                  <a:lnTo>
                    <a:pt x="699040" y="180118"/>
                  </a:lnTo>
                  <a:lnTo>
                    <a:pt x="0" y="2330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28D91"/>
            </a:solidFill>
            <a:ln>
              <a:noFill/>
            </a:ln>
          </p:spPr>
        </p:sp>
        <p:sp>
          <p:nvSpPr>
            <p:cNvPr id="478" name="Google Shape;478;p51"/>
            <p:cNvSpPr/>
            <p:nvPr/>
          </p:nvSpPr>
          <p:spPr>
            <a:xfrm>
              <a:off x="400320" y="6159960"/>
              <a:ext cx="505080" cy="306720"/>
            </a:xfrm>
            <a:custGeom>
              <a:avLst/>
              <a:gdLst/>
              <a:ahLst/>
              <a:cxnLst/>
              <a:rect l="l" t="t" r="r" b="b"/>
              <a:pathLst>
                <a:path w="656462" h="398811" extrusionOk="0">
                  <a:moveTo>
                    <a:pt x="53245" y="0"/>
                  </a:moveTo>
                  <a:lnTo>
                    <a:pt x="0" y="178594"/>
                  </a:lnTo>
                  <a:lnTo>
                    <a:pt x="338900" y="398812"/>
                  </a:lnTo>
                  <a:lnTo>
                    <a:pt x="656463" y="378143"/>
                  </a:lnTo>
                  <a:lnTo>
                    <a:pt x="53245" y="0"/>
                  </a:lnTo>
                  <a:close/>
                </a:path>
              </a:pathLst>
            </a:custGeom>
            <a:solidFill>
              <a:srgbClr val="828D91"/>
            </a:solidFill>
            <a:ln>
              <a:noFill/>
            </a:ln>
          </p:spPr>
        </p:sp>
        <p:sp>
          <p:nvSpPr>
            <p:cNvPr id="479" name="Google Shape;479;p51"/>
            <p:cNvSpPr/>
            <p:nvPr/>
          </p:nvSpPr>
          <p:spPr>
            <a:xfrm>
              <a:off x="645480" y="5834880"/>
              <a:ext cx="325440" cy="150120"/>
            </a:xfrm>
            <a:custGeom>
              <a:avLst/>
              <a:gdLst/>
              <a:ahLst/>
              <a:cxnLst/>
              <a:rect l="l" t="t" r="r" b="b"/>
              <a:pathLst>
                <a:path w="423386" h="195833" extrusionOk="0">
                  <a:moveTo>
                    <a:pt x="0" y="0"/>
                  </a:moveTo>
                  <a:lnTo>
                    <a:pt x="211550" y="195834"/>
                  </a:lnTo>
                  <a:lnTo>
                    <a:pt x="423386" y="142875"/>
                  </a:lnTo>
                  <a:lnTo>
                    <a:pt x="38128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28D91"/>
            </a:solidFill>
            <a:ln>
              <a:noFill/>
            </a:ln>
          </p:spPr>
        </p:sp>
        <p:sp>
          <p:nvSpPr>
            <p:cNvPr id="480" name="Google Shape;480;p51"/>
            <p:cNvSpPr/>
            <p:nvPr/>
          </p:nvSpPr>
          <p:spPr>
            <a:xfrm>
              <a:off x="1012680" y="5691960"/>
              <a:ext cx="962640" cy="217800"/>
            </a:xfrm>
            <a:custGeom>
              <a:avLst/>
              <a:gdLst/>
              <a:ahLst/>
              <a:cxnLst/>
              <a:rect l="l" t="t" r="r" b="b"/>
              <a:pathLst>
                <a:path w="1249775" h="283368" extrusionOk="0">
                  <a:moveTo>
                    <a:pt x="0" y="0"/>
                  </a:moveTo>
                  <a:lnTo>
                    <a:pt x="232791" y="283369"/>
                  </a:lnTo>
                  <a:lnTo>
                    <a:pt x="1143667" y="185452"/>
                  </a:lnTo>
                  <a:lnTo>
                    <a:pt x="124977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28D91"/>
            </a:solidFill>
            <a:ln>
              <a:noFill/>
            </a:ln>
          </p:spPr>
        </p:sp>
        <p:sp>
          <p:nvSpPr>
            <p:cNvPr id="481" name="Google Shape;481;p51"/>
            <p:cNvSpPr/>
            <p:nvPr/>
          </p:nvSpPr>
          <p:spPr>
            <a:xfrm>
              <a:off x="2024640" y="5879880"/>
              <a:ext cx="481320" cy="146160"/>
            </a:xfrm>
            <a:custGeom>
              <a:avLst/>
              <a:gdLst/>
              <a:ahLst/>
              <a:cxnLst/>
              <a:rect l="l" t="t" r="r" b="b"/>
              <a:pathLst>
                <a:path w="625601" h="190690" extrusionOk="0">
                  <a:moveTo>
                    <a:pt x="42577" y="0"/>
                  </a:moveTo>
                  <a:lnTo>
                    <a:pt x="0" y="137731"/>
                  </a:lnTo>
                  <a:lnTo>
                    <a:pt x="529495" y="190691"/>
                  </a:lnTo>
                  <a:lnTo>
                    <a:pt x="625602" y="21241"/>
                  </a:lnTo>
                  <a:lnTo>
                    <a:pt x="42577" y="0"/>
                  </a:lnTo>
                  <a:close/>
                </a:path>
              </a:pathLst>
            </a:custGeom>
            <a:solidFill>
              <a:srgbClr val="828D91"/>
            </a:solidFill>
            <a:ln>
              <a:noFill/>
            </a:ln>
          </p:spPr>
        </p:sp>
        <p:sp>
          <p:nvSpPr>
            <p:cNvPr id="482" name="Google Shape;482;p51"/>
            <p:cNvSpPr/>
            <p:nvPr/>
          </p:nvSpPr>
          <p:spPr>
            <a:xfrm>
              <a:off x="441360" y="5834880"/>
              <a:ext cx="366480" cy="408600"/>
            </a:xfrm>
            <a:custGeom>
              <a:avLst/>
              <a:gdLst/>
              <a:ahLst/>
              <a:cxnLst/>
              <a:rect l="l" t="t" r="r" b="b"/>
              <a:pathLst>
                <a:path w="476250" h="531304" extrusionOk="0">
                  <a:moveTo>
                    <a:pt x="264700" y="0"/>
                  </a:moveTo>
                  <a:lnTo>
                    <a:pt x="476250" y="195834"/>
                  </a:lnTo>
                  <a:lnTo>
                    <a:pt x="174308" y="531305"/>
                  </a:lnTo>
                  <a:lnTo>
                    <a:pt x="0" y="421958"/>
                  </a:lnTo>
                  <a:lnTo>
                    <a:pt x="264700" y="0"/>
                  </a:lnTo>
                  <a:close/>
                </a:path>
              </a:pathLst>
            </a:custGeom>
            <a:solidFill>
              <a:srgbClr val="4B575D"/>
            </a:solidFill>
            <a:ln>
              <a:noFill/>
            </a:ln>
          </p:spPr>
        </p:sp>
        <p:sp>
          <p:nvSpPr>
            <p:cNvPr id="483" name="Google Shape;483;p51"/>
            <p:cNvSpPr/>
            <p:nvPr/>
          </p:nvSpPr>
          <p:spPr>
            <a:xfrm>
              <a:off x="939240" y="5691960"/>
              <a:ext cx="252000" cy="252360"/>
            </a:xfrm>
            <a:custGeom>
              <a:avLst/>
              <a:gdLst/>
              <a:ahLst/>
              <a:cxnLst/>
              <a:rect l="l" t="t" r="r" b="b"/>
              <a:pathLst>
                <a:path w="328136" h="328326" extrusionOk="0">
                  <a:moveTo>
                    <a:pt x="95345" y="0"/>
                  </a:moveTo>
                  <a:lnTo>
                    <a:pt x="0" y="185452"/>
                  </a:lnTo>
                  <a:lnTo>
                    <a:pt x="42100" y="328327"/>
                  </a:lnTo>
                  <a:lnTo>
                    <a:pt x="328136" y="283369"/>
                  </a:lnTo>
                  <a:lnTo>
                    <a:pt x="95345" y="0"/>
                  </a:lnTo>
                  <a:close/>
                </a:path>
              </a:pathLst>
            </a:custGeom>
            <a:solidFill>
              <a:srgbClr val="4B575D"/>
            </a:solidFill>
            <a:ln>
              <a:noFill/>
            </a:ln>
          </p:spPr>
        </p:sp>
        <p:sp>
          <p:nvSpPr>
            <p:cNvPr id="484" name="Google Shape;484;p51"/>
            <p:cNvSpPr/>
            <p:nvPr/>
          </p:nvSpPr>
          <p:spPr>
            <a:xfrm>
              <a:off x="2024640" y="5985720"/>
              <a:ext cx="439920" cy="129960"/>
            </a:xfrm>
            <a:custGeom>
              <a:avLst/>
              <a:gdLst/>
              <a:ahLst/>
              <a:cxnLst/>
              <a:rect l="l" t="t" r="r" b="b"/>
              <a:pathLst>
                <a:path w="571881" h="169449" extrusionOk="0">
                  <a:moveTo>
                    <a:pt x="0" y="0"/>
                  </a:moveTo>
                  <a:lnTo>
                    <a:pt x="0" y="121825"/>
                  </a:lnTo>
                  <a:lnTo>
                    <a:pt x="571881" y="169450"/>
                  </a:lnTo>
                  <a:lnTo>
                    <a:pt x="529495" y="529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B575D"/>
            </a:solidFill>
            <a:ln>
              <a:noFill/>
            </a:ln>
          </p:spPr>
        </p:sp>
        <p:sp>
          <p:nvSpPr>
            <p:cNvPr id="485" name="Google Shape;485;p51"/>
            <p:cNvSpPr/>
            <p:nvPr/>
          </p:nvSpPr>
          <p:spPr>
            <a:xfrm>
              <a:off x="1893960" y="5691960"/>
              <a:ext cx="162720" cy="387000"/>
            </a:xfrm>
            <a:custGeom>
              <a:avLst/>
              <a:gdLst/>
              <a:ahLst/>
              <a:cxnLst/>
              <a:rect l="l" t="t" r="r" b="b"/>
              <a:pathLst>
                <a:path w="212026" h="503110" extrusionOk="0">
                  <a:moveTo>
                    <a:pt x="106109" y="0"/>
                  </a:moveTo>
                  <a:lnTo>
                    <a:pt x="0" y="185452"/>
                  </a:lnTo>
                  <a:lnTo>
                    <a:pt x="169450" y="503111"/>
                  </a:lnTo>
                  <a:lnTo>
                    <a:pt x="212027" y="243554"/>
                  </a:lnTo>
                  <a:lnTo>
                    <a:pt x="106109" y="0"/>
                  </a:lnTo>
                  <a:close/>
                </a:path>
              </a:pathLst>
            </a:custGeom>
            <a:solidFill>
              <a:srgbClr val="788587"/>
            </a:solidFill>
            <a:ln>
              <a:noFill/>
            </a:ln>
          </p:spPr>
        </p:sp>
        <p:sp>
          <p:nvSpPr>
            <p:cNvPr id="486" name="Google Shape;486;p51"/>
            <p:cNvSpPr/>
            <p:nvPr/>
          </p:nvSpPr>
          <p:spPr>
            <a:xfrm>
              <a:off x="2432880" y="5896080"/>
              <a:ext cx="391320" cy="532080"/>
            </a:xfrm>
            <a:custGeom>
              <a:avLst/>
              <a:gdLst/>
              <a:ahLst/>
              <a:cxnLst/>
              <a:rect l="l" t="t" r="r" b="b"/>
              <a:pathLst>
                <a:path w="508730" h="691324" extrusionOk="0">
                  <a:moveTo>
                    <a:pt x="96107" y="0"/>
                  </a:moveTo>
                  <a:lnTo>
                    <a:pt x="0" y="169450"/>
                  </a:lnTo>
                  <a:lnTo>
                    <a:pt x="296513" y="691325"/>
                  </a:lnTo>
                  <a:lnTo>
                    <a:pt x="508730" y="688467"/>
                  </a:lnTo>
                  <a:lnTo>
                    <a:pt x="96107" y="0"/>
                  </a:lnTo>
                  <a:close/>
                </a:path>
              </a:pathLst>
            </a:custGeom>
            <a:solidFill>
              <a:srgbClr val="788587"/>
            </a:solidFill>
            <a:ln>
              <a:noFill/>
            </a:ln>
          </p:spPr>
        </p:sp>
        <p:sp>
          <p:nvSpPr>
            <p:cNvPr id="487" name="Google Shape;487;p51"/>
            <p:cNvSpPr/>
            <p:nvPr/>
          </p:nvSpPr>
          <p:spPr>
            <a:xfrm>
              <a:off x="1371600" y="6064560"/>
              <a:ext cx="685080" cy="83520"/>
            </a:xfrm>
            <a:custGeom>
              <a:avLst/>
              <a:gdLst/>
              <a:ahLst/>
              <a:cxnLst/>
              <a:rect l="l" t="t" r="r" b="b"/>
              <a:pathLst>
                <a:path w="889920" h="109346" extrusionOk="0">
                  <a:moveTo>
                    <a:pt x="0" y="0"/>
                  </a:moveTo>
                  <a:lnTo>
                    <a:pt x="677894" y="0"/>
                  </a:lnTo>
                  <a:lnTo>
                    <a:pt x="889921" y="109347"/>
                  </a:lnTo>
                  <a:lnTo>
                    <a:pt x="84773" y="1093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88587"/>
            </a:solidFill>
            <a:ln>
              <a:noFill/>
            </a:ln>
          </p:spPr>
        </p:sp>
        <p:sp>
          <p:nvSpPr>
            <p:cNvPr id="488" name="Google Shape;488;p51"/>
            <p:cNvSpPr/>
            <p:nvPr/>
          </p:nvSpPr>
          <p:spPr>
            <a:xfrm>
              <a:off x="1437120" y="6148800"/>
              <a:ext cx="619920" cy="94680"/>
            </a:xfrm>
            <a:custGeom>
              <a:avLst/>
              <a:gdLst/>
              <a:ahLst/>
              <a:cxnLst/>
              <a:rect l="l" t="t" r="r" b="b"/>
              <a:pathLst>
                <a:path w="805148" h="123729" extrusionOk="0">
                  <a:moveTo>
                    <a:pt x="0" y="0"/>
                  </a:moveTo>
                  <a:lnTo>
                    <a:pt x="148209" y="123730"/>
                  </a:lnTo>
                  <a:lnTo>
                    <a:pt x="80514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B575D"/>
            </a:solidFill>
            <a:ln>
              <a:noFill/>
            </a:ln>
          </p:spPr>
        </p:sp>
      </p:grpSp>
      <p:sp>
        <p:nvSpPr>
          <p:cNvPr id="489" name="Google Shape;489;p51"/>
          <p:cNvSpPr/>
          <p:nvPr/>
        </p:nvSpPr>
        <p:spPr>
          <a:xfrm flipH="1">
            <a:off x="-720" y="6152400"/>
            <a:ext cx="12191400" cy="496440"/>
          </a:xfrm>
          <a:custGeom>
            <a:avLst/>
            <a:gdLst/>
            <a:ahLst/>
            <a:cxnLst/>
            <a:rect l="l" t="t" r="r" b="b"/>
            <a:pathLst>
              <a:path w="12192000" h="938119" extrusionOk="0">
                <a:moveTo>
                  <a:pt x="2468204" y="0"/>
                </a:moveTo>
                <a:cubicBezTo>
                  <a:pt x="2337583" y="254857"/>
                  <a:pt x="2043740" y="426901"/>
                  <a:pt x="1714014" y="441802"/>
                </a:cubicBezTo>
                <a:cubicBezTo>
                  <a:pt x="1360440" y="457877"/>
                  <a:pt x="1026120" y="290350"/>
                  <a:pt x="874604" y="20048"/>
                </a:cubicBezTo>
                <a:cubicBezTo>
                  <a:pt x="816622" y="229209"/>
                  <a:pt x="622988" y="387976"/>
                  <a:pt x="387564" y="421753"/>
                </a:cubicBezTo>
                <a:cubicBezTo>
                  <a:pt x="259787" y="440086"/>
                  <a:pt x="147408" y="417712"/>
                  <a:pt x="63075" y="388135"/>
                </a:cubicBezTo>
                <a:lnTo>
                  <a:pt x="0" y="360460"/>
                </a:lnTo>
                <a:lnTo>
                  <a:pt x="0" y="938119"/>
                </a:lnTo>
                <a:lnTo>
                  <a:pt x="12192000" y="930214"/>
                </a:lnTo>
                <a:lnTo>
                  <a:pt x="12192000" y="370021"/>
                </a:lnTo>
                <a:lnTo>
                  <a:pt x="12108752" y="366720"/>
                </a:lnTo>
                <a:cubicBezTo>
                  <a:pt x="11840169" y="335954"/>
                  <a:pt x="11678912" y="180893"/>
                  <a:pt x="11658618" y="160663"/>
                </a:cubicBezTo>
                <a:cubicBezTo>
                  <a:pt x="11647459" y="179719"/>
                  <a:pt x="11482925" y="446769"/>
                  <a:pt x="11123443" y="481990"/>
                </a:cubicBezTo>
                <a:cubicBezTo>
                  <a:pt x="10849182" y="508903"/>
                  <a:pt x="10575579" y="389692"/>
                  <a:pt x="10436096" y="180712"/>
                </a:cubicBezTo>
                <a:cubicBezTo>
                  <a:pt x="10379537" y="232912"/>
                  <a:pt x="10137439" y="444872"/>
                  <a:pt x="9742733" y="471966"/>
                </a:cubicBezTo>
                <a:cubicBezTo>
                  <a:pt x="9195085" y="509806"/>
                  <a:pt x="8846653" y="160211"/>
                  <a:pt x="8818210" y="130499"/>
                </a:cubicBezTo>
                <a:cubicBezTo>
                  <a:pt x="8788563" y="167346"/>
                  <a:pt x="8558717" y="442434"/>
                  <a:pt x="8136988" y="471966"/>
                </a:cubicBezTo>
                <a:cubicBezTo>
                  <a:pt x="7788119" y="496350"/>
                  <a:pt x="7445812" y="343182"/>
                  <a:pt x="7261149" y="80286"/>
                </a:cubicBezTo>
                <a:cubicBezTo>
                  <a:pt x="7220343" y="126254"/>
                  <a:pt x="6978464" y="390505"/>
                  <a:pt x="6543389" y="431777"/>
                </a:cubicBezTo>
                <a:cubicBezTo>
                  <a:pt x="5977473" y="485603"/>
                  <a:pt x="5614272" y="111443"/>
                  <a:pt x="5594581" y="90401"/>
                </a:cubicBezTo>
                <a:cubicBezTo>
                  <a:pt x="5581890" y="110721"/>
                  <a:pt x="5371191" y="447401"/>
                  <a:pt x="4925502" y="481990"/>
                </a:cubicBezTo>
                <a:cubicBezTo>
                  <a:pt x="4573240" y="509355"/>
                  <a:pt x="4226229" y="336137"/>
                  <a:pt x="4073948" y="50213"/>
                </a:cubicBezTo>
                <a:cubicBezTo>
                  <a:pt x="3917716" y="290901"/>
                  <a:pt x="3613994" y="441314"/>
                  <a:pt x="3283219" y="441802"/>
                </a:cubicBezTo>
                <a:cubicBezTo>
                  <a:pt x="2933365" y="440989"/>
                  <a:pt x="2613156" y="267501"/>
                  <a:pt x="2468204" y="0"/>
                </a:cubicBezTo>
                <a:close/>
              </a:path>
            </a:pathLst>
          </a:custGeom>
          <a:solidFill>
            <a:srgbClr val="3097BE"/>
          </a:solidFill>
          <a:ln>
            <a:noFill/>
          </a:ln>
          <a:effectLst>
            <a:outerShdw blurRad="292100" dist="127080" dir="16200000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0" name="Google Shape;490;p51"/>
          <p:cNvSpPr/>
          <p:nvPr/>
        </p:nvSpPr>
        <p:spPr>
          <a:xfrm>
            <a:off x="0" y="6411240"/>
            <a:ext cx="12191400" cy="496440"/>
          </a:xfrm>
          <a:custGeom>
            <a:avLst/>
            <a:gdLst/>
            <a:ahLst/>
            <a:cxnLst/>
            <a:rect l="l" t="t" r="r" b="b"/>
            <a:pathLst>
              <a:path w="12192000" h="938175" extrusionOk="0">
                <a:moveTo>
                  <a:pt x="2343281" y="0"/>
                </a:moveTo>
                <a:cubicBezTo>
                  <a:pt x="2475893" y="267501"/>
                  <a:pt x="2768841" y="440989"/>
                  <a:pt x="3088911" y="441802"/>
                </a:cubicBezTo>
                <a:cubicBezTo>
                  <a:pt x="3391526" y="441314"/>
                  <a:pt x="3669391" y="290901"/>
                  <a:pt x="3812322" y="50213"/>
                </a:cubicBezTo>
                <a:cubicBezTo>
                  <a:pt x="3951639" y="336137"/>
                  <a:pt x="4269108" y="509355"/>
                  <a:pt x="4591380" y="481990"/>
                </a:cubicBezTo>
                <a:cubicBezTo>
                  <a:pt x="4999126" y="447401"/>
                  <a:pt x="5191888" y="110721"/>
                  <a:pt x="5203498" y="90401"/>
                </a:cubicBezTo>
                <a:cubicBezTo>
                  <a:pt x="5221513" y="111443"/>
                  <a:pt x="5553794" y="485603"/>
                  <a:pt x="6071531" y="431777"/>
                </a:cubicBezTo>
                <a:cubicBezTo>
                  <a:pt x="6469567" y="390505"/>
                  <a:pt x="6690854" y="126254"/>
                  <a:pt x="6728186" y="80286"/>
                </a:cubicBezTo>
                <a:cubicBezTo>
                  <a:pt x="6897128" y="343182"/>
                  <a:pt x="7210293" y="496350"/>
                  <a:pt x="7529462" y="471966"/>
                </a:cubicBezTo>
                <a:cubicBezTo>
                  <a:pt x="7915288" y="442434"/>
                  <a:pt x="8125566" y="167346"/>
                  <a:pt x="8152689" y="130499"/>
                </a:cubicBezTo>
                <a:cubicBezTo>
                  <a:pt x="8178711" y="160211"/>
                  <a:pt x="8497480" y="509806"/>
                  <a:pt x="8998504" y="471966"/>
                </a:cubicBezTo>
                <a:cubicBezTo>
                  <a:pt x="9359608" y="444872"/>
                  <a:pt x="9581095" y="232912"/>
                  <a:pt x="9632839" y="180712"/>
                </a:cubicBezTo>
                <a:cubicBezTo>
                  <a:pt x="9760447" y="389692"/>
                  <a:pt x="10010758" y="508903"/>
                  <a:pt x="10261670" y="481990"/>
                </a:cubicBezTo>
                <a:cubicBezTo>
                  <a:pt x="10590548" y="446769"/>
                  <a:pt x="10741075" y="179719"/>
                  <a:pt x="10751284" y="160663"/>
                </a:cubicBezTo>
                <a:cubicBezTo>
                  <a:pt x="10772502" y="183783"/>
                  <a:pt x="10962162" y="383009"/>
                  <a:pt x="11274326" y="371540"/>
                </a:cubicBezTo>
                <a:cubicBezTo>
                  <a:pt x="11596999" y="359709"/>
                  <a:pt x="11769544" y="133299"/>
                  <a:pt x="11786358" y="110450"/>
                </a:cubicBezTo>
                <a:cubicBezTo>
                  <a:pt x="11877506" y="192687"/>
                  <a:pt x="11993684" y="248608"/>
                  <a:pt x="12120141" y="271114"/>
                </a:cubicBezTo>
                <a:lnTo>
                  <a:pt x="12192000" y="277176"/>
                </a:lnTo>
                <a:lnTo>
                  <a:pt x="12192000" y="929539"/>
                </a:lnTo>
                <a:lnTo>
                  <a:pt x="6193" y="938175"/>
                </a:lnTo>
                <a:cubicBezTo>
                  <a:pt x="6092" y="752255"/>
                  <a:pt x="101" y="497222"/>
                  <a:pt x="0" y="311302"/>
                </a:cubicBezTo>
                <a:cubicBezTo>
                  <a:pt x="28525" y="332254"/>
                  <a:pt x="205975" y="458419"/>
                  <a:pt x="439773" y="421753"/>
                </a:cubicBezTo>
                <a:cubicBezTo>
                  <a:pt x="655154" y="387976"/>
                  <a:pt x="832304" y="229209"/>
                  <a:pt x="885349" y="20048"/>
                </a:cubicBezTo>
                <a:cubicBezTo>
                  <a:pt x="1023966" y="290350"/>
                  <a:pt x="1329824" y="457877"/>
                  <a:pt x="1653298" y="441802"/>
                </a:cubicBezTo>
                <a:cubicBezTo>
                  <a:pt x="1954953" y="426901"/>
                  <a:pt x="2223780" y="254857"/>
                  <a:pt x="2343281" y="0"/>
                </a:cubicBezTo>
                <a:close/>
              </a:path>
            </a:pathLst>
          </a:custGeom>
          <a:solidFill>
            <a:srgbClr val="88D0EB"/>
          </a:solidFill>
          <a:ln>
            <a:noFill/>
          </a:ln>
          <a:effectLst>
            <a:outerShdw blurRad="292100" dist="127080" dir="16200000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1" name="Google Shape;491;p51"/>
          <p:cNvSpPr/>
          <p:nvPr/>
        </p:nvSpPr>
        <p:spPr>
          <a:xfrm rot="5400000">
            <a:off x="-678600" y="5360040"/>
            <a:ext cx="1578960" cy="372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91425" rIns="90000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r-HR" sz="1400" b="0" strike="noStrike">
                <a:solidFill>
                  <a:srgbClr val="FFFFFF"/>
                </a:solidFill>
                <a:latin typeface="Barlow Condensed"/>
                <a:ea typeface="Barlow Condensed"/>
                <a:cs typeface="Barlow Condensed"/>
                <a:sym typeface="Barlow Condensed"/>
              </a:rPr>
              <a:t>SLIDESMANIA.COM</a:t>
            </a:r>
            <a:endParaRPr sz="1400" b="0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2" name="Google Shape;492;p51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080" cy="1144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93" name="Google Shape;493;p51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14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13D58"/>
            </a:gs>
            <a:gs pos="26000">
              <a:srgbClr val="213D58"/>
            </a:gs>
            <a:gs pos="100000">
              <a:srgbClr val="2C85C1"/>
            </a:gs>
          </a:gsLst>
          <a:lin ang="2700000" scaled="0"/>
        </a:gradFill>
        <a:effectLst/>
      </p:bgPr>
    </p:bg>
    <p:spTree>
      <p:nvGrpSpPr>
        <p:cNvPr id="1" name="Shape 5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Google Shape;543;p53"/>
          <p:cNvSpPr/>
          <p:nvPr/>
        </p:nvSpPr>
        <p:spPr>
          <a:xfrm flipH="1">
            <a:off x="17280" y="5342040"/>
            <a:ext cx="12191400" cy="937440"/>
          </a:xfrm>
          <a:custGeom>
            <a:avLst/>
            <a:gdLst/>
            <a:ahLst/>
            <a:cxnLst/>
            <a:rect l="l" t="t" r="r" b="b"/>
            <a:pathLst>
              <a:path w="12192000" h="937993" extrusionOk="0">
                <a:moveTo>
                  <a:pt x="2273469" y="0"/>
                </a:moveTo>
                <a:cubicBezTo>
                  <a:pt x="2418421" y="267501"/>
                  <a:pt x="2738629" y="440989"/>
                  <a:pt x="3088484" y="441802"/>
                </a:cubicBezTo>
                <a:cubicBezTo>
                  <a:pt x="3419259" y="441314"/>
                  <a:pt x="3722980" y="290901"/>
                  <a:pt x="3879212" y="50213"/>
                </a:cubicBezTo>
                <a:cubicBezTo>
                  <a:pt x="4031493" y="336137"/>
                  <a:pt x="4378505" y="509355"/>
                  <a:pt x="4730766" y="481990"/>
                </a:cubicBezTo>
                <a:cubicBezTo>
                  <a:pt x="5176455" y="447401"/>
                  <a:pt x="5387154" y="110721"/>
                  <a:pt x="5399845" y="90401"/>
                </a:cubicBezTo>
                <a:cubicBezTo>
                  <a:pt x="5419536" y="111443"/>
                  <a:pt x="5782737" y="485603"/>
                  <a:pt x="6348653" y="431777"/>
                </a:cubicBezTo>
                <a:cubicBezTo>
                  <a:pt x="6783728" y="390505"/>
                  <a:pt x="7025607" y="126254"/>
                  <a:pt x="7066414" y="80286"/>
                </a:cubicBezTo>
                <a:cubicBezTo>
                  <a:pt x="7251076" y="343182"/>
                  <a:pt x="7593383" y="496350"/>
                  <a:pt x="7942252" y="471966"/>
                </a:cubicBezTo>
                <a:cubicBezTo>
                  <a:pt x="8363981" y="442434"/>
                  <a:pt x="8593827" y="167346"/>
                  <a:pt x="8623474" y="130499"/>
                </a:cubicBezTo>
                <a:cubicBezTo>
                  <a:pt x="8651917" y="160211"/>
                  <a:pt x="9000349" y="509806"/>
                  <a:pt x="9547997" y="471966"/>
                </a:cubicBezTo>
                <a:cubicBezTo>
                  <a:pt x="9942703" y="444872"/>
                  <a:pt x="10184801" y="232912"/>
                  <a:pt x="10241360" y="180712"/>
                </a:cubicBezTo>
                <a:cubicBezTo>
                  <a:pt x="10380843" y="389692"/>
                  <a:pt x="10654446" y="508903"/>
                  <a:pt x="10928707" y="481990"/>
                </a:cubicBezTo>
                <a:cubicBezTo>
                  <a:pt x="11288189" y="446769"/>
                  <a:pt x="11452723" y="179719"/>
                  <a:pt x="11463882" y="160663"/>
                </a:cubicBezTo>
                <a:cubicBezTo>
                  <a:pt x="11487075" y="183783"/>
                  <a:pt x="11694384" y="383009"/>
                  <a:pt x="12035596" y="371540"/>
                </a:cubicBezTo>
                <a:cubicBezTo>
                  <a:pt x="12079684" y="370061"/>
                  <a:pt x="12121207" y="365230"/>
                  <a:pt x="12160154" y="357862"/>
                </a:cubicBezTo>
                <a:lnTo>
                  <a:pt x="12192000" y="349428"/>
                </a:lnTo>
                <a:lnTo>
                  <a:pt x="12192000" y="930088"/>
                </a:lnTo>
                <a:lnTo>
                  <a:pt x="0" y="937993"/>
                </a:lnTo>
                <a:lnTo>
                  <a:pt x="0" y="420247"/>
                </a:lnTo>
                <a:lnTo>
                  <a:pt x="14292" y="422910"/>
                </a:lnTo>
                <a:cubicBezTo>
                  <a:pt x="68901" y="429909"/>
                  <a:pt x="128940" y="430920"/>
                  <a:pt x="192828" y="421753"/>
                </a:cubicBezTo>
                <a:cubicBezTo>
                  <a:pt x="428252" y="387976"/>
                  <a:pt x="621887" y="229209"/>
                  <a:pt x="679868" y="20048"/>
                </a:cubicBezTo>
                <a:cubicBezTo>
                  <a:pt x="831384" y="290350"/>
                  <a:pt x="1165704" y="457877"/>
                  <a:pt x="1519279" y="441802"/>
                </a:cubicBezTo>
                <a:cubicBezTo>
                  <a:pt x="1849005" y="426901"/>
                  <a:pt x="2142847" y="254857"/>
                  <a:pt x="2273469" y="0"/>
                </a:cubicBezTo>
                <a:close/>
              </a:path>
            </a:pathLst>
          </a:custGeom>
          <a:gradFill>
            <a:gsLst>
              <a:gs pos="0">
                <a:srgbClr val="2C85C1"/>
              </a:gs>
              <a:gs pos="100000">
                <a:srgbClr val="213D58"/>
              </a:gs>
            </a:gsLst>
            <a:lin ang="8106000" scaled="0"/>
          </a:gradFill>
          <a:ln>
            <a:noFill/>
          </a:ln>
          <a:effectLst>
            <a:outerShdw blurRad="292100" dist="380880" dir="16200000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44" name="Google Shape;544;p53"/>
          <p:cNvGrpSpPr/>
          <p:nvPr/>
        </p:nvGrpSpPr>
        <p:grpSpPr>
          <a:xfrm>
            <a:off x="10294920" y="2366280"/>
            <a:ext cx="1288440" cy="3408480"/>
            <a:chOff x="10294920" y="2366280"/>
            <a:chExt cx="1288440" cy="3408480"/>
          </a:xfrm>
        </p:grpSpPr>
        <p:sp>
          <p:nvSpPr>
            <p:cNvPr id="545" name="Google Shape;545;p53"/>
            <p:cNvSpPr/>
            <p:nvPr/>
          </p:nvSpPr>
          <p:spPr>
            <a:xfrm flipH="1">
              <a:off x="10294920" y="2366280"/>
              <a:ext cx="1287360" cy="3408120"/>
            </a:xfrm>
            <a:custGeom>
              <a:avLst/>
              <a:gdLst/>
              <a:ahLst/>
              <a:cxnLst/>
              <a:rect l="l" t="t" r="r" b="b"/>
              <a:pathLst>
                <a:path w="1543145" h="4084034" extrusionOk="0">
                  <a:moveTo>
                    <a:pt x="1543145" y="4084034"/>
                  </a:moveTo>
                  <a:lnTo>
                    <a:pt x="0" y="4084034"/>
                  </a:lnTo>
                  <a:lnTo>
                    <a:pt x="44006" y="3596831"/>
                  </a:lnTo>
                  <a:lnTo>
                    <a:pt x="96203" y="3019235"/>
                  </a:lnTo>
                  <a:lnTo>
                    <a:pt x="140208" y="2532031"/>
                  </a:lnTo>
                  <a:lnTo>
                    <a:pt x="192405" y="1954435"/>
                  </a:lnTo>
                  <a:lnTo>
                    <a:pt x="236411" y="1467231"/>
                  </a:lnTo>
                  <a:lnTo>
                    <a:pt x="288608" y="889730"/>
                  </a:lnTo>
                  <a:lnTo>
                    <a:pt x="332613" y="402526"/>
                  </a:lnTo>
                  <a:lnTo>
                    <a:pt x="368999" y="0"/>
                  </a:lnTo>
                  <a:lnTo>
                    <a:pt x="1174147" y="0"/>
                  </a:lnTo>
                  <a:lnTo>
                    <a:pt x="1210532" y="402526"/>
                  </a:lnTo>
                  <a:lnTo>
                    <a:pt x="1254538" y="889730"/>
                  </a:lnTo>
                  <a:lnTo>
                    <a:pt x="1306735" y="1467231"/>
                  </a:lnTo>
                  <a:lnTo>
                    <a:pt x="1350740" y="1954435"/>
                  </a:lnTo>
                  <a:lnTo>
                    <a:pt x="1402937" y="2532031"/>
                  </a:lnTo>
                  <a:lnTo>
                    <a:pt x="1446943" y="3019235"/>
                  </a:lnTo>
                  <a:lnTo>
                    <a:pt x="1499140" y="3596831"/>
                  </a:lnTo>
                  <a:lnTo>
                    <a:pt x="1543145" y="4084034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100000">
                  <a:srgbClr val="D8D8D8"/>
                </a:gs>
              </a:gsLst>
              <a:lin ang="8106000" scaled="0"/>
            </a:gradFill>
            <a:ln>
              <a:noFill/>
            </a:ln>
            <a:effectLst>
              <a:outerShdw blurRad="292100" dist="380819" dir="18900000" algn="bl" rotWithShape="0">
                <a:srgbClr val="000000">
                  <a:alpha val="40000"/>
                </a:srgbClr>
              </a:outerShdw>
            </a:effectLst>
          </p:spPr>
        </p:sp>
        <p:sp>
          <p:nvSpPr>
            <p:cNvPr id="546" name="Google Shape;546;p53"/>
            <p:cNvSpPr/>
            <p:nvPr/>
          </p:nvSpPr>
          <p:spPr>
            <a:xfrm flipH="1">
              <a:off x="10536840" y="2702160"/>
              <a:ext cx="805680" cy="406080"/>
            </a:xfrm>
            <a:custGeom>
              <a:avLst/>
              <a:gdLst/>
              <a:ahLst/>
              <a:cxnLst/>
              <a:rect l="l" t="t" r="r" b="b"/>
              <a:pathLst>
                <a:path w="965930" h="487203" extrusionOk="0">
                  <a:moveTo>
                    <a:pt x="965930" y="487204"/>
                  </a:moveTo>
                  <a:lnTo>
                    <a:pt x="0" y="487204"/>
                  </a:lnTo>
                  <a:lnTo>
                    <a:pt x="44005" y="0"/>
                  </a:lnTo>
                  <a:lnTo>
                    <a:pt x="921925" y="0"/>
                  </a:lnTo>
                  <a:lnTo>
                    <a:pt x="965930" y="487204"/>
                  </a:lnTo>
                  <a:close/>
                </a:path>
              </a:pathLst>
            </a:custGeom>
            <a:solidFill>
              <a:srgbClr val="BF3F2F"/>
            </a:solidFill>
            <a:ln>
              <a:noFill/>
            </a:ln>
          </p:spPr>
        </p:sp>
        <p:sp>
          <p:nvSpPr>
            <p:cNvPr id="547" name="Google Shape;547;p53"/>
            <p:cNvSpPr/>
            <p:nvPr/>
          </p:nvSpPr>
          <p:spPr>
            <a:xfrm flipH="1">
              <a:off x="10456560" y="3591000"/>
              <a:ext cx="966240" cy="406080"/>
            </a:xfrm>
            <a:custGeom>
              <a:avLst/>
              <a:gdLst/>
              <a:ahLst/>
              <a:cxnLst/>
              <a:rect l="l" t="t" r="r" b="b"/>
              <a:pathLst>
                <a:path w="1158335" h="487203" extrusionOk="0">
                  <a:moveTo>
                    <a:pt x="1158335" y="487204"/>
                  </a:moveTo>
                  <a:lnTo>
                    <a:pt x="0" y="487204"/>
                  </a:lnTo>
                  <a:lnTo>
                    <a:pt x="44005" y="0"/>
                  </a:lnTo>
                  <a:lnTo>
                    <a:pt x="1114330" y="0"/>
                  </a:lnTo>
                  <a:lnTo>
                    <a:pt x="1158335" y="487204"/>
                  </a:lnTo>
                  <a:close/>
                </a:path>
              </a:pathLst>
            </a:custGeom>
            <a:solidFill>
              <a:srgbClr val="BF3F2F"/>
            </a:solidFill>
            <a:ln>
              <a:noFill/>
            </a:ln>
          </p:spPr>
        </p:sp>
        <p:sp>
          <p:nvSpPr>
            <p:cNvPr id="548" name="Google Shape;548;p53"/>
            <p:cNvSpPr/>
            <p:nvPr/>
          </p:nvSpPr>
          <p:spPr>
            <a:xfrm flipH="1">
              <a:off x="10376280" y="4479840"/>
              <a:ext cx="1126800" cy="406080"/>
            </a:xfrm>
            <a:custGeom>
              <a:avLst/>
              <a:gdLst/>
              <a:ahLst/>
              <a:cxnLst/>
              <a:rect l="l" t="t" r="r" b="b"/>
              <a:pathLst>
                <a:path w="1350740" h="487203" extrusionOk="0">
                  <a:moveTo>
                    <a:pt x="1350740" y="487204"/>
                  </a:moveTo>
                  <a:lnTo>
                    <a:pt x="0" y="487204"/>
                  </a:lnTo>
                  <a:lnTo>
                    <a:pt x="44006" y="0"/>
                  </a:lnTo>
                  <a:lnTo>
                    <a:pt x="1306735" y="0"/>
                  </a:lnTo>
                  <a:lnTo>
                    <a:pt x="1350740" y="487204"/>
                  </a:lnTo>
                  <a:close/>
                </a:path>
              </a:pathLst>
            </a:custGeom>
            <a:solidFill>
              <a:srgbClr val="BF3F2F"/>
            </a:solidFill>
            <a:ln>
              <a:noFill/>
            </a:ln>
          </p:spPr>
        </p:sp>
        <p:sp>
          <p:nvSpPr>
            <p:cNvPr id="549" name="Google Shape;549;p53"/>
            <p:cNvSpPr/>
            <p:nvPr/>
          </p:nvSpPr>
          <p:spPr>
            <a:xfrm flipH="1">
              <a:off x="10296000" y="5368680"/>
              <a:ext cx="1287360" cy="406080"/>
            </a:xfrm>
            <a:custGeom>
              <a:avLst/>
              <a:gdLst/>
              <a:ahLst/>
              <a:cxnLst/>
              <a:rect l="l" t="t" r="r" b="b"/>
              <a:pathLst>
                <a:path w="1543145" h="487203" extrusionOk="0">
                  <a:moveTo>
                    <a:pt x="1543145" y="487204"/>
                  </a:moveTo>
                  <a:lnTo>
                    <a:pt x="0" y="487204"/>
                  </a:lnTo>
                  <a:lnTo>
                    <a:pt x="44006" y="0"/>
                  </a:lnTo>
                  <a:lnTo>
                    <a:pt x="1499140" y="0"/>
                  </a:lnTo>
                  <a:lnTo>
                    <a:pt x="1543145" y="487204"/>
                  </a:lnTo>
                  <a:close/>
                </a:path>
              </a:pathLst>
            </a:custGeom>
            <a:solidFill>
              <a:srgbClr val="BF3F2F"/>
            </a:solidFill>
            <a:ln>
              <a:noFill/>
            </a:ln>
          </p:spPr>
        </p:sp>
      </p:grpSp>
      <p:sp>
        <p:nvSpPr>
          <p:cNvPr id="550" name="Google Shape;550;p53"/>
          <p:cNvSpPr/>
          <p:nvPr/>
        </p:nvSpPr>
        <p:spPr>
          <a:xfrm flipH="1">
            <a:off x="9230040" y="5489280"/>
            <a:ext cx="2978640" cy="991080"/>
          </a:xfrm>
          <a:custGeom>
            <a:avLst/>
            <a:gdLst/>
            <a:ahLst/>
            <a:cxnLst/>
            <a:rect l="l" t="t" r="r" b="b"/>
            <a:pathLst>
              <a:path w="2979311" h="991724" extrusionOk="0">
                <a:moveTo>
                  <a:pt x="627556" y="0"/>
                </a:moveTo>
                <a:lnTo>
                  <a:pt x="1877713" y="0"/>
                </a:lnTo>
                <a:lnTo>
                  <a:pt x="1983631" y="243649"/>
                </a:lnTo>
                <a:lnTo>
                  <a:pt x="2566561" y="264795"/>
                </a:lnTo>
                <a:cubicBezTo>
                  <a:pt x="2566561" y="264795"/>
                  <a:pt x="2952704" y="953261"/>
                  <a:pt x="2979184" y="953261"/>
                </a:cubicBezTo>
                <a:cubicBezTo>
                  <a:pt x="2996561" y="953261"/>
                  <a:pt x="1230438" y="975946"/>
                  <a:pt x="14175" y="991542"/>
                </a:cubicBezTo>
                <a:lnTo>
                  <a:pt x="0" y="991724"/>
                </a:lnTo>
                <a:lnTo>
                  <a:pt x="0" y="440557"/>
                </a:lnTo>
                <a:lnTo>
                  <a:pt x="151306" y="185451"/>
                </a:lnTo>
                <a:lnTo>
                  <a:pt x="532306" y="185451"/>
                </a:lnTo>
                <a:close/>
              </a:path>
            </a:pathLst>
          </a:custGeom>
          <a:solidFill>
            <a:srgbClr val="6A787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1" name="Google Shape;551;p53"/>
          <p:cNvSpPr/>
          <p:nvPr/>
        </p:nvSpPr>
        <p:spPr>
          <a:xfrm flipH="1">
            <a:off x="11634840" y="5675040"/>
            <a:ext cx="422640" cy="195120"/>
          </a:xfrm>
          <a:custGeom>
            <a:avLst/>
            <a:gdLst/>
            <a:ahLst/>
            <a:cxnLst/>
            <a:rect l="l" t="t" r="r" b="b"/>
            <a:pathLst>
              <a:path w="423386" h="195833" extrusionOk="0">
                <a:moveTo>
                  <a:pt x="0" y="0"/>
                </a:moveTo>
                <a:lnTo>
                  <a:pt x="211550" y="195834"/>
                </a:lnTo>
                <a:lnTo>
                  <a:pt x="423386" y="142875"/>
                </a:lnTo>
                <a:lnTo>
                  <a:pt x="381286" y="0"/>
                </a:lnTo>
                <a:lnTo>
                  <a:pt x="0" y="0"/>
                </a:lnTo>
                <a:close/>
              </a:path>
            </a:pathLst>
          </a:custGeom>
          <a:solidFill>
            <a:srgbClr val="828D91"/>
          </a:solidFill>
          <a:ln>
            <a:noFill/>
          </a:ln>
        </p:spPr>
      </p:sp>
      <p:sp>
        <p:nvSpPr>
          <p:cNvPr id="552" name="Google Shape;552;p53"/>
          <p:cNvSpPr/>
          <p:nvPr/>
        </p:nvSpPr>
        <p:spPr>
          <a:xfrm flipH="1">
            <a:off x="10332000" y="5489640"/>
            <a:ext cx="1249200" cy="282600"/>
          </a:xfrm>
          <a:custGeom>
            <a:avLst/>
            <a:gdLst/>
            <a:ahLst/>
            <a:cxnLst/>
            <a:rect l="l" t="t" r="r" b="b"/>
            <a:pathLst>
              <a:path w="1249775" h="283368" extrusionOk="0">
                <a:moveTo>
                  <a:pt x="0" y="0"/>
                </a:moveTo>
                <a:lnTo>
                  <a:pt x="232791" y="283369"/>
                </a:lnTo>
                <a:lnTo>
                  <a:pt x="1143667" y="185452"/>
                </a:lnTo>
                <a:lnTo>
                  <a:pt x="1249775" y="0"/>
                </a:lnTo>
                <a:lnTo>
                  <a:pt x="0" y="0"/>
                </a:lnTo>
                <a:close/>
              </a:path>
            </a:pathLst>
          </a:custGeom>
          <a:solidFill>
            <a:srgbClr val="828D91"/>
          </a:solidFill>
          <a:ln>
            <a:noFill/>
          </a:ln>
        </p:spPr>
      </p:sp>
      <p:sp>
        <p:nvSpPr>
          <p:cNvPr id="553" name="Google Shape;553;p53"/>
          <p:cNvSpPr/>
          <p:nvPr/>
        </p:nvSpPr>
        <p:spPr>
          <a:xfrm flipH="1">
            <a:off x="9642960" y="5733000"/>
            <a:ext cx="624960" cy="190080"/>
          </a:xfrm>
          <a:custGeom>
            <a:avLst/>
            <a:gdLst/>
            <a:ahLst/>
            <a:cxnLst/>
            <a:rect l="l" t="t" r="r" b="b"/>
            <a:pathLst>
              <a:path w="625601" h="190690" extrusionOk="0">
                <a:moveTo>
                  <a:pt x="42577" y="0"/>
                </a:moveTo>
                <a:lnTo>
                  <a:pt x="0" y="137731"/>
                </a:lnTo>
                <a:lnTo>
                  <a:pt x="529495" y="190691"/>
                </a:lnTo>
                <a:lnTo>
                  <a:pt x="625602" y="21241"/>
                </a:lnTo>
                <a:lnTo>
                  <a:pt x="42577" y="0"/>
                </a:lnTo>
                <a:close/>
              </a:path>
            </a:pathLst>
          </a:custGeom>
          <a:solidFill>
            <a:srgbClr val="828D91"/>
          </a:solidFill>
          <a:ln>
            <a:noFill/>
          </a:ln>
        </p:spPr>
      </p:sp>
      <p:sp>
        <p:nvSpPr>
          <p:cNvPr id="554" name="Google Shape;554;p53"/>
          <p:cNvSpPr/>
          <p:nvPr/>
        </p:nvSpPr>
        <p:spPr>
          <a:xfrm flipH="1">
            <a:off x="11846520" y="5675040"/>
            <a:ext cx="362160" cy="530640"/>
          </a:xfrm>
          <a:custGeom>
            <a:avLst/>
            <a:gdLst/>
            <a:ahLst/>
            <a:cxnLst/>
            <a:rect l="l" t="t" r="r" b="b"/>
            <a:pathLst>
              <a:path w="362765" h="531305" extrusionOk="0">
                <a:moveTo>
                  <a:pt x="151215" y="0"/>
                </a:moveTo>
                <a:lnTo>
                  <a:pt x="362765" y="195834"/>
                </a:lnTo>
                <a:lnTo>
                  <a:pt x="60823" y="531305"/>
                </a:lnTo>
                <a:lnTo>
                  <a:pt x="0" y="493150"/>
                </a:lnTo>
                <a:lnTo>
                  <a:pt x="0" y="241052"/>
                </a:lnTo>
                <a:close/>
              </a:path>
            </a:pathLst>
          </a:custGeom>
          <a:solidFill>
            <a:srgbClr val="4B575D"/>
          </a:solidFill>
          <a:ln>
            <a:noFill/>
          </a:ln>
        </p:spPr>
      </p:sp>
      <p:sp>
        <p:nvSpPr>
          <p:cNvPr id="555" name="Google Shape;555;p53"/>
          <p:cNvSpPr/>
          <p:nvPr/>
        </p:nvSpPr>
        <p:spPr>
          <a:xfrm flipH="1">
            <a:off x="11348640" y="5489640"/>
            <a:ext cx="327240" cy="327600"/>
          </a:xfrm>
          <a:custGeom>
            <a:avLst/>
            <a:gdLst/>
            <a:ahLst/>
            <a:cxnLst/>
            <a:rect l="l" t="t" r="r" b="b"/>
            <a:pathLst>
              <a:path w="328136" h="328326" extrusionOk="0">
                <a:moveTo>
                  <a:pt x="95345" y="0"/>
                </a:moveTo>
                <a:lnTo>
                  <a:pt x="0" y="185452"/>
                </a:lnTo>
                <a:lnTo>
                  <a:pt x="42100" y="328327"/>
                </a:lnTo>
                <a:lnTo>
                  <a:pt x="328136" y="283369"/>
                </a:lnTo>
                <a:lnTo>
                  <a:pt x="95345" y="0"/>
                </a:lnTo>
                <a:close/>
              </a:path>
            </a:pathLst>
          </a:custGeom>
          <a:solidFill>
            <a:srgbClr val="4B575D"/>
          </a:solidFill>
          <a:ln>
            <a:noFill/>
          </a:ln>
        </p:spPr>
      </p:sp>
      <p:sp>
        <p:nvSpPr>
          <p:cNvPr id="556" name="Google Shape;556;p53"/>
          <p:cNvSpPr/>
          <p:nvPr/>
        </p:nvSpPr>
        <p:spPr>
          <a:xfrm flipH="1">
            <a:off x="9696600" y="5870880"/>
            <a:ext cx="571320" cy="168840"/>
          </a:xfrm>
          <a:custGeom>
            <a:avLst/>
            <a:gdLst/>
            <a:ahLst/>
            <a:cxnLst/>
            <a:rect l="l" t="t" r="r" b="b"/>
            <a:pathLst>
              <a:path w="571881" h="169449" extrusionOk="0">
                <a:moveTo>
                  <a:pt x="0" y="0"/>
                </a:moveTo>
                <a:lnTo>
                  <a:pt x="0" y="121825"/>
                </a:lnTo>
                <a:lnTo>
                  <a:pt x="571881" y="169450"/>
                </a:lnTo>
                <a:lnTo>
                  <a:pt x="529495" y="52959"/>
                </a:lnTo>
                <a:lnTo>
                  <a:pt x="0" y="0"/>
                </a:lnTo>
                <a:close/>
              </a:path>
            </a:pathLst>
          </a:custGeom>
          <a:solidFill>
            <a:srgbClr val="4B575D"/>
          </a:solidFill>
          <a:ln>
            <a:noFill/>
          </a:ln>
        </p:spPr>
      </p:sp>
      <p:sp>
        <p:nvSpPr>
          <p:cNvPr id="557" name="Google Shape;557;p53"/>
          <p:cNvSpPr/>
          <p:nvPr/>
        </p:nvSpPr>
        <p:spPr>
          <a:xfrm flipH="1">
            <a:off x="10225800" y="5489640"/>
            <a:ext cx="211320" cy="502560"/>
          </a:xfrm>
          <a:custGeom>
            <a:avLst/>
            <a:gdLst/>
            <a:ahLst/>
            <a:cxnLst/>
            <a:rect l="l" t="t" r="r" b="b"/>
            <a:pathLst>
              <a:path w="212026" h="503110" extrusionOk="0">
                <a:moveTo>
                  <a:pt x="106109" y="0"/>
                </a:moveTo>
                <a:lnTo>
                  <a:pt x="0" y="185452"/>
                </a:lnTo>
                <a:lnTo>
                  <a:pt x="169450" y="503111"/>
                </a:lnTo>
                <a:lnTo>
                  <a:pt x="212027" y="243554"/>
                </a:lnTo>
                <a:lnTo>
                  <a:pt x="106109" y="0"/>
                </a:lnTo>
                <a:close/>
              </a:path>
            </a:pathLst>
          </a:custGeom>
          <a:solidFill>
            <a:srgbClr val="788587"/>
          </a:solidFill>
          <a:ln>
            <a:noFill/>
          </a:ln>
        </p:spPr>
      </p:sp>
      <p:sp>
        <p:nvSpPr>
          <p:cNvPr id="558" name="Google Shape;558;p53"/>
          <p:cNvSpPr/>
          <p:nvPr/>
        </p:nvSpPr>
        <p:spPr>
          <a:xfrm flipH="1">
            <a:off x="9230400" y="5754240"/>
            <a:ext cx="507960" cy="690480"/>
          </a:xfrm>
          <a:custGeom>
            <a:avLst/>
            <a:gdLst/>
            <a:ahLst/>
            <a:cxnLst/>
            <a:rect l="l" t="t" r="r" b="b"/>
            <a:pathLst>
              <a:path w="508730" h="691324" extrusionOk="0">
                <a:moveTo>
                  <a:pt x="96107" y="0"/>
                </a:moveTo>
                <a:lnTo>
                  <a:pt x="0" y="169450"/>
                </a:lnTo>
                <a:lnTo>
                  <a:pt x="296513" y="691325"/>
                </a:lnTo>
                <a:lnTo>
                  <a:pt x="508730" y="688467"/>
                </a:lnTo>
                <a:lnTo>
                  <a:pt x="96107" y="0"/>
                </a:lnTo>
                <a:close/>
              </a:path>
            </a:pathLst>
          </a:custGeom>
          <a:solidFill>
            <a:srgbClr val="788587"/>
          </a:solidFill>
          <a:ln>
            <a:noFill/>
          </a:ln>
        </p:spPr>
      </p:sp>
      <p:sp>
        <p:nvSpPr>
          <p:cNvPr id="559" name="Google Shape;559;p53"/>
          <p:cNvSpPr/>
          <p:nvPr/>
        </p:nvSpPr>
        <p:spPr>
          <a:xfrm flipH="1">
            <a:off x="10225800" y="5973120"/>
            <a:ext cx="889200" cy="108720"/>
          </a:xfrm>
          <a:custGeom>
            <a:avLst/>
            <a:gdLst/>
            <a:ahLst/>
            <a:cxnLst/>
            <a:rect l="l" t="t" r="r" b="b"/>
            <a:pathLst>
              <a:path w="889920" h="109346" extrusionOk="0">
                <a:moveTo>
                  <a:pt x="0" y="0"/>
                </a:moveTo>
                <a:lnTo>
                  <a:pt x="677894" y="0"/>
                </a:lnTo>
                <a:lnTo>
                  <a:pt x="889921" y="109347"/>
                </a:lnTo>
                <a:lnTo>
                  <a:pt x="84773" y="109347"/>
                </a:lnTo>
                <a:lnTo>
                  <a:pt x="0" y="0"/>
                </a:lnTo>
                <a:close/>
              </a:path>
            </a:pathLst>
          </a:custGeom>
          <a:solidFill>
            <a:srgbClr val="788587"/>
          </a:solidFill>
          <a:ln>
            <a:noFill/>
          </a:ln>
        </p:spPr>
      </p:sp>
      <p:sp>
        <p:nvSpPr>
          <p:cNvPr id="560" name="Google Shape;560;p53"/>
          <p:cNvSpPr/>
          <p:nvPr/>
        </p:nvSpPr>
        <p:spPr>
          <a:xfrm flipH="1">
            <a:off x="10225800" y="6082560"/>
            <a:ext cx="804600" cy="123120"/>
          </a:xfrm>
          <a:custGeom>
            <a:avLst/>
            <a:gdLst/>
            <a:ahLst/>
            <a:cxnLst/>
            <a:rect l="l" t="t" r="r" b="b"/>
            <a:pathLst>
              <a:path w="805148" h="123729" extrusionOk="0">
                <a:moveTo>
                  <a:pt x="0" y="0"/>
                </a:moveTo>
                <a:lnTo>
                  <a:pt x="148209" y="123730"/>
                </a:lnTo>
                <a:lnTo>
                  <a:pt x="805148" y="0"/>
                </a:lnTo>
                <a:lnTo>
                  <a:pt x="0" y="0"/>
                </a:lnTo>
                <a:close/>
              </a:path>
            </a:pathLst>
          </a:custGeom>
          <a:solidFill>
            <a:srgbClr val="4B575D"/>
          </a:solidFill>
          <a:ln>
            <a:noFill/>
          </a:ln>
        </p:spPr>
      </p:sp>
      <p:grpSp>
        <p:nvGrpSpPr>
          <p:cNvPr id="561" name="Google Shape;561;p53"/>
          <p:cNvGrpSpPr/>
          <p:nvPr/>
        </p:nvGrpSpPr>
        <p:grpSpPr>
          <a:xfrm>
            <a:off x="10478520" y="1423440"/>
            <a:ext cx="922680" cy="1056600"/>
            <a:chOff x="10478520" y="1423440"/>
            <a:chExt cx="922680" cy="1056600"/>
          </a:xfrm>
        </p:grpSpPr>
        <p:sp>
          <p:nvSpPr>
            <p:cNvPr id="562" name="Google Shape;562;p53"/>
            <p:cNvSpPr/>
            <p:nvPr/>
          </p:nvSpPr>
          <p:spPr>
            <a:xfrm flipH="1">
              <a:off x="10497960" y="1423440"/>
              <a:ext cx="883800" cy="1051200"/>
            </a:xfrm>
            <a:custGeom>
              <a:avLst/>
              <a:gdLst/>
              <a:ahLst/>
              <a:cxnLst/>
              <a:rect l="l" t="t" r="r" b="b"/>
              <a:pathLst>
                <a:path w="2516957" h="2993015" extrusionOk="0">
                  <a:moveTo>
                    <a:pt x="1645592" y="1371606"/>
                  </a:moveTo>
                  <a:lnTo>
                    <a:pt x="1645592" y="2565669"/>
                  </a:lnTo>
                  <a:lnTo>
                    <a:pt x="2268914" y="2565669"/>
                  </a:lnTo>
                  <a:lnTo>
                    <a:pt x="2034282" y="1371606"/>
                  </a:lnTo>
                  <a:close/>
                  <a:moveTo>
                    <a:pt x="937010" y="1371606"/>
                  </a:moveTo>
                  <a:lnTo>
                    <a:pt x="937010" y="2565669"/>
                  </a:lnTo>
                  <a:lnTo>
                    <a:pt x="1546611" y="2565669"/>
                  </a:lnTo>
                  <a:lnTo>
                    <a:pt x="1546611" y="1371606"/>
                  </a:lnTo>
                  <a:close/>
                  <a:moveTo>
                    <a:pt x="451162" y="1371605"/>
                  </a:moveTo>
                  <a:lnTo>
                    <a:pt x="216530" y="2565669"/>
                  </a:lnTo>
                  <a:lnTo>
                    <a:pt x="838029" y="2565669"/>
                  </a:lnTo>
                  <a:lnTo>
                    <a:pt x="838029" y="1371606"/>
                  </a:lnTo>
                  <a:close/>
                  <a:moveTo>
                    <a:pt x="1258479" y="0"/>
                  </a:moveTo>
                  <a:cubicBezTo>
                    <a:pt x="1366509" y="0"/>
                    <a:pt x="1454085" y="87576"/>
                    <a:pt x="1454085" y="195606"/>
                  </a:cubicBezTo>
                  <a:cubicBezTo>
                    <a:pt x="1454085" y="222614"/>
                    <a:pt x="1448611" y="248343"/>
                    <a:pt x="1438713" y="271745"/>
                  </a:cubicBezTo>
                  <a:lnTo>
                    <a:pt x="1401404" y="327081"/>
                  </a:lnTo>
                  <a:lnTo>
                    <a:pt x="2516957" y="1371606"/>
                  </a:lnTo>
                  <a:lnTo>
                    <a:pt x="2135156" y="1371606"/>
                  </a:lnTo>
                  <a:lnTo>
                    <a:pt x="2369519" y="2564302"/>
                  </a:lnTo>
                  <a:lnTo>
                    <a:pt x="2362562" y="2565669"/>
                  </a:lnTo>
                  <a:lnTo>
                    <a:pt x="2500478" y="2565669"/>
                  </a:lnTo>
                  <a:lnTo>
                    <a:pt x="2500478" y="2993015"/>
                  </a:lnTo>
                  <a:lnTo>
                    <a:pt x="16478" y="2993015"/>
                  </a:lnTo>
                  <a:lnTo>
                    <a:pt x="16478" y="2565669"/>
                  </a:lnTo>
                  <a:lnTo>
                    <a:pt x="115656" y="2565669"/>
                  </a:lnTo>
                  <a:lnTo>
                    <a:pt x="350288" y="1371605"/>
                  </a:lnTo>
                  <a:lnTo>
                    <a:pt x="0" y="1371605"/>
                  </a:lnTo>
                  <a:lnTo>
                    <a:pt x="1115553" y="327081"/>
                  </a:lnTo>
                  <a:lnTo>
                    <a:pt x="1078244" y="271745"/>
                  </a:lnTo>
                  <a:cubicBezTo>
                    <a:pt x="1068346" y="248343"/>
                    <a:pt x="1062873" y="222614"/>
                    <a:pt x="1062873" y="195606"/>
                  </a:cubicBezTo>
                  <a:cubicBezTo>
                    <a:pt x="1062873" y="87576"/>
                    <a:pt x="1150449" y="0"/>
                    <a:pt x="1258479" y="0"/>
                  </a:cubicBezTo>
                  <a:close/>
                </a:path>
              </a:pathLst>
            </a:custGeom>
            <a:solidFill>
              <a:srgbClr val="4B575D"/>
            </a:solidFill>
            <a:ln>
              <a:noFill/>
            </a:ln>
            <a:effectLst>
              <a:outerShdw blurRad="292100" dist="380880" algn="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" name="Google Shape;563;p53"/>
            <p:cNvSpPr/>
            <p:nvPr/>
          </p:nvSpPr>
          <p:spPr>
            <a:xfrm flipH="1">
              <a:off x="10503720" y="2407320"/>
              <a:ext cx="872280" cy="72720"/>
            </a:xfrm>
            <a:prstGeom prst="rect">
              <a:avLst/>
            </a:prstGeom>
            <a:solidFill>
              <a:srgbClr val="272E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" name="Google Shape;564;p53"/>
            <p:cNvSpPr/>
            <p:nvPr/>
          </p:nvSpPr>
          <p:spPr>
            <a:xfrm flipH="1">
              <a:off x="10478520" y="1873800"/>
              <a:ext cx="922680" cy="71280"/>
            </a:xfrm>
            <a:prstGeom prst="rect">
              <a:avLst/>
            </a:prstGeom>
            <a:solidFill>
              <a:srgbClr val="272E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65" name="Google Shape;565;p53"/>
          <p:cNvSpPr/>
          <p:nvPr/>
        </p:nvSpPr>
        <p:spPr>
          <a:xfrm flipH="1">
            <a:off x="10791000" y="3266280"/>
            <a:ext cx="297360" cy="571680"/>
          </a:xfrm>
          <a:prstGeom prst="rect">
            <a:avLst/>
          </a:prstGeom>
          <a:solidFill>
            <a:srgbClr val="4B575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6" name="Google Shape;566;p53"/>
          <p:cNvSpPr/>
          <p:nvPr/>
        </p:nvSpPr>
        <p:spPr>
          <a:xfrm flipH="1">
            <a:off x="10809720" y="3297600"/>
            <a:ext cx="244800" cy="500760"/>
          </a:xfrm>
          <a:prstGeom prst="rect">
            <a:avLst/>
          </a:prstGeom>
          <a:solidFill>
            <a:srgbClr val="272E3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7" name="Google Shape;567;p53"/>
          <p:cNvSpPr/>
          <p:nvPr/>
        </p:nvSpPr>
        <p:spPr>
          <a:xfrm rot="5400000" flipH="1">
            <a:off x="10820160" y="2077920"/>
            <a:ext cx="250560" cy="240480"/>
          </a:xfrm>
          <a:prstGeom prst="flowChartDelay">
            <a:avLst/>
          </a:prstGeom>
          <a:solidFill>
            <a:srgbClr val="ECC383"/>
          </a:solidFill>
          <a:ln>
            <a:noFill/>
          </a:ln>
          <a:effectLst>
            <a:outerShdw blurRad="127000" dist="37996" dir="16789159" sx="120000" sy="120000" algn="ctr" rotWithShape="0">
              <a:srgbClr val="ECC383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68" name="Google Shape;568;p53"/>
          <p:cNvGrpSpPr/>
          <p:nvPr/>
        </p:nvGrpSpPr>
        <p:grpSpPr>
          <a:xfrm>
            <a:off x="10791360" y="1941840"/>
            <a:ext cx="296640" cy="397080"/>
            <a:chOff x="10791360" y="1941840"/>
            <a:chExt cx="296640" cy="397080"/>
          </a:xfrm>
        </p:grpSpPr>
        <p:sp>
          <p:nvSpPr>
            <p:cNvPr id="569" name="Google Shape;569;p53"/>
            <p:cNvSpPr/>
            <p:nvPr/>
          </p:nvSpPr>
          <p:spPr>
            <a:xfrm flipH="1">
              <a:off x="11042640" y="1941840"/>
              <a:ext cx="45360" cy="395280"/>
            </a:xfrm>
            <a:prstGeom prst="rect">
              <a:avLst/>
            </a:prstGeom>
            <a:solidFill>
              <a:srgbClr val="4B57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" name="Google Shape;570;p53"/>
            <p:cNvSpPr/>
            <p:nvPr/>
          </p:nvSpPr>
          <p:spPr>
            <a:xfrm flipH="1">
              <a:off x="10791360" y="1943640"/>
              <a:ext cx="45360" cy="395280"/>
            </a:xfrm>
            <a:prstGeom prst="rect">
              <a:avLst/>
            </a:prstGeom>
            <a:solidFill>
              <a:srgbClr val="4B57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71" name="Google Shape;571;p53"/>
          <p:cNvSpPr/>
          <p:nvPr/>
        </p:nvSpPr>
        <p:spPr>
          <a:xfrm>
            <a:off x="18000" y="5674680"/>
            <a:ext cx="12191400" cy="937440"/>
          </a:xfrm>
          <a:custGeom>
            <a:avLst/>
            <a:gdLst/>
            <a:ahLst/>
            <a:cxnLst/>
            <a:rect l="l" t="t" r="r" b="b"/>
            <a:pathLst>
              <a:path w="12192000" h="938119" extrusionOk="0">
                <a:moveTo>
                  <a:pt x="2468204" y="0"/>
                </a:moveTo>
                <a:cubicBezTo>
                  <a:pt x="2337583" y="254857"/>
                  <a:pt x="2043740" y="426901"/>
                  <a:pt x="1714014" y="441802"/>
                </a:cubicBezTo>
                <a:cubicBezTo>
                  <a:pt x="1360440" y="457877"/>
                  <a:pt x="1026120" y="290350"/>
                  <a:pt x="874604" y="20048"/>
                </a:cubicBezTo>
                <a:cubicBezTo>
                  <a:pt x="816622" y="229209"/>
                  <a:pt x="622988" y="387976"/>
                  <a:pt x="387564" y="421753"/>
                </a:cubicBezTo>
                <a:cubicBezTo>
                  <a:pt x="259787" y="440086"/>
                  <a:pt x="147408" y="417712"/>
                  <a:pt x="63075" y="388135"/>
                </a:cubicBezTo>
                <a:lnTo>
                  <a:pt x="0" y="360460"/>
                </a:lnTo>
                <a:lnTo>
                  <a:pt x="0" y="938119"/>
                </a:lnTo>
                <a:lnTo>
                  <a:pt x="12192000" y="930214"/>
                </a:lnTo>
                <a:lnTo>
                  <a:pt x="12192000" y="370021"/>
                </a:lnTo>
                <a:lnTo>
                  <a:pt x="12108752" y="366720"/>
                </a:lnTo>
                <a:cubicBezTo>
                  <a:pt x="11840169" y="335954"/>
                  <a:pt x="11678912" y="180893"/>
                  <a:pt x="11658618" y="160663"/>
                </a:cubicBezTo>
                <a:cubicBezTo>
                  <a:pt x="11647459" y="179719"/>
                  <a:pt x="11482925" y="446769"/>
                  <a:pt x="11123443" y="481990"/>
                </a:cubicBezTo>
                <a:cubicBezTo>
                  <a:pt x="10849182" y="508903"/>
                  <a:pt x="10575579" y="389692"/>
                  <a:pt x="10436096" y="180712"/>
                </a:cubicBezTo>
                <a:cubicBezTo>
                  <a:pt x="10379537" y="232912"/>
                  <a:pt x="10137439" y="444872"/>
                  <a:pt x="9742733" y="471966"/>
                </a:cubicBezTo>
                <a:cubicBezTo>
                  <a:pt x="9195085" y="509806"/>
                  <a:pt x="8846653" y="160211"/>
                  <a:pt x="8818210" y="130499"/>
                </a:cubicBezTo>
                <a:cubicBezTo>
                  <a:pt x="8788563" y="167346"/>
                  <a:pt x="8558717" y="442434"/>
                  <a:pt x="8136988" y="471966"/>
                </a:cubicBezTo>
                <a:cubicBezTo>
                  <a:pt x="7788119" y="496350"/>
                  <a:pt x="7445812" y="343182"/>
                  <a:pt x="7261149" y="80286"/>
                </a:cubicBezTo>
                <a:cubicBezTo>
                  <a:pt x="7220343" y="126254"/>
                  <a:pt x="6978464" y="390505"/>
                  <a:pt x="6543389" y="431777"/>
                </a:cubicBezTo>
                <a:cubicBezTo>
                  <a:pt x="5977473" y="485603"/>
                  <a:pt x="5614272" y="111443"/>
                  <a:pt x="5594581" y="90401"/>
                </a:cubicBezTo>
                <a:cubicBezTo>
                  <a:pt x="5581890" y="110721"/>
                  <a:pt x="5371191" y="447401"/>
                  <a:pt x="4925502" y="481990"/>
                </a:cubicBezTo>
                <a:cubicBezTo>
                  <a:pt x="4573240" y="509355"/>
                  <a:pt x="4226229" y="336137"/>
                  <a:pt x="4073948" y="50213"/>
                </a:cubicBezTo>
                <a:cubicBezTo>
                  <a:pt x="3917716" y="290901"/>
                  <a:pt x="3613994" y="441314"/>
                  <a:pt x="3283219" y="441802"/>
                </a:cubicBezTo>
                <a:cubicBezTo>
                  <a:pt x="2933365" y="440989"/>
                  <a:pt x="2613156" y="267501"/>
                  <a:pt x="2468204" y="0"/>
                </a:cubicBezTo>
                <a:close/>
              </a:path>
            </a:pathLst>
          </a:custGeom>
          <a:solidFill>
            <a:srgbClr val="3097BE"/>
          </a:solidFill>
          <a:ln>
            <a:noFill/>
          </a:ln>
          <a:effectLst>
            <a:outerShdw blurRad="292100" dist="127080" dir="16200000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2" name="Google Shape;572;p53"/>
          <p:cNvSpPr/>
          <p:nvPr/>
        </p:nvSpPr>
        <p:spPr>
          <a:xfrm flipH="1">
            <a:off x="17280" y="5969160"/>
            <a:ext cx="12191400" cy="937440"/>
          </a:xfrm>
          <a:custGeom>
            <a:avLst/>
            <a:gdLst/>
            <a:ahLst/>
            <a:cxnLst/>
            <a:rect l="l" t="t" r="r" b="b"/>
            <a:pathLst>
              <a:path w="12192000" h="938175" extrusionOk="0">
                <a:moveTo>
                  <a:pt x="2343281" y="0"/>
                </a:moveTo>
                <a:cubicBezTo>
                  <a:pt x="2475893" y="267501"/>
                  <a:pt x="2768841" y="440989"/>
                  <a:pt x="3088911" y="441802"/>
                </a:cubicBezTo>
                <a:cubicBezTo>
                  <a:pt x="3391526" y="441314"/>
                  <a:pt x="3669391" y="290901"/>
                  <a:pt x="3812322" y="50213"/>
                </a:cubicBezTo>
                <a:cubicBezTo>
                  <a:pt x="3951639" y="336137"/>
                  <a:pt x="4269108" y="509355"/>
                  <a:pt x="4591380" y="481990"/>
                </a:cubicBezTo>
                <a:cubicBezTo>
                  <a:pt x="4999126" y="447401"/>
                  <a:pt x="5191888" y="110721"/>
                  <a:pt x="5203498" y="90401"/>
                </a:cubicBezTo>
                <a:cubicBezTo>
                  <a:pt x="5221513" y="111443"/>
                  <a:pt x="5553794" y="485603"/>
                  <a:pt x="6071531" y="431777"/>
                </a:cubicBezTo>
                <a:cubicBezTo>
                  <a:pt x="6469567" y="390505"/>
                  <a:pt x="6690854" y="126254"/>
                  <a:pt x="6728186" y="80286"/>
                </a:cubicBezTo>
                <a:cubicBezTo>
                  <a:pt x="6897128" y="343182"/>
                  <a:pt x="7210293" y="496350"/>
                  <a:pt x="7529462" y="471966"/>
                </a:cubicBezTo>
                <a:cubicBezTo>
                  <a:pt x="7915288" y="442434"/>
                  <a:pt x="8125566" y="167346"/>
                  <a:pt x="8152689" y="130499"/>
                </a:cubicBezTo>
                <a:cubicBezTo>
                  <a:pt x="8178711" y="160211"/>
                  <a:pt x="8497480" y="509806"/>
                  <a:pt x="8998504" y="471966"/>
                </a:cubicBezTo>
                <a:cubicBezTo>
                  <a:pt x="9359608" y="444872"/>
                  <a:pt x="9581095" y="232912"/>
                  <a:pt x="9632839" y="180712"/>
                </a:cubicBezTo>
                <a:cubicBezTo>
                  <a:pt x="9760447" y="389692"/>
                  <a:pt x="10010758" y="508903"/>
                  <a:pt x="10261670" y="481990"/>
                </a:cubicBezTo>
                <a:cubicBezTo>
                  <a:pt x="10590548" y="446769"/>
                  <a:pt x="10741075" y="179719"/>
                  <a:pt x="10751284" y="160663"/>
                </a:cubicBezTo>
                <a:cubicBezTo>
                  <a:pt x="10772502" y="183783"/>
                  <a:pt x="10962162" y="383009"/>
                  <a:pt x="11274326" y="371540"/>
                </a:cubicBezTo>
                <a:cubicBezTo>
                  <a:pt x="11596999" y="359709"/>
                  <a:pt x="11769544" y="133299"/>
                  <a:pt x="11786358" y="110450"/>
                </a:cubicBezTo>
                <a:cubicBezTo>
                  <a:pt x="11877506" y="192687"/>
                  <a:pt x="11993684" y="248608"/>
                  <a:pt x="12120141" y="271114"/>
                </a:cubicBezTo>
                <a:lnTo>
                  <a:pt x="12192000" y="277176"/>
                </a:lnTo>
                <a:lnTo>
                  <a:pt x="12192000" y="929539"/>
                </a:lnTo>
                <a:lnTo>
                  <a:pt x="6193" y="938175"/>
                </a:lnTo>
                <a:cubicBezTo>
                  <a:pt x="6092" y="752255"/>
                  <a:pt x="101" y="497222"/>
                  <a:pt x="0" y="311302"/>
                </a:cubicBezTo>
                <a:cubicBezTo>
                  <a:pt x="28525" y="332254"/>
                  <a:pt x="205975" y="458419"/>
                  <a:pt x="439773" y="421753"/>
                </a:cubicBezTo>
                <a:cubicBezTo>
                  <a:pt x="655154" y="387976"/>
                  <a:pt x="832304" y="229209"/>
                  <a:pt x="885349" y="20048"/>
                </a:cubicBezTo>
                <a:cubicBezTo>
                  <a:pt x="1023966" y="290350"/>
                  <a:pt x="1329824" y="457877"/>
                  <a:pt x="1653298" y="441802"/>
                </a:cubicBezTo>
                <a:cubicBezTo>
                  <a:pt x="1954953" y="426901"/>
                  <a:pt x="2223780" y="254857"/>
                  <a:pt x="2343281" y="0"/>
                </a:cubicBezTo>
                <a:close/>
              </a:path>
            </a:pathLst>
          </a:custGeom>
          <a:solidFill>
            <a:srgbClr val="88D0EB"/>
          </a:solidFill>
          <a:ln>
            <a:noFill/>
          </a:ln>
          <a:effectLst>
            <a:outerShdw blurRad="292100" dist="127080" dir="16200000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3" name="Google Shape;573;p53"/>
          <p:cNvSpPr/>
          <p:nvPr/>
        </p:nvSpPr>
        <p:spPr>
          <a:xfrm flipH="1">
            <a:off x="-720" y="0"/>
            <a:ext cx="3961080" cy="1961280"/>
          </a:xfrm>
          <a:custGeom>
            <a:avLst/>
            <a:gdLst/>
            <a:ahLst/>
            <a:cxnLst/>
            <a:rect l="l" t="t" r="r" b="b"/>
            <a:pathLst>
              <a:path w="3961800" h="1961855" extrusionOk="0">
                <a:moveTo>
                  <a:pt x="16450" y="0"/>
                </a:moveTo>
                <a:cubicBezTo>
                  <a:pt x="-39176" y="234125"/>
                  <a:pt x="49502" y="472345"/>
                  <a:pt x="233620" y="594455"/>
                </a:cubicBezTo>
                <a:cubicBezTo>
                  <a:pt x="441837" y="732473"/>
                  <a:pt x="675199" y="657225"/>
                  <a:pt x="704917" y="647700"/>
                </a:cubicBezTo>
                <a:cubicBezTo>
                  <a:pt x="706727" y="673132"/>
                  <a:pt x="730920" y="944975"/>
                  <a:pt x="969712" y="1087184"/>
                </a:cubicBezTo>
                <a:cubicBezTo>
                  <a:pt x="1155069" y="1197674"/>
                  <a:pt x="1394718" y="1185291"/>
                  <a:pt x="1578741" y="1055465"/>
                </a:cubicBezTo>
                <a:cubicBezTo>
                  <a:pt x="1545765" y="1314879"/>
                  <a:pt x="1729322" y="1551908"/>
                  <a:pt x="1988735" y="1584884"/>
                </a:cubicBezTo>
                <a:cubicBezTo>
                  <a:pt x="2173701" y="1608401"/>
                  <a:pt x="2355247" y="1521171"/>
                  <a:pt x="2452469" y="1362075"/>
                </a:cubicBezTo>
                <a:cubicBezTo>
                  <a:pt x="2566769" y="1683163"/>
                  <a:pt x="2847756" y="1913573"/>
                  <a:pt x="3177989" y="1955197"/>
                </a:cubicBezTo>
                <a:cubicBezTo>
                  <a:pt x="3636903" y="2013109"/>
                  <a:pt x="3938655" y="1674971"/>
                  <a:pt x="3961801" y="1648111"/>
                </a:cubicBezTo>
                <a:lnTo>
                  <a:pt x="3951133" y="0"/>
                </a:lnTo>
                <a:close/>
              </a:path>
            </a:pathLst>
          </a:custGeom>
          <a:gradFill>
            <a:gsLst>
              <a:gs pos="0">
                <a:srgbClr val="2C85C1"/>
              </a:gs>
              <a:gs pos="100000">
                <a:srgbClr val="213D58"/>
              </a:gs>
            </a:gsLst>
            <a:lin ang="8106000" scaled="0"/>
          </a:gradFill>
          <a:ln>
            <a:noFill/>
          </a:ln>
          <a:effectLst>
            <a:outerShdw blurRad="292100" dist="254049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4" name="Google Shape;574;p53"/>
          <p:cNvSpPr/>
          <p:nvPr/>
        </p:nvSpPr>
        <p:spPr>
          <a:xfrm rot="5400000">
            <a:off x="-678600" y="4826880"/>
            <a:ext cx="1578960" cy="372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91425" rIns="90000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r-HR" sz="1400" b="0" strike="noStrike">
                <a:solidFill>
                  <a:srgbClr val="FFFFFF"/>
                </a:solidFill>
                <a:latin typeface="Barlow Condensed"/>
                <a:ea typeface="Barlow Condensed"/>
                <a:cs typeface="Barlow Condensed"/>
                <a:sym typeface="Barlow Condensed"/>
              </a:rPr>
              <a:t>SLIDESMANIA.COM</a:t>
            </a:r>
            <a:endParaRPr sz="1400" b="0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5" name="Google Shape;575;p53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76" name="Google Shape;576;p53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13D58"/>
            </a:gs>
            <a:gs pos="26000">
              <a:srgbClr val="213D58"/>
            </a:gs>
            <a:gs pos="100000">
              <a:srgbClr val="2C85C1"/>
            </a:gs>
          </a:gsLst>
          <a:lin ang="2700000" scaled="0"/>
        </a:gradFill>
        <a:effectLst/>
      </p:bgPr>
    </p:bg>
    <p:spTree>
      <p:nvGrpSpPr>
        <p:cNvPr id="1" name="Shape 6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" name="Google Shape;686;p57"/>
          <p:cNvSpPr/>
          <p:nvPr/>
        </p:nvSpPr>
        <p:spPr>
          <a:xfrm flipH="1">
            <a:off x="22320" y="5883480"/>
            <a:ext cx="12191400" cy="973800"/>
          </a:xfrm>
          <a:custGeom>
            <a:avLst/>
            <a:gdLst/>
            <a:ahLst/>
            <a:cxnLst/>
            <a:rect l="l" t="t" r="r" b="b"/>
            <a:pathLst>
              <a:path w="12192000" h="974656" extrusionOk="0">
                <a:moveTo>
                  <a:pt x="2273469" y="0"/>
                </a:moveTo>
                <a:cubicBezTo>
                  <a:pt x="2418421" y="141476"/>
                  <a:pt x="2738629" y="233230"/>
                  <a:pt x="3088484" y="233660"/>
                </a:cubicBezTo>
                <a:cubicBezTo>
                  <a:pt x="3419259" y="233402"/>
                  <a:pt x="3722980" y="153851"/>
                  <a:pt x="3879212" y="26557"/>
                </a:cubicBezTo>
                <a:cubicBezTo>
                  <a:pt x="4031493" y="177776"/>
                  <a:pt x="4378506" y="269387"/>
                  <a:pt x="4730766" y="254914"/>
                </a:cubicBezTo>
                <a:cubicBezTo>
                  <a:pt x="5176455" y="236621"/>
                  <a:pt x="5387154" y="58558"/>
                  <a:pt x="5399845" y="47811"/>
                </a:cubicBezTo>
                <a:cubicBezTo>
                  <a:pt x="5419536" y="58940"/>
                  <a:pt x="5782737" y="256825"/>
                  <a:pt x="6348653" y="228358"/>
                </a:cubicBezTo>
                <a:cubicBezTo>
                  <a:pt x="6783728" y="206530"/>
                  <a:pt x="7025607" y="66773"/>
                  <a:pt x="7066414" y="42462"/>
                </a:cubicBezTo>
                <a:cubicBezTo>
                  <a:pt x="7251076" y="181502"/>
                  <a:pt x="7593383" y="262509"/>
                  <a:pt x="7942252" y="249613"/>
                </a:cubicBezTo>
                <a:cubicBezTo>
                  <a:pt x="8363981" y="233994"/>
                  <a:pt x="8593827" y="88506"/>
                  <a:pt x="8623474" y="69018"/>
                </a:cubicBezTo>
                <a:cubicBezTo>
                  <a:pt x="8651917" y="84732"/>
                  <a:pt x="9000349" y="269625"/>
                  <a:pt x="9547997" y="249613"/>
                </a:cubicBezTo>
                <a:cubicBezTo>
                  <a:pt x="9942703" y="235283"/>
                  <a:pt x="10184801" y="123182"/>
                  <a:pt x="10241360" y="95575"/>
                </a:cubicBezTo>
                <a:cubicBezTo>
                  <a:pt x="10380843" y="206100"/>
                  <a:pt x="10654446" y="269148"/>
                  <a:pt x="10928707" y="254914"/>
                </a:cubicBezTo>
                <a:cubicBezTo>
                  <a:pt x="11288189" y="236287"/>
                  <a:pt x="11452723" y="95050"/>
                  <a:pt x="11463882" y="84971"/>
                </a:cubicBezTo>
                <a:cubicBezTo>
                  <a:pt x="11487075" y="97199"/>
                  <a:pt x="11694384" y="202565"/>
                  <a:pt x="12035596" y="196500"/>
                </a:cubicBezTo>
                <a:cubicBezTo>
                  <a:pt x="12079684" y="195717"/>
                  <a:pt x="12121207" y="193162"/>
                  <a:pt x="12160154" y="189266"/>
                </a:cubicBezTo>
                <a:lnTo>
                  <a:pt x="12192000" y="184805"/>
                </a:lnTo>
                <a:lnTo>
                  <a:pt x="12192000" y="340247"/>
                </a:lnTo>
                <a:lnTo>
                  <a:pt x="12192000" y="491903"/>
                </a:lnTo>
                <a:lnTo>
                  <a:pt x="12192000" y="974656"/>
                </a:lnTo>
                <a:lnTo>
                  <a:pt x="0" y="974656"/>
                </a:lnTo>
                <a:lnTo>
                  <a:pt x="0" y="496084"/>
                </a:lnTo>
                <a:lnTo>
                  <a:pt x="0" y="340247"/>
                </a:lnTo>
                <a:lnTo>
                  <a:pt x="0" y="222260"/>
                </a:lnTo>
                <a:lnTo>
                  <a:pt x="14292" y="223668"/>
                </a:lnTo>
                <a:cubicBezTo>
                  <a:pt x="68901" y="227370"/>
                  <a:pt x="128940" y="227904"/>
                  <a:pt x="192828" y="223056"/>
                </a:cubicBezTo>
                <a:cubicBezTo>
                  <a:pt x="428252" y="205192"/>
                  <a:pt x="621887" y="121224"/>
                  <a:pt x="679868" y="10603"/>
                </a:cubicBezTo>
                <a:cubicBezTo>
                  <a:pt x="831384" y="153560"/>
                  <a:pt x="1165704" y="242161"/>
                  <a:pt x="1519279" y="233660"/>
                </a:cubicBezTo>
                <a:cubicBezTo>
                  <a:pt x="1849005" y="225779"/>
                  <a:pt x="2142847" y="134789"/>
                  <a:pt x="2273469" y="0"/>
                </a:cubicBezTo>
                <a:close/>
              </a:path>
            </a:pathLst>
          </a:custGeom>
          <a:gradFill>
            <a:gsLst>
              <a:gs pos="0">
                <a:srgbClr val="2C85C1"/>
              </a:gs>
              <a:gs pos="100000">
                <a:srgbClr val="213D58"/>
              </a:gs>
            </a:gsLst>
            <a:lin ang="8106000" scaled="0"/>
          </a:gradFill>
          <a:ln>
            <a:noFill/>
          </a:ln>
          <a:effectLst>
            <a:outerShdw blurRad="292100" dist="380880" dir="16200000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87" name="Google Shape;687;p57"/>
          <p:cNvGrpSpPr/>
          <p:nvPr/>
        </p:nvGrpSpPr>
        <p:grpSpPr>
          <a:xfrm>
            <a:off x="0" y="3573360"/>
            <a:ext cx="1811160" cy="3075120"/>
            <a:chOff x="0" y="3573360"/>
            <a:chExt cx="1811160" cy="3075120"/>
          </a:xfrm>
        </p:grpSpPr>
        <p:grpSp>
          <p:nvGrpSpPr>
            <p:cNvPr id="688" name="Google Shape;688;p57"/>
            <p:cNvGrpSpPr/>
            <p:nvPr/>
          </p:nvGrpSpPr>
          <p:grpSpPr>
            <a:xfrm>
              <a:off x="380520" y="4146840"/>
              <a:ext cx="783360" cy="2072520"/>
              <a:chOff x="380520" y="4146840"/>
              <a:chExt cx="783360" cy="2072520"/>
            </a:xfrm>
          </p:grpSpPr>
          <p:sp>
            <p:nvSpPr>
              <p:cNvPr id="689" name="Google Shape;689;p57"/>
              <p:cNvSpPr/>
              <p:nvPr/>
            </p:nvSpPr>
            <p:spPr>
              <a:xfrm>
                <a:off x="381240" y="4146840"/>
                <a:ext cx="782640" cy="2072520"/>
              </a:xfrm>
              <a:custGeom>
                <a:avLst/>
                <a:gdLst/>
                <a:ahLst/>
                <a:cxnLst/>
                <a:rect l="l" t="t" r="r" b="b"/>
                <a:pathLst>
                  <a:path w="1543145" h="4084034" extrusionOk="0">
                    <a:moveTo>
                      <a:pt x="1543145" y="4084034"/>
                    </a:moveTo>
                    <a:lnTo>
                      <a:pt x="0" y="4084034"/>
                    </a:lnTo>
                    <a:lnTo>
                      <a:pt x="44006" y="3596831"/>
                    </a:lnTo>
                    <a:lnTo>
                      <a:pt x="96203" y="3019235"/>
                    </a:lnTo>
                    <a:lnTo>
                      <a:pt x="140208" y="2532031"/>
                    </a:lnTo>
                    <a:lnTo>
                      <a:pt x="192405" y="1954435"/>
                    </a:lnTo>
                    <a:lnTo>
                      <a:pt x="236411" y="1467231"/>
                    </a:lnTo>
                    <a:lnTo>
                      <a:pt x="288608" y="889730"/>
                    </a:lnTo>
                    <a:lnTo>
                      <a:pt x="332613" y="402526"/>
                    </a:lnTo>
                    <a:lnTo>
                      <a:pt x="368999" y="0"/>
                    </a:lnTo>
                    <a:lnTo>
                      <a:pt x="1174147" y="0"/>
                    </a:lnTo>
                    <a:lnTo>
                      <a:pt x="1210532" y="402526"/>
                    </a:lnTo>
                    <a:lnTo>
                      <a:pt x="1254538" y="889730"/>
                    </a:lnTo>
                    <a:lnTo>
                      <a:pt x="1306735" y="1467231"/>
                    </a:lnTo>
                    <a:lnTo>
                      <a:pt x="1350740" y="1954435"/>
                    </a:lnTo>
                    <a:lnTo>
                      <a:pt x="1402937" y="2532031"/>
                    </a:lnTo>
                    <a:lnTo>
                      <a:pt x="1446943" y="3019235"/>
                    </a:lnTo>
                    <a:lnTo>
                      <a:pt x="1499140" y="3596831"/>
                    </a:lnTo>
                    <a:lnTo>
                      <a:pt x="1543145" y="4084034"/>
                    </a:ln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100000">
                    <a:srgbClr val="D8D8D8"/>
                  </a:gs>
                </a:gsLst>
                <a:lin ang="8100000" scaled="0"/>
              </a:gradFill>
              <a:ln>
                <a:noFill/>
              </a:ln>
              <a:effectLst>
                <a:outerShdw blurRad="292100" dist="380819" dir="18900000" algn="bl" rotWithShape="0">
                  <a:srgbClr val="000000">
                    <a:alpha val="40000"/>
                  </a:srgbClr>
                </a:outerShdw>
              </a:effectLst>
            </p:spPr>
          </p:sp>
          <p:sp>
            <p:nvSpPr>
              <p:cNvPr id="690" name="Google Shape;690;p57"/>
              <p:cNvSpPr/>
              <p:nvPr/>
            </p:nvSpPr>
            <p:spPr>
              <a:xfrm>
                <a:off x="527040" y="4351320"/>
                <a:ext cx="489600" cy="246600"/>
              </a:xfrm>
              <a:custGeom>
                <a:avLst/>
                <a:gdLst/>
                <a:ahLst/>
                <a:cxnLst/>
                <a:rect l="l" t="t" r="r" b="b"/>
                <a:pathLst>
                  <a:path w="965930" h="487203" extrusionOk="0">
                    <a:moveTo>
                      <a:pt x="965930" y="487204"/>
                    </a:moveTo>
                    <a:lnTo>
                      <a:pt x="0" y="487204"/>
                    </a:lnTo>
                    <a:lnTo>
                      <a:pt x="44005" y="0"/>
                    </a:lnTo>
                    <a:lnTo>
                      <a:pt x="921925" y="0"/>
                    </a:lnTo>
                    <a:lnTo>
                      <a:pt x="965930" y="487204"/>
                    </a:lnTo>
                    <a:close/>
                  </a:path>
                </a:pathLst>
              </a:custGeom>
              <a:solidFill>
                <a:srgbClr val="BF3F2F"/>
              </a:solidFill>
              <a:ln>
                <a:noFill/>
              </a:ln>
            </p:spPr>
          </p:sp>
          <p:sp>
            <p:nvSpPr>
              <p:cNvPr id="691" name="Google Shape;691;p57"/>
              <p:cNvSpPr/>
              <p:nvPr/>
            </p:nvSpPr>
            <p:spPr>
              <a:xfrm>
                <a:off x="478080" y="4891680"/>
                <a:ext cx="587160" cy="246600"/>
              </a:xfrm>
              <a:custGeom>
                <a:avLst/>
                <a:gdLst/>
                <a:ahLst/>
                <a:cxnLst/>
                <a:rect l="l" t="t" r="r" b="b"/>
                <a:pathLst>
                  <a:path w="1158335" h="487203" extrusionOk="0">
                    <a:moveTo>
                      <a:pt x="1158335" y="487204"/>
                    </a:moveTo>
                    <a:lnTo>
                      <a:pt x="0" y="487204"/>
                    </a:lnTo>
                    <a:lnTo>
                      <a:pt x="44005" y="0"/>
                    </a:lnTo>
                    <a:lnTo>
                      <a:pt x="1114330" y="0"/>
                    </a:lnTo>
                    <a:lnTo>
                      <a:pt x="1158335" y="487204"/>
                    </a:lnTo>
                    <a:close/>
                  </a:path>
                </a:pathLst>
              </a:custGeom>
              <a:solidFill>
                <a:srgbClr val="BF3F2F"/>
              </a:solidFill>
              <a:ln>
                <a:noFill/>
              </a:ln>
            </p:spPr>
          </p:sp>
          <p:sp>
            <p:nvSpPr>
              <p:cNvPr id="692" name="Google Shape;692;p57"/>
              <p:cNvSpPr/>
              <p:nvPr/>
            </p:nvSpPr>
            <p:spPr>
              <a:xfrm>
                <a:off x="429120" y="5432400"/>
                <a:ext cx="685080" cy="246600"/>
              </a:xfrm>
              <a:custGeom>
                <a:avLst/>
                <a:gdLst/>
                <a:ahLst/>
                <a:cxnLst/>
                <a:rect l="l" t="t" r="r" b="b"/>
                <a:pathLst>
                  <a:path w="1350740" h="487203" extrusionOk="0">
                    <a:moveTo>
                      <a:pt x="1350740" y="487204"/>
                    </a:moveTo>
                    <a:lnTo>
                      <a:pt x="0" y="487204"/>
                    </a:lnTo>
                    <a:lnTo>
                      <a:pt x="44006" y="0"/>
                    </a:lnTo>
                    <a:lnTo>
                      <a:pt x="1306735" y="0"/>
                    </a:lnTo>
                    <a:lnTo>
                      <a:pt x="1350740" y="487204"/>
                    </a:lnTo>
                    <a:close/>
                  </a:path>
                </a:pathLst>
              </a:custGeom>
              <a:solidFill>
                <a:srgbClr val="BF3F2F"/>
              </a:solidFill>
              <a:ln>
                <a:noFill/>
              </a:ln>
            </p:spPr>
          </p:sp>
          <p:sp>
            <p:nvSpPr>
              <p:cNvPr id="693" name="Google Shape;693;p57"/>
              <p:cNvSpPr/>
              <p:nvPr/>
            </p:nvSpPr>
            <p:spPr>
              <a:xfrm>
                <a:off x="380520" y="5972760"/>
                <a:ext cx="782640" cy="246600"/>
              </a:xfrm>
              <a:custGeom>
                <a:avLst/>
                <a:gdLst/>
                <a:ahLst/>
                <a:cxnLst/>
                <a:rect l="l" t="t" r="r" b="b"/>
                <a:pathLst>
                  <a:path w="1543145" h="487203" extrusionOk="0">
                    <a:moveTo>
                      <a:pt x="1543145" y="487204"/>
                    </a:moveTo>
                    <a:lnTo>
                      <a:pt x="0" y="487204"/>
                    </a:lnTo>
                    <a:lnTo>
                      <a:pt x="44006" y="0"/>
                    </a:lnTo>
                    <a:lnTo>
                      <a:pt x="1499140" y="0"/>
                    </a:lnTo>
                    <a:lnTo>
                      <a:pt x="1543145" y="487204"/>
                    </a:lnTo>
                    <a:close/>
                  </a:path>
                </a:pathLst>
              </a:custGeom>
              <a:solidFill>
                <a:srgbClr val="BF3F2F"/>
              </a:solidFill>
              <a:ln>
                <a:noFill/>
              </a:ln>
            </p:spPr>
          </p:sp>
        </p:grpSp>
        <p:sp>
          <p:nvSpPr>
            <p:cNvPr id="694" name="Google Shape;694;p57"/>
            <p:cNvSpPr/>
            <p:nvPr/>
          </p:nvSpPr>
          <p:spPr>
            <a:xfrm>
              <a:off x="0" y="6046200"/>
              <a:ext cx="1811160" cy="602280"/>
            </a:xfrm>
            <a:custGeom>
              <a:avLst/>
              <a:gdLst/>
              <a:ahLst/>
              <a:cxnLst/>
              <a:rect l="l" t="t" r="r" b="b"/>
              <a:pathLst>
                <a:path w="2979311" h="991724" extrusionOk="0">
                  <a:moveTo>
                    <a:pt x="627556" y="0"/>
                  </a:moveTo>
                  <a:lnTo>
                    <a:pt x="1877713" y="0"/>
                  </a:lnTo>
                  <a:lnTo>
                    <a:pt x="1983631" y="243649"/>
                  </a:lnTo>
                  <a:lnTo>
                    <a:pt x="2566561" y="264795"/>
                  </a:lnTo>
                  <a:cubicBezTo>
                    <a:pt x="2566561" y="264795"/>
                    <a:pt x="2952704" y="953261"/>
                    <a:pt x="2979184" y="953261"/>
                  </a:cubicBezTo>
                  <a:cubicBezTo>
                    <a:pt x="2996561" y="953261"/>
                    <a:pt x="1230438" y="975946"/>
                    <a:pt x="14175" y="991542"/>
                  </a:cubicBezTo>
                  <a:lnTo>
                    <a:pt x="0" y="991724"/>
                  </a:lnTo>
                  <a:lnTo>
                    <a:pt x="0" y="440557"/>
                  </a:lnTo>
                  <a:lnTo>
                    <a:pt x="151306" y="185451"/>
                  </a:lnTo>
                  <a:lnTo>
                    <a:pt x="532306" y="185451"/>
                  </a:lnTo>
                  <a:close/>
                </a:path>
              </a:pathLst>
            </a:custGeom>
            <a:solidFill>
              <a:srgbClr val="6A78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" name="Google Shape;695;p57"/>
            <p:cNvSpPr/>
            <p:nvPr/>
          </p:nvSpPr>
          <p:spPr>
            <a:xfrm>
              <a:off x="91800" y="6159240"/>
              <a:ext cx="256680" cy="118440"/>
            </a:xfrm>
            <a:custGeom>
              <a:avLst/>
              <a:gdLst/>
              <a:ahLst/>
              <a:cxnLst/>
              <a:rect l="l" t="t" r="r" b="b"/>
              <a:pathLst>
                <a:path w="423386" h="195833" extrusionOk="0">
                  <a:moveTo>
                    <a:pt x="0" y="0"/>
                  </a:moveTo>
                  <a:lnTo>
                    <a:pt x="211550" y="195834"/>
                  </a:lnTo>
                  <a:lnTo>
                    <a:pt x="423386" y="142875"/>
                  </a:lnTo>
                  <a:lnTo>
                    <a:pt x="38128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28D91"/>
            </a:solidFill>
            <a:ln>
              <a:noFill/>
            </a:ln>
          </p:spPr>
        </p:sp>
        <p:sp>
          <p:nvSpPr>
            <p:cNvPr id="696" name="Google Shape;696;p57"/>
            <p:cNvSpPr/>
            <p:nvPr/>
          </p:nvSpPr>
          <p:spPr>
            <a:xfrm>
              <a:off x="381960" y="6046560"/>
              <a:ext cx="759240" cy="171720"/>
            </a:xfrm>
            <a:custGeom>
              <a:avLst/>
              <a:gdLst/>
              <a:ahLst/>
              <a:cxnLst/>
              <a:rect l="l" t="t" r="r" b="b"/>
              <a:pathLst>
                <a:path w="1249775" h="283368" extrusionOk="0">
                  <a:moveTo>
                    <a:pt x="0" y="0"/>
                  </a:moveTo>
                  <a:lnTo>
                    <a:pt x="232791" y="283369"/>
                  </a:lnTo>
                  <a:lnTo>
                    <a:pt x="1143667" y="185452"/>
                  </a:lnTo>
                  <a:lnTo>
                    <a:pt x="124977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28D91"/>
            </a:solidFill>
            <a:ln>
              <a:noFill/>
            </a:ln>
          </p:spPr>
        </p:sp>
        <p:sp>
          <p:nvSpPr>
            <p:cNvPr id="697" name="Google Shape;697;p57"/>
            <p:cNvSpPr/>
            <p:nvPr/>
          </p:nvSpPr>
          <p:spPr>
            <a:xfrm>
              <a:off x="1180440" y="6194520"/>
              <a:ext cx="379800" cy="115200"/>
            </a:xfrm>
            <a:custGeom>
              <a:avLst/>
              <a:gdLst/>
              <a:ahLst/>
              <a:cxnLst/>
              <a:rect l="l" t="t" r="r" b="b"/>
              <a:pathLst>
                <a:path w="625601" h="190690" extrusionOk="0">
                  <a:moveTo>
                    <a:pt x="42577" y="0"/>
                  </a:moveTo>
                  <a:lnTo>
                    <a:pt x="0" y="137731"/>
                  </a:lnTo>
                  <a:lnTo>
                    <a:pt x="529495" y="190691"/>
                  </a:lnTo>
                  <a:lnTo>
                    <a:pt x="625602" y="21241"/>
                  </a:lnTo>
                  <a:lnTo>
                    <a:pt x="42577" y="0"/>
                  </a:lnTo>
                  <a:close/>
                </a:path>
              </a:pathLst>
            </a:custGeom>
            <a:solidFill>
              <a:srgbClr val="828D91"/>
            </a:solidFill>
            <a:ln>
              <a:noFill/>
            </a:ln>
          </p:spPr>
        </p:sp>
        <p:sp>
          <p:nvSpPr>
            <p:cNvPr id="698" name="Google Shape;698;p57"/>
            <p:cNvSpPr/>
            <p:nvPr/>
          </p:nvSpPr>
          <p:spPr>
            <a:xfrm>
              <a:off x="0" y="6159240"/>
              <a:ext cx="219960" cy="322560"/>
            </a:xfrm>
            <a:custGeom>
              <a:avLst/>
              <a:gdLst/>
              <a:ahLst/>
              <a:cxnLst/>
              <a:rect l="l" t="t" r="r" b="b"/>
              <a:pathLst>
                <a:path w="362765" h="531305" extrusionOk="0">
                  <a:moveTo>
                    <a:pt x="151215" y="0"/>
                  </a:moveTo>
                  <a:lnTo>
                    <a:pt x="362765" y="195834"/>
                  </a:lnTo>
                  <a:lnTo>
                    <a:pt x="60823" y="531305"/>
                  </a:lnTo>
                  <a:lnTo>
                    <a:pt x="0" y="493150"/>
                  </a:lnTo>
                  <a:lnTo>
                    <a:pt x="0" y="241052"/>
                  </a:lnTo>
                  <a:close/>
                </a:path>
              </a:pathLst>
            </a:custGeom>
            <a:solidFill>
              <a:srgbClr val="4B575D"/>
            </a:solidFill>
            <a:ln>
              <a:noFill/>
            </a:ln>
          </p:spPr>
        </p:sp>
        <p:sp>
          <p:nvSpPr>
            <p:cNvPr id="699" name="Google Shape;699;p57"/>
            <p:cNvSpPr/>
            <p:nvPr/>
          </p:nvSpPr>
          <p:spPr>
            <a:xfrm>
              <a:off x="324000" y="6046560"/>
              <a:ext cx="198720" cy="199080"/>
            </a:xfrm>
            <a:custGeom>
              <a:avLst/>
              <a:gdLst/>
              <a:ahLst/>
              <a:cxnLst/>
              <a:rect l="l" t="t" r="r" b="b"/>
              <a:pathLst>
                <a:path w="328136" h="328326" extrusionOk="0">
                  <a:moveTo>
                    <a:pt x="95345" y="0"/>
                  </a:moveTo>
                  <a:lnTo>
                    <a:pt x="0" y="185452"/>
                  </a:lnTo>
                  <a:lnTo>
                    <a:pt x="42100" y="328327"/>
                  </a:lnTo>
                  <a:lnTo>
                    <a:pt x="328136" y="283369"/>
                  </a:lnTo>
                  <a:lnTo>
                    <a:pt x="95345" y="0"/>
                  </a:lnTo>
                  <a:close/>
                </a:path>
              </a:pathLst>
            </a:custGeom>
            <a:solidFill>
              <a:srgbClr val="4B575D"/>
            </a:solidFill>
            <a:ln>
              <a:noFill/>
            </a:ln>
          </p:spPr>
        </p:sp>
        <p:sp>
          <p:nvSpPr>
            <p:cNvPr id="700" name="Google Shape;700;p57"/>
            <p:cNvSpPr/>
            <p:nvPr/>
          </p:nvSpPr>
          <p:spPr>
            <a:xfrm>
              <a:off x="1077480" y="6046560"/>
              <a:ext cx="128160" cy="305280"/>
            </a:xfrm>
            <a:custGeom>
              <a:avLst/>
              <a:gdLst/>
              <a:ahLst/>
              <a:cxnLst/>
              <a:rect l="l" t="t" r="r" b="b"/>
              <a:pathLst>
                <a:path w="212026" h="503110" extrusionOk="0">
                  <a:moveTo>
                    <a:pt x="106109" y="0"/>
                  </a:moveTo>
                  <a:lnTo>
                    <a:pt x="0" y="185452"/>
                  </a:lnTo>
                  <a:lnTo>
                    <a:pt x="169450" y="503111"/>
                  </a:lnTo>
                  <a:lnTo>
                    <a:pt x="212027" y="243554"/>
                  </a:lnTo>
                  <a:lnTo>
                    <a:pt x="106109" y="0"/>
                  </a:lnTo>
                  <a:close/>
                </a:path>
              </a:pathLst>
            </a:custGeom>
            <a:solidFill>
              <a:srgbClr val="788587"/>
            </a:solidFill>
            <a:ln>
              <a:noFill/>
            </a:ln>
          </p:spPr>
        </p:sp>
        <p:sp>
          <p:nvSpPr>
            <p:cNvPr id="701" name="Google Shape;701;p57"/>
            <p:cNvSpPr/>
            <p:nvPr/>
          </p:nvSpPr>
          <p:spPr>
            <a:xfrm>
              <a:off x="1502640" y="6207480"/>
              <a:ext cx="308520" cy="419760"/>
            </a:xfrm>
            <a:custGeom>
              <a:avLst/>
              <a:gdLst/>
              <a:ahLst/>
              <a:cxnLst/>
              <a:rect l="l" t="t" r="r" b="b"/>
              <a:pathLst>
                <a:path w="508730" h="691324" extrusionOk="0">
                  <a:moveTo>
                    <a:pt x="96107" y="0"/>
                  </a:moveTo>
                  <a:lnTo>
                    <a:pt x="0" y="169450"/>
                  </a:lnTo>
                  <a:lnTo>
                    <a:pt x="296513" y="691325"/>
                  </a:lnTo>
                  <a:lnTo>
                    <a:pt x="508730" y="688467"/>
                  </a:lnTo>
                  <a:lnTo>
                    <a:pt x="96107" y="0"/>
                  </a:lnTo>
                  <a:close/>
                </a:path>
              </a:pathLst>
            </a:custGeom>
            <a:solidFill>
              <a:srgbClr val="788587"/>
            </a:solidFill>
            <a:ln>
              <a:noFill/>
            </a:ln>
          </p:spPr>
        </p:sp>
        <p:grpSp>
          <p:nvGrpSpPr>
            <p:cNvPr id="702" name="Google Shape;702;p57"/>
            <p:cNvGrpSpPr/>
            <p:nvPr/>
          </p:nvGrpSpPr>
          <p:grpSpPr>
            <a:xfrm>
              <a:off x="491040" y="3573360"/>
              <a:ext cx="560880" cy="642240"/>
              <a:chOff x="491040" y="3573360"/>
              <a:chExt cx="560880" cy="642240"/>
            </a:xfrm>
          </p:grpSpPr>
          <p:sp>
            <p:nvSpPr>
              <p:cNvPr id="703" name="Google Shape;703;p57"/>
              <p:cNvSpPr/>
              <p:nvPr/>
            </p:nvSpPr>
            <p:spPr>
              <a:xfrm>
                <a:off x="502920" y="3573360"/>
                <a:ext cx="537120" cy="639000"/>
              </a:xfrm>
              <a:custGeom>
                <a:avLst/>
                <a:gdLst/>
                <a:ahLst/>
                <a:cxnLst/>
                <a:rect l="l" t="t" r="r" b="b"/>
                <a:pathLst>
                  <a:path w="2516957" h="2993015" extrusionOk="0">
                    <a:moveTo>
                      <a:pt x="1645592" y="1371606"/>
                    </a:moveTo>
                    <a:lnTo>
                      <a:pt x="1645592" y="2565669"/>
                    </a:lnTo>
                    <a:lnTo>
                      <a:pt x="2268914" y="2565669"/>
                    </a:lnTo>
                    <a:lnTo>
                      <a:pt x="2034282" y="1371606"/>
                    </a:lnTo>
                    <a:close/>
                    <a:moveTo>
                      <a:pt x="937010" y="1371606"/>
                    </a:moveTo>
                    <a:lnTo>
                      <a:pt x="937010" y="2565669"/>
                    </a:lnTo>
                    <a:lnTo>
                      <a:pt x="1546611" y="2565669"/>
                    </a:lnTo>
                    <a:lnTo>
                      <a:pt x="1546611" y="1371606"/>
                    </a:lnTo>
                    <a:close/>
                    <a:moveTo>
                      <a:pt x="451162" y="1371605"/>
                    </a:moveTo>
                    <a:lnTo>
                      <a:pt x="216530" y="2565669"/>
                    </a:lnTo>
                    <a:lnTo>
                      <a:pt x="838029" y="2565669"/>
                    </a:lnTo>
                    <a:lnTo>
                      <a:pt x="838029" y="1371606"/>
                    </a:lnTo>
                    <a:close/>
                    <a:moveTo>
                      <a:pt x="1258479" y="0"/>
                    </a:moveTo>
                    <a:cubicBezTo>
                      <a:pt x="1366509" y="0"/>
                      <a:pt x="1454085" y="87576"/>
                      <a:pt x="1454085" y="195606"/>
                    </a:cubicBezTo>
                    <a:cubicBezTo>
                      <a:pt x="1454085" y="222614"/>
                      <a:pt x="1448611" y="248343"/>
                      <a:pt x="1438713" y="271745"/>
                    </a:cubicBezTo>
                    <a:lnTo>
                      <a:pt x="1401404" y="327081"/>
                    </a:lnTo>
                    <a:lnTo>
                      <a:pt x="2516957" y="1371606"/>
                    </a:lnTo>
                    <a:lnTo>
                      <a:pt x="2135156" y="1371606"/>
                    </a:lnTo>
                    <a:lnTo>
                      <a:pt x="2369519" y="2564302"/>
                    </a:lnTo>
                    <a:lnTo>
                      <a:pt x="2362562" y="2565669"/>
                    </a:lnTo>
                    <a:lnTo>
                      <a:pt x="2500478" y="2565669"/>
                    </a:lnTo>
                    <a:lnTo>
                      <a:pt x="2500478" y="2993015"/>
                    </a:lnTo>
                    <a:lnTo>
                      <a:pt x="16478" y="2993015"/>
                    </a:lnTo>
                    <a:lnTo>
                      <a:pt x="16478" y="2565669"/>
                    </a:lnTo>
                    <a:lnTo>
                      <a:pt x="115656" y="2565669"/>
                    </a:lnTo>
                    <a:lnTo>
                      <a:pt x="350288" y="1371605"/>
                    </a:lnTo>
                    <a:lnTo>
                      <a:pt x="0" y="1371605"/>
                    </a:lnTo>
                    <a:lnTo>
                      <a:pt x="1115553" y="327081"/>
                    </a:lnTo>
                    <a:lnTo>
                      <a:pt x="1078244" y="271745"/>
                    </a:lnTo>
                    <a:cubicBezTo>
                      <a:pt x="1068346" y="248343"/>
                      <a:pt x="1062873" y="222614"/>
                      <a:pt x="1062873" y="195606"/>
                    </a:cubicBezTo>
                    <a:cubicBezTo>
                      <a:pt x="1062873" y="87576"/>
                      <a:pt x="1150449" y="0"/>
                      <a:pt x="1258479" y="0"/>
                    </a:cubicBezTo>
                    <a:close/>
                  </a:path>
                </a:pathLst>
              </a:custGeom>
              <a:solidFill>
                <a:srgbClr val="4B575D"/>
              </a:solidFill>
              <a:ln>
                <a:noFill/>
              </a:ln>
              <a:effectLst>
                <a:outerShdw blurRad="292100" dist="380880" algn="l" rotWithShape="0">
                  <a:srgbClr val="000000">
                    <a:alpha val="4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4" name="Google Shape;704;p57"/>
              <p:cNvSpPr/>
              <p:nvPr/>
            </p:nvSpPr>
            <p:spPr>
              <a:xfrm>
                <a:off x="506520" y="4171680"/>
                <a:ext cx="530280" cy="43920"/>
              </a:xfrm>
              <a:prstGeom prst="rect">
                <a:avLst/>
              </a:prstGeom>
              <a:solidFill>
                <a:srgbClr val="272E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5" name="Google Shape;705;p57"/>
              <p:cNvSpPr/>
              <p:nvPr/>
            </p:nvSpPr>
            <p:spPr>
              <a:xfrm>
                <a:off x="491040" y="3847320"/>
                <a:ext cx="560880" cy="43200"/>
              </a:xfrm>
              <a:prstGeom prst="rect">
                <a:avLst/>
              </a:prstGeom>
              <a:solidFill>
                <a:srgbClr val="272E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06" name="Google Shape;706;p57"/>
            <p:cNvSpPr/>
            <p:nvPr/>
          </p:nvSpPr>
          <p:spPr>
            <a:xfrm>
              <a:off x="681480" y="4694400"/>
              <a:ext cx="180720" cy="347400"/>
            </a:xfrm>
            <a:prstGeom prst="rect">
              <a:avLst/>
            </a:prstGeom>
            <a:solidFill>
              <a:srgbClr val="4B57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7" name="Google Shape;707;p57"/>
            <p:cNvSpPr/>
            <p:nvPr/>
          </p:nvSpPr>
          <p:spPr>
            <a:xfrm>
              <a:off x="702000" y="4713120"/>
              <a:ext cx="148680" cy="304200"/>
            </a:xfrm>
            <a:prstGeom prst="rect">
              <a:avLst/>
            </a:prstGeom>
            <a:solidFill>
              <a:srgbClr val="272E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8" name="Google Shape;708;p57"/>
            <p:cNvSpPr/>
            <p:nvPr/>
          </p:nvSpPr>
          <p:spPr>
            <a:xfrm rot="-5400000">
              <a:off x="691920" y="3971880"/>
              <a:ext cx="151920" cy="145800"/>
            </a:xfrm>
            <a:prstGeom prst="flowChartDelay">
              <a:avLst/>
            </a:prstGeom>
            <a:solidFill>
              <a:srgbClr val="ECC383"/>
            </a:solidFill>
            <a:ln>
              <a:noFill/>
            </a:ln>
            <a:effectLst>
              <a:outerShdw blurRad="127000" dist="37996" dir="16789159" sx="120000" sy="120000" algn="ctr" rotWithShape="0">
                <a:srgbClr val="ECC383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09" name="Google Shape;709;p57"/>
            <p:cNvGrpSpPr/>
            <p:nvPr/>
          </p:nvGrpSpPr>
          <p:grpSpPr>
            <a:xfrm>
              <a:off x="681840" y="3888720"/>
              <a:ext cx="180000" cy="241200"/>
              <a:chOff x="681840" y="3888720"/>
              <a:chExt cx="180000" cy="241200"/>
            </a:xfrm>
          </p:grpSpPr>
          <p:sp>
            <p:nvSpPr>
              <p:cNvPr id="710" name="Google Shape;710;p57"/>
              <p:cNvSpPr/>
              <p:nvPr/>
            </p:nvSpPr>
            <p:spPr>
              <a:xfrm>
                <a:off x="681840" y="3888720"/>
                <a:ext cx="27360" cy="240120"/>
              </a:xfrm>
              <a:prstGeom prst="rect">
                <a:avLst/>
              </a:prstGeom>
              <a:solidFill>
                <a:srgbClr val="4B575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1" name="Google Shape;711;p57"/>
              <p:cNvSpPr/>
              <p:nvPr/>
            </p:nvSpPr>
            <p:spPr>
              <a:xfrm>
                <a:off x="834480" y="3889800"/>
                <a:ext cx="27360" cy="240120"/>
              </a:xfrm>
              <a:prstGeom prst="rect">
                <a:avLst/>
              </a:prstGeom>
              <a:solidFill>
                <a:srgbClr val="4B575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712" name="Google Shape;712;p57"/>
          <p:cNvSpPr/>
          <p:nvPr/>
        </p:nvSpPr>
        <p:spPr>
          <a:xfrm flipH="1">
            <a:off x="1132560" y="0"/>
            <a:ext cx="4093560" cy="1095480"/>
          </a:xfrm>
          <a:custGeom>
            <a:avLst/>
            <a:gdLst/>
            <a:ahLst/>
            <a:cxnLst/>
            <a:rect l="l" t="t" r="r" b="b"/>
            <a:pathLst>
              <a:path w="6524846" h="2203555" extrusionOk="0">
                <a:moveTo>
                  <a:pt x="2838893" y="0"/>
                </a:moveTo>
                <a:lnTo>
                  <a:pt x="6510590" y="0"/>
                </a:lnTo>
                <a:cubicBezTo>
                  <a:pt x="6580514" y="454719"/>
                  <a:pt x="6389173" y="900885"/>
                  <a:pt x="6025627" y="1133667"/>
                </a:cubicBezTo>
                <a:cubicBezTo>
                  <a:pt x="5605385" y="1402689"/>
                  <a:pt x="5149256" y="1262579"/>
                  <a:pt x="5084359" y="1241505"/>
                </a:cubicBezTo>
                <a:cubicBezTo>
                  <a:pt x="5068046" y="1578687"/>
                  <a:pt x="4838351" y="1859083"/>
                  <a:pt x="4535293" y="1927860"/>
                </a:cubicBezTo>
                <a:cubicBezTo>
                  <a:pt x="4155523" y="2014184"/>
                  <a:pt x="3870894" y="1720384"/>
                  <a:pt x="3858726" y="1707422"/>
                </a:cubicBezTo>
                <a:cubicBezTo>
                  <a:pt x="3828239" y="1812240"/>
                  <a:pt x="3776611" y="1905031"/>
                  <a:pt x="3710501" y="1980679"/>
                </a:cubicBezTo>
                <a:lnTo>
                  <a:pt x="3685953" y="2004898"/>
                </a:lnTo>
                <a:lnTo>
                  <a:pt x="3685953" y="2016704"/>
                </a:lnTo>
                <a:cubicBezTo>
                  <a:pt x="3652975" y="2049681"/>
                  <a:pt x="3482005" y="2214129"/>
                  <a:pt x="3234762" y="2203018"/>
                </a:cubicBezTo>
                <a:cubicBezTo>
                  <a:pt x="2979054" y="2191556"/>
                  <a:pt x="2747418" y="1997571"/>
                  <a:pt x="2666120" y="1718055"/>
                </a:cubicBezTo>
                <a:cubicBezTo>
                  <a:pt x="2653952" y="1731017"/>
                  <a:pt x="2369323" y="2024817"/>
                  <a:pt x="1989553" y="1938493"/>
                </a:cubicBezTo>
                <a:cubicBezTo>
                  <a:pt x="1686495" y="1869716"/>
                  <a:pt x="1456800" y="1589320"/>
                  <a:pt x="1440487" y="1252138"/>
                </a:cubicBezTo>
                <a:cubicBezTo>
                  <a:pt x="1375590" y="1273212"/>
                  <a:pt x="919461" y="1413322"/>
                  <a:pt x="499219" y="1144300"/>
                </a:cubicBezTo>
                <a:cubicBezTo>
                  <a:pt x="135673" y="911518"/>
                  <a:pt x="-55668" y="465352"/>
                  <a:pt x="14256" y="10633"/>
                </a:cubicBezTo>
                <a:lnTo>
                  <a:pt x="2838893" y="10633"/>
                </a:lnTo>
                <a:close/>
              </a:path>
            </a:pathLst>
          </a:custGeom>
          <a:gradFill>
            <a:gsLst>
              <a:gs pos="0">
                <a:srgbClr val="213D58"/>
              </a:gs>
              <a:gs pos="6000">
                <a:srgbClr val="213D58"/>
              </a:gs>
              <a:gs pos="100000">
                <a:srgbClr val="2C85C1"/>
              </a:gs>
            </a:gsLst>
            <a:lin ang="8106000" scaled="0"/>
          </a:gradFill>
          <a:ln>
            <a:noFill/>
          </a:ln>
          <a:effectLst>
            <a:outerShdw blurRad="292100" dist="254049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3" name="Google Shape;713;p57"/>
          <p:cNvSpPr/>
          <p:nvPr/>
        </p:nvSpPr>
        <p:spPr>
          <a:xfrm rot="-909000">
            <a:off x="1109160" y="922320"/>
            <a:ext cx="791280" cy="923760"/>
          </a:xfrm>
          <a:custGeom>
            <a:avLst/>
            <a:gdLst/>
            <a:ahLst/>
            <a:cxnLst/>
            <a:rect l="l" t="t" r="r" b="b"/>
            <a:pathLst>
              <a:path w="2123651" h="2478505" extrusionOk="0">
                <a:moveTo>
                  <a:pt x="884216" y="-246"/>
                </a:moveTo>
                <a:cubicBezTo>
                  <a:pt x="770488" y="41759"/>
                  <a:pt x="423206" y="186634"/>
                  <a:pt x="195749" y="561062"/>
                </a:cubicBezTo>
                <a:cubicBezTo>
                  <a:pt x="153458" y="630785"/>
                  <a:pt x="-137626" y="1128847"/>
                  <a:pt x="79258" y="1683774"/>
                </a:cubicBezTo>
                <a:cubicBezTo>
                  <a:pt x="275378" y="2185265"/>
                  <a:pt x="789157" y="2484540"/>
                  <a:pt x="1286743" y="2478159"/>
                </a:cubicBezTo>
                <a:cubicBezTo>
                  <a:pt x="1724893" y="2472539"/>
                  <a:pt x="2028645" y="2231556"/>
                  <a:pt x="2123419" y="2149832"/>
                </a:cubicBezTo>
                <a:cubicBezTo>
                  <a:pt x="1901620" y="2167091"/>
                  <a:pt x="1679115" y="2126943"/>
                  <a:pt x="1477338" y="2033246"/>
                </a:cubicBezTo>
                <a:cubicBezTo>
                  <a:pt x="1058238" y="1835888"/>
                  <a:pt x="886788" y="1467651"/>
                  <a:pt x="831257" y="1344874"/>
                </a:cubicBezTo>
                <a:cubicBezTo>
                  <a:pt x="546365" y="709938"/>
                  <a:pt x="837067" y="95385"/>
                  <a:pt x="884216" y="-246"/>
                </a:cubicBezTo>
                <a:close/>
              </a:path>
            </a:pathLst>
          </a:custGeom>
          <a:gradFill>
            <a:gsLst>
              <a:gs pos="0">
                <a:srgbClr val="DDA336"/>
              </a:gs>
              <a:gs pos="100000">
                <a:srgbClr val="EFC991"/>
              </a:gs>
            </a:gsLst>
            <a:lin ang="7188000" scaled="0"/>
          </a:gradFill>
          <a:ln>
            <a:noFill/>
          </a:ln>
          <a:effectLst>
            <a:outerShdw blurRad="292100" dist="380819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14" name="Google Shape;714;p57"/>
          <p:cNvGrpSpPr/>
          <p:nvPr/>
        </p:nvGrpSpPr>
        <p:grpSpPr>
          <a:xfrm>
            <a:off x="372980" y="757080"/>
            <a:ext cx="805279" cy="1231809"/>
            <a:chOff x="372980" y="757080"/>
            <a:chExt cx="805279" cy="1231809"/>
          </a:xfrm>
        </p:grpSpPr>
        <p:sp>
          <p:nvSpPr>
            <p:cNvPr id="715" name="Google Shape;715;p57"/>
            <p:cNvSpPr/>
            <p:nvPr/>
          </p:nvSpPr>
          <p:spPr>
            <a:xfrm rot="10421400" flipH="1">
              <a:off x="396720" y="1474920"/>
              <a:ext cx="757800" cy="473760"/>
            </a:xfrm>
            <a:custGeom>
              <a:avLst/>
              <a:gdLst/>
              <a:ahLst/>
              <a:cxnLst/>
              <a:rect l="l" t="t" r="r" b="b"/>
              <a:pathLst>
                <a:path w="1486525" h="929600" extrusionOk="0">
                  <a:moveTo>
                    <a:pt x="743221" y="752540"/>
                  </a:moveTo>
                  <a:cubicBezTo>
                    <a:pt x="772985" y="754411"/>
                    <a:pt x="798631" y="731798"/>
                    <a:pt x="800502" y="702034"/>
                  </a:cubicBezTo>
                  <a:cubicBezTo>
                    <a:pt x="802373" y="672270"/>
                    <a:pt x="779760" y="646624"/>
                    <a:pt x="749996" y="644753"/>
                  </a:cubicBezTo>
                  <a:cubicBezTo>
                    <a:pt x="720231" y="642882"/>
                    <a:pt x="694585" y="665495"/>
                    <a:pt x="692715" y="695259"/>
                  </a:cubicBezTo>
                  <a:cubicBezTo>
                    <a:pt x="690844" y="725023"/>
                    <a:pt x="713456" y="750669"/>
                    <a:pt x="743221" y="752540"/>
                  </a:cubicBezTo>
                  <a:close/>
                  <a:moveTo>
                    <a:pt x="548347" y="929554"/>
                  </a:moveTo>
                  <a:cubicBezTo>
                    <a:pt x="444715" y="927554"/>
                    <a:pt x="350417" y="854021"/>
                    <a:pt x="317937" y="746865"/>
                  </a:cubicBezTo>
                  <a:cubicBezTo>
                    <a:pt x="140676" y="760866"/>
                    <a:pt x="-5913" y="615420"/>
                    <a:pt x="183" y="453018"/>
                  </a:cubicBezTo>
                  <a:cubicBezTo>
                    <a:pt x="6660" y="292808"/>
                    <a:pt x="160203" y="159553"/>
                    <a:pt x="334320" y="182985"/>
                  </a:cubicBezTo>
                  <a:cubicBezTo>
                    <a:pt x="338130" y="174031"/>
                    <a:pt x="377659" y="86496"/>
                    <a:pt x="477195" y="63827"/>
                  </a:cubicBezTo>
                  <a:cubicBezTo>
                    <a:pt x="578636" y="40776"/>
                    <a:pt x="653026" y="105356"/>
                    <a:pt x="659884" y="111452"/>
                  </a:cubicBezTo>
                  <a:cubicBezTo>
                    <a:pt x="668552" y="98974"/>
                    <a:pt x="736084" y="5058"/>
                    <a:pt x="850384" y="200"/>
                  </a:cubicBezTo>
                  <a:cubicBezTo>
                    <a:pt x="960589" y="-4563"/>
                    <a:pt x="1068126" y="75828"/>
                    <a:pt x="1104511" y="198796"/>
                  </a:cubicBezTo>
                  <a:cubicBezTo>
                    <a:pt x="1296726" y="148980"/>
                    <a:pt x="1471224" y="282426"/>
                    <a:pt x="1485511" y="429111"/>
                  </a:cubicBezTo>
                  <a:cubicBezTo>
                    <a:pt x="1499799" y="572748"/>
                    <a:pt x="1361686" y="734959"/>
                    <a:pt x="1167757" y="731053"/>
                  </a:cubicBezTo>
                  <a:cubicBezTo>
                    <a:pt x="1165090" y="741626"/>
                    <a:pt x="1134801" y="856212"/>
                    <a:pt x="1024882" y="897836"/>
                  </a:cubicBezTo>
                  <a:cubicBezTo>
                    <a:pt x="932490" y="932792"/>
                    <a:pt x="822762" y="901455"/>
                    <a:pt x="754849" y="818398"/>
                  </a:cubicBezTo>
                  <a:cubicBezTo>
                    <a:pt x="749419" y="826398"/>
                    <a:pt x="675029" y="932126"/>
                    <a:pt x="548347" y="929554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100000">
                  <a:srgbClr val="D8D8D8"/>
                </a:gs>
              </a:gsLst>
              <a:lin ang="18516000" scaled="0"/>
            </a:gradFill>
            <a:ln w="9525" cap="flat" cmpd="sng">
              <a:solidFill>
                <a:srgbClr val="FFFFFF"/>
              </a:solidFill>
              <a:prstDash val="solid"/>
              <a:miter lim="8000"/>
              <a:headEnd type="none" w="sm" len="sm"/>
              <a:tailEnd type="none" w="sm" len="sm"/>
            </a:ln>
            <a:effectLst>
              <a:outerShdw blurRad="292100" dist="380819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6" name="Google Shape;716;p57"/>
            <p:cNvSpPr/>
            <p:nvPr/>
          </p:nvSpPr>
          <p:spPr>
            <a:xfrm flipH="1">
              <a:off x="731880" y="757080"/>
              <a:ext cx="74160" cy="845280"/>
            </a:xfrm>
            <a:custGeom>
              <a:avLst/>
              <a:gdLst/>
              <a:ahLst/>
              <a:cxnLst/>
              <a:rect l="l" t="t" r="r" b="b"/>
              <a:pathLst>
                <a:path w="294355" h="1269357" extrusionOk="0">
                  <a:moveTo>
                    <a:pt x="161173" y="1269357"/>
                  </a:moveTo>
                  <a:cubicBezTo>
                    <a:pt x="71790" y="1175794"/>
                    <a:pt x="-17592" y="1082232"/>
                    <a:pt x="2985" y="922116"/>
                  </a:cubicBezTo>
                  <a:cubicBezTo>
                    <a:pt x="23562" y="762000"/>
                    <a:pt x="246054" y="462344"/>
                    <a:pt x="284636" y="308658"/>
                  </a:cubicBezTo>
                  <a:cubicBezTo>
                    <a:pt x="323218" y="154972"/>
                    <a:pt x="234479" y="0"/>
                    <a:pt x="234479" y="0"/>
                  </a:cubicBezTo>
                </a:path>
              </a:pathLst>
            </a:custGeom>
            <a:noFill/>
            <a:ln w="12700" cap="flat" cmpd="sng">
              <a:solidFill>
                <a:srgbClr val="FFFFFF"/>
              </a:solidFill>
              <a:prstDash val="solid"/>
              <a:miter lim="8000"/>
              <a:headEnd type="none" w="sm" len="sm"/>
              <a:tailEnd type="none" w="sm" len="sm"/>
            </a:ln>
            <a:effectLst>
              <a:outerShdw blurRad="50800" dist="38160" algn="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17" name="Google Shape;717;p57"/>
          <p:cNvSpPr/>
          <p:nvPr/>
        </p:nvSpPr>
        <p:spPr>
          <a:xfrm flipH="1">
            <a:off x="720" y="0"/>
            <a:ext cx="2217960" cy="1098000"/>
          </a:xfrm>
          <a:custGeom>
            <a:avLst/>
            <a:gdLst/>
            <a:ahLst/>
            <a:cxnLst/>
            <a:rect l="l" t="t" r="r" b="b"/>
            <a:pathLst>
              <a:path w="3961800" h="1961855" extrusionOk="0">
                <a:moveTo>
                  <a:pt x="16450" y="0"/>
                </a:moveTo>
                <a:cubicBezTo>
                  <a:pt x="-39176" y="234125"/>
                  <a:pt x="49502" y="472345"/>
                  <a:pt x="233620" y="594455"/>
                </a:cubicBezTo>
                <a:cubicBezTo>
                  <a:pt x="441837" y="732473"/>
                  <a:pt x="675199" y="657225"/>
                  <a:pt x="704917" y="647700"/>
                </a:cubicBezTo>
                <a:cubicBezTo>
                  <a:pt x="706727" y="673132"/>
                  <a:pt x="730920" y="944975"/>
                  <a:pt x="969712" y="1087184"/>
                </a:cubicBezTo>
                <a:cubicBezTo>
                  <a:pt x="1155069" y="1197674"/>
                  <a:pt x="1394718" y="1185291"/>
                  <a:pt x="1578741" y="1055465"/>
                </a:cubicBezTo>
                <a:cubicBezTo>
                  <a:pt x="1545765" y="1314879"/>
                  <a:pt x="1729322" y="1551908"/>
                  <a:pt x="1988735" y="1584884"/>
                </a:cubicBezTo>
                <a:cubicBezTo>
                  <a:pt x="2173701" y="1608401"/>
                  <a:pt x="2355247" y="1521171"/>
                  <a:pt x="2452469" y="1362075"/>
                </a:cubicBezTo>
                <a:cubicBezTo>
                  <a:pt x="2566769" y="1683163"/>
                  <a:pt x="2847756" y="1913573"/>
                  <a:pt x="3177989" y="1955197"/>
                </a:cubicBezTo>
                <a:cubicBezTo>
                  <a:pt x="3636903" y="2013109"/>
                  <a:pt x="3938655" y="1674971"/>
                  <a:pt x="3961801" y="1648111"/>
                </a:cubicBezTo>
                <a:lnTo>
                  <a:pt x="3951133" y="0"/>
                </a:lnTo>
                <a:close/>
              </a:path>
            </a:pathLst>
          </a:custGeom>
          <a:gradFill>
            <a:gsLst>
              <a:gs pos="0">
                <a:srgbClr val="2C85C1"/>
              </a:gs>
              <a:gs pos="100000">
                <a:srgbClr val="213D58"/>
              </a:gs>
            </a:gsLst>
            <a:lin ang="8106000" scaled="0"/>
          </a:gradFill>
          <a:ln>
            <a:noFill/>
          </a:ln>
          <a:effectLst>
            <a:outerShdw blurRad="292100" dist="254049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8" name="Google Shape;718;p57"/>
          <p:cNvSpPr/>
          <p:nvPr/>
        </p:nvSpPr>
        <p:spPr>
          <a:xfrm>
            <a:off x="23040" y="6152400"/>
            <a:ext cx="12191400" cy="496440"/>
          </a:xfrm>
          <a:custGeom>
            <a:avLst/>
            <a:gdLst/>
            <a:ahLst/>
            <a:cxnLst/>
            <a:rect l="l" t="t" r="r" b="b"/>
            <a:pathLst>
              <a:path w="12192000" h="938119" extrusionOk="0">
                <a:moveTo>
                  <a:pt x="2468204" y="0"/>
                </a:moveTo>
                <a:cubicBezTo>
                  <a:pt x="2337583" y="254857"/>
                  <a:pt x="2043740" y="426901"/>
                  <a:pt x="1714014" y="441802"/>
                </a:cubicBezTo>
                <a:cubicBezTo>
                  <a:pt x="1360440" y="457877"/>
                  <a:pt x="1026120" y="290350"/>
                  <a:pt x="874604" y="20048"/>
                </a:cubicBezTo>
                <a:cubicBezTo>
                  <a:pt x="816622" y="229209"/>
                  <a:pt x="622988" y="387976"/>
                  <a:pt x="387564" y="421753"/>
                </a:cubicBezTo>
                <a:cubicBezTo>
                  <a:pt x="259787" y="440086"/>
                  <a:pt x="147408" y="417712"/>
                  <a:pt x="63075" y="388135"/>
                </a:cubicBezTo>
                <a:lnTo>
                  <a:pt x="0" y="360460"/>
                </a:lnTo>
                <a:lnTo>
                  <a:pt x="0" y="938119"/>
                </a:lnTo>
                <a:lnTo>
                  <a:pt x="12192000" y="930214"/>
                </a:lnTo>
                <a:lnTo>
                  <a:pt x="12192000" y="370021"/>
                </a:lnTo>
                <a:lnTo>
                  <a:pt x="12108752" y="366720"/>
                </a:lnTo>
                <a:cubicBezTo>
                  <a:pt x="11840169" y="335954"/>
                  <a:pt x="11678912" y="180893"/>
                  <a:pt x="11658618" y="160663"/>
                </a:cubicBezTo>
                <a:cubicBezTo>
                  <a:pt x="11647459" y="179719"/>
                  <a:pt x="11482925" y="446769"/>
                  <a:pt x="11123443" y="481990"/>
                </a:cubicBezTo>
                <a:cubicBezTo>
                  <a:pt x="10849182" y="508903"/>
                  <a:pt x="10575579" y="389692"/>
                  <a:pt x="10436096" y="180712"/>
                </a:cubicBezTo>
                <a:cubicBezTo>
                  <a:pt x="10379537" y="232912"/>
                  <a:pt x="10137439" y="444872"/>
                  <a:pt x="9742733" y="471966"/>
                </a:cubicBezTo>
                <a:cubicBezTo>
                  <a:pt x="9195085" y="509806"/>
                  <a:pt x="8846653" y="160211"/>
                  <a:pt x="8818210" y="130499"/>
                </a:cubicBezTo>
                <a:cubicBezTo>
                  <a:pt x="8788563" y="167346"/>
                  <a:pt x="8558717" y="442434"/>
                  <a:pt x="8136988" y="471966"/>
                </a:cubicBezTo>
                <a:cubicBezTo>
                  <a:pt x="7788119" y="496350"/>
                  <a:pt x="7445812" y="343182"/>
                  <a:pt x="7261149" y="80286"/>
                </a:cubicBezTo>
                <a:cubicBezTo>
                  <a:pt x="7220343" y="126254"/>
                  <a:pt x="6978464" y="390505"/>
                  <a:pt x="6543389" y="431777"/>
                </a:cubicBezTo>
                <a:cubicBezTo>
                  <a:pt x="5977473" y="485603"/>
                  <a:pt x="5614272" y="111443"/>
                  <a:pt x="5594581" y="90401"/>
                </a:cubicBezTo>
                <a:cubicBezTo>
                  <a:pt x="5581890" y="110721"/>
                  <a:pt x="5371191" y="447401"/>
                  <a:pt x="4925502" y="481990"/>
                </a:cubicBezTo>
                <a:cubicBezTo>
                  <a:pt x="4573240" y="509355"/>
                  <a:pt x="4226229" y="336137"/>
                  <a:pt x="4073948" y="50213"/>
                </a:cubicBezTo>
                <a:cubicBezTo>
                  <a:pt x="3917716" y="290901"/>
                  <a:pt x="3613994" y="441314"/>
                  <a:pt x="3283219" y="441802"/>
                </a:cubicBezTo>
                <a:cubicBezTo>
                  <a:pt x="2933365" y="440989"/>
                  <a:pt x="2613156" y="267501"/>
                  <a:pt x="2468204" y="0"/>
                </a:cubicBezTo>
                <a:close/>
              </a:path>
            </a:pathLst>
          </a:custGeom>
          <a:solidFill>
            <a:srgbClr val="3097BE"/>
          </a:solidFill>
          <a:ln>
            <a:noFill/>
          </a:ln>
          <a:effectLst>
            <a:outerShdw blurRad="292100" dist="127080" dir="16200000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9" name="Google Shape;719;p57"/>
          <p:cNvSpPr/>
          <p:nvPr/>
        </p:nvSpPr>
        <p:spPr>
          <a:xfrm flipH="1">
            <a:off x="22320" y="6411240"/>
            <a:ext cx="12191400" cy="496440"/>
          </a:xfrm>
          <a:custGeom>
            <a:avLst/>
            <a:gdLst/>
            <a:ahLst/>
            <a:cxnLst/>
            <a:rect l="l" t="t" r="r" b="b"/>
            <a:pathLst>
              <a:path w="12192000" h="938175" extrusionOk="0">
                <a:moveTo>
                  <a:pt x="2343281" y="0"/>
                </a:moveTo>
                <a:cubicBezTo>
                  <a:pt x="2475893" y="267501"/>
                  <a:pt x="2768841" y="440989"/>
                  <a:pt x="3088911" y="441802"/>
                </a:cubicBezTo>
                <a:cubicBezTo>
                  <a:pt x="3391526" y="441314"/>
                  <a:pt x="3669391" y="290901"/>
                  <a:pt x="3812322" y="50213"/>
                </a:cubicBezTo>
                <a:cubicBezTo>
                  <a:pt x="3951639" y="336137"/>
                  <a:pt x="4269108" y="509355"/>
                  <a:pt x="4591380" y="481990"/>
                </a:cubicBezTo>
                <a:cubicBezTo>
                  <a:pt x="4999126" y="447401"/>
                  <a:pt x="5191888" y="110721"/>
                  <a:pt x="5203498" y="90401"/>
                </a:cubicBezTo>
                <a:cubicBezTo>
                  <a:pt x="5221513" y="111443"/>
                  <a:pt x="5553794" y="485603"/>
                  <a:pt x="6071531" y="431777"/>
                </a:cubicBezTo>
                <a:cubicBezTo>
                  <a:pt x="6469567" y="390505"/>
                  <a:pt x="6690854" y="126254"/>
                  <a:pt x="6728186" y="80286"/>
                </a:cubicBezTo>
                <a:cubicBezTo>
                  <a:pt x="6897128" y="343182"/>
                  <a:pt x="7210293" y="496350"/>
                  <a:pt x="7529462" y="471966"/>
                </a:cubicBezTo>
                <a:cubicBezTo>
                  <a:pt x="7915288" y="442434"/>
                  <a:pt x="8125566" y="167346"/>
                  <a:pt x="8152689" y="130499"/>
                </a:cubicBezTo>
                <a:cubicBezTo>
                  <a:pt x="8178711" y="160211"/>
                  <a:pt x="8497480" y="509806"/>
                  <a:pt x="8998504" y="471966"/>
                </a:cubicBezTo>
                <a:cubicBezTo>
                  <a:pt x="9359608" y="444872"/>
                  <a:pt x="9581095" y="232912"/>
                  <a:pt x="9632839" y="180712"/>
                </a:cubicBezTo>
                <a:cubicBezTo>
                  <a:pt x="9760447" y="389692"/>
                  <a:pt x="10010758" y="508903"/>
                  <a:pt x="10261670" y="481990"/>
                </a:cubicBezTo>
                <a:cubicBezTo>
                  <a:pt x="10590548" y="446769"/>
                  <a:pt x="10741075" y="179719"/>
                  <a:pt x="10751284" y="160663"/>
                </a:cubicBezTo>
                <a:cubicBezTo>
                  <a:pt x="10772502" y="183783"/>
                  <a:pt x="10962162" y="383009"/>
                  <a:pt x="11274326" y="371540"/>
                </a:cubicBezTo>
                <a:cubicBezTo>
                  <a:pt x="11596999" y="359709"/>
                  <a:pt x="11769544" y="133299"/>
                  <a:pt x="11786358" y="110450"/>
                </a:cubicBezTo>
                <a:cubicBezTo>
                  <a:pt x="11877506" y="192687"/>
                  <a:pt x="11993684" y="248608"/>
                  <a:pt x="12120141" y="271114"/>
                </a:cubicBezTo>
                <a:lnTo>
                  <a:pt x="12192000" y="277176"/>
                </a:lnTo>
                <a:lnTo>
                  <a:pt x="12192000" y="929539"/>
                </a:lnTo>
                <a:lnTo>
                  <a:pt x="6193" y="938175"/>
                </a:lnTo>
                <a:cubicBezTo>
                  <a:pt x="6092" y="752255"/>
                  <a:pt x="101" y="497222"/>
                  <a:pt x="0" y="311302"/>
                </a:cubicBezTo>
                <a:cubicBezTo>
                  <a:pt x="28525" y="332254"/>
                  <a:pt x="205975" y="458419"/>
                  <a:pt x="439773" y="421753"/>
                </a:cubicBezTo>
                <a:cubicBezTo>
                  <a:pt x="655154" y="387976"/>
                  <a:pt x="832304" y="229209"/>
                  <a:pt x="885349" y="20048"/>
                </a:cubicBezTo>
                <a:cubicBezTo>
                  <a:pt x="1023966" y="290350"/>
                  <a:pt x="1329824" y="457877"/>
                  <a:pt x="1653298" y="441802"/>
                </a:cubicBezTo>
                <a:cubicBezTo>
                  <a:pt x="1954953" y="426901"/>
                  <a:pt x="2223780" y="254857"/>
                  <a:pt x="2343281" y="0"/>
                </a:cubicBezTo>
                <a:close/>
              </a:path>
            </a:pathLst>
          </a:custGeom>
          <a:solidFill>
            <a:srgbClr val="88D0EB"/>
          </a:solidFill>
          <a:ln>
            <a:noFill/>
          </a:ln>
          <a:effectLst>
            <a:outerShdw blurRad="292100" dist="127080" dir="16200000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0" name="Google Shape;720;p57"/>
          <p:cNvSpPr/>
          <p:nvPr/>
        </p:nvSpPr>
        <p:spPr>
          <a:xfrm rot="5400000">
            <a:off x="-678600" y="5360040"/>
            <a:ext cx="1578960" cy="372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91425" rIns="90000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r-HR" sz="1400" b="0" strike="noStrike">
                <a:solidFill>
                  <a:srgbClr val="FFFFFF"/>
                </a:solidFill>
                <a:latin typeface="Barlow Condensed"/>
                <a:ea typeface="Barlow Condensed"/>
                <a:cs typeface="Barlow Condensed"/>
                <a:sym typeface="Barlow Condensed"/>
              </a:rPr>
              <a:t>SLIDESMANIA.COM</a:t>
            </a:r>
            <a:endParaRPr sz="1400" b="0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1" name="Google Shape;721;p57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22" name="Google Shape;722;p57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53" r:id="rId1"/>
    <p:sldLayoutId id="2147483754" r:id="rId2"/>
    <p:sldLayoutId id="2147483755" r:id="rId3"/>
    <p:sldLayoutId id="2147483756" r:id="rId4"/>
    <p:sldLayoutId id="2147483757" r:id="rId5"/>
    <p:sldLayoutId id="2147483758" r:id="rId6"/>
    <p:sldLayoutId id="2147483759" r:id="rId7"/>
    <p:sldLayoutId id="2147483760" r:id="rId8"/>
    <p:sldLayoutId id="2147483761" r:id="rId9"/>
    <p:sldLayoutId id="2147483762" r:id="rId10"/>
    <p:sldLayoutId id="2147483763" r:id="rId11"/>
    <p:sldLayoutId id="2147483764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13D58"/>
            </a:gs>
            <a:gs pos="26000">
              <a:srgbClr val="213D58"/>
            </a:gs>
            <a:gs pos="100000">
              <a:srgbClr val="2C85C1"/>
            </a:gs>
          </a:gsLst>
          <a:lin ang="2700000" scaled="0"/>
        </a:gradFill>
        <a:effectLst/>
      </p:bgPr>
    </p:bg>
    <p:spTree>
      <p:nvGrpSpPr>
        <p:cNvPr id="1" name="Shape 7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2" name="Google Shape;772;p59"/>
          <p:cNvSpPr/>
          <p:nvPr/>
        </p:nvSpPr>
        <p:spPr>
          <a:xfrm>
            <a:off x="0" y="5342040"/>
            <a:ext cx="12191400" cy="937440"/>
          </a:xfrm>
          <a:custGeom>
            <a:avLst/>
            <a:gdLst/>
            <a:ahLst/>
            <a:cxnLst/>
            <a:rect l="l" t="t" r="r" b="b"/>
            <a:pathLst>
              <a:path w="12192000" h="937993" extrusionOk="0">
                <a:moveTo>
                  <a:pt x="2273469" y="0"/>
                </a:moveTo>
                <a:cubicBezTo>
                  <a:pt x="2418421" y="267501"/>
                  <a:pt x="2738629" y="440989"/>
                  <a:pt x="3088484" y="441802"/>
                </a:cubicBezTo>
                <a:cubicBezTo>
                  <a:pt x="3419259" y="441314"/>
                  <a:pt x="3722980" y="290901"/>
                  <a:pt x="3879212" y="50213"/>
                </a:cubicBezTo>
                <a:cubicBezTo>
                  <a:pt x="4031493" y="336137"/>
                  <a:pt x="4378505" y="509355"/>
                  <a:pt x="4730766" y="481990"/>
                </a:cubicBezTo>
                <a:cubicBezTo>
                  <a:pt x="5176455" y="447401"/>
                  <a:pt x="5387154" y="110721"/>
                  <a:pt x="5399845" y="90401"/>
                </a:cubicBezTo>
                <a:cubicBezTo>
                  <a:pt x="5419536" y="111443"/>
                  <a:pt x="5782737" y="485603"/>
                  <a:pt x="6348653" y="431777"/>
                </a:cubicBezTo>
                <a:cubicBezTo>
                  <a:pt x="6783728" y="390505"/>
                  <a:pt x="7025607" y="126254"/>
                  <a:pt x="7066414" y="80286"/>
                </a:cubicBezTo>
                <a:cubicBezTo>
                  <a:pt x="7251076" y="343182"/>
                  <a:pt x="7593383" y="496350"/>
                  <a:pt x="7942252" y="471966"/>
                </a:cubicBezTo>
                <a:cubicBezTo>
                  <a:pt x="8363981" y="442434"/>
                  <a:pt x="8593827" y="167346"/>
                  <a:pt x="8623474" y="130499"/>
                </a:cubicBezTo>
                <a:cubicBezTo>
                  <a:pt x="8651917" y="160211"/>
                  <a:pt x="9000349" y="509806"/>
                  <a:pt x="9547997" y="471966"/>
                </a:cubicBezTo>
                <a:cubicBezTo>
                  <a:pt x="9942703" y="444872"/>
                  <a:pt x="10184801" y="232912"/>
                  <a:pt x="10241360" y="180712"/>
                </a:cubicBezTo>
                <a:cubicBezTo>
                  <a:pt x="10380843" y="389692"/>
                  <a:pt x="10654446" y="508903"/>
                  <a:pt x="10928707" y="481990"/>
                </a:cubicBezTo>
                <a:cubicBezTo>
                  <a:pt x="11288189" y="446769"/>
                  <a:pt x="11452723" y="179719"/>
                  <a:pt x="11463882" y="160663"/>
                </a:cubicBezTo>
                <a:cubicBezTo>
                  <a:pt x="11487075" y="183783"/>
                  <a:pt x="11694384" y="383009"/>
                  <a:pt x="12035596" y="371540"/>
                </a:cubicBezTo>
                <a:cubicBezTo>
                  <a:pt x="12079684" y="370061"/>
                  <a:pt x="12121207" y="365230"/>
                  <a:pt x="12160154" y="357862"/>
                </a:cubicBezTo>
                <a:lnTo>
                  <a:pt x="12192000" y="349428"/>
                </a:lnTo>
                <a:lnTo>
                  <a:pt x="12192000" y="930088"/>
                </a:lnTo>
                <a:lnTo>
                  <a:pt x="0" y="937993"/>
                </a:lnTo>
                <a:lnTo>
                  <a:pt x="0" y="420247"/>
                </a:lnTo>
                <a:lnTo>
                  <a:pt x="14292" y="422910"/>
                </a:lnTo>
                <a:cubicBezTo>
                  <a:pt x="68901" y="429909"/>
                  <a:pt x="128940" y="430920"/>
                  <a:pt x="192828" y="421753"/>
                </a:cubicBezTo>
                <a:cubicBezTo>
                  <a:pt x="428252" y="387976"/>
                  <a:pt x="621887" y="229209"/>
                  <a:pt x="679868" y="20048"/>
                </a:cubicBezTo>
                <a:cubicBezTo>
                  <a:pt x="831384" y="290350"/>
                  <a:pt x="1165704" y="457877"/>
                  <a:pt x="1519279" y="441802"/>
                </a:cubicBezTo>
                <a:cubicBezTo>
                  <a:pt x="1849005" y="426901"/>
                  <a:pt x="2142847" y="254857"/>
                  <a:pt x="2273469" y="0"/>
                </a:cubicBezTo>
                <a:close/>
              </a:path>
            </a:pathLst>
          </a:custGeom>
          <a:gradFill>
            <a:gsLst>
              <a:gs pos="0">
                <a:srgbClr val="2C85C1"/>
              </a:gs>
              <a:gs pos="100000">
                <a:srgbClr val="213D58"/>
              </a:gs>
            </a:gsLst>
            <a:lin ang="8100000" scaled="0"/>
          </a:gradFill>
          <a:ln>
            <a:noFill/>
          </a:ln>
          <a:effectLst>
            <a:outerShdw blurRad="292100" dist="380880" dir="16200000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3" name="Google Shape;773;p59"/>
          <p:cNvSpPr/>
          <p:nvPr/>
        </p:nvSpPr>
        <p:spPr>
          <a:xfrm flipH="1">
            <a:off x="-720" y="5674680"/>
            <a:ext cx="12191400" cy="937440"/>
          </a:xfrm>
          <a:custGeom>
            <a:avLst/>
            <a:gdLst/>
            <a:ahLst/>
            <a:cxnLst/>
            <a:rect l="l" t="t" r="r" b="b"/>
            <a:pathLst>
              <a:path w="12192000" h="938119" extrusionOk="0">
                <a:moveTo>
                  <a:pt x="2468204" y="0"/>
                </a:moveTo>
                <a:cubicBezTo>
                  <a:pt x="2337583" y="254857"/>
                  <a:pt x="2043740" y="426901"/>
                  <a:pt x="1714014" y="441802"/>
                </a:cubicBezTo>
                <a:cubicBezTo>
                  <a:pt x="1360440" y="457877"/>
                  <a:pt x="1026120" y="290350"/>
                  <a:pt x="874604" y="20048"/>
                </a:cubicBezTo>
                <a:cubicBezTo>
                  <a:pt x="816622" y="229209"/>
                  <a:pt x="622988" y="387976"/>
                  <a:pt x="387564" y="421753"/>
                </a:cubicBezTo>
                <a:cubicBezTo>
                  <a:pt x="259787" y="440086"/>
                  <a:pt x="147408" y="417712"/>
                  <a:pt x="63075" y="388135"/>
                </a:cubicBezTo>
                <a:lnTo>
                  <a:pt x="0" y="360460"/>
                </a:lnTo>
                <a:lnTo>
                  <a:pt x="0" y="938119"/>
                </a:lnTo>
                <a:lnTo>
                  <a:pt x="12192000" y="930214"/>
                </a:lnTo>
                <a:lnTo>
                  <a:pt x="12192000" y="370021"/>
                </a:lnTo>
                <a:lnTo>
                  <a:pt x="12108752" y="366720"/>
                </a:lnTo>
                <a:cubicBezTo>
                  <a:pt x="11840169" y="335954"/>
                  <a:pt x="11678912" y="180893"/>
                  <a:pt x="11658618" y="160663"/>
                </a:cubicBezTo>
                <a:cubicBezTo>
                  <a:pt x="11647459" y="179719"/>
                  <a:pt x="11482925" y="446769"/>
                  <a:pt x="11123443" y="481990"/>
                </a:cubicBezTo>
                <a:cubicBezTo>
                  <a:pt x="10849182" y="508903"/>
                  <a:pt x="10575579" y="389692"/>
                  <a:pt x="10436096" y="180712"/>
                </a:cubicBezTo>
                <a:cubicBezTo>
                  <a:pt x="10379537" y="232912"/>
                  <a:pt x="10137439" y="444872"/>
                  <a:pt x="9742733" y="471966"/>
                </a:cubicBezTo>
                <a:cubicBezTo>
                  <a:pt x="9195085" y="509806"/>
                  <a:pt x="8846653" y="160211"/>
                  <a:pt x="8818210" y="130499"/>
                </a:cubicBezTo>
                <a:cubicBezTo>
                  <a:pt x="8788563" y="167346"/>
                  <a:pt x="8558717" y="442434"/>
                  <a:pt x="8136988" y="471966"/>
                </a:cubicBezTo>
                <a:cubicBezTo>
                  <a:pt x="7788119" y="496350"/>
                  <a:pt x="7445812" y="343182"/>
                  <a:pt x="7261149" y="80286"/>
                </a:cubicBezTo>
                <a:cubicBezTo>
                  <a:pt x="7220343" y="126254"/>
                  <a:pt x="6978464" y="390505"/>
                  <a:pt x="6543389" y="431777"/>
                </a:cubicBezTo>
                <a:cubicBezTo>
                  <a:pt x="5977473" y="485603"/>
                  <a:pt x="5614272" y="111443"/>
                  <a:pt x="5594581" y="90401"/>
                </a:cubicBezTo>
                <a:cubicBezTo>
                  <a:pt x="5581890" y="110721"/>
                  <a:pt x="5371191" y="447401"/>
                  <a:pt x="4925502" y="481990"/>
                </a:cubicBezTo>
                <a:cubicBezTo>
                  <a:pt x="4573240" y="509355"/>
                  <a:pt x="4226229" y="336137"/>
                  <a:pt x="4073948" y="50213"/>
                </a:cubicBezTo>
                <a:cubicBezTo>
                  <a:pt x="3917716" y="290901"/>
                  <a:pt x="3613994" y="441314"/>
                  <a:pt x="3283219" y="441802"/>
                </a:cubicBezTo>
                <a:cubicBezTo>
                  <a:pt x="2933365" y="440989"/>
                  <a:pt x="2613156" y="267501"/>
                  <a:pt x="2468204" y="0"/>
                </a:cubicBezTo>
                <a:close/>
              </a:path>
            </a:pathLst>
          </a:custGeom>
          <a:solidFill>
            <a:srgbClr val="3097BE"/>
          </a:solidFill>
          <a:ln>
            <a:noFill/>
          </a:ln>
          <a:effectLst>
            <a:outerShdw blurRad="292100" dist="127080" dir="16200000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4" name="Google Shape;774;p59"/>
          <p:cNvSpPr/>
          <p:nvPr/>
        </p:nvSpPr>
        <p:spPr>
          <a:xfrm>
            <a:off x="0" y="5969160"/>
            <a:ext cx="12191400" cy="937440"/>
          </a:xfrm>
          <a:custGeom>
            <a:avLst/>
            <a:gdLst/>
            <a:ahLst/>
            <a:cxnLst/>
            <a:rect l="l" t="t" r="r" b="b"/>
            <a:pathLst>
              <a:path w="12192000" h="938175" extrusionOk="0">
                <a:moveTo>
                  <a:pt x="2343281" y="0"/>
                </a:moveTo>
                <a:cubicBezTo>
                  <a:pt x="2475893" y="267501"/>
                  <a:pt x="2768841" y="440989"/>
                  <a:pt x="3088911" y="441802"/>
                </a:cubicBezTo>
                <a:cubicBezTo>
                  <a:pt x="3391526" y="441314"/>
                  <a:pt x="3669391" y="290901"/>
                  <a:pt x="3812322" y="50213"/>
                </a:cubicBezTo>
                <a:cubicBezTo>
                  <a:pt x="3951639" y="336137"/>
                  <a:pt x="4269108" y="509355"/>
                  <a:pt x="4591380" y="481990"/>
                </a:cubicBezTo>
                <a:cubicBezTo>
                  <a:pt x="4999126" y="447401"/>
                  <a:pt x="5191888" y="110721"/>
                  <a:pt x="5203498" y="90401"/>
                </a:cubicBezTo>
                <a:cubicBezTo>
                  <a:pt x="5221513" y="111443"/>
                  <a:pt x="5553794" y="485603"/>
                  <a:pt x="6071531" y="431777"/>
                </a:cubicBezTo>
                <a:cubicBezTo>
                  <a:pt x="6469567" y="390505"/>
                  <a:pt x="6690854" y="126254"/>
                  <a:pt x="6728186" y="80286"/>
                </a:cubicBezTo>
                <a:cubicBezTo>
                  <a:pt x="6897128" y="343182"/>
                  <a:pt x="7210293" y="496350"/>
                  <a:pt x="7529462" y="471966"/>
                </a:cubicBezTo>
                <a:cubicBezTo>
                  <a:pt x="7915288" y="442434"/>
                  <a:pt x="8125566" y="167346"/>
                  <a:pt x="8152689" y="130499"/>
                </a:cubicBezTo>
                <a:cubicBezTo>
                  <a:pt x="8178711" y="160211"/>
                  <a:pt x="8497480" y="509806"/>
                  <a:pt x="8998504" y="471966"/>
                </a:cubicBezTo>
                <a:cubicBezTo>
                  <a:pt x="9359608" y="444872"/>
                  <a:pt x="9581095" y="232912"/>
                  <a:pt x="9632839" y="180712"/>
                </a:cubicBezTo>
                <a:cubicBezTo>
                  <a:pt x="9760447" y="389692"/>
                  <a:pt x="10010758" y="508903"/>
                  <a:pt x="10261670" y="481990"/>
                </a:cubicBezTo>
                <a:cubicBezTo>
                  <a:pt x="10590548" y="446769"/>
                  <a:pt x="10741075" y="179719"/>
                  <a:pt x="10751284" y="160663"/>
                </a:cubicBezTo>
                <a:cubicBezTo>
                  <a:pt x="10772502" y="183783"/>
                  <a:pt x="10962162" y="383009"/>
                  <a:pt x="11274326" y="371540"/>
                </a:cubicBezTo>
                <a:cubicBezTo>
                  <a:pt x="11596999" y="359709"/>
                  <a:pt x="11769544" y="133299"/>
                  <a:pt x="11786358" y="110450"/>
                </a:cubicBezTo>
                <a:cubicBezTo>
                  <a:pt x="11877506" y="192687"/>
                  <a:pt x="11993684" y="248608"/>
                  <a:pt x="12120141" y="271114"/>
                </a:cubicBezTo>
                <a:lnTo>
                  <a:pt x="12192000" y="277176"/>
                </a:lnTo>
                <a:lnTo>
                  <a:pt x="12192000" y="929539"/>
                </a:lnTo>
                <a:lnTo>
                  <a:pt x="6193" y="938175"/>
                </a:lnTo>
                <a:cubicBezTo>
                  <a:pt x="6092" y="752255"/>
                  <a:pt x="101" y="497222"/>
                  <a:pt x="0" y="311302"/>
                </a:cubicBezTo>
                <a:cubicBezTo>
                  <a:pt x="28525" y="332254"/>
                  <a:pt x="205975" y="458419"/>
                  <a:pt x="439773" y="421753"/>
                </a:cubicBezTo>
                <a:cubicBezTo>
                  <a:pt x="655154" y="387976"/>
                  <a:pt x="832304" y="229209"/>
                  <a:pt x="885349" y="20048"/>
                </a:cubicBezTo>
                <a:cubicBezTo>
                  <a:pt x="1023966" y="290350"/>
                  <a:pt x="1329824" y="457877"/>
                  <a:pt x="1653298" y="441802"/>
                </a:cubicBezTo>
                <a:cubicBezTo>
                  <a:pt x="1954953" y="426901"/>
                  <a:pt x="2223780" y="254857"/>
                  <a:pt x="2343281" y="0"/>
                </a:cubicBezTo>
                <a:close/>
              </a:path>
            </a:pathLst>
          </a:custGeom>
          <a:solidFill>
            <a:srgbClr val="88D0EB"/>
          </a:solidFill>
          <a:ln>
            <a:noFill/>
          </a:ln>
          <a:effectLst>
            <a:outerShdw blurRad="292100" dist="127080" dir="16200000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75" name="Google Shape;775;p59"/>
          <p:cNvGrpSpPr/>
          <p:nvPr/>
        </p:nvGrpSpPr>
        <p:grpSpPr>
          <a:xfrm>
            <a:off x="7645069" y="34920"/>
            <a:ext cx="1540221" cy="3106662"/>
            <a:chOff x="7645069" y="34920"/>
            <a:chExt cx="1540221" cy="3106662"/>
          </a:xfrm>
        </p:grpSpPr>
        <p:sp>
          <p:nvSpPr>
            <p:cNvPr id="776" name="Google Shape;776;p59"/>
            <p:cNvSpPr/>
            <p:nvPr/>
          </p:nvSpPr>
          <p:spPr>
            <a:xfrm rot="10584600">
              <a:off x="7672680" y="2167560"/>
              <a:ext cx="1485000" cy="928440"/>
            </a:xfrm>
            <a:custGeom>
              <a:avLst/>
              <a:gdLst/>
              <a:ahLst/>
              <a:cxnLst/>
              <a:rect l="l" t="t" r="r" b="b"/>
              <a:pathLst>
                <a:path w="1486525" h="929600" extrusionOk="0">
                  <a:moveTo>
                    <a:pt x="743221" y="752540"/>
                  </a:moveTo>
                  <a:cubicBezTo>
                    <a:pt x="772985" y="754411"/>
                    <a:pt x="798631" y="731798"/>
                    <a:pt x="800502" y="702034"/>
                  </a:cubicBezTo>
                  <a:cubicBezTo>
                    <a:pt x="802373" y="672270"/>
                    <a:pt x="779760" y="646624"/>
                    <a:pt x="749996" y="644753"/>
                  </a:cubicBezTo>
                  <a:cubicBezTo>
                    <a:pt x="720231" y="642882"/>
                    <a:pt x="694585" y="665495"/>
                    <a:pt x="692715" y="695259"/>
                  </a:cubicBezTo>
                  <a:cubicBezTo>
                    <a:pt x="690844" y="725023"/>
                    <a:pt x="713456" y="750669"/>
                    <a:pt x="743221" y="752540"/>
                  </a:cubicBezTo>
                  <a:close/>
                  <a:moveTo>
                    <a:pt x="548347" y="929554"/>
                  </a:moveTo>
                  <a:cubicBezTo>
                    <a:pt x="444715" y="927554"/>
                    <a:pt x="350417" y="854021"/>
                    <a:pt x="317937" y="746865"/>
                  </a:cubicBezTo>
                  <a:cubicBezTo>
                    <a:pt x="140676" y="760866"/>
                    <a:pt x="-5913" y="615420"/>
                    <a:pt x="183" y="453018"/>
                  </a:cubicBezTo>
                  <a:cubicBezTo>
                    <a:pt x="6660" y="292808"/>
                    <a:pt x="160203" y="159553"/>
                    <a:pt x="334320" y="182985"/>
                  </a:cubicBezTo>
                  <a:cubicBezTo>
                    <a:pt x="338130" y="174031"/>
                    <a:pt x="377659" y="86496"/>
                    <a:pt x="477195" y="63827"/>
                  </a:cubicBezTo>
                  <a:cubicBezTo>
                    <a:pt x="578636" y="40776"/>
                    <a:pt x="653026" y="105356"/>
                    <a:pt x="659884" y="111452"/>
                  </a:cubicBezTo>
                  <a:cubicBezTo>
                    <a:pt x="668552" y="98974"/>
                    <a:pt x="736084" y="5058"/>
                    <a:pt x="850384" y="200"/>
                  </a:cubicBezTo>
                  <a:cubicBezTo>
                    <a:pt x="960589" y="-4563"/>
                    <a:pt x="1068126" y="75828"/>
                    <a:pt x="1104511" y="198796"/>
                  </a:cubicBezTo>
                  <a:cubicBezTo>
                    <a:pt x="1296726" y="148980"/>
                    <a:pt x="1471224" y="282426"/>
                    <a:pt x="1485511" y="429111"/>
                  </a:cubicBezTo>
                  <a:cubicBezTo>
                    <a:pt x="1499799" y="572748"/>
                    <a:pt x="1361686" y="734959"/>
                    <a:pt x="1167757" y="731053"/>
                  </a:cubicBezTo>
                  <a:cubicBezTo>
                    <a:pt x="1165090" y="741626"/>
                    <a:pt x="1134801" y="856212"/>
                    <a:pt x="1024882" y="897836"/>
                  </a:cubicBezTo>
                  <a:cubicBezTo>
                    <a:pt x="932490" y="932792"/>
                    <a:pt x="822762" y="901455"/>
                    <a:pt x="754849" y="818398"/>
                  </a:cubicBezTo>
                  <a:cubicBezTo>
                    <a:pt x="749419" y="826398"/>
                    <a:pt x="675029" y="932126"/>
                    <a:pt x="548347" y="929554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100000">
                  <a:srgbClr val="D8D8D8"/>
                </a:gs>
              </a:gsLst>
              <a:lin ang="18683999" scaled="0"/>
            </a:gradFill>
            <a:ln w="9525" cap="flat" cmpd="sng">
              <a:solidFill>
                <a:srgbClr val="FFFFFF"/>
              </a:solidFill>
              <a:prstDash val="solid"/>
              <a:miter lim="8000"/>
              <a:headEnd type="none" w="sm" len="sm"/>
              <a:tailEnd type="none" w="sm" len="sm"/>
            </a:ln>
            <a:effectLst>
              <a:outerShdw blurRad="292100" dist="380819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7" name="Google Shape;777;p59"/>
            <p:cNvSpPr/>
            <p:nvPr/>
          </p:nvSpPr>
          <p:spPr>
            <a:xfrm>
              <a:off x="8359920" y="34920"/>
              <a:ext cx="100080" cy="2382480"/>
            </a:xfrm>
            <a:custGeom>
              <a:avLst/>
              <a:gdLst/>
              <a:ahLst/>
              <a:cxnLst/>
              <a:rect l="l" t="t" r="r" b="b"/>
              <a:pathLst>
                <a:path w="294355" h="1269357" extrusionOk="0">
                  <a:moveTo>
                    <a:pt x="161173" y="1269357"/>
                  </a:moveTo>
                  <a:cubicBezTo>
                    <a:pt x="71790" y="1175794"/>
                    <a:pt x="-17592" y="1082232"/>
                    <a:pt x="2985" y="922116"/>
                  </a:cubicBezTo>
                  <a:cubicBezTo>
                    <a:pt x="23562" y="762000"/>
                    <a:pt x="246054" y="462344"/>
                    <a:pt x="284636" y="308658"/>
                  </a:cubicBezTo>
                  <a:cubicBezTo>
                    <a:pt x="323218" y="154972"/>
                    <a:pt x="234479" y="0"/>
                    <a:pt x="234479" y="0"/>
                  </a:cubicBezTo>
                </a:path>
              </a:pathLst>
            </a:custGeom>
            <a:noFill/>
            <a:ln w="12700" cap="flat" cmpd="sng">
              <a:solidFill>
                <a:srgbClr val="FFFFFF"/>
              </a:solidFill>
              <a:prstDash val="solid"/>
              <a:miter lim="8000"/>
              <a:headEnd type="none" w="sm" len="sm"/>
              <a:tailEnd type="none" w="sm" len="sm"/>
            </a:ln>
            <a:effectLst>
              <a:outerShdw blurRad="50800" dist="38160" algn="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78" name="Google Shape;778;p59"/>
          <p:cNvGrpSpPr/>
          <p:nvPr/>
        </p:nvGrpSpPr>
        <p:grpSpPr>
          <a:xfrm>
            <a:off x="9358200" y="-14040"/>
            <a:ext cx="2716560" cy="3345480"/>
            <a:chOff x="9358200" y="-14040"/>
            <a:chExt cx="2716560" cy="3345480"/>
          </a:xfrm>
        </p:grpSpPr>
        <p:sp>
          <p:nvSpPr>
            <p:cNvPr id="779" name="Google Shape;779;p59"/>
            <p:cNvSpPr/>
            <p:nvPr/>
          </p:nvSpPr>
          <p:spPr>
            <a:xfrm flipH="1">
              <a:off x="9358200" y="1920960"/>
              <a:ext cx="2716560" cy="1410480"/>
            </a:xfrm>
            <a:custGeom>
              <a:avLst/>
              <a:gdLst/>
              <a:ahLst/>
              <a:cxnLst/>
              <a:rect l="l" t="t" r="r" b="b"/>
              <a:pathLst>
                <a:path w="2717214" h="1411321" extrusionOk="0">
                  <a:moveTo>
                    <a:pt x="948540" y="321973"/>
                  </a:moveTo>
                  <a:cubicBezTo>
                    <a:pt x="918717" y="321973"/>
                    <a:pt x="894540" y="346150"/>
                    <a:pt x="894540" y="375973"/>
                  </a:cubicBezTo>
                  <a:cubicBezTo>
                    <a:pt x="894540" y="405796"/>
                    <a:pt x="918717" y="429973"/>
                    <a:pt x="948540" y="429973"/>
                  </a:cubicBezTo>
                  <a:cubicBezTo>
                    <a:pt x="978363" y="429973"/>
                    <a:pt x="1002540" y="405796"/>
                    <a:pt x="1002540" y="375973"/>
                  </a:cubicBezTo>
                  <a:cubicBezTo>
                    <a:pt x="1002540" y="346150"/>
                    <a:pt x="978363" y="321973"/>
                    <a:pt x="948540" y="321973"/>
                  </a:cubicBezTo>
                  <a:close/>
                  <a:moveTo>
                    <a:pt x="1807803" y="239"/>
                  </a:moveTo>
                  <a:cubicBezTo>
                    <a:pt x="1919006" y="3536"/>
                    <a:pt x="2029726" y="41107"/>
                    <a:pt x="2118101" y="118966"/>
                  </a:cubicBezTo>
                  <a:cubicBezTo>
                    <a:pt x="2297217" y="276788"/>
                    <a:pt x="2285649" y="513214"/>
                    <a:pt x="2283547" y="545198"/>
                  </a:cubicBezTo>
                  <a:cubicBezTo>
                    <a:pt x="2293099" y="543533"/>
                    <a:pt x="2521550" y="507079"/>
                    <a:pt x="2646160" y="659731"/>
                  </a:cubicBezTo>
                  <a:cubicBezTo>
                    <a:pt x="2775239" y="817815"/>
                    <a:pt x="2722135" y="1092097"/>
                    <a:pt x="2538025" y="1206893"/>
                  </a:cubicBezTo>
                  <a:cubicBezTo>
                    <a:pt x="2390981" y="1298466"/>
                    <a:pt x="2185401" y="1272878"/>
                    <a:pt x="2048173" y="1136876"/>
                  </a:cubicBezTo>
                  <a:cubicBezTo>
                    <a:pt x="2039234" y="1233094"/>
                    <a:pt x="1998486" y="1286285"/>
                    <a:pt x="1978156" y="1308631"/>
                  </a:cubicBezTo>
                  <a:cubicBezTo>
                    <a:pt x="1860995" y="1437447"/>
                    <a:pt x="1625533" y="1444107"/>
                    <a:pt x="1481907" y="1334044"/>
                  </a:cubicBezTo>
                  <a:cubicBezTo>
                    <a:pt x="1401638" y="1272527"/>
                    <a:pt x="1368427" y="1188753"/>
                    <a:pt x="1354668" y="1143185"/>
                  </a:cubicBezTo>
                  <a:cubicBezTo>
                    <a:pt x="1348184" y="1162201"/>
                    <a:pt x="1332849" y="1198130"/>
                    <a:pt x="1297446" y="1225908"/>
                  </a:cubicBezTo>
                  <a:cubicBezTo>
                    <a:pt x="1237945" y="1272440"/>
                    <a:pt x="1154259" y="1270511"/>
                    <a:pt x="1093881" y="1238614"/>
                  </a:cubicBezTo>
                  <a:cubicBezTo>
                    <a:pt x="1028159" y="1203913"/>
                    <a:pt x="1004324" y="1141345"/>
                    <a:pt x="998452" y="1124082"/>
                  </a:cubicBezTo>
                  <a:cubicBezTo>
                    <a:pt x="997050" y="1150196"/>
                    <a:pt x="990741" y="1197779"/>
                    <a:pt x="960246" y="1244924"/>
                  </a:cubicBezTo>
                  <a:cubicBezTo>
                    <a:pt x="895663" y="1344822"/>
                    <a:pt x="778151" y="1357178"/>
                    <a:pt x="756681" y="1359456"/>
                  </a:cubicBezTo>
                  <a:cubicBezTo>
                    <a:pt x="628128" y="1372952"/>
                    <a:pt x="536029" y="1295925"/>
                    <a:pt x="508601" y="1270424"/>
                  </a:cubicBezTo>
                  <a:cubicBezTo>
                    <a:pt x="461456" y="1226522"/>
                    <a:pt x="437620" y="1178325"/>
                    <a:pt x="425878" y="1149583"/>
                  </a:cubicBezTo>
                  <a:cubicBezTo>
                    <a:pt x="398800" y="1208996"/>
                    <a:pt x="324052" y="1245012"/>
                    <a:pt x="253597" y="1240455"/>
                  </a:cubicBezTo>
                  <a:cubicBezTo>
                    <a:pt x="137225" y="1233006"/>
                    <a:pt x="58445" y="1150546"/>
                    <a:pt x="12352" y="990534"/>
                  </a:cubicBezTo>
                  <a:cubicBezTo>
                    <a:pt x="-30499" y="842001"/>
                    <a:pt x="42935" y="683216"/>
                    <a:pt x="158694" y="596111"/>
                  </a:cubicBezTo>
                  <a:cubicBezTo>
                    <a:pt x="279185" y="505327"/>
                    <a:pt x="445069" y="492971"/>
                    <a:pt x="584839" y="564302"/>
                  </a:cubicBezTo>
                  <a:cubicBezTo>
                    <a:pt x="610865" y="416645"/>
                    <a:pt x="721629" y="298520"/>
                    <a:pt x="864729" y="265309"/>
                  </a:cubicBezTo>
                  <a:cubicBezTo>
                    <a:pt x="1018783" y="229556"/>
                    <a:pt x="1181511" y="298695"/>
                    <a:pt x="1265549" y="437063"/>
                  </a:cubicBezTo>
                  <a:cubicBezTo>
                    <a:pt x="1274312" y="393950"/>
                    <a:pt x="1317689" y="203178"/>
                    <a:pt x="1494614" y="87156"/>
                  </a:cubicBezTo>
                  <a:cubicBezTo>
                    <a:pt x="1584917" y="27918"/>
                    <a:pt x="1696601" y="-3059"/>
                    <a:pt x="1807803" y="239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100000">
                  <a:srgbClr val="D8D8D8"/>
                </a:gs>
              </a:gsLst>
              <a:lin ang="8106000" scaled="0"/>
            </a:gradFill>
            <a:ln w="9525" cap="flat" cmpd="sng">
              <a:solidFill>
                <a:srgbClr val="FFFFFF"/>
              </a:solidFill>
              <a:prstDash val="solid"/>
              <a:miter lim="8000"/>
              <a:headEnd type="none" w="sm" len="sm"/>
              <a:tailEnd type="none" w="sm" len="sm"/>
            </a:ln>
            <a:effectLst>
              <a:outerShdw blurRad="292100" dist="380819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" name="Google Shape;780;p59"/>
            <p:cNvSpPr/>
            <p:nvPr/>
          </p:nvSpPr>
          <p:spPr>
            <a:xfrm flipH="1">
              <a:off x="10858680" y="-14040"/>
              <a:ext cx="283680" cy="2311920"/>
            </a:xfrm>
            <a:custGeom>
              <a:avLst/>
              <a:gdLst/>
              <a:ahLst/>
              <a:cxnLst/>
              <a:rect l="l" t="t" r="r" b="b"/>
              <a:pathLst>
                <a:path w="297649" h="2126511" extrusionOk="0">
                  <a:moveTo>
                    <a:pt x="20578" y="2126511"/>
                  </a:moveTo>
                  <a:cubicBezTo>
                    <a:pt x="1675" y="1937488"/>
                    <a:pt x="-17227" y="1748465"/>
                    <a:pt x="27666" y="1488558"/>
                  </a:cubicBezTo>
                  <a:cubicBezTo>
                    <a:pt x="72559" y="1228651"/>
                    <a:pt x="255676" y="815162"/>
                    <a:pt x="289936" y="567069"/>
                  </a:cubicBezTo>
                  <a:cubicBezTo>
                    <a:pt x="324196" y="318976"/>
                    <a:pt x="233229" y="0"/>
                    <a:pt x="233229" y="0"/>
                  </a:cubicBezTo>
                  <a:lnTo>
                    <a:pt x="233229" y="0"/>
                  </a:lnTo>
                  <a:lnTo>
                    <a:pt x="233229" y="0"/>
                  </a:lnTo>
                </a:path>
              </a:pathLst>
            </a:custGeom>
            <a:noFill/>
            <a:ln w="12700" cap="flat" cmpd="sng">
              <a:solidFill>
                <a:srgbClr val="FFFFFF"/>
              </a:solidFill>
              <a:prstDash val="solid"/>
              <a:miter lim="8000"/>
              <a:headEnd type="none" w="sm" len="sm"/>
              <a:tailEnd type="none" w="sm" len="sm"/>
            </a:ln>
            <a:effectLst>
              <a:outerShdw blurRad="50800" dist="38160" algn="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81" name="Google Shape;781;p59"/>
          <p:cNvGrpSpPr/>
          <p:nvPr/>
        </p:nvGrpSpPr>
        <p:grpSpPr>
          <a:xfrm>
            <a:off x="5135040" y="-23760"/>
            <a:ext cx="1991520" cy="3165120"/>
            <a:chOff x="5135040" y="-23760"/>
            <a:chExt cx="1991520" cy="3165120"/>
          </a:xfrm>
        </p:grpSpPr>
        <p:sp>
          <p:nvSpPr>
            <p:cNvPr id="782" name="Google Shape;782;p59"/>
            <p:cNvSpPr/>
            <p:nvPr/>
          </p:nvSpPr>
          <p:spPr>
            <a:xfrm>
              <a:off x="5135040" y="1967040"/>
              <a:ext cx="1991520" cy="1174320"/>
            </a:xfrm>
            <a:custGeom>
              <a:avLst/>
              <a:gdLst/>
              <a:ahLst/>
              <a:cxnLst/>
              <a:rect l="l" t="t" r="r" b="b"/>
              <a:pathLst>
                <a:path w="1992408" h="1175111" extrusionOk="0">
                  <a:moveTo>
                    <a:pt x="981597" y="432051"/>
                  </a:moveTo>
                  <a:cubicBezTo>
                    <a:pt x="951774" y="432051"/>
                    <a:pt x="927597" y="456228"/>
                    <a:pt x="927597" y="486051"/>
                  </a:cubicBezTo>
                  <a:cubicBezTo>
                    <a:pt x="927597" y="515874"/>
                    <a:pt x="951774" y="540051"/>
                    <a:pt x="981597" y="540051"/>
                  </a:cubicBezTo>
                  <a:cubicBezTo>
                    <a:pt x="1011420" y="540051"/>
                    <a:pt x="1035597" y="515874"/>
                    <a:pt x="1035597" y="486051"/>
                  </a:cubicBezTo>
                  <a:cubicBezTo>
                    <a:pt x="1035597" y="456228"/>
                    <a:pt x="1011420" y="432051"/>
                    <a:pt x="981597" y="432051"/>
                  </a:cubicBezTo>
                  <a:close/>
                  <a:moveTo>
                    <a:pt x="1352451" y="712"/>
                  </a:moveTo>
                  <a:cubicBezTo>
                    <a:pt x="1380105" y="-937"/>
                    <a:pt x="1407791" y="260"/>
                    <a:pt x="1435005" y="4522"/>
                  </a:cubicBezTo>
                  <a:cubicBezTo>
                    <a:pt x="1659945" y="39764"/>
                    <a:pt x="1833906" y="281604"/>
                    <a:pt x="1743421" y="523158"/>
                  </a:cubicBezTo>
                  <a:cubicBezTo>
                    <a:pt x="1846333" y="525158"/>
                    <a:pt x="1937880" y="573355"/>
                    <a:pt x="1974733" y="647649"/>
                  </a:cubicBezTo>
                  <a:cubicBezTo>
                    <a:pt x="2031339" y="761664"/>
                    <a:pt x="1945208" y="908825"/>
                    <a:pt x="1812771" y="945020"/>
                  </a:cubicBezTo>
                  <a:cubicBezTo>
                    <a:pt x="1679062" y="981596"/>
                    <a:pt x="1563299" y="887013"/>
                    <a:pt x="1558307" y="882822"/>
                  </a:cubicBezTo>
                  <a:cubicBezTo>
                    <a:pt x="1540890" y="989502"/>
                    <a:pt x="1466972" y="1079418"/>
                    <a:pt x="1365548" y="1111041"/>
                  </a:cubicBezTo>
                  <a:cubicBezTo>
                    <a:pt x="1223660" y="1155237"/>
                    <a:pt x="1042370" y="1080751"/>
                    <a:pt x="972276" y="924351"/>
                  </a:cubicBezTo>
                  <a:cubicBezTo>
                    <a:pt x="965585" y="1040080"/>
                    <a:pt x="882746" y="1137711"/>
                    <a:pt x="771763" y="1166381"/>
                  </a:cubicBezTo>
                  <a:cubicBezTo>
                    <a:pt x="632424" y="1202386"/>
                    <a:pt x="468126" y="1124471"/>
                    <a:pt x="417043" y="979691"/>
                  </a:cubicBezTo>
                  <a:cubicBezTo>
                    <a:pt x="400794" y="992073"/>
                    <a:pt x="304148" y="1063892"/>
                    <a:pt x="193484" y="1041889"/>
                  </a:cubicBezTo>
                  <a:cubicBezTo>
                    <a:pt x="53507" y="1014076"/>
                    <a:pt x="-7454" y="856342"/>
                    <a:pt x="724" y="744519"/>
                  </a:cubicBezTo>
                  <a:cubicBezTo>
                    <a:pt x="1679" y="731946"/>
                    <a:pt x="17292" y="559543"/>
                    <a:pt x="170331" y="502489"/>
                  </a:cubicBezTo>
                  <a:cubicBezTo>
                    <a:pt x="245736" y="474295"/>
                    <a:pt x="317317" y="487915"/>
                    <a:pt x="347798" y="495440"/>
                  </a:cubicBezTo>
                  <a:cubicBezTo>
                    <a:pt x="317742" y="351803"/>
                    <a:pt x="405784" y="213976"/>
                    <a:pt x="540558" y="170447"/>
                  </a:cubicBezTo>
                  <a:cubicBezTo>
                    <a:pt x="699969" y="118917"/>
                    <a:pt x="898145" y="207880"/>
                    <a:pt x="949230" y="377902"/>
                  </a:cubicBezTo>
                  <a:cubicBezTo>
                    <a:pt x="966886" y="163209"/>
                    <a:pt x="1158876" y="12252"/>
                    <a:pt x="1352451" y="712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100000">
                  <a:srgbClr val="D8D8D8"/>
                </a:gs>
              </a:gsLst>
              <a:lin ang="8100000" scaled="0"/>
            </a:gradFill>
            <a:ln w="9525" cap="flat" cmpd="sng">
              <a:solidFill>
                <a:srgbClr val="FFFFFF"/>
              </a:solidFill>
              <a:prstDash val="solid"/>
              <a:miter lim="8000"/>
              <a:headEnd type="none" w="sm" len="sm"/>
              <a:tailEnd type="none" w="sm" len="sm"/>
            </a:ln>
            <a:effectLst>
              <a:outerShdw blurRad="292100" dist="380819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3" name="Google Shape;783;p59"/>
            <p:cNvSpPr/>
            <p:nvPr/>
          </p:nvSpPr>
          <p:spPr>
            <a:xfrm flipH="1">
              <a:off x="6095520" y="-23760"/>
              <a:ext cx="117720" cy="2466720"/>
            </a:xfrm>
            <a:custGeom>
              <a:avLst/>
              <a:gdLst/>
              <a:ahLst/>
              <a:cxnLst/>
              <a:rect l="l" t="t" r="r" b="b"/>
              <a:pathLst>
                <a:path w="99895" h="1353879" extrusionOk="0">
                  <a:moveTo>
                    <a:pt x="99895" y="1353879"/>
                  </a:moveTo>
                  <a:cubicBezTo>
                    <a:pt x="53230" y="1101651"/>
                    <a:pt x="6565" y="849423"/>
                    <a:pt x="658" y="623777"/>
                  </a:cubicBezTo>
                  <a:cubicBezTo>
                    <a:pt x="-5249" y="398131"/>
                    <a:pt x="29602" y="199065"/>
                    <a:pt x="64454" y="0"/>
                  </a:cubicBezTo>
                </a:path>
              </a:pathLst>
            </a:custGeom>
            <a:noFill/>
            <a:ln w="12700" cap="flat" cmpd="sng">
              <a:solidFill>
                <a:srgbClr val="FFFFFF"/>
              </a:solidFill>
              <a:prstDash val="solid"/>
              <a:miter lim="8000"/>
              <a:headEnd type="none" w="sm" len="sm"/>
              <a:tailEnd type="none" w="sm" len="sm"/>
            </a:ln>
            <a:effectLst>
              <a:outerShdw blurRad="50800" dist="37674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84" name="Google Shape;784;p59"/>
          <p:cNvGrpSpPr/>
          <p:nvPr/>
        </p:nvGrpSpPr>
        <p:grpSpPr>
          <a:xfrm>
            <a:off x="2958840" y="-23760"/>
            <a:ext cx="1485720" cy="3081600"/>
            <a:chOff x="2958840" y="-23760"/>
            <a:chExt cx="1485720" cy="3081600"/>
          </a:xfrm>
        </p:grpSpPr>
        <p:sp>
          <p:nvSpPr>
            <p:cNvPr id="785" name="Google Shape;785;p59"/>
            <p:cNvSpPr/>
            <p:nvPr/>
          </p:nvSpPr>
          <p:spPr>
            <a:xfrm>
              <a:off x="2958840" y="2129040"/>
              <a:ext cx="1485720" cy="928800"/>
            </a:xfrm>
            <a:custGeom>
              <a:avLst/>
              <a:gdLst/>
              <a:ahLst/>
              <a:cxnLst/>
              <a:rect l="l" t="t" r="r" b="b"/>
              <a:pathLst>
                <a:path w="1486525" h="929600" extrusionOk="0">
                  <a:moveTo>
                    <a:pt x="763843" y="103461"/>
                  </a:moveTo>
                  <a:cubicBezTo>
                    <a:pt x="734020" y="103461"/>
                    <a:pt x="709843" y="127638"/>
                    <a:pt x="709843" y="157461"/>
                  </a:cubicBezTo>
                  <a:cubicBezTo>
                    <a:pt x="709843" y="187284"/>
                    <a:pt x="734020" y="211461"/>
                    <a:pt x="763843" y="211461"/>
                  </a:cubicBezTo>
                  <a:cubicBezTo>
                    <a:pt x="793666" y="211461"/>
                    <a:pt x="817843" y="187284"/>
                    <a:pt x="817843" y="157461"/>
                  </a:cubicBezTo>
                  <a:cubicBezTo>
                    <a:pt x="817843" y="127638"/>
                    <a:pt x="793666" y="103461"/>
                    <a:pt x="763843" y="103461"/>
                  </a:cubicBezTo>
                  <a:close/>
                  <a:moveTo>
                    <a:pt x="850384" y="200"/>
                  </a:moveTo>
                  <a:cubicBezTo>
                    <a:pt x="960589" y="-4563"/>
                    <a:pt x="1068126" y="75828"/>
                    <a:pt x="1104511" y="198796"/>
                  </a:cubicBezTo>
                  <a:cubicBezTo>
                    <a:pt x="1296726" y="148980"/>
                    <a:pt x="1471224" y="282426"/>
                    <a:pt x="1485511" y="429111"/>
                  </a:cubicBezTo>
                  <a:cubicBezTo>
                    <a:pt x="1499799" y="572748"/>
                    <a:pt x="1361686" y="734959"/>
                    <a:pt x="1167757" y="731053"/>
                  </a:cubicBezTo>
                  <a:cubicBezTo>
                    <a:pt x="1165090" y="741626"/>
                    <a:pt x="1134801" y="856212"/>
                    <a:pt x="1024882" y="897836"/>
                  </a:cubicBezTo>
                  <a:cubicBezTo>
                    <a:pt x="932490" y="932792"/>
                    <a:pt x="822762" y="901455"/>
                    <a:pt x="754849" y="818398"/>
                  </a:cubicBezTo>
                  <a:cubicBezTo>
                    <a:pt x="749419" y="826398"/>
                    <a:pt x="675029" y="932126"/>
                    <a:pt x="548347" y="929554"/>
                  </a:cubicBezTo>
                  <a:cubicBezTo>
                    <a:pt x="444715" y="927554"/>
                    <a:pt x="350417" y="854021"/>
                    <a:pt x="317937" y="746865"/>
                  </a:cubicBezTo>
                  <a:cubicBezTo>
                    <a:pt x="140676" y="760866"/>
                    <a:pt x="-5913" y="615420"/>
                    <a:pt x="183" y="453018"/>
                  </a:cubicBezTo>
                  <a:cubicBezTo>
                    <a:pt x="6660" y="292808"/>
                    <a:pt x="160203" y="159553"/>
                    <a:pt x="334320" y="182985"/>
                  </a:cubicBezTo>
                  <a:cubicBezTo>
                    <a:pt x="338130" y="174031"/>
                    <a:pt x="377659" y="86496"/>
                    <a:pt x="477195" y="63827"/>
                  </a:cubicBezTo>
                  <a:cubicBezTo>
                    <a:pt x="578636" y="40776"/>
                    <a:pt x="653026" y="105356"/>
                    <a:pt x="659884" y="111452"/>
                  </a:cubicBezTo>
                  <a:cubicBezTo>
                    <a:pt x="668552" y="98974"/>
                    <a:pt x="736084" y="5058"/>
                    <a:pt x="850384" y="200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100000">
                  <a:srgbClr val="D8D8D8"/>
                </a:gs>
              </a:gsLst>
              <a:lin ang="8100000" scaled="0"/>
            </a:gradFill>
            <a:ln w="9525" cap="flat" cmpd="sng">
              <a:solidFill>
                <a:srgbClr val="FFFFFF"/>
              </a:solidFill>
              <a:prstDash val="solid"/>
              <a:miter lim="8000"/>
              <a:headEnd type="none" w="sm" len="sm"/>
              <a:tailEnd type="none" w="sm" len="sm"/>
            </a:ln>
            <a:effectLst>
              <a:outerShdw blurRad="292100" dist="380819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6" name="Google Shape;786;p59"/>
            <p:cNvSpPr/>
            <p:nvPr/>
          </p:nvSpPr>
          <p:spPr>
            <a:xfrm>
              <a:off x="3711960" y="-23760"/>
              <a:ext cx="73080" cy="2327760"/>
            </a:xfrm>
            <a:custGeom>
              <a:avLst/>
              <a:gdLst/>
              <a:ahLst/>
              <a:cxnLst/>
              <a:rect l="l" t="t" r="r" b="b"/>
              <a:pathLst>
                <a:path w="297649" h="2126511" extrusionOk="0">
                  <a:moveTo>
                    <a:pt x="20578" y="2126511"/>
                  </a:moveTo>
                  <a:cubicBezTo>
                    <a:pt x="1675" y="1937488"/>
                    <a:pt x="-17227" y="1748465"/>
                    <a:pt x="27666" y="1488558"/>
                  </a:cubicBezTo>
                  <a:cubicBezTo>
                    <a:pt x="72559" y="1228651"/>
                    <a:pt x="255676" y="815162"/>
                    <a:pt x="289936" y="567069"/>
                  </a:cubicBezTo>
                  <a:cubicBezTo>
                    <a:pt x="324196" y="318976"/>
                    <a:pt x="233229" y="0"/>
                    <a:pt x="233229" y="0"/>
                  </a:cubicBezTo>
                  <a:lnTo>
                    <a:pt x="233229" y="0"/>
                  </a:lnTo>
                  <a:lnTo>
                    <a:pt x="233229" y="0"/>
                  </a:lnTo>
                </a:path>
              </a:pathLst>
            </a:custGeom>
            <a:noFill/>
            <a:ln w="12700" cap="flat" cmpd="sng">
              <a:solidFill>
                <a:srgbClr val="FFFFFF"/>
              </a:solidFill>
              <a:prstDash val="solid"/>
              <a:miter lim="8000"/>
              <a:headEnd type="none" w="sm" len="sm"/>
              <a:tailEnd type="none" w="sm" len="sm"/>
            </a:ln>
            <a:effectLst>
              <a:outerShdw blurRad="50800" dist="38160" algn="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87" name="Google Shape;787;p59"/>
          <p:cNvGrpSpPr/>
          <p:nvPr/>
        </p:nvGrpSpPr>
        <p:grpSpPr>
          <a:xfrm>
            <a:off x="122040" y="-14040"/>
            <a:ext cx="2716560" cy="3345480"/>
            <a:chOff x="122040" y="-14040"/>
            <a:chExt cx="2716560" cy="3345480"/>
          </a:xfrm>
        </p:grpSpPr>
        <p:sp>
          <p:nvSpPr>
            <p:cNvPr id="788" name="Google Shape;788;p59"/>
            <p:cNvSpPr/>
            <p:nvPr/>
          </p:nvSpPr>
          <p:spPr>
            <a:xfrm>
              <a:off x="122040" y="1920960"/>
              <a:ext cx="2716560" cy="1410480"/>
            </a:xfrm>
            <a:custGeom>
              <a:avLst/>
              <a:gdLst/>
              <a:ahLst/>
              <a:cxnLst/>
              <a:rect l="l" t="t" r="r" b="b"/>
              <a:pathLst>
                <a:path w="2717214" h="1411321" extrusionOk="0">
                  <a:moveTo>
                    <a:pt x="948540" y="321973"/>
                  </a:moveTo>
                  <a:cubicBezTo>
                    <a:pt x="918717" y="321973"/>
                    <a:pt x="894540" y="346150"/>
                    <a:pt x="894540" y="375973"/>
                  </a:cubicBezTo>
                  <a:cubicBezTo>
                    <a:pt x="894540" y="405796"/>
                    <a:pt x="918717" y="429973"/>
                    <a:pt x="948540" y="429973"/>
                  </a:cubicBezTo>
                  <a:cubicBezTo>
                    <a:pt x="978363" y="429973"/>
                    <a:pt x="1002540" y="405796"/>
                    <a:pt x="1002540" y="375973"/>
                  </a:cubicBezTo>
                  <a:cubicBezTo>
                    <a:pt x="1002540" y="346150"/>
                    <a:pt x="978363" y="321973"/>
                    <a:pt x="948540" y="321973"/>
                  </a:cubicBezTo>
                  <a:close/>
                  <a:moveTo>
                    <a:pt x="1807803" y="239"/>
                  </a:moveTo>
                  <a:cubicBezTo>
                    <a:pt x="1919006" y="3536"/>
                    <a:pt x="2029726" y="41107"/>
                    <a:pt x="2118101" y="118966"/>
                  </a:cubicBezTo>
                  <a:cubicBezTo>
                    <a:pt x="2297217" y="276788"/>
                    <a:pt x="2285649" y="513214"/>
                    <a:pt x="2283547" y="545198"/>
                  </a:cubicBezTo>
                  <a:cubicBezTo>
                    <a:pt x="2293099" y="543533"/>
                    <a:pt x="2521550" y="507079"/>
                    <a:pt x="2646160" y="659731"/>
                  </a:cubicBezTo>
                  <a:cubicBezTo>
                    <a:pt x="2775239" y="817815"/>
                    <a:pt x="2722135" y="1092097"/>
                    <a:pt x="2538025" y="1206893"/>
                  </a:cubicBezTo>
                  <a:cubicBezTo>
                    <a:pt x="2390981" y="1298466"/>
                    <a:pt x="2185401" y="1272878"/>
                    <a:pt x="2048173" y="1136876"/>
                  </a:cubicBezTo>
                  <a:cubicBezTo>
                    <a:pt x="2039234" y="1233094"/>
                    <a:pt x="1998486" y="1286285"/>
                    <a:pt x="1978156" y="1308631"/>
                  </a:cubicBezTo>
                  <a:cubicBezTo>
                    <a:pt x="1860995" y="1437447"/>
                    <a:pt x="1625533" y="1444107"/>
                    <a:pt x="1481907" y="1334044"/>
                  </a:cubicBezTo>
                  <a:cubicBezTo>
                    <a:pt x="1401638" y="1272527"/>
                    <a:pt x="1368427" y="1188753"/>
                    <a:pt x="1354668" y="1143185"/>
                  </a:cubicBezTo>
                  <a:cubicBezTo>
                    <a:pt x="1348184" y="1162201"/>
                    <a:pt x="1332849" y="1198130"/>
                    <a:pt x="1297446" y="1225908"/>
                  </a:cubicBezTo>
                  <a:cubicBezTo>
                    <a:pt x="1237945" y="1272440"/>
                    <a:pt x="1154259" y="1270511"/>
                    <a:pt x="1093881" y="1238614"/>
                  </a:cubicBezTo>
                  <a:cubicBezTo>
                    <a:pt x="1028159" y="1203913"/>
                    <a:pt x="1004324" y="1141345"/>
                    <a:pt x="998452" y="1124082"/>
                  </a:cubicBezTo>
                  <a:cubicBezTo>
                    <a:pt x="997050" y="1150196"/>
                    <a:pt x="990741" y="1197779"/>
                    <a:pt x="960246" y="1244924"/>
                  </a:cubicBezTo>
                  <a:cubicBezTo>
                    <a:pt x="895663" y="1344822"/>
                    <a:pt x="778151" y="1357178"/>
                    <a:pt x="756681" y="1359456"/>
                  </a:cubicBezTo>
                  <a:cubicBezTo>
                    <a:pt x="628128" y="1372952"/>
                    <a:pt x="536029" y="1295925"/>
                    <a:pt x="508601" y="1270424"/>
                  </a:cubicBezTo>
                  <a:cubicBezTo>
                    <a:pt x="461456" y="1226522"/>
                    <a:pt x="437620" y="1178325"/>
                    <a:pt x="425878" y="1149583"/>
                  </a:cubicBezTo>
                  <a:cubicBezTo>
                    <a:pt x="398800" y="1208996"/>
                    <a:pt x="324052" y="1245012"/>
                    <a:pt x="253597" y="1240455"/>
                  </a:cubicBezTo>
                  <a:cubicBezTo>
                    <a:pt x="137225" y="1233006"/>
                    <a:pt x="58445" y="1150546"/>
                    <a:pt x="12352" y="990534"/>
                  </a:cubicBezTo>
                  <a:cubicBezTo>
                    <a:pt x="-30499" y="842001"/>
                    <a:pt x="42935" y="683216"/>
                    <a:pt x="158694" y="596111"/>
                  </a:cubicBezTo>
                  <a:cubicBezTo>
                    <a:pt x="279185" y="505327"/>
                    <a:pt x="445069" y="492971"/>
                    <a:pt x="584839" y="564302"/>
                  </a:cubicBezTo>
                  <a:cubicBezTo>
                    <a:pt x="610865" y="416645"/>
                    <a:pt x="721629" y="298520"/>
                    <a:pt x="864729" y="265309"/>
                  </a:cubicBezTo>
                  <a:cubicBezTo>
                    <a:pt x="1018783" y="229556"/>
                    <a:pt x="1181511" y="298695"/>
                    <a:pt x="1265549" y="437063"/>
                  </a:cubicBezTo>
                  <a:cubicBezTo>
                    <a:pt x="1274312" y="393950"/>
                    <a:pt x="1317689" y="203178"/>
                    <a:pt x="1494614" y="87156"/>
                  </a:cubicBezTo>
                  <a:cubicBezTo>
                    <a:pt x="1584917" y="27918"/>
                    <a:pt x="1696601" y="-3059"/>
                    <a:pt x="1807803" y="239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100000">
                  <a:srgbClr val="D8D8D8"/>
                </a:gs>
              </a:gsLst>
              <a:lin ang="8100000" scaled="0"/>
            </a:gradFill>
            <a:ln w="9525" cap="flat" cmpd="sng">
              <a:solidFill>
                <a:srgbClr val="FFFFFF"/>
              </a:solidFill>
              <a:prstDash val="solid"/>
              <a:miter lim="8000"/>
              <a:headEnd type="none" w="sm" len="sm"/>
              <a:tailEnd type="none" w="sm" len="sm"/>
            </a:ln>
            <a:effectLst>
              <a:outerShdw blurRad="292100" dist="380819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9" name="Google Shape;789;p59"/>
            <p:cNvSpPr/>
            <p:nvPr/>
          </p:nvSpPr>
          <p:spPr>
            <a:xfrm>
              <a:off x="1054800" y="-14040"/>
              <a:ext cx="283680" cy="2311920"/>
            </a:xfrm>
            <a:custGeom>
              <a:avLst/>
              <a:gdLst/>
              <a:ahLst/>
              <a:cxnLst/>
              <a:rect l="l" t="t" r="r" b="b"/>
              <a:pathLst>
                <a:path w="297649" h="2126511" extrusionOk="0">
                  <a:moveTo>
                    <a:pt x="20578" y="2126511"/>
                  </a:moveTo>
                  <a:cubicBezTo>
                    <a:pt x="1675" y="1937488"/>
                    <a:pt x="-17227" y="1748465"/>
                    <a:pt x="27666" y="1488558"/>
                  </a:cubicBezTo>
                  <a:cubicBezTo>
                    <a:pt x="72559" y="1228651"/>
                    <a:pt x="255676" y="815162"/>
                    <a:pt x="289936" y="567069"/>
                  </a:cubicBezTo>
                  <a:cubicBezTo>
                    <a:pt x="324196" y="318976"/>
                    <a:pt x="233229" y="0"/>
                    <a:pt x="233229" y="0"/>
                  </a:cubicBezTo>
                  <a:lnTo>
                    <a:pt x="233229" y="0"/>
                  </a:lnTo>
                  <a:lnTo>
                    <a:pt x="233229" y="0"/>
                  </a:lnTo>
                </a:path>
              </a:pathLst>
            </a:custGeom>
            <a:noFill/>
            <a:ln w="12700" cap="flat" cmpd="sng">
              <a:solidFill>
                <a:srgbClr val="FFFFFF"/>
              </a:solidFill>
              <a:prstDash val="solid"/>
              <a:miter lim="8000"/>
              <a:headEnd type="none" w="sm" len="sm"/>
              <a:tailEnd type="none" w="sm" len="sm"/>
            </a:ln>
            <a:effectLst>
              <a:outerShdw blurRad="50800" dist="38160" algn="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90" name="Google Shape;790;p59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91" name="Google Shape;791;p59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66" r:id="rId1"/>
    <p:sldLayoutId id="2147483767" r:id="rId2"/>
    <p:sldLayoutId id="2147483768" r:id="rId3"/>
    <p:sldLayoutId id="2147483769" r:id="rId4"/>
    <p:sldLayoutId id="2147483770" r:id="rId5"/>
    <p:sldLayoutId id="2147483771" r:id="rId6"/>
    <p:sldLayoutId id="2147483772" r:id="rId7"/>
    <p:sldLayoutId id="2147483773" r:id="rId8"/>
    <p:sldLayoutId id="2147483774" r:id="rId9"/>
    <p:sldLayoutId id="2147483775" r:id="rId10"/>
    <p:sldLayoutId id="2147483776" r:id="rId11"/>
    <p:sldLayoutId id="2147483777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0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entarbea.hr/" TargetMode="Externa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9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8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9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0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11" name="Google Shape;911;p1"/>
          <p:cNvGrpSpPr/>
          <p:nvPr/>
        </p:nvGrpSpPr>
        <p:grpSpPr>
          <a:xfrm>
            <a:off x="7710120" y="0"/>
            <a:ext cx="1991520" cy="2050560"/>
            <a:chOff x="7710120" y="0"/>
            <a:chExt cx="1991520" cy="2050560"/>
          </a:xfrm>
        </p:grpSpPr>
        <p:sp>
          <p:nvSpPr>
            <p:cNvPr id="912" name="Google Shape;912;p1"/>
            <p:cNvSpPr/>
            <p:nvPr/>
          </p:nvSpPr>
          <p:spPr>
            <a:xfrm>
              <a:off x="7710120" y="876240"/>
              <a:ext cx="1991520" cy="1174320"/>
            </a:xfrm>
            <a:custGeom>
              <a:avLst/>
              <a:gdLst/>
              <a:ahLst/>
              <a:cxnLst/>
              <a:rect l="l" t="t" r="r" b="b"/>
              <a:pathLst>
                <a:path w="1992408" h="1175111" extrusionOk="0">
                  <a:moveTo>
                    <a:pt x="981597" y="432051"/>
                  </a:moveTo>
                  <a:cubicBezTo>
                    <a:pt x="951774" y="432051"/>
                    <a:pt x="927597" y="456228"/>
                    <a:pt x="927597" y="486051"/>
                  </a:cubicBezTo>
                  <a:cubicBezTo>
                    <a:pt x="927597" y="515874"/>
                    <a:pt x="951774" y="540051"/>
                    <a:pt x="981597" y="540051"/>
                  </a:cubicBezTo>
                  <a:cubicBezTo>
                    <a:pt x="1011420" y="540051"/>
                    <a:pt x="1035597" y="515874"/>
                    <a:pt x="1035597" y="486051"/>
                  </a:cubicBezTo>
                  <a:cubicBezTo>
                    <a:pt x="1035597" y="456228"/>
                    <a:pt x="1011420" y="432051"/>
                    <a:pt x="981597" y="432051"/>
                  </a:cubicBezTo>
                  <a:close/>
                  <a:moveTo>
                    <a:pt x="1352451" y="712"/>
                  </a:moveTo>
                  <a:cubicBezTo>
                    <a:pt x="1380105" y="-937"/>
                    <a:pt x="1407791" y="260"/>
                    <a:pt x="1435005" y="4522"/>
                  </a:cubicBezTo>
                  <a:cubicBezTo>
                    <a:pt x="1659945" y="39764"/>
                    <a:pt x="1833906" y="281604"/>
                    <a:pt x="1743421" y="523158"/>
                  </a:cubicBezTo>
                  <a:cubicBezTo>
                    <a:pt x="1846333" y="525158"/>
                    <a:pt x="1937880" y="573355"/>
                    <a:pt x="1974733" y="647649"/>
                  </a:cubicBezTo>
                  <a:cubicBezTo>
                    <a:pt x="2031339" y="761664"/>
                    <a:pt x="1945208" y="908825"/>
                    <a:pt x="1812771" y="945020"/>
                  </a:cubicBezTo>
                  <a:cubicBezTo>
                    <a:pt x="1679062" y="981596"/>
                    <a:pt x="1563299" y="887013"/>
                    <a:pt x="1558307" y="882822"/>
                  </a:cubicBezTo>
                  <a:cubicBezTo>
                    <a:pt x="1540890" y="989502"/>
                    <a:pt x="1466972" y="1079418"/>
                    <a:pt x="1365548" y="1111041"/>
                  </a:cubicBezTo>
                  <a:cubicBezTo>
                    <a:pt x="1223660" y="1155237"/>
                    <a:pt x="1042370" y="1080751"/>
                    <a:pt x="972276" y="924351"/>
                  </a:cubicBezTo>
                  <a:cubicBezTo>
                    <a:pt x="965585" y="1040080"/>
                    <a:pt x="882746" y="1137711"/>
                    <a:pt x="771763" y="1166381"/>
                  </a:cubicBezTo>
                  <a:cubicBezTo>
                    <a:pt x="632424" y="1202386"/>
                    <a:pt x="468126" y="1124471"/>
                    <a:pt x="417043" y="979691"/>
                  </a:cubicBezTo>
                  <a:cubicBezTo>
                    <a:pt x="400794" y="992073"/>
                    <a:pt x="304148" y="1063892"/>
                    <a:pt x="193484" y="1041889"/>
                  </a:cubicBezTo>
                  <a:cubicBezTo>
                    <a:pt x="53507" y="1014076"/>
                    <a:pt x="-7454" y="856342"/>
                    <a:pt x="724" y="744519"/>
                  </a:cubicBezTo>
                  <a:cubicBezTo>
                    <a:pt x="1679" y="731946"/>
                    <a:pt x="17292" y="559543"/>
                    <a:pt x="170331" y="502489"/>
                  </a:cubicBezTo>
                  <a:cubicBezTo>
                    <a:pt x="245736" y="474295"/>
                    <a:pt x="317317" y="487915"/>
                    <a:pt x="347798" y="495440"/>
                  </a:cubicBezTo>
                  <a:cubicBezTo>
                    <a:pt x="317742" y="351803"/>
                    <a:pt x="405784" y="213976"/>
                    <a:pt x="540558" y="170447"/>
                  </a:cubicBezTo>
                  <a:cubicBezTo>
                    <a:pt x="699969" y="118917"/>
                    <a:pt x="898145" y="207880"/>
                    <a:pt x="949230" y="377902"/>
                  </a:cubicBezTo>
                  <a:cubicBezTo>
                    <a:pt x="966886" y="163209"/>
                    <a:pt x="1158876" y="12252"/>
                    <a:pt x="1352451" y="712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100000">
                  <a:srgbClr val="D8D8D8"/>
                </a:gs>
              </a:gsLst>
              <a:lin ang="8100000" scaled="0"/>
            </a:gradFill>
            <a:ln w="9525" cap="flat" cmpd="sng">
              <a:solidFill>
                <a:srgbClr val="FFFFFF"/>
              </a:solidFill>
              <a:prstDash val="solid"/>
              <a:miter lim="8000"/>
              <a:headEnd type="none" w="sm" len="sm"/>
              <a:tailEnd type="none" w="sm" len="sm"/>
            </a:ln>
            <a:effectLst>
              <a:outerShdw blurRad="292100" dist="380819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3" name="Google Shape;913;p1"/>
            <p:cNvSpPr/>
            <p:nvPr/>
          </p:nvSpPr>
          <p:spPr>
            <a:xfrm flipH="1">
              <a:off x="8688960" y="0"/>
              <a:ext cx="99000" cy="1353240"/>
            </a:xfrm>
            <a:custGeom>
              <a:avLst/>
              <a:gdLst/>
              <a:ahLst/>
              <a:cxnLst/>
              <a:rect l="l" t="t" r="r" b="b"/>
              <a:pathLst>
                <a:path w="99895" h="1353879" extrusionOk="0">
                  <a:moveTo>
                    <a:pt x="99895" y="1353879"/>
                  </a:moveTo>
                  <a:cubicBezTo>
                    <a:pt x="53230" y="1101651"/>
                    <a:pt x="6565" y="849423"/>
                    <a:pt x="658" y="623777"/>
                  </a:cubicBezTo>
                  <a:cubicBezTo>
                    <a:pt x="-5249" y="398131"/>
                    <a:pt x="29602" y="199065"/>
                    <a:pt x="64454" y="0"/>
                  </a:cubicBezTo>
                </a:path>
              </a:pathLst>
            </a:custGeom>
            <a:noFill/>
            <a:ln w="12700" cap="flat" cmpd="sng">
              <a:solidFill>
                <a:srgbClr val="FFFFFF"/>
              </a:solidFill>
              <a:prstDash val="solid"/>
              <a:miter lim="8000"/>
              <a:headEnd type="none" w="sm" len="sm"/>
              <a:tailEnd type="none" w="sm" len="sm"/>
            </a:ln>
            <a:effectLst>
              <a:outerShdw blurRad="50800" dist="37674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14" name="Google Shape;914;p1"/>
          <p:cNvGrpSpPr/>
          <p:nvPr/>
        </p:nvGrpSpPr>
        <p:grpSpPr>
          <a:xfrm>
            <a:off x="1620000" y="151560"/>
            <a:ext cx="2309760" cy="2844360"/>
            <a:chOff x="1620000" y="151560"/>
            <a:chExt cx="2309760" cy="2844360"/>
          </a:xfrm>
        </p:grpSpPr>
        <p:sp>
          <p:nvSpPr>
            <p:cNvPr id="915" name="Google Shape;915;p1"/>
            <p:cNvSpPr/>
            <p:nvPr/>
          </p:nvSpPr>
          <p:spPr>
            <a:xfrm>
              <a:off x="1620000" y="1796760"/>
              <a:ext cx="2309760" cy="1199160"/>
            </a:xfrm>
            <a:custGeom>
              <a:avLst/>
              <a:gdLst/>
              <a:ahLst/>
              <a:cxnLst/>
              <a:rect l="l" t="t" r="r" b="b"/>
              <a:pathLst>
                <a:path w="2717214" h="1411321" extrusionOk="0">
                  <a:moveTo>
                    <a:pt x="948540" y="321973"/>
                  </a:moveTo>
                  <a:cubicBezTo>
                    <a:pt x="918717" y="321973"/>
                    <a:pt x="894540" y="346150"/>
                    <a:pt x="894540" y="375973"/>
                  </a:cubicBezTo>
                  <a:cubicBezTo>
                    <a:pt x="894540" y="405796"/>
                    <a:pt x="918717" y="429973"/>
                    <a:pt x="948540" y="429973"/>
                  </a:cubicBezTo>
                  <a:cubicBezTo>
                    <a:pt x="978363" y="429973"/>
                    <a:pt x="1002540" y="405796"/>
                    <a:pt x="1002540" y="375973"/>
                  </a:cubicBezTo>
                  <a:cubicBezTo>
                    <a:pt x="1002540" y="346150"/>
                    <a:pt x="978363" y="321973"/>
                    <a:pt x="948540" y="321973"/>
                  </a:cubicBezTo>
                  <a:close/>
                  <a:moveTo>
                    <a:pt x="1807803" y="239"/>
                  </a:moveTo>
                  <a:cubicBezTo>
                    <a:pt x="1919006" y="3536"/>
                    <a:pt x="2029726" y="41107"/>
                    <a:pt x="2118101" y="118966"/>
                  </a:cubicBezTo>
                  <a:cubicBezTo>
                    <a:pt x="2297217" y="276788"/>
                    <a:pt x="2285649" y="513214"/>
                    <a:pt x="2283547" y="545198"/>
                  </a:cubicBezTo>
                  <a:cubicBezTo>
                    <a:pt x="2293099" y="543533"/>
                    <a:pt x="2521550" y="507079"/>
                    <a:pt x="2646160" y="659731"/>
                  </a:cubicBezTo>
                  <a:cubicBezTo>
                    <a:pt x="2775239" y="817815"/>
                    <a:pt x="2722135" y="1092097"/>
                    <a:pt x="2538025" y="1206893"/>
                  </a:cubicBezTo>
                  <a:cubicBezTo>
                    <a:pt x="2390981" y="1298466"/>
                    <a:pt x="2185401" y="1272878"/>
                    <a:pt x="2048173" y="1136876"/>
                  </a:cubicBezTo>
                  <a:cubicBezTo>
                    <a:pt x="2039234" y="1233094"/>
                    <a:pt x="1998486" y="1286285"/>
                    <a:pt x="1978156" y="1308631"/>
                  </a:cubicBezTo>
                  <a:cubicBezTo>
                    <a:pt x="1860995" y="1437447"/>
                    <a:pt x="1625533" y="1444107"/>
                    <a:pt x="1481907" y="1334044"/>
                  </a:cubicBezTo>
                  <a:cubicBezTo>
                    <a:pt x="1401638" y="1272527"/>
                    <a:pt x="1368427" y="1188753"/>
                    <a:pt x="1354668" y="1143185"/>
                  </a:cubicBezTo>
                  <a:cubicBezTo>
                    <a:pt x="1348184" y="1162201"/>
                    <a:pt x="1332849" y="1198130"/>
                    <a:pt x="1297446" y="1225908"/>
                  </a:cubicBezTo>
                  <a:cubicBezTo>
                    <a:pt x="1237945" y="1272440"/>
                    <a:pt x="1154259" y="1270511"/>
                    <a:pt x="1093881" y="1238614"/>
                  </a:cubicBezTo>
                  <a:cubicBezTo>
                    <a:pt x="1028159" y="1203913"/>
                    <a:pt x="1004324" y="1141345"/>
                    <a:pt x="998452" y="1124082"/>
                  </a:cubicBezTo>
                  <a:cubicBezTo>
                    <a:pt x="997050" y="1150196"/>
                    <a:pt x="990741" y="1197779"/>
                    <a:pt x="960246" y="1244924"/>
                  </a:cubicBezTo>
                  <a:cubicBezTo>
                    <a:pt x="895663" y="1344822"/>
                    <a:pt x="778151" y="1357178"/>
                    <a:pt x="756681" y="1359456"/>
                  </a:cubicBezTo>
                  <a:cubicBezTo>
                    <a:pt x="628128" y="1372952"/>
                    <a:pt x="536029" y="1295925"/>
                    <a:pt x="508601" y="1270424"/>
                  </a:cubicBezTo>
                  <a:cubicBezTo>
                    <a:pt x="461456" y="1226522"/>
                    <a:pt x="437620" y="1178325"/>
                    <a:pt x="425878" y="1149583"/>
                  </a:cubicBezTo>
                  <a:cubicBezTo>
                    <a:pt x="398800" y="1208996"/>
                    <a:pt x="324052" y="1245012"/>
                    <a:pt x="253597" y="1240455"/>
                  </a:cubicBezTo>
                  <a:cubicBezTo>
                    <a:pt x="137225" y="1233006"/>
                    <a:pt x="58445" y="1150546"/>
                    <a:pt x="12352" y="990534"/>
                  </a:cubicBezTo>
                  <a:cubicBezTo>
                    <a:pt x="-30499" y="842001"/>
                    <a:pt x="42935" y="683216"/>
                    <a:pt x="158694" y="596111"/>
                  </a:cubicBezTo>
                  <a:cubicBezTo>
                    <a:pt x="279185" y="505327"/>
                    <a:pt x="445069" y="492971"/>
                    <a:pt x="584839" y="564302"/>
                  </a:cubicBezTo>
                  <a:cubicBezTo>
                    <a:pt x="610865" y="416645"/>
                    <a:pt x="721629" y="298520"/>
                    <a:pt x="864729" y="265309"/>
                  </a:cubicBezTo>
                  <a:cubicBezTo>
                    <a:pt x="1018783" y="229556"/>
                    <a:pt x="1181511" y="298695"/>
                    <a:pt x="1265549" y="437063"/>
                  </a:cubicBezTo>
                  <a:cubicBezTo>
                    <a:pt x="1274312" y="393950"/>
                    <a:pt x="1317689" y="203178"/>
                    <a:pt x="1494614" y="87156"/>
                  </a:cubicBezTo>
                  <a:cubicBezTo>
                    <a:pt x="1584917" y="27918"/>
                    <a:pt x="1696601" y="-3059"/>
                    <a:pt x="1807803" y="239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100000">
                  <a:srgbClr val="D8D8D8"/>
                </a:gs>
              </a:gsLst>
              <a:lin ang="8100000" scaled="0"/>
            </a:gradFill>
            <a:ln w="9525" cap="flat" cmpd="sng">
              <a:solidFill>
                <a:srgbClr val="FFFFFF"/>
              </a:solidFill>
              <a:prstDash val="solid"/>
              <a:miter lim="8000"/>
              <a:headEnd type="none" w="sm" len="sm"/>
              <a:tailEnd type="none" w="sm" len="sm"/>
            </a:ln>
            <a:effectLst>
              <a:outerShdw blurRad="292100" dist="380819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6" name="Google Shape;916;p1"/>
            <p:cNvSpPr/>
            <p:nvPr/>
          </p:nvSpPr>
          <p:spPr>
            <a:xfrm>
              <a:off x="2412720" y="151560"/>
              <a:ext cx="240840" cy="1965600"/>
            </a:xfrm>
            <a:custGeom>
              <a:avLst/>
              <a:gdLst/>
              <a:ahLst/>
              <a:cxnLst/>
              <a:rect l="l" t="t" r="r" b="b"/>
              <a:pathLst>
                <a:path w="297649" h="2126511" extrusionOk="0">
                  <a:moveTo>
                    <a:pt x="20578" y="2126511"/>
                  </a:moveTo>
                  <a:cubicBezTo>
                    <a:pt x="1675" y="1937488"/>
                    <a:pt x="-17227" y="1748465"/>
                    <a:pt x="27666" y="1488558"/>
                  </a:cubicBezTo>
                  <a:cubicBezTo>
                    <a:pt x="72559" y="1228651"/>
                    <a:pt x="255676" y="815162"/>
                    <a:pt x="289936" y="567069"/>
                  </a:cubicBezTo>
                  <a:cubicBezTo>
                    <a:pt x="324196" y="318976"/>
                    <a:pt x="233229" y="0"/>
                    <a:pt x="233229" y="0"/>
                  </a:cubicBezTo>
                  <a:lnTo>
                    <a:pt x="233229" y="0"/>
                  </a:lnTo>
                  <a:lnTo>
                    <a:pt x="233229" y="0"/>
                  </a:lnTo>
                </a:path>
              </a:pathLst>
            </a:custGeom>
            <a:noFill/>
            <a:ln w="12700" cap="flat" cmpd="sng">
              <a:solidFill>
                <a:srgbClr val="FFFFFF"/>
              </a:solidFill>
              <a:prstDash val="solid"/>
              <a:miter lim="8000"/>
              <a:headEnd type="none" w="sm" len="sm"/>
              <a:tailEnd type="none" w="sm" len="sm"/>
            </a:ln>
            <a:effectLst>
              <a:outerShdw blurRad="50800" dist="38160" algn="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917" name="Google Shape;917;p1"/>
          <p:cNvSpPr/>
          <p:nvPr/>
        </p:nvSpPr>
        <p:spPr>
          <a:xfrm rot="-905400">
            <a:off x="2547720" y="300240"/>
            <a:ext cx="1324440" cy="1545840"/>
          </a:xfrm>
          <a:custGeom>
            <a:avLst/>
            <a:gdLst/>
            <a:ahLst/>
            <a:cxnLst/>
            <a:rect l="l" t="t" r="r" b="b"/>
            <a:pathLst>
              <a:path w="2123651" h="2478505" extrusionOk="0">
                <a:moveTo>
                  <a:pt x="884216" y="-246"/>
                </a:moveTo>
                <a:cubicBezTo>
                  <a:pt x="770488" y="41759"/>
                  <a:pt x="423206" y="186634"/>
                  <a:pt x="195749" y="561062"/>
                </a:cubicBezTo>
                <a:cubicBezTo>
                  <a:pt x="153458" y="630785"/>
                  <a:pt x="-137626" y="1128847"/>
                  <a:pt x="79258" y="1683774"/>
                </a:cubicBezTo>
                <a:cubicBezTo>
                  <a:pt x="275378" y="2185265"/>
                  <a:pt x="789157" y="2484540"/>
                  <a:pt x="1286743" y="2478159"/>
                </a:cubicBezTo>
                <a:cubicBezTo>
                  <a:pt x="1724893" y="2472539"/>
                  <a:pt x="2028645" y="2231556"/>
                  <a:pt x="2123419" y="2149832"/>
                </a:cubicBezTo>
                <a:cubicBezTo>
                  <a:pt x="1901620" y="2167091"/>
                  <a:pt x="1679115" y="2126943"/>
                  <a:pt x="1477338" y="2033246"/>
                </a:cubicBezTo>
                <a:cubicBezTo>
                  <a:pt x="1058238" y="1835888"/>
                  <a:pt x="886788" y="1467651"/>
                  <a:pt x="831257" y="1344874"/>
                </a:cubicBezTo>
                <a:cubicBezTo>
                  <a:pt x="546365" y="709938"/>
                  <a:pt x="837067" y="95385"/>
                  <a:pt x="884216" y="-246"/>
                </a:cubicBezTo>
                <a:close/>
              </a:path>
            </a:pathLst>
          </a:custGeom>
          <a:gradFill>
            <a:gsLst>
              <a:gs pos="0">
                <a:srgbClr val="DDA336"/>
              </a:gs>
              <a:gs pos="100000">
                <a:srgbClr val="EFC991"/>
              </a:gs>
            </a:gsLst>
            <a:lin ang="7194000" scaled="0"/>
          </a:gradFill>
          <a:ln>
            <a:noFill/>
          </a:ln>
          <a:effectLst>
            <a:outerShdw blurRad="292100" dist="380819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18" name="Google Shape;918;p1"/>
          <p:cNvGrpSpPr/>
          <p:nvPr/>
        </p:nvGrpSpPr>
        <p:grpSpPr>
          <a:xfrm>
            <a:off x="3596400" y="405720"/>
            <a:ext cx="1263240" cy="1753920"/>
            <a:chOff x="3596400" y="405720"/>
            <a:chExt cx="1263240" cy="1753920"/>
          </a:xfrm>
        </p:grpSpPr>
        <p:sp>
          <p:nvSpPr>
            <p:cNvPr id="919" name="Google Shape;919;p1"/>
            <p:cNvSpPr/>
            <p:nvPr/>
          </p:nvSpPr>
          <p:spPr>
            <a:xfrm>
              <a:off x="3596400" y="1369800"/>
              <a:ext cx="1263240" cy="789840"/>
            </a:xfrm>
            <a:custGeom>
              <a:avLst/>
              <a:gdLst/>
              <a:ahLst/>
              <a:cxnLst/>
              <a:rect l="l" t="t" r="r" b="b"/>
              <a:pathLst>
                <a:path w="1486525" h="929600" extrusionOk="0">
                  <a:moveTo>
                    <a:pt x="763843" y="103461"/>
                  </a:moveTo>
                  <a:cubicBezTo>
                    <a:pt x="734020" y="103461"/>
                    <a:pt x="709843" y="127638"/>
                    <a:pt x="709843" y="157461"/>
                  </a:cubicBezTo>
                  <a:cubicBezTo>
                    <a:pt x="709843" y="187284"/>
                    <a:pt x="734020" y="211461"/>
                    <a:pt x="763843" y="211461"/>
                  </a:cubicBezTo>
                  <a:cubicBezTo>
                    <a:pt x="793666" y="211461"/>
                    <a:pt x="817843" y="187284"/>
                    <a:pt x="817843" y="157461"/>
                  </a:cubicBezTo>
                  <a:cubicBezTo>
                    <a:pt x="817843" y="127638"/>
                    <a:pt x="793666" y="103461"/>
                    <a:pt x="763843" y="103461"/>
                  </a:cubicBezTo>
                  <a:close/>
                  <a:moveTo>
                    <a:pt x="850384" y="200"/>
                  </a:moveTo>
                  <a:cubicBezTo>
                    <a:pt x="960589" y="-4563"/>
                    <a:pt x="1068126" y="75828"/>
                    <a:pt x="1104511" y="198796"/>
                  </a:cubicBezTo>
                  <a:cubicBezTo>
                    <a:pt x="1296726" y="148980"/>
                    <a:pt x="1471224" y="282426"/>
                    <a:pt x="1485511" y="429111"/>
                  </a:cubicBezTo>
                  <a:cubicBezTo>
                    <a:pt x="1499799" y="572748"/>
                    <a:pt x="1361686" y="734959"/>
                    <a:pt x="1167757" y="731053"/>
                  </a:cubicBezTo>
                  <a:cubicBezTo>
                    <a:pt x="1165090" y="741626"/>
                    <a:pt x="1134801" y="856212"/>
                    <a:pt x="1024882" y="897836"/>
                  </a:cubicBezTo>
                  <a:cubicBezTo>
                    <a:pt x="932490" y="932792"/>
                    <a:pt x="822762" y="901455"/>
                    <a:pt x="754849" y="818398"/>
                  </a:cubicBezTo>
                  <a:cubicBezTo>
                    <a:pt x="749419" y="826398"/>
                    <a:pt x="675029" y="932126"/>
                    <a:pt x="548347" y="929554"/>
                  </a:cubicBezTo>
                  <a:cubicBezTo>
                    <a:pt x="444715" y="927554"/>
                    <a:pt x="350417" y="854021"/>
                    <a:pt x="317937" y="746865"/>
                  </a:cubicBezTo>
                  <a:cubicBezTo>
                    <a:pt x="140676" y="760866"/>
                    <a:pt x="-5913" y="615420"/>
                    <a:pt x="183" y="453018"/>
                  </a:cubicBezTo>
                  <a:cubicBezTo>
                    <a:pt x="6660" y="292808"/>
                    <a:pt x="160203" y="159553"/>
                    <a:pt x="334320" y="182985"/>
                  </a:cubicBezTo>
                  <a:cubicBezTo>
                    <a:pt x="338130" y="174031"/>
                    <a:pt x="377659" y="86496"/>
                    <a:pt x="477195" y="63827"/>
                  </a:cubicBezTo>
                  <a:cubicBezTo>
                    <a:pt x="578636" y="40776"/>
                    <a:pt x="653026" y="105356"/>
                    <a:pt x="659884" y="111452"/>
                  </a:cubicBezTo>
                  <a:cubicBezTo>
                    <a:pt x="668552" y="98974"/>
                    <a:pt x="736084" y="5058"/>
                    <a:pt x="850384" y="200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100000">
                  <a:srgbClr val="D8D8D8"/>
                </a:gs>
              </a:gsLst>
              <a:lin ang="8100000" scaled="0"/>
            </a:gradFill>
            <a:ln w="9525" cap="flat" cmpd="sng">
              <a:solidFill>
                <a:srgbClr val="FFFFFF"/>
              </a:solidFill>
              <a:prstDash val="solid"/>
              <a:miter lim="8000"/>
              <a:headEnd type="none" w="sm" len="sm"/>
              <a:tailEnd type="none" w="sm" len="sm"/>
            </a:ln>
            <a:effectLst>
              <a:outerShdw blurRad="292100" dist="380819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20" name="Google Shape;920;p1"/>
            <p:cNvSpPr/>
            <p:nvPr/>
          </p:nvSpPr>
          <p:spPr>
            <a:xfrm>
              <a:off x="4236480" y="405720"/>
              <a:ext cx="68760" cy="1102320"/>
            </a:xfrm>
            <a:custGeom>
              <a:avLst/>
              <a:gdLst/>
              <a:ahLst/>
              <a:cxnLst/>
              <a:rect l="l" t="t" r="r" b="b"/>
              <a:pathLst>
                <a:path w="297649" h="2126511" extrusionOk="0">
                  <a:moveTo>
                    <a:pt x="20578" y="2126511"/>
                  </a:moveTo>
                  <a:cubicBezTo>
                    <a:pt x="1675" y="1937488"/>
                    <a:pt x="-17227" y="1748465"/>
                    <a:pt x="27666" y="1488558"/>
                  </a:cubicBezTo>
                  <a:cubicBezTo>
                    <a:pt x="72559" y="1228651"/>
                    <a:pt x="255676" y="815162"/>
                    <a:pt x="289936" y="567069"/>
                  </a:cubicBezTo>
                  <a:cubicBezTo>
                    <a:pt x="324196" y="318976"/>
                    <a:pt x="233229" y="0"/>
                    <a:pt x="233229" y="0"/>
                  </a:cubicBezTo>
                  <a:lnTo>
                    <a:pt x="233229" y="0"/>
                  </a:lnTo>
                  <a:lnTo>
                    <a:pt x="233229" y="0"/>
                  </a:lnTo>
                </a:path>
              </a:pathLst>
            </a:custGeom>
            <a:noFill/>
            <a:ln w="12700" cap="flat" cmpd="sng">
              <a:solidFill>
                <a:srgbClr val="FFFFFF"/>
              </a:solidFill>
              <a:prstDash val="solid"/>
              <a:miter lim="8000"/>
              <a:headEnd type="none" w="sm" len="sm"/>
              <a:tailEnd type="none" w="sm" len="sm"/>
            </a:ln>
            <a:effectLst>
              <a:outerShdw blurRad="50800" dist="38160" algn="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921" name="Google Shape;921;p1"/>
          <p:cNvSpPr/>
          <p:nvPr/>
        </p:nvSpPr>
        <p:spPr>
          <a:xfrm>
            <a:off x="3929760" y="271206"/>
            <a:ext cx="5113160" cy="940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r-HR" sz="2000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endParaRPr sz="2000" b="0" strike="noStrike" dirty="0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2" name="Google Shape;922;p1"/>
          <p:cNvSpPr/>
          <p:nvPr/>
        </p:nvSpPr>
        <p:spPr>
          <a:xfrm>
            <a:off x="4236480" y="2482635"/>
            <a:ext cx="6987960" cy="942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r-HR" sz="3600" b="0" strike="noStrik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hr-HR" sz="2400" b="1" strike="noStrike" dirty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Radionica: Suradnja </a:t>
            </a:r>
            <a:r>
              <a:rPr lang="hr-HR" sz="2400" b="1" dirty="0">
                <a:solidFill>
                  <a:schemeClr val="accent1"/>
                </a:solidFill>
              </a:rPr>
              <a:t>s </a:t>
            </a:r>
            <a:r>
              <a:rPr lang="hr-HR" sz="2400" b="1" strike="noStrike" dirty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učiteljima: </a:t>
            </a:r>
            <a:endParaRPr sz="2400" b="1" strike="noStrike" dirty="0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r-HR" sz="2400" b="1" strike="noStrike" dirty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                    Mentalno zdravlje djece i mladih</a:t>
            </a:r>
            <a:endParaRPr sz="2400" b="1" strike="noStrike" dirty="0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3" name="Google Shape;923;p1"/>
          <p:cNvSpPr/>
          <p:nvPr/>
        </p:nvSpPr>
        <p:spPr>
          <a:xfrm>
            <a:off x="1996635" y="4053979"/>
            <a:ext cx="10093800" cy="187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r-HR" sz="2000" b="0" strike="noStrike" dirty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Irena Šestak, </a:t>
            </a:r>
            <a:r>
              <a:rPr lang="hr-HR" sz="2000" b="0" strike="noStrike" dirty="0" err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dipl.psih</a:t>
            </a:r>
            <a:r>
              <a:rPr lang="hr-HR" sz="2000" b="0" strike="noStrike" dirty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., mentor, OŠ Ivana Gorana Kovačića Sveti Juraj na Bregu</a:t>
            </a:r>
            <a:endParaRPr sz="2000" b="0" strike="noStrike" dirty="0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600"/>
                                        <p:tgtEl>
                                          <p:spTgt spid="9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400"/>
                                        <p:tgtEl>
                                          <p:spTgt spid="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700"/>
                                        <p:tgtEl>
                                          <p:spTgt spid="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700"/>
                                        <p:tgtEl>
                                          <p:spTgt spid="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0" name="Google Shape;960;g2688684a6e5_0_0"/>
          <p:cNvSpPr txBox="1">
            <a:spLocks noGrp="1"/>
          </p:cNvSpPr>
          <p:nvPr>
            <p:ph type="title"/>
          </p:nvPr>
        </p:nvSpPr>
        <p:spPr>
          <a:xfrm>
            <a:off x="770845" y="560471"/>
            <a:ext cx="10972500" cy="1144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 sz="4000" b="1" dirty="0">
                <a:solidFill>
                  <a:srgbClr val="FFC000"/>
                </a:solidFill>
              </a:rPr>
              <a:t>Mitovi ili činjenice o mentalnom zdravlju</a:t>
            </a:r>
            <a:endParaRPr sz="4000" b="1" dirty="0">
              <a:solidFill>
                <a:srgbClr val="FFC000"/>
              </a:solidFill>
            </a:endParaRPr>
          </a:p>
        </p:txBody>
      </p:sp>
      <p:sp>
        <p:nvSpPr>
          <p:cNvPr id="961" name="Google Shape;961;g2688684a6e5_0_0"/>
          <p:cNvSpPr txBox="1">
            <a:spLocks noGrp="1"/>
          </p:cNvSpPr>
          <p:nvPr>
            <p:ph type="subTitle" idx="1"/>
          </p:nvPr>
        </p:nvSpPr>
        <p:spPr>
          <a:xfrm>
            <a:off x="237580" y="1440295"/>
            <a:ext cx="10972500" cy="3977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457200" lvl="0" indent="-342900" algn="l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➢"/>
            </a:pPr>
            <a:r>
              <a:rPr lang="hr-HR" sz="2400" dirty="0">
                <a:solidFill>
                  <a:schemeClr val="lt1"/>
                </a:solidFill>
              </a:rPr>
              <a:t>Ako osoba ima psihičkih problema, to znači da s njom nešto nije u redu ili da ne zna kako si pomoći.</a:t>
            </a:r>
          </a:p>
          <a:p>
            <a:pPr marL="114300" lvl="0" indent="0" algn="l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endParaRPr sz="2400" dirty="0">
              <a:solidFill>
                <a:schemeClr val="lt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➢"/>
            </a:pPr>
            <a:r>
              <a:rPr lang="hr-HR" sz="2400" dirty="0">
                <a:solidFill>
                  <a:schemeClr val="lt1"/>
                </a:solidFill>
              </a:rPr>
              <a:t>Samo osobe koje imaju problema s mentalnim zdravljem trebale bi se brinuti o svom mentalnom zdravlju.</a:t>
            </a:r>
          </a:p>
          <a:p>
            <a:pPr marL="11430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endParaRPr sz="2400" dirty="0">
              <a:solidFill>
                <a:schemeClr val="lt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➢"/>
            </a:pPr>
            <a:r>
              <a:rPr lang="hr-HR" sz="2400" dirty="0">
                <a:solidFill>
                  <a:schemeClr val="lt1"/>
                </a:solidFill>
              </a:rPr>
              <a:t>Problemi mentalnog zdravlja nisu ništa posebno kod </a:t>
            </a:r>
            <a:r>
              <a:rPr lang="hr-HR" sz="2400" dirty="0" err="1">
                <a:solidFill>
                  <a:schemeClr val="lt1"/>
                </a:solidFill>
              </a:rPr>
              <a:t>tinejđera</a:t>
            </a:r>
            <a:r>
              <a:rPr lang="hr-HR" sz="2400" dirty="0">
                <a:solidFill>
                  <a:schemeClr val="lt1"/>
                </a:solidFill>
              </a:rPr>
              <a:t>. </a:t>
            </a:r>
          </a:p>
          <a:p>
            <a:pPr marL="11430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r>
              <a:rPr lang="hr-HR" sz="2400" dirty="0">
                <a:solidFill>
                  <a:schemeClr val="lt1"/>
                </a:solidFill>
              </a:rPr>
              <a:t>Oni zbog hormona doživljavaju promjene raspoloženja i potrebna im </a:t>
            </a:r>
          </a:p>
          <a:p>
            <a:pPr marL="11430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r>
              <a:rPr lang="hr-HR" sz="2400" dirty="0">
                <a:solidFill>
                  <a:schemeClr val="lt1"/>
                </a:solidFill>
              </a:rPr>
              <a:t>je tuđa pozornost.</a:t>
            </a:r>
            <a:endParaRPr sz="2400" dirty="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7" name="Google Shape;967;g2688684a6e5_0_6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500" cy="1144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 sz="4000" b="1" dirty="0">
                <a:solidFill>
                  <a:srgbClr val="FFC000"/>
                </a:solidFill>
              </a:rPr>
              <a:t>Mitovi ili činjenice o mentalnom zdravlju</a:t>
            </a:r>
            <a:endParaRPr sz="4000" b="1" dirty="0">
              <a:solidFill>
                <a:srgbClr val="FFC000"/>
              </a:solidFill>
            </a:endParaRPr>
          </a:p>
        </p:txBody>
      </p:sp>
      <p:sp>
        <p:nvSpPr>
          <p:cNvPr id="968" name="Google Shape;968;g2688684a6e5_0_6"/>
          <p:cNvSpPr txBox="1">
            <a:spLocks noGrp="1"/>
          </p:cNvSpPr>
          <p:nvPr>
            <p:ph type="subTitle" idx="1"/>
          </p:nvPr>
        </p:nvSpPr>
        <p:spPr>
          <a:xfrm>
            <a:off x="207805" y="1589645"/>
            <a:ext cx="10972500" cy="3977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457200" lvl="0" indent="-342900" algn="l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➢"/>
            </a:pPr>
            <a:r>
              <a:rPr lang="hr-HR" sz="2400" dirty="0">
                <a:solidFill>
                  <a:schemeClr val="lt1"/>
                </a:solidFill>
              </a:rPr>
              <a:t>Ne možemo učiniti ništa da se zaštitimo od problema s mentalnim zdravljem.</a:t>
            </a:r>
          </a:p>
          <a:p>
            <a:pPr marL="114300" lvl="0" indent="0" algn="l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endParaRPr sz="2400" dirty="0">
              <a:solidFill>
                <a:schemeClr val="lt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➢"/>
            </a:pPr>
            <a:r>
              <a:rPr lang="hr-HR" sz="2400" dirty="0">
                <a:solidFill>
                  <a:schemeClr val="lt1"/>
                </a:solidFill>
              </a:rPr>
              <a:t>Problemi s mentalnim zdravljem su znak slabosti. Ako si jak, nemaš tih problema.</a:t>
            </a:r>
          </a:p>
          <a:p>
            <a:pPr marL="11430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endParaRPr sz="2400" dirty="0">
              <a:solidFill>
                <a:schemeClr val="lt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➢"/>
            </a:pPr>
            <a:r>
              <a:rPr lang="hr-HR" sz="2400" dirty="0">
                <a:solidFill>
                  <a:schemeClr val="lt1"/>
                </a:solidFill>
              </a:rPr>
              <a:t>Učenici koji ima odlične ocjene u školi i mnogo prijatelja možda nemaju problema s mentalnim zdravljem, jer nemaju razloga biti depresivni ili tjeskobni.</a:t>
            </a:r>
          </a:p>
          <a:p>
            <a:pPr marL="11430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endParaRPr sz="2400" dirty="0">
              <a:solidFill>
                <a:schemeClr val="lt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➢"/>
            </a:pPr>
            <a:r>
              <a:rPr lang="hr-HR" sz="2400" dirty="0">
                <a:solidFill>
                  <a:schemeClr val="lt1"/>
                </a:solidFill>
              </a:rPr>
              <a:t>Loše roditeljske vještine uzrokuju probleme s mentalnim zdravljem.</a:t>
            </a:r>
            <a:endParaRPr sz="2400" dirty="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7" name="Google Shape;987;p8"/>
          <p:cNvSpPr/>
          <p:nvPr/>
        </p:nvSpPr>
        <p:spPr>
          <a:xfrm>
            <a:off x="439920" y="1824480"/>
            <a:ext cx="9787680" cy="2125080"/>
          </a:xfrm>
          <a:prstGeom prst="rect">
            <a:avLst/>
          </a:prstGeom>
          <a:noFill/>
          <a:ln>
            <a:noFill/>
          </a:ln>
          <a:effectLst>
            <a:outerShdw dist="19080" dir="5400000">
              <a:srgbClr val="000000">
                <a:alpha val="49803"/>
              </a:srgbClr>
            </a:outerShdw>
          </a:effectLst>
        </p:spPr>
        <p:txBody>
          <a:bodyPr spcFirstLastPara="1" wrap="square" lIns="122025" tIns="122025" rIns="122025" bIns="122025" anchor="t" anchorCtr="0">
            <a:noAutofit/>
          </a:bodyPr>
          <a:lstStyle/>
          <a:p>
            <a:pPr marL="343080" marR="0" lvl="0" indent="-34272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Noto Sans Symbols"/>
              <a:buChar char="✔"/>
            </a:pPr>
            <a:r>
              <a:rPr lang="hr-HR" sz="2200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Nema zdravlja bez</a:t>
            </a:r>
            <a:r>
              <a:rPr lang="hr-HR" sz="2200" b="0" strike="noStrik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mentalnog zdravlja</a:t>
            </a:r>
            <a:endParaRPr sz="2200" b="0" strike="noStrik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3080" marR="0" lvl="0" indent="-342720" algn="l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Noto Sans Symbols"/>
              <a:buChar char="✔"/>
            </a:pPr>
            <a:r>
              <a:rPr lang="hr-HR" sz="2200" b="0" strike="noStrik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Zaštitni (podrška značajnih drugih, osjećaj pripadanja vlastitoj obitelji) i rizični (obiteljski konflikti, </a:t>
            </a:r>
            <a:r>
              <a:rPr lang="hr-HR" sz="2200" b="0" strike="noStrike" dirty="0" err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disfunkcionalni</a:t>
            </a:r>
            <a:r>
              <a:rPr lang="hr-HR" sz="2200" b="0" strike="noStrik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odgojni stilovi, socijalna izolacija, </a:t>
            </a:r>
            <a:r>
              <a:rPr lang="hr-HR" sz="2200" b="0" strike="noStrike" dirty="0" err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bullying</a:t>
            </a:r>
            <a:r>
              <a:rPr lang="hr-HR" sz="2200" b="0" strike="noStrik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) čimbenici </a:t>
            </a:r>
          </a:p>
          <a:p>
            <a:pPr marL="343080" marR="0" lvl="0" indent="-342720" algn="l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Noto Sans Symbols"/>
              <a:buChar char="✔"/>
            </a:pPr>
            <a:r>
              <a:rPr lang="hr-HR" sz="2200" b="0" strike="noStrik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Najčešći </a:t>
            </a:r>
            <a:r>
              <a:rPr lang="hr-HR" sz="2200" b="0" strike="noStrike" dirty="0" err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precipitanti</a:t>
            </a:r>
            <a:r>
              <a:rPr lang="hr-HR" sz="2200" b="0" strike="noStrik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kod adolescenata su krize=iskustvo odvojenosti od značajnih drugih</a:t>
            </a:r>
            <a:endParaRPr sz="2200" b="0" strike="noStrik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3080" marR="0" lvl="0" indent="-342720" algn="l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Noto Sans Symbols"/>
              <a:buChar char="✔"/>
            </a:pPr>
            <a:r>
              <a:rPr lang="hr-HR" sz="2200" b="0" strike="noStrik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Do 70% suicida i pokušaja suicida uzrokovano je konfliktom (sukob s roditeljima)</a:t>
            </a:r>
          </a:p>
          <a:p>
            <a:pPr marL="360" marR="0" lvl="0" algn="l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</a:pPr>
            <a:endParaRPr sz="2200" b="0" strike="noStrik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8" name="Google Shape;988;p8"/>
          <p:cNvSpPr/>
          <p:nvPr/>
        </p:nvSpPr>
        <p:spPr>
          <a:xfrm>
            <a:off x="601963" y="964800"/>
            <a:ext cx="8676000" cy="762840"/>
          </a:xfrm>
          <a:prstGeom prst="rect">
            <a:avLst/>
          </a:prstGeom>
          <a:noFill/>
          <a:ln>
            <a:noFill/>
          </a:ln>
          <a:effectLst>
            <a:outerShdw dist="37674" dir="2700000">
              <a:srgbClr val="000000">
                <a:alpha val="40000"/>
              </a:srgbClr>
            </a:outerShdw>
          </a:effectLst>
        </p:spPr>
        <p:txBody>
          <a:bodyPr spcFirstLastPara="1" wrap="square" lIns="122025" tIns="122025" rIns="122025" bIns="122025" anchor="t" anchorCtr="0">
            <a:noAutofit/>
          </a:bodyPr>
          <a:lstStyle/>
          <a:p>
            <a:pPr marL="0" marR="0" lvl="0" indent="0" algn="l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r-HR" sz="2800" b="1" strike="noStrik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Stjecanje znanja o simptomima mentalnih bolesti</a:t>
            </a:r>
            <a:endParaRPr sz="2800" b="0" strike="noStrik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800" b="0" strike="noStrik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0" name="Google Shape;990;p8"/>
          <p:cNvSpPr/>
          <p:nvPr/>
        </p:nvSpPr>
        <p:spPr>
          <a:xfrm>
            <a:off x="444960" y="5162400"/>
            <a:ext cx="9798840" cy="730800"/>
          </a:xfrm>
          <a:prstGeom prst="rect">
            <a:avLst/>
          </a:prstGeom>
          <a:noFill/>
          <a:ln>
            <a:noFill/>
          </a:ln>
          <a:effectLst>
            <a:outerShdw dist="19080" dir="5400000">
              <a:srgbClr val="000000">
                <a:alpha val="49803"/>
              </a:srgbClr>
            </a:outerShdw>
          </a:effectLst>
        </p:spPr>
        <p:txBody>
          <a:bodyPr spcFirstLastPara="1" wrap="square" lIns="122025" tIns="122025" rIns="122025" bIns="122025" anchor="t" anchorCtr="0">
            <a:noAutofit/>
          </a:bodyPr>
          <a:lstStyle/>
          <a:p>
            <a:pPr marL="343080" marR="0" lvl="0" indent="-20302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Noto Sans Symbols"/>
              <a:buNone/>
            </a:pPr>
            <a:endParaRPr sz="2200" b="0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5" name="Google Shape;995;p9"/>
          <p:cNvSpPr txBox="1">
            <a:spLocks noGrp="1"/>
          </p:cNvSpPr>
          <p:nvPr>
            <p:ph type="title"/>
          </p:nvPr>
        </p:nvSpPr>
        <p:spPr>
          <a:xfrm>
            <a:off x="2974339" y="1398583"/>
            <a:ext cx="748998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Arial"/>
              <a:buNone/>
            </a:pPr>
            <a:r>
              <a:rPr lang="hr-HR" sz="4000" b="1" dirty="0">
                <a:solidFill>
                  <a:schemeClr val="accent1"/>
                </a:solidFill>
              </a:rPr>
              <a:t>Neke od kategorija MP</a:t>
            </a:r>
            <a:endParaRPr sz="4000" b="1" dirty="0">
              <a:solidFill>
                <a:schemeClr val="accent1"/>
              </a:solidFill>
            </a:endParaRPr>
          </a:p>
        </p:txBody>
      </p:sp>
      <p:sp>
        <p:nvSpPr>
          <p:cNvPr id="996" name="Google Shape;996;p9"/>
          <p:cNvSpPr txBox="1">
            <a:spLocks noGrp="1"/>
          </p:cNvSpPr>
          <p:nvPr>
            <p:ph type="subTitle" idx="1"/>
          </p:nvPr>
        </p:nvSpPr>
        <p:spPr>
          <a:xfrm>
            <a:off x="242278" y="2766646"/>
            <a:ext cx="11171692" cy="26494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571500" marR="0" lvl="0" indent="-5715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Arial"/>
              <a:buChar char="•"/>
            </a:pPr>
            <a:r>
              <a:rPr lang="hr-HR" b="0" i="0" u="none" strike="noStrike" cap="none" dirty="0">
                <a:solidFill>
                  <a:schemeClr val="lt2"/>
                </a:solidFill>
                <a:sym typeface="Arial"/>
              </a:rPr>
              <a:t>samoozljeđivanje</a:t>
            </a:r>
            <a:endParaRPr dirty="0"/>
          </a:p>
          <a:p>
            <a:pPr marL="571500" marR="0" lvl="0" indent="-5715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Arial"/>
              <a:buChar char="•"/>
            </a:pPr>
            <a:r>
              <a:rPr lang="hr-HR" b="0" i="0" u="none" strike="noStrike" cap="none" dirty="0">
                <a:solidFill>
                  <a:schemeClr val="lt2"/>
                </a:solidFill>
                <a:sym typeface="Arial"/>
              </a:rPr>
              <a:t>suicid (pokušaj suicida)</a:t>
            </a:r>
            <a:endParaRPr dirty="0"/>
          </a:p>
          <a:p>
            <a:pPr marL="571500" marR="0" lvl="0" indent="-5715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Arial"/>
              <a:buChar char="•"/>
            </a:pPr>
            <a:r>
              <a:rPr lang="hr-HR" b="0" i="0" u="none" strike="noStrike" cap="none" dirty="0">
                <a:solidFill>
                  <a:schemeClr val="lt2"/>
                </a:solidFill>
                <a:sym typeface="Arial"/>
              </a:rPr>
              <a:t>depresija</a:t>
            </a:r>
            <a:endParaRPr dirty="0"/>
          </a:p>
          <a:p>
            <a:pPr marL="571500" marR="0" lvl="0" indent="-5715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Arial"/>
              <a:buChar char="•"/>
            </a:pPr>
            <a:r>
              <a:rPr lang="hr-HR" b="0" i="0" u="none" strike="noStrike" cap="none" dirty="0">
                <a:solidFill>
                  <a:schemeClr val="lt2"/>
                </a:solidFill>
                <a:sym typeface="Arial"/>
              </a:rPr>
              <a:t>anksioznost</a:t>
            </a:r>
            <a:endParaRPr dirty="0"/>
          </a:p>
          <a:p>
            <a:pPr marL="571500" marR="0" lvl="0" indent="-5715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Arial"/>
              <a:buChar char="•"/>
            </a:pPr>
            <a:r>
              <a:rPr lang="hr-HR" b="0" i="0" u="none" strike="noStrike" cap="none" dirty="0">
                <a:solidFill>
                  <a:schemeClr val="lt2"/>
                </a:solidFill>
                <a:sym typeface="Arial"/>
              </a:rPr>
              <a:t>poremećaji hranjenja</a:t>
            </a:r>
            <a:endParaRPr dirty="0"/>
          </a:p>
        </p:txBody>
      </p:sp>
      <p:pic>
        <p:nvPicPr>
          <p:cNvPr id="997" name="Google Shape;997;p9" descr="22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063643" y="2543383"/>
            <a:ext cx="4350327" cy="287267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2" name="Google Shape;1002;p10"/>
          <p:cNvSpPr/>
          <p:nvPr/>
        </p:nvSpPr>
        <p:spPr>
          <a:xfrm>
            <a:off x="2643480" y="1415520"/>
            <a:ext cx="6781680" cy="1122840"/>
          </a:xfrm>
          <a:prstGeom prst="rect">
            <a:avLst/>
          </a:prstGeom>
          <a:noFill/>
          <a:ln>
            <a:noFill/>
          </a:ln>
          <a:effectLst>
            <a:outerShdw dist="37674" dir="2700000">
              <a:srgbClr val="000000">
                <a:alpha val="40000"/>
              </a:srgbClr>
            </a:outerShdw>
          </a:effectLst>
        </p:spPr>
        <p:txBody>
          <a:bodyPr spcFirstLastPara="1" wrap="square" lIns="122025" tIns="122025" rIns="122025" bIns="1220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r-HR" sz="4000" b="1" strike="noStrike" dirty="0">
                <a:solidFill>
                  <a:srgbClr val="ECC383"/>
                </a:solidFill>
                <a:latin typeface="Arial"/>
                <a:ea typeface="Arial"/>
                <a:cs typeface="Arial"/>
                <a:sym typeface="Arial"/>
              </a:rPr>
              <a:t>Mitovi o samoozljeđivanju</a:t>
            </a:r>
            <a:endParaRPr sz="4000" b="0" strike="noStrik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3" name="Google Shape;1003;p10"/>
          <p:cNvSpPr/>
          <p:nvPr/>
        </p:nvSpPr>
        <p:spPr>
          <a:xfrm>
            <a:off x="537120" y="2876040"/>
            <a:ext cx="10745280" cy="3450960"/>
          </a:xfrm>
          <a:prstGeom prst="rect">
            <a:avLst/>
          </a:prstGeom>
          <a:noFill/>
          <a:ln>
            <a:noFill/>
          </a:ln>
          <a:effectLst>
            <a:outerShdw dist="19080" dir="5400000">
              <a:srgbClr val="000000">
                <a:alpha val="49803"/>
              </a:srgbClr>
            </a:outerShdw>
          </a:effectLst>
        </p:spPr>
        <p:txBody>
          <a:bodyPr spcFirstLastPara="1" wrap="square" lIns="122025" tIns="122025" rIns="122025" bIns="122025" anchor="t" anchorCtr="0">
            <a:noAutofit/>
          </a:bodyPr>
          <a:lstStyle/>
          <a:p>
            <a:pPr marL="457200" marR="0" lvl="0" indent="-45684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Noto Sans Symbols"/>
              <a:buChar char="⮚"/>
            </a:pPr>
            <a:r>
              <a:rPr lang="hr-HR" sz="2200" b="0" strike="noStrik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Mlada osoba koja se samoozljeđuje uvijek ima samoubilačke namjere</a:t>
            </a:r>
            <a:endParaRPr sz="2200" b="0" strike="noStrik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45684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Noto Sans Symbols"/>
              <a:buChar char="⮚"/>
            </a:pPr>
            <a:r>
              <a:rPr lang="hr-HR" sz="2200" b="0" strike="noStrik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Onaj tko se samoozljeđuje samo traži pažnju	</a:t>
            </a:r>
            <a:endParaRPr sz="2200" b="0" strike="noStrik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45684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Noto Sans Symbols"/>
              <a:buChar char="⮚"/>
            </a:pPr>
            <a:r>
              <a:rPr lang="hr-HR" sz="2200" b="0" strike="noStrik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Ma to je samo hir, proći će </a:t>
            </a:r>
            <a:endParaRPr sz="2200" b="0" strike="noStrik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45684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Noto Sans Symbols"/>
              <a:buChar char="⮚"/>
            </a:pPr>
            <a:r>
              <a:rPr lang="hr-HR" sz="2200" b="0" strike="noStrik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Razgovor o samoozljeđivanju povećava vjerojatnost pojavnosti istog</a:t>
            </a:r>
            <a:endParaRPr sz="2200" b="0" strike="noStrik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45684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Noto Sans Symbols"/>
              <a:buChar char="⮚"/>
            </a:pPr>
            <a:r>
              <a:rPr lang="hr-HR" sz="2200" b="0" strike="noStrik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Mlada osoba se </a:t>
            </a:r>
            <a:r>
              <a:rPr lang="hr-HR" sz="2200" b="0" strike="noStrike" dirty="0" err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samoozljeđuju</a:t>
            </a:r>
            <a:r>
              <a:rPr lang="hr-HR" sz="2200" b="0" strike="noStrik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jer voli osjećati bol</a:t>
            </a:r>
            <a:endParaRPr sz="2200" b="0" strike="noStrik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45684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Noto Sans Symbols"/>
              <a:buChar char="⮚"/>
            </a:pPr>
            <a:r>
              <a:rPr lang="hr-HR" sz="2200" b="0" strike="noStrik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Svi koji se </a:t>
            </a:r>
            <a:r>
              <a:rPr lang="hr-HR" sz="2200" b="0" strike="noStrike" dirty="0" err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samoozljeđuju</a:t>
            </a:r>
            <a:r>
              <a:rPr lang="hr-HR" sz="2200" b="0" strike="noStrik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 imaju psihijatrijsku dijagnozu</a:t>
            </a:r>
            <a:endParaRPr sz="2200" b="0" strike="noStrik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200" b="0" strike="noStrik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200" b="0" strike="noStrik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8" name="Google Shape;1008;p11"/>
          <p:cNvSpPr txBox="1"/>
          <p:nvPr/>
        </p:nvSpPr>
        <p:spPr>
          <a:xfrm>
            <a:off x="1275840" y="1002600"/>
            <a:ext cx="9888480" cy="1144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r-HR" sz="4000" b="1" strike="noStrike">
                <a:solidFill>
                  <a:srgbClr val="ECC383"/>
                </a:solidFill>
                <a:latin typeface="Arial"/>
                <a:ea typeface="Arial"/>
                <a:cs typeface="Arial"/>
                <a:sym typeface="Arial"/>
              </a:rPr>
              <a:t>Mogući znakovi da se netko samoozljeđuje</a:t>
            </a:r>
            <a:endParaRPr sz="40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9" name="Google Shape;1009;p11"/>
          <p:cNvSpPr/>
          <p:nvPr/>
        </p:nvSpPr>
        <p:spPr>
          <a:xfrm>
            <a:off x="1324080" y="3157200"/>
            <a:ext cx="9141840" cy="2467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343080" marR="0" lvl="0" indent="-3427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Noto Sans Symbols"/>
              <a:buChar char="⮚"/>
            </a:pPr>
            <a:r>
              <a:rPr lang="hr-HR" sz="2200" b="0" strike="noStrik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često ima masnice, zavoje ili flastere</a:t>
            </a:r>
            <a:endParaRPr sz="2200" b="0" strike="noStrik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3080" marR="0" lvl="0" indent="-3427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Noto Sans Symbols"/>
              <a:buChar char="⮚"/>
            </a:pPr>
            <a:r>
              <a:rPr lang="hr-HR" sz="2200" b="0" strike="noStrik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nosi odjeću dugih rukava ili nogavica čak i kad je toplo</a:t>
            </a:r>
            <a:endParaRPr sz="2200" b="0" strike="noStrik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3080" marR="0" lvl="0" indent="-3427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Noto Sans Symbols"/>
              <a:buChar char="⮚"/>
            </a:pPr>
            <a:r>
              <a:rPr lang="hr-HR" sz="2200" b="0" strike="noStrik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uvijek </a:t>
            </a:r>
            <a:r>
              <a:rPr lang="hr-HR" sz="2200" b="0" strike="noStrik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nosi narukvice ili </a:t>
            </a:r>
            <a:r>
              <a:rPr lang="hr-HR" sz="2200" b="0" strike="noStrike" dirty="0" err="1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znojnike</a:t>
            </a:r>
            <a:endParaRPr sz="2200" b="0" strike="noStrike" dirty="0">
              <a:solidFill>
                <a:schemeClr val="bg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3080" marR="0" lvl="0" indent="-3427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Noto Sans Symbols"/>
              <a:buChar char="⮚"/>
            </a:pPr>
            <a:r>
              <a:rPr lang="hr-HR" sz="2200" b="0" strike="noStrik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izbjegava odlazak na kupanje ili ostaje zadnji u grupnoj svlačionici</a:t>
            </a:r>
            <a:endParaRPr sz="2200" b="0" strike="noStrike" dirty="0">
              <a:solidFill>
                <a:schemeClr val="bg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3080" marR="0" lvl="0" indent="-3427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Noto Sans Symbols"/>
              <a:buChar char="⮚"/>
            </a:pPr>
            <a:r>
              <a:rPr lang="hr-HR" sz="2200" b="0" strike="noStrik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ne presvlači se na satu TZK-a ili izbjegava vježbanje</a:t>
            </a:r>
            <a:endParaRPr sz="2200" b="0" strike="noStrike" dirty="0">
              <a:solidFill>
                <a:schemeClr val="bg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3080" marR="0" lvl="0" indent="-3427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Noto Sans Symbols"/>
              <a:buChar char="⮚"/>
            </a:pPr>
            <a:r>
              <a:rPr lang="hr-HR" sz="2200" b="0" strike="noStrik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ima neobjašnjive povrede na dijelovima tijela</a:t>
            </a:r>
            <a:endParaRPr sz="2200" b="0" strike="noStrike" dirty="0">
              <a:solidFill>
                <a:schemeClr val="bg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3080" marR="0" lvl="0" indent="-3427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Noto Sans Symbols"/>
              <a:buChar char="⮚"/>
            </a:pPr>
            <a:r>
              <a:rPr lang="hr-HR" sz="2200" b="0" strike="noStrik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duži periodi osamljenosti u školskom </a:t>
            </a:r>
            <a:r>
              <a:rPr lang="hr-HR" sz="2200" b="0" strike="noStrike" dirty="0" err="1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wc</a:t>
            </a:r>
            <a:r>
              <a:rPr lang="hr-HR" sz="2200" b="0" strike="noStrik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 –u</a:t>
            </a:r>
            <a:endParaRPr sz="2200" b="0" strike="noStrike" dirty="0">
              <a:solidFill>
                <a:schemeClr val="bg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3080" marR="0" lvl="0" indent="-3427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Noto Sans Symbols"/>
              <a:buChar char="⮚"/>
            </a:pPr>
            <a:r>
              <a:rPr lang="hr-HR" sz="2200" b="0" strike="noStrik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izolacija, osamljivanje, izbjegavanje vršnjaka i aktivnosti</a:t>
            </a:r>
            <a:endParaRPr sz="2200" b="0" strike="noStrik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200" b="0" strike="noStrik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4" name="Google Shape;1014;p12"/>
          <p:cNvSpPr txBox="1">
            <a:spLocks noGrp="1"/>
          </p:cNvSpPr>
          <p:nvPr>
            <p:ph type="title"/>
          </p:nvPr>
        </p:nvSpPr>
        <p:spPr>
          <a:xfrm>
            <a:off x="3328093" y="1086399"/>
            <a:ext cx="837390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Arial"/>
              <a:buNone/>
            </a:pPr>
            <a:r>
              <a:rPr lang="hr-HR" sz="4000" b="1" dirty="0">
                <a:solidFill>
                  <a:schemeClr val="accent1"/>
                </a:solidFill>
              </a:rPr>
              <a:t>Samoozljeđivanje</a:t>
            </a:r>
            <a:endParaRPr sz="4000" b="1" dirty="0">
              <a:solidFill>
                <a:schemeClr val="accent1"/>
              </a:solidFill>
            </a:endParaRPr>
          </a:p>
        </p:txBody>
      </p:sp>
      <p:sp>
        <p:nvSpPr>
          <p:cNvPr id="1015" name="Google Shape;1015;p12"/>
          <p:cNvSpPr txBox="1">
            <a:spLocks noGrp="1"/>
          </p:cNvSpPr>
          <p:nvPr>
            <p:ph type="body" idx="1"/>
          </p:nvPr>
        </p:nvSpPr>
        <p:spPr>
          <a:xfrm>
            <a:off x="398607" y="2474911"/>
            <a:ext cx="11130783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342900" lvl="0">
              <a:spcBef>
                <a:spcPts val="0"/>
              </a:spcBef>
              <a:buClr>
                <a:srgbClr val="D9D9D9"/>
              </a:buClr>
              <a:buSzPts val="2500"/>
              <a:buFont typeface="Wingdings" panose="05000000000000000000" pitchFamily="2" charset="2"/>
              <a:buChar char="Ø"/>
            </a:pPr>
            <a:r>
              <a:rPr lang="en-US" sz="2200" dirty="0" err="1">
                <a:solidFill>
                  <a:schemeClr val="bg2">
                    <a:lumMod val="20000"/>
                    <a:lumOff val="80000"/>
                  </a:schemeClr>
                </a:solidFill>
              </a:rPr>
              <a:t>Svako</a:t>
            </a:r>
            <a:r>
              <a:rPr lang="en-US" sz="22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 </a:t>
            </a:r>
            <a:r>
              <a:rPr lang="en-US" sz="2200" dirty="0" err="1">
                <a:solidFill>
                  <a:schemeClr val="bg2">
                    <a:lumMod val="20000"/>
                    <a:lumOff val="80000"/>
                  </a:schemeClr>
                </a:solidFill>
              </a:rPr>
              <a:t>ponašanje</a:t>
            </a:r>
            <a:r>
              <a:rPr lang="en-US" sz="22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 </a:t>
            </a:r>
            <a:r>
              <a:rPr lang="en-US" sz="2200" dirty="0" err="1">
                <a:solidFill>
                  <a:schemeClr val="bg2">
                    <a:lumMod val="20000"/>
                    <a:lumOff val="80000"/>
                  </a:schemeClr>
                </a:solidFill>
              </a:rPr>
              <a:t>kojim</a:t>
            </a:r>
            <a:r>
              <a:rPr lang="en-US" sz="22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 </a:t>
            </a:r>
            <a:r>
              <a:rPr lang="en-US" sz="2200" dirty="0" err="1">
                <a:solidFill>
                  <a:schemeClr val="bg2">
                    <a:lumMod val="20000"/>
                    <a:lumOff val="80000"/>
                  </a:schemeClr>
                </a:solidFill>
              </a:rPr>
              <a:t>si</a:t>
            </a:r>
            <a:r>
              <a:rPr lang="en-US" sz="22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 </a:t>
            </a:r>
            <a:r>
              <a:rPr lang="en-US" sz="2200" dirty="0" err="1">
                <a:solidFill>
                  <a:schemeClr val="bg2">
                    <a:lumMod val="20000"/>
                    <a:lumOff val="80000"/>
                  </a:schemeClr>
                </a:solidFill>
              </a:rPr>
              <a:t>osoba</a:t>
            </a:r>
            <a:r>
              <a:rPr lang="en-US" sz="22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 </a:t>
            </a:r>
            <a:r>
              <a:rPr lang="en-US" sz="2200" dirty="0" err="1">
                <a:solidFill>
                  <a:schemeClr val="bg2">
                    <a:lumMod val="20000"/>
                    <a:lumOff val="80000"/>
                  </a:schemeClr>
                </a:solidFill>
              </a:rPr>
              <a:t>namjerno</a:t>
            </a:r>
            <a:r>
              <a:rPr lang="en-US" sz="22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 </a:t>
            </a:r>
            <a:r>
              <a:rPr lang="en-US" sz="2200" dirty="0" err="1">
                <a:solidFill>
                  <a:schemeClr val="bg2">
                    <a:lumMod val="20000"/>
                    <a:lumOff val="80000"/>
                  </a:schemeClr>
                </a:solidFill>
              </a:rPr>
              <a:t>nanosi</a:t>
            </a:r>
            <a:r>
              <a:rPr lang="en-US" sz="22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 </a:t>
            </a:r>
            <a:r>
              <a:rPr lang="en-US" sz="2200" dirty="0" err="1">
                <a:solidFill>
                  <a:schemeClr val="bg2">
                    <a:lumMod val="20000"/>
                    <a:lumOff val="80000"/>
                  </a:schemeClr>
                </a:solidFill>
              </a:rPr>
              <a:t>ozljede</a:t>
            </a:r>
            <a:r>
              <a:rPr lang="en-US" sz="22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 </a:t>
            </a:r>
            <a:r>
              <a:rPr lang="en-US" sz="2200" dirty="0" err="1">
                <a:solidFill>
                  <a:schemeClr val="bg2">
                    <a:lumMod val="20000"/>
                    <a:lumOff val="80000"/>
                  </a:schemeClr>
                </a:solidFill>
              </a:rPr>
              <a:t>ili</a:t>
            </a:r>
            <a:r>
              <a:rPr lang="en-US" sz="22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 </a:t>
            </a:r>
            <a:r>
              <a:rPr lang="en-US" sz="2200" dirty="0" err="1">
                <a:solidFill>
                  <a:schemeClr val="bg2">
                    <a:lumMod val="20000"/>
                    <a:lumOff val="80000"/>
                  </a:schemeClr>
                </a:solidFill>
              </a:rPr>
              <a:t>bol</a:t>
            </a:r>
            <a:r>
              <a:rPr lang="en-US" sz="22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 kako bi se </a:t>
            </a:r>
            <a:r>
              <a:rPr lang="en-US" sz="2200" dirty="0" err="1">
                <a:solidFill>
                  <a:schemeClr val="bg2">
                    <a:lumMod val="20000"/>
                    <a:lumOff val="80000"/>
                  </a:schemeClr>
                </a:solidFill>
              </a:rPr>
              <a:t>lakše</a:t>
            </a:r>
            <a:r>
              <a:rPr lang="en-US" sz="22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 </a:t>
            </a:r>
            <a:r>
              <a:rPr lang="en-US" sz="2200" dirty="0" err="1">
                <a:solidFill>
                  <a:schemeClr val="bg2">
                    <a:lumMod val="20000"/>
                    <a:lumOff val="80000"/>
                  </a:schemeClr>
                </a:solidFill>
              </a:rPr>
              <a:t>nosila</a:t>
            </a:r>
            <a:r>
              <a:rPr lang="en-US" sz="22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 s </a:t>
            </a:r>
            <a:r>
              <a:rPr lang="en-US" sz="2200" dirty="0" err="1">
                <a:solidFill>
                  <a:schemeClr val="bg2">
                    <a:lumMod val="20000"/>
                    <a:lumOff val="80000"/>
                  </a:schemeClr>
                </a:solidFill>
              </a:rPr>
              <a:t>teškim</a:t>
            </a:r>
            <a:r>
              <a:rPr lang="en-US" sz="22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 </a:t>
            </a:r>
            <a:r>
              <a:rPr lang="en-US" sz="2200" dirty="0" err="1">
                <a:solidFill>
                  <a:schemeClr val="bg2">
                    <a:lumMod val="20000"/>
                    <a:lumOff val="80000"/>
                  </a:schemeClr>
                </a:solidFill>
              </a:rPr>
              <a:t>osjećajima</a:t>
            </a:r>
            <a:r>
              <a:rPr lang="en-US" sz="22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, </a:t>
            </a:r>
            <a:r>
              <a:rPr lang="en-US" sz="2200" dirty="0" err="1">
                <a:solidFill>
                  <a:schemeClr val="bg2">
                    <a:lumMod val="20000"/>
                    <a:lumOff val="80000"/>
                  </a:schemeClr>
                </a:solidFill>
              </a:rPr>
              <a:t>bolnim</a:t>
            </a:r>
            <a:r>
              <a:rPr lang="en-US" sz="22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 </a:t>
            </a:r>
            <a:r>
              <a:rPr lang="en-US" sz="2200" dirty="0" err="1">
                <a:solidFill>
                  <a:schemeClr val="bg2">
                    <a:lumMod val="20000"/>
                    <a:lumOff val="80000"/>
                  </a:schemeClr>
                </a:solidFill>
              </a:rPr>
              <a:t>sjećanjima</a:t>
            </a:r>
            <a:r>
              <a:rPr lang="en-US" sz="22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 </a:t>
            </a:r>
            <a:r>
              <a:rPr lang="en-US" sz="2200" dirty="0" err="1">
                <a:solidFill>
                  <a:schemeClr val="bg2">
                    <a:lumMod val="20000"/>
                    <a:lumOff val="80000"/>
                  </a:schemeClr>
                </a:solidFill>
              </a:rPr>
              <a:t>ili</a:t>
            </a:r>
            <a:r>
              <a:rPr lang="en-US" sz="22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 </a:t>
            </a:r>
            <a:r>
              <a:rPr lang="en-US" sz="2200" dirty="0" err="1">
                <a:solidFill>
                  <a:schemeClr val="bg2">
                    <a:lumMod val="20000"/>
                    <a:lumOff val="80000"/>
                  </a:schemeClr>
                </a:solidFill>
              </a:rPr>
              <a:t>preplavljujućim</a:t>
            </a:r>
            <a:r>
              <a:rPr lang="en-US" sz="22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 </a:t>
            </a:r>
            <a:r>
              <a:rPr lang="en-US" sz="2200" dirty="0" err="1">
                <a:solidFill>
                  <a:schemeClr val="bg2">
                    <a:lumMod val="20000"/>
                    <a:lumOff val="80000"/>
                  </a:schemeClr>
                </a:solidFill>
              </a:rPr>
              <a:t>situacijama</a:t>
            </a:r>
            <a:r>
              <a:rPr lang="en-US" sz="22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 </a:t>
            </a:r>
            <a:r>
              <a:rPr lang="en-US" sz="2200" dirty="0" err="1">
                <a:solidFill>
                  <a:schemeClr val="bg2">
                    <a:lumMod val="20000"/>
                    <a:lumOff val="80000"/>
                  </a:schemeClr>
                </a:solidFill>
              </a:rPr>
              <a:t>i</a:t>
            </a:r>
            <a:r>
              <a:rPr lang="en-US" sz="22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 </a:t>
            </a:r>
            <a:r>
              <a:rPr lang="en-US" sz="2200" dirty="0" err="1">
                <a:solidFill>
                  <a:schemeClr val="bg2">
                    <a:lumMod val="20000"/>
                    <a:lumOff val="80000"/>
                  </a:schemeClr>
                </a:solidFill>
              </a:rPr>
              <a:t>iskustvima</a:t>
            </a:r>
            <a:r>
              <a:rPr lang="en-US" sz="22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​</a:t>
            </a:r>
            <a:endParaRPr lang="hr-HR" sz="2200" b="0" i="0" u="none" strike="noStrike" cap="none" dirty="0">
              <a:solidFill>
                <a:schemeClr val="bg2">
                  <a:lumMod val="20000"/>
                  <a:lumOff val="80000"/>
                </a:schemeClr>
              </a:solidFill>
              <a:sym typeface="Arial"/>
            </a:endParaRPr>
          </a:p>
          <a:p>
            <a:pPr marL="342900"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D9D9D9"/>
              </a:buClr>
              <a:buSzPts val="2500"/>
              <a:buFont typeface="Wingdings" panose="05000000000000000000" pitchFamily="2" charset="2"/>
              <a:buChar char="Ø"/>
            </a:pPr>
            <a:r>
              <a:rPr lang="hr-HR" sz="2200" dirty="0">
                <a:solidFill>
                  <a:srgbClr val="D9D9D9"/>
                </a:solidFill>
              </a:rPr>
              <a:t>Prođe do 3 godine a da se ne prepozna (učitelji i vršnjaci)</a:t>
            </a:r>
          </a:p>
          <a:p>
            <a:pPr marL="342900"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D9D9D9"/>
              </a:buClr>
              <a:buSzPts val="2500"/>
              <a:buFont typeface="Wingdings" panose="05000000000000000000" pitchFamily="2" charset="2"/>
              <a:buChar char="Ø"/>
            </a:pPr>
            <a:r>
              <a:rPr lang="hr-HR" sz="2200" dirty="0">
                <a:solidFill>
                  <a:srgbClr val="D9D9D9"/>
                </a:solidFill>
              </a:rPr>
              <a:t>Prve epizode između 12. i 14. godine</a:t>
            </a:r>
          </a:p>
          <a:p>
            <a:pPr marL="342900"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D9D9D9"/>
              </a:buClr>
              <a:buSzPts val="2500"/>
              <a:buFont typeface="Wingdings" panose="05000000000000000000" pitchFamily="2" charset="2"/>
              <a:buChar char="Ø"/>
            </a:pPr>
            <a:r>
              <a:rPr lang="hr-HR" sz="2200" dirty="0">
                <a:solidFill>
                  <a:srgbClr val="D9D9D9"/>
                </a:solidFill>
              </a:rPr>
              <a:t>14 – 16% mladih sklono je SO</a:t>
            </a:r>
            <a:endParaRPr sz="2200" dirty="0"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</a:pPr>
            <a:endParaRPr sz="2200" b="0" i="0" u="none" strike="noStrike" cap="none" dirty="0">
              <a:solidFill>
                <a:srgbClr val="D9D9D9"/>
              </a:solidFill>
              <a:sym typeface="Arial"/>
            </a:endParaRPr>
          </a:p>
          <a:p>
            <a:pPr marL="342900">
              <a:spcBef>
                <a:spcPts val="0"/>
              </a:spcBef>
              <a:buClr>
                <a:srgbClr val="D9D9D9"/>
              </a:buClr>
              <a:buSzPts val="2500"/>
            </a:pPr>
            <a:r>
              <a:rPr lang="hr-HR" sz="2200" b="0" i="0" u="none" strike="noStrike" cap="none" dirty="0">
                <a:solidFill>
                  <a:srgbClr val="D9D9D9"/>
                </a:solidFill>
                <a:sym typeface="Arial"/>
              </a:rPr>
              <a:t>doživljaj stresa prevelik</a:t>
            </a:r>
            <a:endParaRPr sz="2200" dirty="0"/>
          </a:p>
          <a:p>
            <a:pPr marL="342900">
              <a:spcBef>
                <a:spcPts val="0"/>
              </a:spcBef>
              <a:buClr>
                <a:srgbClr val="D9D9D9"/>
              </a:buClr>
              <a:buSzPts val="2500"/>
            </a:pPr>
            <a:r>
              <a:rPr lang="hr-HR" sz="2200" b="0" i="0" u="none" strike="noStrike" cap="none" dirty="0">
                <a:solidFill>
                  <a:srgbClr val="D9D9D9"/>
                </a:solidFill>
                <a:sym typeface="Arial"/>
              </a:rPr>
              <a:t>obrambeni mehanizam zbog manjka kognitivnih i emocionalnih vještina nošenja sa stresom</a:t>
            </a:r>
            <a:endParaRPr sz="2200" dirty="0"/>
          </a:p>
          <a:p>
            <a:pPr marL="342900">
              <a:spcBef>
                <a:spcPts val="0"/>
              </a:spcBef>
              <a:buClr>
                <a:srgbClr val="D9D9D9"/>
              </a:buClr>
              <a:buSzPts val="2500"/>
            </a:pPr>
            <a:r>
              <a:rPr lang="hr-HR" sz="2200" b="0" i="0" u="none" strike="noStrike" cap="none" dirty="0">
                <a:solidFill>
                  <a:srgbClr val="D9D9D9"/>
                </a:solidFill>
                <a:sym typeface="Arial"/>
              </a:rPr>
              <a:t>problem kontrole osjećaja i izražavanju prema van</a:t>
            </a:r>
          </a:p>
          <a:p>
            <a:pPr marL="342900">
              <a:spcBef>
                <a:spcPts val="0"/>
              </a:spcBef>
              <a:buClr>
                <a:srgbClr val="D9D9D9"/>
              </a:buClr>
              <a:buSzPts val="2500"/>
            </a:pPr>
            <a:r>
              <a:rPr lang="hr-HR" sz="2200" dirty="0">
                <a:solidFill>
                  <a:srgbClr val="D9D9D9"/>
                </a:solidFill>
              </a:rPr>
              <a:t>želja za prestankom trenutne emocionalne boli</a:t>
            </a:r>
            <a:endParaRPr lang="hr-HR" sz="2200" b="0" i="0" u="none" strike="noStrike" cap="none" dirty="0">
              <a:solidFill>
                <a:srgbClr val="D9D9D9"/>
              </a:solidFill>
              <a:sym typeface="Arial"/>
            </a:endParaRPr>
          </a:p>
          <a:p>
            <a:pPr marL="342900">
              <a:spcBef>
                <a:spcPts val="0"/>
              </a:spcBef>
              <a:buClr>
                <a:srgbClr val="D9D9D9"/>
              </a:buClr>
              <a:buSzPts val="2500"/>
            </a:pPr>
            <a:r>
              <a:rPr lang="hr-HR" sz="2200" dirty="0">
                <a:solidFill>
                  <a:srgbClr val="D9D9D9"/>
                </a:solidFill>
              </a:rPr>
              <a:t>2021.-140 pokušaja suicida</a:t>
            </a:r>
            <a:endParaRPr sz="2200" dirty="0"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endParaRPr sz="2200" b="0" i="0" u="none" strike="noStrike" cap="none" dirty="0">
              <a:solidFill>
                <a:schemeClr val="dk1"/>
              </a:solidFill>
              <a:sym typeface="Arial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0" name="Google Shape;1020;p13"/>
          <p:cNvSpPr txBox="1">
            <a:spLocks noGrp="1"/>
          </p:cNvSpPr>
          <p:nvPr>
            <p:ph type="body" idx="1"/>
          </p:nvPr>
        </p:nvSpPr>
        <p:spPr>
          <a:xfrm>
            <a:off x="305215" y="2780384"/>
            <a:ext cx="11639396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fontAlgn="base"/>
            <a:r>
              <a:rPr lang="en-US" sz="2200" dirty="0" err="1">
                <a:solidFill>
                  <a:schemeClr val="bg1"/>
                </a:solidFill>
              </a:rPr>
              <a:t>Način</a:t>
            </a:r>
            <a:r>
              <a:rPr lang="en-US" sz="2200" dirty="0">
                <a:solidFill>
                  <a:schemeClr val="bg1"/>
                </a:solidFill>
              </a:rPr>
              <a:t> </a:t>
            </a:r>
            <a:r>
              <a:rPr lang="en-US" sz="2200" dirty="0" err="1">
                <a:solidFill>
                  <a:schemeClr val="bg1"/>
                </a:solidFill>
              </a:rPr>
              <a:t>nošenja</a:t>
            </a:r>
            <a:r>
              <a:rPr lang="en-US" sz="2200" dirty="0">
                <a:solidFill>
                  <a:schemeClr val="bg1"/>
                </a:solidFill>
              </a:rPr>
              <a:t> s </a:t>
            </a:r>
            <a:r>
              <a:rPr lang="en-US" sz="2200" dirty="0" err="1">
                <a:solidFill>
                  <a:schemeClr val="bg1"/>
                </a:solidFill>
              </a:rPr>
              <a:t>neugodnim</a:t>
            </a:r>
            <a:r>
              <a:rPr lang="en-US" sz="2200" dirty="0">
                <a:solidFill>
                  <a:schemeClr val="bg1"/>
                </a:solidFill>
              </a:rPr>
              <a:t> </a:t>
            </a:r>
            <a:r>
              <a:rPr lang="en-US" sz="2200" dirty="0" err="1">
                <a:solidFill>
                  <a:schemeClr val="bg1"/>
                </a:solidFill>
              </a:rPr>
              <a:t>emocijama</a:t>
            </a:r>
            <a:r>
              <a:rPr lang="en-US" sz="2200" dirty="0">
                <a:solidFill>
                  <a:schemeClr val="bg1"/>
                </a:solidFill>
              </a:rPr>
              <a:t> - </a:t>
            </a:r>
            <a:r>
              <a:rPr lang="en-US" sz="2200" dirty="0" err="1">
                <a:solidFill>
                  <a:schemeClr val="bg1"/>
                </a:solidFill>
              </a:rPr>
              <a:t>bijeg</a:t>
            </a:r>
            <a:r>
              <a:rPr lang="en-US" sz="2200" dirty="0">
                <a:solidFill>
                  <a:schemeClr val="bg1"/>
                </a:solidFill>
              </a:rPr>
              <a:t> od </a:t>
            </a:r>
            <a:r>
              <a:rPr lang="en-US" sz="2200" dirty="0" err="1">
                <a:solidFill>
                  <a:schemeClr val="bg1"/>
                </a:solidFill>
              </a:rPr>
              <a:t>neizdrživih</a:t>
            </a:r>
            <a:r>
              <a:rPr lang="en-US" sz="2200" dirty="0">
                <a:solidFill>
                  <a:schemeClr val="bg1"/>
                </a:solidFill>
              </a:rPr>
              <a:t> </a:t>
            </a:r>
            <a:r>
              <a:rPr lang="en-US" sz="2200" dirty="0" err="1">
                <a:solidFill>
                  <a:schemeClr val="bg1"/>
                </a:solidFill>
              </a:rPr>
              <a:t>emocija</a:t>
            </a:r>
            <a:r>
              <a:rPr lang="en-US" sz="2200" dirty="0">
                <a:solidFill>
                  <a:schemeClr val="bg1"/>
                </a:solidFill>
              </a:rPr>
              <a:t> </a:t>
            </a:r>
            <a:r>
              <a:rPr lang="en-US" sz="2200" dirty="0" err="1">
                <a:solidFill>
                  <a:schemeClr val="bg1"/>
                </a:solidFill>
              </a:rPr>
              <a:t>ili</a:t>
            </a:r>
            <a:r>
              <a:rPr lang="en-US" sz="2200" dirty="0">
                <a:solidFill>
                  <a:schemeClr val="bg1"/>
                </a:solidFill>
              </a:rPr>
              <a:t> </a:t>
            </a:r>
            <a:r>
              <a:rPr lang="en-US" sz="2200" dirty="0" err="1">
                <a:solidFill>
                  <a:schemeClr val="bg1"/>
                </a:solidFill>
              </a:rPr>
              <a:t>sjećanja</a:t>
            </a:r>
            <a:r>
              <a:rPr lang="en-US" sz="2200" dirty="0">
                <a:solidFill>
                  <a:schemeClr val="bg1"/>
                </a:solidFill>
              </a:rPr>
              <a:t> </a:t>
            </a:r>
            <a:endParaRPr lang="hr-HR" sz="2200" dirty="0">
              <a:solidFill>
                <a:schemeClr val="bg1"/>
              </a:solidFill>
            </a:endParaRPr>
          </a:p>
          <a:p>
            <a:pPr marL="114300" indent="0" fontAlgn="base">
              <a:buNone/>
            </a:pPr>
            <a:r>
              <a:rPr lang="en-US" sz="2200" dirty="0">
                <a:solidFill>
                  <a:schemeClr val="bg1"/>
                </a:solidFill>
              </a:rPr>
              <a:t>– 50 do 95% ​</a:t>
            </a:r>
          </a:p>
          <a:p>
            <a:pPr fontAlgn="base"/>
            <a:r>
              <a:rPr lang="en-US" sz="2200" dirty="0" err="1">
                <a:solidFill>
                  <a:schemeClr val="bg1"/>
                </a:solidFill>
              </a:rPr>
              <a:t>Samokažnjavanje</a:t>
            </a:r>
            <a:r>
              <a:rPr lang="en-US" sz="2200" dirty="0">
                <a:solidFill>
                  <a:schemeClr val="bg1"/>
                </a:solidFill>
              </a:rPr>
              <a:t>, </a:t>
            </a:r>
            <a:r>
              <a:rPr lang="en-US" sz="2200" dirty="0" err="1">
                <a:solidFill>
                  <a:schemeClr val="bg1"/>
                </a:solidFill>
              </a:rPr>
              <a:t>ljutnja</a:t>
            </a:r>
            <a:r>
              <a:rPr lang="en-US" sz="2200" dirty="0">
                <a:solidFill>
                  <a:schemeClr val="bg1"/>
                </a:solidFill>
              </a:rPr>
              <a:t> </a:t>
            </a:r>
            <a:r>
              <a:rPr lang="en-US" sz="2200" dirty="0" err="1">
                <a:solidFill>
                  <a:schemeClr val="bg1"/>
                </a:solidFill>
              </a:rPr>
              <a:t>na</a:t>
            </a:r>
            <a:r>
              <a:rPr lang="en-US" sz="2200" dirty="0">
                <a:solidFill>
                  <a:schemeClr val="bg1"/>
                </a:solidFill>
              </a:rPr>
              <a:t> </a:t>
            </a:r>
            <a:r>
              <a:rPr lang="en-US" sz="2200" dirty="0" err="1">
                <a:solidFill>
                  <a:schemeClr val="bg1"/>
                </a:solidFill>
              </a:rPr>
              <a:t>sebe</a:t>
            </a:r>
            <a:r>
              <a:rPr lang="en-US" sz="2200" dirty="0">
                <a:solidFill>
                  <a:schemeClr val="bg1"/>
                </a:solidFill>
              </a:rPr>
              <a:t> (</a:t>
            </a:r>
            <a:r>
              <a:rPr lang="en-US" sz="2200" dirty="0" err="1">
                <a:solidFill>
                  <a:schemeClr val="bg1"/>
                </a:solidFill>
              </a:rPr>
              <a:t>više</a:t>
            </a:r>
            <a:r>
              <a:rPr lang="en-US" sz="2200" dirty="0">
                <a:solidFill>
                  <a:schemeClr val="bg1"/>
                </a:solidFill>
              </a:rPr>
              <a:t> od 50%)​</a:t>
            </a:r>
          </a:p>
          <a:p>
            <a:pPr fontAlgn="base"/>
            <a:r>
              <a:rPr lang="en-US" sz="2200" dirty="0" err="1">
                <a:solidFill>
                  <a:schemeClr val="bg1"/>
                </a:solidFill>
              </a:rPr>
              <a:t>Sprječavanje</a:t>
            </a:r>
            <a:r>
              <a:rPr lang="en-US" sz="2200" dirty="0">
                <a:solidFill>
                  <a:schemeClr val="bg1"/>
                </a:solidFill>
              </a:rPr>
              <a:t> </a:t>
            </a:r>
            <a:r>
              <a:rPr lang="en-US" sz="2200" dirty="0" err="1">
                <a:solidFill>
                  <a:schemeClr val="bg1"/>
                </a:solidFill>
              </a:rPr>
              <a:t>suicida</a:t>
            </a:r>
            <a:r>
              <a:rPr lang="en-US" sz="2200" dirty="0">
                <a:solidFill>
                  <a:schemeClr val="bg1"/>
                </a:solidFill>
              </a:rPr>
              <a:t>​</a:t>
            </a:r>
          </a:p>
          <a:p>
            <a:pPr fontAlgn="base"/>
            <a:r>
              <a:rPr lang="en-US" sz="2200" dirty="0" err="1">
                <a:solidFill>
                  <a:schemeClr val="bg1"/>
                </a:solidFill>
              </a:rPr>
              <a:t>Depersonalizacija</a:t>
            </a:r>
            <a:r>
              <a:rPr lang="en-US" sz="2200" dirty="0">
                <a:solidFill>
                  <a:schemeClr val="bg1"/>
                </a:solidFill>
              </a:rPr>
              <a:t>, </a:t>
            </a:r>
            <a:r>
              <a:rPr lang="en-US" sz="2200" dirty="0" err="1">
                <a:solidFill>
                  <a:schemeClr val="bg1"/>
                </a:solidFill>
              </a:rPr>
              <a:t>disocijacija</a:t>
            </a:r>
            <a:r>
              <a:rPr lang="en-US" sz="2200" dirty="0">
                <a:solidFill>
                  <a:schemeClr val="bg1"/>
                </a:solidFill>
              </a:rPr>
              <a:t>​</a:t>
            </a:r>
          </a:p>
          <a:p>
            <a:pPr fontAlgn="base"/>
            <a:r>
              <a:rPr lang="en-US" sz="2200" dirty="0" err="1">
                <a:solidFill>
                  <a:schemeClr val="bg1"/>
                </a:solidFill>
              </a:rPr>
              <a:t>Utjecaj</a:t>
            </a:r>
            <a:r>
              <a:rPr lang="en-US" sz="2200" dirty="0">
                <a:solidFill>
                  <a:schemeClr val="bg1"/>
                </a:solidFill>
              </a:rPr>
              <a:t> </a:t>
            </a:r>
            <a:r>
              <a:rPr lang="en-US" sz="2200" dirty="0" err="1">
                <a:solidFill>
                  <a:schemeClr val="bg1"/>
                </a:solidFill>
              </a:rPr>
              <a:t>na</a:t>
            </a:r>
            <a:r>
              <a:rPr lang="en-US" sz="2200" dirty="0">
                <a:solidFill>
                  <a:schemeClr val="bg1"/>
                </a:solidFill>
              </a:rPr>
              <a:t> </a:t>
            </a:r>
            <a:r>
              <a:rPr lang="en-US" sz="2200" dirty="0" err="1">
                <a:solidFill>
                  <a:schemeClr val="bg1"/>
                </a:solidFill>
              </a:rPr>
              <a:t>druge</a:t>
            </a:r>
            <a:r>
              <a:rPr lang="en-US" sz="2200" dirty="0">
                <a:solidFill>
                  <a:schemeClr val="bg1"/>
                </a:solidFill>
              </a:rPr>
              <a:t>: da bi drugi </a:t>
            </a:r>
            <a:r>
              <a:rPr lang="en-US" sz="2200" dirty="0" err="1">
                <a:solidFill>
                  <a:schemeClr val="bg1"/>
                </a:solidFill>
              </a:rPr>
              <a:t>znali</a:t>
            </a:r>
            <a:r>
              <a:rPr lang="en-US" sz="2200" dirty="0">
                <a:solidFill>
                  <a:schemeClr val="bg1"/>
                </a:solidFill>
              </a:rPr>
              <a:t> kroz </a:t>
            </a:r>
            <a:r>
              <a:rPr lang="en-US" sz="2200" dirty="0" err="1">
                <a:solidFill>
                  <a:schemeClr val="bg1"/>
                </a:solidFill>
              </a:rPr>
              <a:t>što</a:t>
            </a:r>
            <a:r>
              <a:rPr lang="en-US" sz="2200" dirty="0">
                <a:solidFill>
                  <a:schemeClr val="bg1"/>
                </a:solidFill>
              </a:rPr>
              <a:t> </a:t>
            </a:r>
            <a:r>
              <a:rPr lang="en-US" sz="2200" dirty="0" err="1">
                <a:solidFill>
                  <a:schemeClr val="bg1"/>
                </a:solidFill>
              </a:rPr>
              <a:t>prolazi</a:t>
            </a:r>
            <a:r>
              <a:rPr lang="en-US" sz="2200" dirty="0">
                <a:solidFill>
                  <a:schemeClr val="bg1"/>
                </a:solidFill>
              </a:rPr>
              <a:t>, da </a:t>
            </a:r>
            <a:r>
              <a:rPr lang="en-US" sz="2200" dirty="0" err="1">
                <a:solidFill>
                  <a:schemeClr val="bg1"/>
                </a:solidFill>
              </a:rPr>
              <a:t>razumiju</a:t>
            </a:r>
            <a:r>
              <a:rPr lang="en-US" sz="2200" dirty="0">
                <a:solidFill>
                  <a:schemeClr val="bg1"/>
                </a:solidFill>
              </a:rPr>
              <a:t> kako mu </a:t>
            </a:r>
            <a:r>
              <a:rPr lang="hr-HR" sz="2200" dirty="0">
                <a:solidFill>
                  <a:schemeClr val="bg1"/>
                </a:solidFill>
              </a:rPr>
              <a:t>j</a:t>
            </a:r>
            <a:r>
              <a:rPr lang="en-US" sz="2200" dirty="0">
                <a:solidFill>
                  <a:schemeClr val="bg1"/>
                </a:solidFill>
              </a:rPr>
              <a:t>e, da </a:t>
            </a:r>
            <a:r>
              <a:rPr lang="en-US" sz="2200" dirty="0" err="1">
                <a:solidFill>
                  <a:schemeClr val="bg1"/>
                </a:solidFill>
              </a:rPr>
              <a:t>izazove</a:t>
            </a:r>
            <a:r>
              <a:rPr lang="en-US" sz="2200" dirty="0">
                <a:solidFill>
                  <a:schemeClr val="bg1"/>
                </a:solidFill>
              </a:rPr>
              <a:t> </a:t>
            </a:r>
            <a:r>
              <a:rPr lang="en-US" sz="2200" dirty="0" err="1">
                <a:solidFill>
                  <a:schemeClr val="bg1"/>
                </a:solidFill>
              </a:rPr>
              <a:t>reakcije</a:t>
            </a:r>
            <a:r>
              <a:rPr lang="en-US" sz="2200" dirty="0">
                <a:solidFill>
                  <a:schemeClr val="bg1"/>
                </a:solidFill>
              </a:rPr>
              <a:t> </a:t>
            </a:r>
            <a:r>
              <a:rPr lang="en-US" sz="2200" dirty="0" err="1">
                <a:solidFill>
                  <a:schemeClr val="bg1"/>
                </a:solidFill>
              </a:rPr>
              <a:t>drugih</a:t>
            </a:r>
            <a:r>
              <a:rPr lang="en-US" sz="2200" dirty="0">
                <a:solidFill>
                  <a:schemeClr val="bg1"/>
                </a:solidFill>
              </a:rPr>
              <a:t> </a:t>
            </a:r>
            <a:r>
              <a:rPr lang="en-US" sz="2200" dirty="0" err="1">
                <a:solidFill>
                  <a:schemeClr val="bg1"/>
                </a:solidFill>
              </a:rPr>
              <a:t>ljudi</a:t>
            </a:r>
            <a:r>
              <a:rPr lang="en-US" sz="2200" dirty="0">
                <a:solidFill>
                  <a:schemeClr val="bg1"/>
                </a:solidFill>
              </a:rPr>
              <a:t> (</a:t>
            </a:r>
            <a:r>
              <a:rPr lang="en-US" sz="2200" dirty="0" err="1">
                <a:solidFill>
                  <a:schemeClr val="bg1"/>
                </a:solidFill>
              </a:rPr>
              <a:t>rjeđe</a:t>
            </a:r>
            <a:r>
              <a:rPr lang="en-US" sz="2200" dirty="0">
                <a:solidFill>
                  <a:schemeClr val="bg1"/>
                </a:solidFill>
              </a:rPr>
              <a:t>) ​</a:t>
            </a:r>
          </a:p>
          <a:p>
            <a:pPr fontAlgn="base"/>
            <a:r>
              <a:rPr lang="en-US" sz="2200" dirty="0" err="1">
                <a:solidFill>
                  <a:schemeClr val="accent1">
                    <a:lumMod val="75000"/>
                  </a:schemeClr>
                </a:solidFill>
              </a:rPr>
              <a:t>Umjesto</a:t>
            </a:r>
            <a:r>
              <a:rPr lang="en-US" sz="2200" dirty="0">
                <a:solidFill>
                  <a:schemeClr val="accent1">
                    <a:lumMod val="75000"/>
                  </a:schemeClr>
                </a:solidFill>
              </a:rPr>
              <a:t> </a:t>
            </a:r>
            <a:r>
              <a:rPr lang="en-US" sz="2200" dirty="0" err="1">
                <a:solidFill>
                  <a:schemeClr val="accent1">
                    <a:lumMod val="75000"/>
                  </a:schemeClr>
                </a:solidFill>
              </a:rPr>
              <a:t>tražim</a:t>
            </a:r>
            <a:r>
              <a:rPr lang="en-US" sz="2200" dirty="0">
                <a:solidFill>
                  <a:schemeClr val="accent1">
                    <a:lumMod val="75000"/>
                  </a:schemeClr>
                </a:solidFill>
              </a:rPr>
              <a:t> </a:t>
            </a:r>
            <a:r>
              <a:rPr lang="en-US" sz="2200" dirty="0" err="1">
                <a:solidFill>
                  <a:schemeClr val="accent1">
                    <a:lumMod val="75000"/>
                  </a:schemeClr>
                </a:solidFill>
              </a:rPr>
              <a:t>pažnju</a:t>
            </a:r>
            <a:r>
              <a:rPr lang="en-US" sz="2200" dirty="0">
                <a:solidFill>
                  <a:schemeClr val="accent1">
                    <a:lumMod val="75000"/>
                  </a:schemeClr>
                </a:solidFill>
              </a:rPr>
              <a:t> = </a:t>
            </a:r>
            <a:r>
              <a:rPr lang="en-US" sz="2200" dirty="0" err="1">
                <a:solidFill>
                  <a:schemeClr val="accent1">
                    <a:lumMod val="75000"/>
                  </a:schemeClr>
                </a:solidFill>
              </a:rPr>
              <a:t>trebam</a:t>
            </a:r>
            <a:r>
              <a:rPr lang="en-US" sz="2200" dirty="0">
                <a:solidFill>
                  <a:schemeClr val="accent1">
                    <a:lumMod val="75000"/>
                  </a:schemeClr>
                </a:solidFill>
              </a:rPr>
              <a:t> </a:t>
            </a:r>
            <a:r>
              <a:rPr lang="en-US" sz="2200" dirty="0" err="1">
                <a:solidFill>
                  <a:schemeClr val="accent1">
                    <a:lumMod val="75000"/>
                  </a:schemeClr>
                </a:solidFill>
              </a:rPr>
              <a:t>pažnju</a:t>
            </a:r>
            <a:r>
              <a:rPr lang="en-US" sz="2200" dirty="0">
                <a:solidFill>
                  <a:schemeClr val="accent1">
                    <a:lumMod val="75000"/>
                  </a:schemeClr>
                </a:solidFill>
              </a:rPr>
              <a:t>​</a:t>
            </a:r>
          </a:p>
          <a:p>
            <a:pPr fontAlgn="base"/>
            <a:r>
              <a:rPr lang="en-US" sz="2200" dirty="0" err="1">
                <a:solidFill>
                  <a:schemeClr val="bg1"/>
                </a:solidFill>
              </a:rPr>
              <a:t>Traženje</a:t>
            </a:r>
            <a:r>
              <a:rPr lang="en-US" sz="2200" dirty="0">
                <a:solidFill>
                  <a:schemeClr val="bg1"/>
                </a:solidFill>
              </a:rPr>
              <a:t> </a:t>
            </a:r>
            <a:r>
              <a:rPr lang="en-US" sz="2200" dirty="0" err="1">
                <a:solidFill>
                  <a:schemeClr val="bg1"/>
                </a:solidFill>
              </a:rPr>
              <a:t>uzbuđenja</a:t>
            </a:r>
            <a:r>
              <a:rPr lang="en-US" sz="2200" dirty="0">
                <a:solidFill>
                  <a:schemeClr val="bg1"/>
                </a:solidFill>
              </a:rPr>
              <a:t>, </a:t>
            </a:r>
            <a:r>
              <a:rPr lang="en-US" sz="2200" dirty="0" err="1">
                <a:solidFill>
                  <a:schemeClr val="bg1"/>
                </a:solidFill>
              </a:rPr>
              <a:t>stimulacije</a:t>
            </a:r>
            <a:r>
              <a:rPr lang="en-US" sz="2200" dirty="0">
                <a:solidFill>
                  <a:schemeClr val="bg1"/>
                </a:solidFill>
              </a:rPr>
              <a:t> (</a:t>
            </a:r>
            <a:r>
              <a:rPr lang="en-US" sz="2200" dirty="0" err="1">
                <a:solidFill>
                  <a:schemeClr val="bg1"/>
                </a:solidFill>
              </a:rPr>
              <a:t>rijetko</a:t>
            </a:r>
            <a:r>
              <a:rPr lang="en-US" sz="2200" dirty="0">
                <a:solidFill>
                  <a:schemeClr val="bg1"/>
                </a:solidFill>
              </a:rPr>
              <a:t>)​</a:t>
            </a:r>
          </a:p>
          <a:p>
            <a:pPr marL="114300" indent="0" fontAlgn="base">
              <a:buNone/>
            </a:pPr>
            <a:r>
              <a:rPr lang="en-US" sz="2200" dirty="0">
                <a:solidFill>
                  <a:schemeClr val="bg1"/>
                </a:solidFill>
              </a:rPr>
              <a:t>(</a:t>
            </a:r>
            <a:r>
              <a:rPr lang="en-US" sz="2200" dirty="0" err="1">
                <a:solidFill>
                  <a:schemeClr val="bg1"/>
                </a:solidFill>
              </a:rPr>
              <a:t>Klonsky</a:t>
            </a:r>
            <a:r>
              <a:rPr lang="en-US" sz="2200" dirty="0">
                <a:solidFill>
                  <a:schemeClr val="bg1"/>
                </a:solidFill>
              </a:rPr>
              <a:t>, 2007)​</a:t>
            </a: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endParaRPr sz="4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Pravokutnik 1"/>
          <p:cNvSpPr/>
          <p:nvPr/>
        </p:nvSpPr>
        <p:spPr>
          <a:xfrm>
            <a:off x="3162111" y="1512647"/>
            <a:ext cx="200086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90000"/>
              </a:lnSpc>
              <a:buClr>
                <a:srgbClr val="D9D9D9"/>
              </a:buClr>
              <a:buSzPts val="3000"/>
            </a:pPr>
            <a:r>
              <a:rPr lang="hr-HR" sz="4000" b="1" dirty="0">
                <a:solidFill>
                  <a:schemeClr val="accent1"/>
                </a:solidFill>
              </a:rPr>
              <a:t>Razlozi</a:t>
            </a:r>
            <a:r>
              <a:rPr lang="hr-HR" dirty="0">
                <a:solidFill>
                  <a:schemeClr val="accent1"/>
                </a:solidFill>
              </a:rPr>
              <a:t>: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Google Shape;1025;p14"/>
          <p:cNvSpPr txBox="1"/>
          <p:nvPr/>
        </p:nvSpPr>
        <p:spPr>
          <a:xfrm>
            <a:off x="1966680" y="1392840"/>
            <a:ext cx="2613960" cy="110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r-HR" sz="4400" b="1" strike="noStrik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Što DA</a:t>
            </a:r>
            <a:endParaRPr sz="4400" b="0" strike="noStrik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6" name="Google Shape;1026;p14"/>
          <p:cNvSpPr txBox="1"/>
          <p:nvPr/>
        </p:nvSpPr>
        <p:spPr>
          <a:xfrm>
            <a:off x="478440" y="1940760"/>
            <a:ext cx="4999680" cy="3150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343080" marR="0" lvl="0" indent="-3427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2200"/>
              <a:buFont typeface="Arial"/>
              <a:buChar char="•"/>
            </a:pPr>
            <a:r>
              <a:rPr lang="hr-HR" sz="2200" b="0" strike="noStrike" dirty="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pitati dijete kako je</a:t>
            </a:r>
            <a:endParaRPr sz="2200" b="0" strike="noStrik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3080" marR="0" lvl="0" indent="-342720" algn="l" rtl="0">
              <a:lnSpc>
                <a:spcPct val="90000"/>
              </a:lnSpc>
              <a:spcBef>
                <a:spcPts val="1001"/>
              </a:spcBef>
              <a:spcAft>
                <a:spcPts val="0"/>
              </a:spcAft>
              <a:buClr>
                <a:srgbClr val="F2F2F2"/>
              </a:buClr>
              <a:buSzPts val="2200"/>
              <a:buFont typeface="Arial"/>
              <a:buChar char="•"/>
            </a:pPr>
            <a:r>
              <a:rPr lang="hr-HR" sz="2200" b="0" strike="noStrike" dirty="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pokušati razumjeti bez osuđivanja</a:t>
            </a:r>
            <a:endParaRPr sz="2200" b="0" strike="noStrik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3080" marR="0" lvl="0" indent="-342720" algn="l" rtl="0">
              <a:lnSpc>
                <a:spcPct val="90000"/>
              </a:lnSpc>
              <a:spcBef>
                <a:spcPts val="1001"/>
              </a:spcBef>
              <a:spcAft>
                <a:spcPts val="0"/>
              </a:spcAft>
              <a:buClr>
                <a:srgbClr val="F2F2F2"/>
              </a:buClr>
              <a:buSzPts val="2200"/>
              <a:buFont typeface="Arial"/>
              <a:buChar char="•"/>
            </a:pPr>
            <a:r>
              <a:rPr lang="hr-HR" sz="2200" b="0" strike="noStrike" dirty="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potaknuti na traženje pomoći</a:t>
            </a:r>
            <a:endParaRPr sz="2200" b="0" strike="noStrik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3080" marR="0" lvl="0" indent="-342720" algn="l" rtl="0">
              <a:lnSpc>
                <a:spcPct val="90000"/>
              </a:lnSpc>
              <a:spcBef>
                <a:spcPts val="1001"/>
              </a:spcBef>
              <a:spcAft>
                <a:spcPts val="0"/>
              </a:spcAft>
              <a:buClr>
                <a:srgbClr val="F2F2F2"/>
              </a:buClr>
              <a:buSzPts val="2200"/>
              <a:buFont typeface="Arial"/>
              <a:buChar char="•"/>
            </a:pPr>
            <a:r>
              <a:rPr lang="hr-HR" sz="2200" b="0" strike="noStrike" dirty="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pokušati razumjeti uzrok ponašanja</a:t>
            </a:r>
            <a:endParaRPr sz="2200" b="0" strike="noStrik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3080" marR="0" lvl="0" indent="-342720" algn="l" rtl="0">
              <a:lnSpc>
                <a:spcPct val="90000"/>
              </a:lnSpc>
              <a:spcBef>
                <a:spcPts val="1001"/>
              </a:spcBef>
              <a:spcAft>
                <a:spcPts val="0"/>
              </a:spcAft>
              <a:buClr>
                <a:srgbClr val="F2F2F2"/>
              </a:buClr>
              <a:buSzPts val="2200"/>
              <a:buFont typeface="Arial"/>
              <a:buChar char="•"/>
            </a:pPr>
            <a:r>
              <a:rPr lang="hr-HR" sz="2200" b="0" strike="noStrike" dirty="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pružiti empatiju, ukazati na dobre strane </a:t>
            </a:r>
            <a:endParaRPr sz="2200" b="0" strike="noStrik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7" name="Google Shape;1027;p14"/>
          <p:cNvSpPr/>
          <p:nvPr/>
        </p:nvSpPr>
        <p:spPr>
          <a:xfrm>
            <a:off x="7167600" y="1152360"/>
            <a:ext cx="1875600" cy="1406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r-HR" sz="4400" b="1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Što NE</a:t>
            </a:r>
            <a:endParaRPr sz="4400" b="0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8" name="Google Shape;1028;p14"/>
          <p:cNvSpPr/>
          <p:nvPr/>
        </p:nvSpPr>
        <p:spPr>
          <a:xfrm>
            <a:off x="6421680" y="2067480"/>
            <a:ext cx="5555520" cy="3772800"/>
          </a:xfrm>
          <a:prstGeom prst="rect">
            <a:avLst/>
          </a:prstGeom>
          <a:noFill/>
          <a:ln>
            <a:noFill/>
          </a:ln>
          <a:effectLst>
            <a:outerShdw dist="19080" dir="5400000">
              <a:srgbClr val="000000">
                <a:alpha val="49803"/>
              </a:srgbClr>
            </a:outerShdw>
          </a:effectLst>
        </p:spPr>
        <p:txBody>
          <a:bodyPr spcFirstLastPara="1" wrap="square" lIns="122025" tIns="122025" rIns="122025" bIns="122025" anchor="t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strike="noStrik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3080" marR="0" lvl="0" indent="-342720" algn="l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Arial"/>
              <a:buChar char="•"/>
            </a:pPr>
            <a:r>
              <a:rPr lang="hr-HR" sz="2200" b="0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zanemarivati emocije djeteta</a:t>
            </a:r>
            <a:endParaRPr sz="2200" b="0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3080" marR="0" lvl="0" indent="-342720" algn="l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Arial"/>
              <a:buChar char="•"/>
            </a:pPr>
            <a:r>
              <a:rPr lang="hr-HR" sz="2200" b="0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umanjivati emocije djeteta</a:t>
            </a:r>
            <a:endParaRPr sz="2200" b="0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3080" marR="0" lvl="0" indent="-342720" algn="l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Arial"/>
              <a:buChar char="•"/>
            </a:pPr>
            <a:r>
              <a:rPr lang="hr-HR" sz="2200" b="0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okrenuti na šalu</a:t>
            </a:r>
            <a:endParaRPr sz="2200" b="0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3080" marR="0" lvl="0" indent="-342720" algn="l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Arial"/>
              <a:buChar char="•"/>
            </a:pPr>
            <a:r>
              <a:rPr lang="hr-HR" sz="2200" b="0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napadati dijete zbog tog ponašanja</a:t>
            </a:r>
            <a:endParaRPr sz="2200" b="0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3080" marR="0" lvl="0" indent="-342720" algn="l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Arial"/>
              <a:buChar char="•"/>
            </a:pPr>
            <a:r>
              <a:rPr lang="hr-HR" sz="2200" b="0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nagovarati dijete da obeća da će prestati</a:t>
            </a:r>
            <a:endParaRPr sz="2200" b="0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3080" marR="0" lvl="0" indent="-342720" algn="l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Arial"/>
              <a:buChar char="•"/>
            </a:pPr>
            <a:r>
              <a:rPr lang="hr-HR" sz="2200" b="0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ignorirati ozljede</a:t>
            </a:r>
            <a:endParaRPr sz="2200" b="0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3080" marR="0" lvl="0" indent="-342720" algn="l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Arial"/>
              <a:buChar char="•"/>
            </a:pPr>
            <a:r>
              <a:rPr lang="hr-HR" sz="2200" b="0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reći da je to samo traženje pažnje</a:t>
            </a:r>
            <a:endParaRPr sz="2200" b="0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200" b="0" strike="noStrik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None/>
            </a:pPr>
            <a:endParaRPr sz="2200" b="0" strike="noStrik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" name="Google Shape;1033;p15"/>
          <p:cNvSpPr/>
          <p:nvPr/>
        </p:nvSpPr>
        <p:spPr>
          <a:xfrm>
            <a:off x="1189080" y="658080"/>
            <a:ext cx="5202000" cy="804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r-HR" sz="4000" b="1" strike="noStrike">
                <a:solidFill>
                  <a:srgbClr val="ECC383"/>
                </a:solidFill>
                <a:latin typeface="Arial"/>
                <a:ea typeface="Arial"/>
                <a:cs typeface="Arial"/>
                <a:sym typeface="Arial"/>
              </a:rPr>
              <a:t>Mitovi o suicidu</a:t>
            </a:r>
            <a:endParaRPr sz="4000" b="0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4" name="Google Shape;1034;p15"/>
          <p:cNvSpPr/>
          <p:nvPr/>
        </p:nvSpPr>
        <p:spPr>
          <a:xfrm>
            <a:off x="300960" y="1459080"/>
            <a:ext cx="10187640" cy="4178520"/>
          </a:xfrm>
          <a:prstGeom prst="rect">
            <a:avLst/>
          </a:prstGeom>
          <a:noFill/>
          <a:ln>
            <a:noFill/>
          </a:ln>
          <a:effectLst>
            <a:outerShdw dist="19080" dir="5400000">
              <a:srgbClr val="000000">
                <a:alpha val="49803"/>
              </a:srgbClr>
            </a:outerShdw>
          </a:effectLst>
        </p:spPr>
        <p:txBody>
          <a:bodyPr spcFirstLastPara="1" wrap="square" lIns="122025" tIns="122025" rIns="122025" bIns="122025" anchor="t" anchorCtr="0">
            <a:noAutofit/>
          </a:bodyPr>
          <a:lstStyle/>
          <a:p>
            <a:pPr marL="343080" marR="0" lvl="0" indent="-34272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Noto Sans Symbols"/>
              <a:buChar char="⮚"/>
            </a:pPr>
            <a:r>
              <a:rPr lang="hr-HR" sz="2200" b="0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Djeca ne umiru od suicida</a:t>
            </a:r>
            <a:endParaRPr sz="2200" b="0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3080" marR="0" lvl="0" indent="-34272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Noto Sans Symbols"/>
              <a:buChar char="⮚"/>
            </a:pPr>
            <a:r>
              <a:rPr lang="hr-HR" sz="2200" b="0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Oni koji govore o vlastitom suicidu, zapravo to ne misle ozbiljno (jer da misle, to bi i učinili)</a:t>
            </a:r>
            <a:endParaRPr sz="2200" b="0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3080" marR="0" lvl="0" indent="-342720" algn="l" rtl="0">
              <a:lnSpc>
                <a:spcPct val="100000"/>
              </a:lnSpc>
              <a:spcBef>
                <a:spcPts val="1001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Noto Sans Symbols"/>
              <a:buChar char="⮚"/>
            </a:pPr>
            <a:r>
              <a:rPr lang="hr-HR" sz="2200" b="0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Razgovor o suicidalnosti povećava vjerojatnost samog suicida</a:t>
            </a:r>
            <a:endParaRPr sz="2200" b="0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3080" marR="0" lvl="0" indent="-342720" algn="l" rtl="0">
              <a:lnSpc>
                <a:spcPct val="100000"/>
              </a:lnSpc>
              <a:spcBef>
                <a:spcPts val="1001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Noto Sans Symbols"/>
              <a:buChar char="⮚"/>
            </a:pPr>
            <a:r>
              <a:rPr lang="hr-HR" sz="2200" b="0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Roditelji/skrbnici su svjesni djetetovog suicidalnog ponašanja</a:t>
            </a:r>
            <a:endParaRPr sz="2200" b="0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3080" marR="0" lvl="0" indent="-342720" algn="l" rtl="0">
              <a:lnSpc>
                <a:spcPct val="100000"/>
              </a:lnSpc>
              <a:spcBef>
                <a:spcPts val="1001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Noto Sans Symbols"/>
              <a:buChar char="⮚"/>
            </a:pPr>
            <a:r>
              <a:rPr lang="hr-HR" sz="2200" b="0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Većina mladih koji počine suicid, ostavi oproštajno pismo</a:t>
            </a:r>
            <a:endParaRPr sz="2200" b="0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3080" marR="0" lvl="0" indent="-342720" algn="l" rtl="0">
              <a:lnSpc>
                <a:spcPct val="100000"/>
              </a:lnSpc>
              <a:spcBef>
                <a:spcPts val="1001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Noto Sans Symbols"/>
              <a:buChar char="⮚"/>
            </a:pPr>
            <a:r>
              <a:rPr lang="hr-HR" sz="2200" b="0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Osobe koje počine suicid su impulzivne te suicid počine u potpunosti neplanski</a:t>
            </a:r>
            <a:endParaRPr sz="2200" b="0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3080" marR="0" lvl="0" indent="-342720" algn="l" rtl="0">
              <a:lnSpc>
                <a:spcPct val="100000"/>
              </a:lnSpc>
              <a:spcBef>
                <a:spcPts val="1001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Noto Sans Symbols"/>
              <a:buChar char="⮚"/>
            </a:pPr>
            <a:r>
              <a:rPr lang="hr-HR" sz="2200" b="0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Suicidi su najčešći za vrijeme blagdana</a:t>
            </a:r>
            <a:endParaRPr sz="2200" b="0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8" name="Google Shape;928;p2"/>
          <p:cNvSpPr/>
          <p:nvPr/>
        </p:nvSpPr>
        <p:spPr>
          <a:xfrm>
            <a:off x="1054948" y="1669419"/>
            <a:ext cx="3294000" cy="1321920"/>
          </a:xfrm>
          <a:prstGeom prst="rect">
            <a:avLst/>
          </a:prstGeom>
          <a:noFill/>
          <a:ln>
            <a:noFill/>
          </a:ln>
          <a:effectLst>
            <a:outerShdw dist="19080" dir="5400000">
              <a:srgbClr val="000000">
                <a:alpha val="49803"/>
              </a:srgbClr>
            </a:outerShdw>
          </a:effectLst>
        </p:spPr>
        <p:txBody>
          <a:bodyPr spcFirstLastPara="1" wrap="square" lIns="122025" tIns="122025" rIns="122025" bIns="1220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r-HR" sz="2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O</a:t>
            </a:r>
            <a:r>
              <a:rPr lang="hr-HR" sz="2200" b="0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mentalnim poremećajima djece i mladih </a:t>
            </a:r>
            <a:endParaRPr sz="2200" b="0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9" name="Google Shape;929;p2"/>
          <p:cNvSpPr/>
          <p:nvPr/>
        </p:nvSpPr>
        <p:spPr>
          <a:xfrm>
            <a:off x="720360" y="364680"/>
            <a:ext cx="11055240" cy="762840"/>
          </a:xfrm>
          <a:prstGeom prst="rect">
            <a:avLst/>
          </a:prstGeom>
          <a:noFill/>
          <a:ln>
            <a:noFill/>
          </a:ln>
          <a:effectLst>
            <a:outerShdw dist="37674" dir="2700000">
              <a:srgbClr val="000000">
                <a:alpha val="40000"/>
              </a:srgbClr>
            </a:outerShdw>
          </a:effectLst>
        </p:spPr>
        <p:txBody>
          <a:bodyPr spcFirstLastPara="1" wrap="square" lIns="122025" tIns="122025" rIns="122025" bIns="1220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r-HR" sz="4000" b="1" strike="noStrike">
                <a:solidFill>
                  <a:srgbClr val="FFFFFF"/>
                </a:solidFill>
                <a:latin typeface="Griffy"/>
                <a:ea typeface="Griffy"/>
                <a:cs typeface="Griffy"/>
                <a:sym typeface="Griffy"/>
              </a:rPr>
              <a:t>Sadržaj </a:t>
            </a:r>
            <a:endParaRPr sz="4000" b="0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0" name="Google Shape;930;p2"/>
          <p:cNvSpPr/>
          <p:nvPr/>
        </p:nvSpPr>
        <p:spPr>
          <a:xfrm>
            <a:off x="2072940" y="3950280"/>
            <a:ext cx="3294000" cy="781200"/>
          </a:xfrm>
          <a:prstGeom prst="rect">
            <a:avLst/>
          </a:prstGeom>
          <a:noFill/>
          <a:ln>
            <a:noFill/>
          </a:ln>
          <a:effectLst>
            <a:outerShdw dist="19080" dir="5400000">
              <a:srgbClr val="000000">
                <a:alpha val="49803"/>
              </a:srgbClr>
            </a:outerShdw>
          </a:effectLst>
        </p:spPr>
        <p:txBody>
          <a:bodyPr spcFirstLastPara="1" wrap="square" lIns="122025" tIns="122025" rIns="122025" bIns="1220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r-HR" sz="2200" b="0" strike="noStrik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         Pitanja, komentari</a:t>
            </a:r>
            <a:endParaRPr dirty="0"/>
          </a:p>
        </p:txBody>
      </p:sp>
      <p:sp>
        <p:nvSpPr>
          <p:cNvPr id="931" name="Google Shape;931;p2"/>
          <p:cNvSpPr/>
          <p:nvPr/>
        </p:nvSpPr>
        <p:spPr>
          <a:xfrm>
            <a:off x="7416800" y="3207216"/>
            <a:ext cx="2450962" cy="660960"/>
          </a:xfrm>
          <a:prstGeom prst="rect">
            <a:avLst/>
          </a:prstGeom>
          <a:noFill/>
          <a:ln>
            <a:noFill/>
          </a:ln>
          <a:effectLst>
            <a:outerShdw dist="19080" dir="5400000">
              <a:srgbClr val="000000">
                <a:alpha val="49803"/>
              </a:srgbClr>
            </a:outerShdw>
          </a:effectLst>
        </p:spPr>
        <p:txBody>
          <a:bodyPr spcFirstLastPara="1" wrap="square" lIns="122025" tIns="122025" rIns="122025" bIns="1220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r-HR" sz="2200" b="0" strike="noStrik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Rad u skupinama</a:t>
            </a:r>
            <a:endParaRPr sz="2200" b="0" strike="noStrik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2" name="Google Shape;932;p2"/>
          <p:cNvSpPr/>
          <p:nvPr/>
        </p:nvSpPr>
        <p:spPr>
          <a:xfrm>
            <a:off x="2139840" y="1411560"/>
            <a:ext cx="3294000" cy="695160"/>
          </a:xfrm>
          <a:prstGeom prst="rect">
            <a:avLst/>
          </a:prstGeom>
          <a:noFill/>
          <a:ln>
            <a:noFill/>
          </a:ln>
          <a:effectLst>
            <a:outerShdw dist="37674" dir="2700000">
              <a:srgbClr val="000000">
                <a:alpha val="40000"/>
              </a:srgbClr>
            </a:outerShdw>
          </a:effectLst>
        </p:spPr>
        <p:txBody>
          <a:bodyPr spcFirstLastPara="1" wrap="square" lIns="122025" tIns="122025" rIns="122025" bIns="1220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r-HR" sz="3500" b="1" strike="noStrike" dirty="0">
                <a:solidFill>
                  <a:srgbClr val="ECC383"/>
                </a:solidFill>
                <a:latin typeface="Griffy"/>
                <a:ea typeface="Griffy"/>
                <a:cs typeface="Griffy"/>
                <a:sym typeface="Griffy"/>
              </a:rPr>
              <a:t>01</a:t>
            </a:r>
            <a:endParaRPr sz="3500" b="0" strike="noStrik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3" name="Google Shape;933;p2"/>
          <p:cNvSpPr/>
          <p:nvPr/>
        </p:nvSpPr>
        <p:spPr>
          <a:xfrm>
            <a:off x="7226216" y="2519518"/>
            <a:ext cx="1472308" cy="695160"/>
          </a:xfrm>
          <a:prstGeom prst="rect">
            <a:avLst/>
          </a:prstGeom>
          <a:noFill/>
          <a:ln>
            <a:noFill/>
          </a:ln>
          <a:effectLst>
            <a:outerShdw dist="37674" dir="2700000">
              <a:srgbClr val="000000">
                <a:alpha val="40000"/>
              </a:srgbClr>
            </a:outerShdw>
          </a:effectLst>
        </p:spPr>
        <p:txBody>
          <a:bodyPr spcFirstLastPara="1" wrap="square" lIns="122025" tIns="122025" rIns="122025" bIns="1220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r-HR" sz="3500" b="1" strike="noStrike" dirty="0">
                <a:solidFill>
                  <a:srgbClr val="ECC383"/>
                </a:solidFill>
                <a:latin typeface="Griffy"/>
                <a:ea typeface="Griffy"/>
                <a:cs typeface="Griffy"/>
                <a:sym typeface="Griffy"/>
              </a:rPr>
              <a:t>02</a:t>
            </a:r>
            <a:endParaRPr sz="3500" b="0" strike="noStrik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4" name="Google Shape;934;p2"/>
          <p:cNvSpPr/>
          <p:nvPr/>
        </p:nvSpPr>
        <p:spPr>
          <a:xfrm>
            <a:off x="4187960" y="3272400"/>
            <a:ext cx="1245880" cy="695160"/>
          </a:xfrm>
          <a:prstGeom prst="rect">
            <a:avLst/>
          </a:prstGeom>
          <a:noFill/>
          <a:ln>
            <a:noFill/>
          </a:ln>
          <a:effectLst>
            <a:outerShdw dist="37674" dir="2700000">
              <a:srgbClr val="000000">
                <a:alpha val="40000"/>
              </a:srgbClr>
            </a:outerShdw>
          </a:effectLst>
        </p:spPr>
        <p:txBody>
          <a:bodyPr spcFirstLastPara="1" wrap="square" lIns="122025" tIns="122025" rIns="122025" bIns="1220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r-HR" sz="3500" b="1" strike="noStrike">
                <a:solidFill>
                  <a:srgbClr val="ECC383"/>
                </a:solidFill>
                <a:latin typeface="Griffy"/>
                <a:ea typeface="Griffy"/>
                <a:cs typeface="Griffy"/>
                <a:sym typeface="Griffy"/>
              </a:rPr>
              <a:t>03</a:t>
            </a:r>
            <a:endParaRPr sz="3500" b="0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5" name="Google Shape;935;p2"/>
          <p:cNvSpPr/>
          <p:nvPr/>
        </p:nvSpPr>
        <p:spPr>
          <a:xfrm>
            <a:off x="4348948" y="2106720"/>
            <a:ext cx="1342800" cy="36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80" dir="5400000" algn="bl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6" name="Google Shape;936;p2"/>
          <p:cNvSpPr/>
          <p:nvPr/>
        </p:nvSpPr>
        <p:spPr>
          <a:xfrm>
            <a:off x="4091040" y="3950280"/>
            <a:ext cx="1342800" cy="36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80" dir="5400000" algn="bl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7" name="Google Shape;937;p2"/>
          <p:cNvSpPr/>
          <p:nvPr/>
        </p:nvSpPr>
        <p:spPr>
          <a:xfrm>
            <a:off x="6685560" y="3163320"/>
            <a:ext cx="1342800" cy="36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80" dir="5400000" algn="bl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" name="Google Shape;1039;p16"/>
          <p:cNvSpPr txBox="1"/>
          <p:nvPr/>
        </p:nvSpPr>
        <p:spPr>
          <a:xfrm>
            <a:off x="2750400" y="1389960"/>
            <a:ext cx="2613960" cy="110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r-HR" sz="4400" b="1" strike="noStrik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Što DA</a:t>
            </a:r>
            <a:endParaRPr sz="4400" b="0" strike="noStrik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0" name="Google Shape;1040;p16"/>
          <p:cNvSpPr txBox="1"/>
          <p:nvPr/>
        </p:nvSpPr>
        <p:spPr>
          <a:xfrm>
            <a:off x="553680" y="2498760"/>
            <a:ext cx="4999680" cy="3150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343080" marR="0" lvl="0" indent="-2030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2200"/>
              <a:buFont typeface="Arial"/>
              <a:buNone/>
            </a:pPr>
            <a:endParaRPr sz="2200" b="0" strike="noStrike" dirty="0">
              <a:solidFill>
                <a:srgbClr val="F2F2F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3080" marR="0" lvl="0" indent="-342720" algn="l" rtl="0">
              <a:lnSpc>
                <a:spcPct val="90000"/>
              </a:lnSpc>
              <a:spcBef>
                <a:spcPts val="1001"/>
              </a:spcBef>
              <a:spcAft>
                <a:spcPts val="0"/>
              </a:spcAft>
              <a:buClr>
                <a:srgbClr val="F2F2F2"/>
              </a:buClr>
              <a:buSzPts val="2200"/>
              <a:buFont typeface="Arial"/>
              <a:buChar char="•"/>
            </a:pPr>
            <a:r>
              <a:rPr lang="hr-HR" sz="2200" b="0" strike="noStrike" dirty="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Saslušati dijete</a:t>
            </a:r>
            <a:endParaRPr sz="2200" b="0" strike="noStrik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3080" marR="0" lvl="0" indent="-342720" algn="l" rtl="0">
              <a:lnSpc>
                <a:spcPct val="90000"/>
              </a:lnSpc>
              <a:spcBef>
                <a:spcPts val="1001"/>
              </a:spcBef>
              <a:spcAft>
                <a:spcPts val="0"/>
              </a:spcAft>
              <a:buClr>
                <a:srgbClr val="F2F2F2"/>
              </a:buClr>
              <a:buSzPts val="2200"/>
              <a:buFont typeface="Arial"/>
              <a:buChar char="•"/>
            </a:pPr>
            <a:r>
              <a:rPr lang="hr-HR" sz="2200" b="0" strike="noStrike" dirty="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aktivno slušati ("Rekao si da se osjećaš..."; "Čini mi se da si rekao kako...")</a:t>
            </a:r>
            <a:endParaRPr sz="2200" b="0" strike="noStrik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3080" marR="0" lvl="0" indent="-342720" algn="l" rtl="0">
              <a:lnSpc>
                <a:spcPct val="90000"/>
              </a:lnSpc>
              <a:spcBef>
                <a:spcPts val="1001"/>
              </a:spcBef>
              <a:spcAft>
                <a:spcPts val="0"/>
              </a:spcAft>
              <a:buClr>
                <a:srgbClr val="F2F2F2"/>
              </a:buClr>
              <a:buSzPts val="2200"/>
              <a:buFont typeface="Arial"/>
              <a:buChar char="•"/>
            </a:pPr>
            <a:r>
              <a:rPr lang="hr-HR" sz="2200" b="0" strike="noStrike" dirty="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pokušati razumjeti kako se osjeća</a:t>
            </a:r>
            <a:endParaRPr sz="2200" b="0" strike="noStrik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3080" marR="0" lvl="0" indent="-342720" algn="l" rtl="0">
              <a:lnSpc>
                <a:spcPct val="90000"/>
              </a:lnSpc>
              <a:spcBef>
                <a:spcPts val="1001"/>
              </a:spcBef>
              <a:spcAft>
                <a:spcPts val="0"/>
              </a:spcAft>
              <a:buClr>
                <a:srgbClr val="F2F2F2"/>
              </a:buClr>
              <a:buSzPts val="2200"/>
              <a:buFont typeface="Arial"/>
              <a:buChar char="•"/>
            </a:pPr>
            <a:r>
              <a:rPr lang="hr-HR" sz="2200" b="0" strike="noStrike" dirty="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priznati svoj dio odgovornosti za određeni problem</a:t>
            </a:r>
            <a:endParaRPr sz="2200" b="0" strike="noStrik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3080" marR="0" lvl="0" indent="-342720" algn="l" rtl="0">
              <a:lnSpc>
                <a:spcPct val="90000"/>
              </a:lnSpc>
              <a:spcBef>
                <a:spcPts val="1001"/>
              </a:spcBef>
              <a:spcAft>
                <a:spcPts val="0"/>
              </a:spcAft>
              <a:buClr>
                <a:srgbClr val="F2F2F2"/>
              </a:buClr>
              <a:buSzPts val="2200"/>
              <a:buFont typeface="Arial"/>
              <a:buChar char="•"/>
            </a:pPr>
            <a:r>
              <a:rPr lang="hr-HR" sz="2200" b="0" strike="noStrike" dirty="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ponuditi pomoć</a:t>
            </a:r>
            <a:endParaRPr sz="2200" b="0" strike="noStrik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3080" marR="0" lvl="0" indent="-342720" algn="l" rtl="0">
              <a:lnSpc>
                <a:spcPct val="90000"/>
              </a:lnSpc>
              <a:spcBef>
                <a:spcPts val="1001"/>
              </a:spcBef>
              <a:spcAft>
                <a:spcPts val="0"/>
              </a:spcAft>
              <a:buClr>
                <a:srgbClr val="F2F2F2"/>
              </a:buClr>
              <a:buSzPts val="2200"/>
              <a:buFont typeface="Arial"/>
              <a:buChar char="•"/>
            </a:pPr>
            <a:r>
              <a:rPr lang="hr-HR" sz="2200" b="0" strike="noStrike" dirty="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potražiti pomoć  </a:t>
            </a:r>
            <a:endParaRPr sz="2200" b="0" strike="noStrik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1001"/>
              </a:spcBef>
              <a:spcAft>
                <a:spcPts val="0"/>
              </a:spcAft>
              <a:buNone/>
            </a:pPr>
            <a:endParaRPr sz="2200" b="0" strike="noStrik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1" name="Google Shape;1041;p16"/>
          <p:cNvSpPr/>
          <p:nvPr/>
        </p:nvSpPr>
        <p:spPr>
          <a:xfrm>
            <a:off x="7127944" y="1241100"/>
            <a:ext cx="2160436" cy="1406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r-HR" sz="4400" b="1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Što NE</a:t>
            </a:r>
            <a:endParaRPr sz="4400" b="0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2" name="Google Shape;1042;p16"/>
          <p:cNvSpPr/>
          <p:nvPr/>
        </p:nvSpPr>
        <p:spPr>
          <a:xfrm>
            <a:off x="6175080" y="2067480"/>
            <a:ext cx="5801760" cy="3772800"/>
          </a:xfrm>
          <a:prstGeom prst="rect">
            <a:avLst/>
          </a:prstGeom>
          <a:noFill/>
          <a:ln>
            <a:noFill/>
          </a:ln>
          <a:effectLst>
            <a:outerShdw dist="19080" dir="5400000">
              <a:srgbClr val="000000">
                <a:alpha val="49803"/>
              </a:srgbClr>
            </a:outerShdw>
          </a:effectLst>
        </p:spPr>
        <p:txBody>
          <a:bodyPr spcFirstLastPara="1" wrap="square" lIns="122025" tIns="122025" rIns="122025" bIns="122025" anchor="t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3080" marR="0" lvl="0" indent="-342720" algn="l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Arial"/>
              <a:buChar char="•"/>
            </a:pPr>
            <a:r>
              <a:rPr lang="hr-HR" sz="2200" b="0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ignorirati suicidalne izjave</a:t>
            </a:r>
            <a:endParaRPr sz="2200" b="0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3080" marR="0" lvl="0" indent="-342720" algn="l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Arial"/>
              <a:buChar char="•"/>
            </a:pPr>
            <a:r>
              <a:rPr lang="hr-HR" sz="2200" b="0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doživljavati suicidalne izjave kao pokušaj manipulacije</a:t>
            </a:r>
            <a:endParaRPr sz="2200" b="0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3080" marR="0" lvl="0" indent="-342720" algn="l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Arial"/>
              <a:buChar char="•"/>
            </a:pPr>
            <a:r>
              <a:rPr lang="hr-HR" sz="2200" b="0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okrivljavati dijete </a:t>
            </a:r>
            <a:endParaRPr sz="2200" b="0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3080" marR="0" lvl="0" indent="-342720" algn="l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Arial"/>
              <a:buChar char="•"/>
            </a:pPr>
            <a:r>
              <a:rPr lang="hr-HR" sz="2200" b="0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napadati dijete zbog tog ponašanja</a:t>
            </a:r>
            <a:endParaRPr sz="2200" b="0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3080" marR="0" lvl="0" indent="-342720" algn="l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Arial"/>
              <a:buChar char="•"/>
            </a:pPr>
            <a:r>
              <a:rPr lang="hr-HR" sz="2200" b="0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nagovarati dijete da obeća da će prestati</a:t>
            </a:r>
            <a:endParaRPr sz="2200" b="0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3080" marR="0" lvl="0" indent="-342720" algn="l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Arial"/>
              <a:buChar char="•"/>
            </a:pPr>
            <a:r>
              <a:rPr lang="hr-HR" sz="2200" b="0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ignorirati ozljede</a:t>
            </a:r>
            <a:endParaRPr sz="2200" b="0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3080" marR="0" lvl="0" indent="-342720" algn="l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Arial"/>
              <a:buChar char="•"/>
            </a:pPr>
            <a:r>
              <a:rPr lang="hr-HR" sz="2200" b="0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reći da je to samo traženje pažnje</a:t>
            </a:r>
            <a:endParaRPr sz="2200" b="0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200" b="0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None/>
            </a:pPr>
            <a:endParaRPr sz="2200" b="0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7" name="Google Shape;1047;p17"/>
          <p:cNvSpPr/>
          <p:nvPr/>
        </p:nvSpPr>
        <p:spPr>
          <a:xfrm>
            <a:off x="663300" y="246600"/>
            <a:ext cx="8625480" cy="804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r-HR" sz="4000" b="0" strike="noStrike" dirty="0">
                <a:solidFill>
                  <a:schemeClr val="accent1"/>
                </a:solidFill>
                <a:sym typeface="Arial"/>
              </a:rPr>
              <a:t>Uvijek uputiti stručnom suradniku</a:t>
            </a:r>
            <a:endParaRPr dirty="0">
              <a:solidFill>
                <a:schemeClr val="accent1"/>
              </a:solidFill>
            </a:endParaRPr>
          </a:p>
        </p:txBody>
      </p:sp>
      <p:sp>
        <p:nvSpPr>
          <p:cNvPr id="1048" name="Google Shape;1048;p17"/>
          <p:cNvSpPr/>
          <p:nvPr/>
        </p:nvSpPr>
        <p:spPr>
          <a:xfrm>
            <a:off x="300960" y="1459080"/>
            <a:ext cx="10187640" cy="4442956"/>
          </a:xfrm>
          <a:prstGeom prst="rect">
            <a:avLst/>
          </a:prstGeom>
          <a:noFill/>
          <a:ln>
            <a:noFill/>
          </a:ln>
          <a:effectLst>
            <a:outerShdw dist="19080" dir="5400000">
              <a:srgbClr val="000000">
                <a:alpha val="49803"/>
              </a:srgbClr>
            </a:outerShdw>
          </a:effectLst>
        </p:spPr>
        <p:txBody>
          <a:bodyPr spcFirstLastPara="1" wrap="square" lIns="122025" tIns="122025" rIns="122025" bIns="122025" anchor="t" anchorCtr="0">
            <a:noAutofit/>
          </a:bodyPr>
          <a:lstStyle/>
          <a:p>
            <a:pPr marL="343080" marR="0" lvl="0" indent="-34272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Noto Sans Symbols"/>
              <a:buChar char="⮚"/>
            </a:pPr>
            <a:r>
              <a:rPr lang="hr-HR" sz="2200" b="0" strike="noStrik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Koji </a:t>
            </a:r>
            <a:r>
              <a:rPr lang="hr-HR" sz="2200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će p</a:t>
            </a:r>
            <a:r>
              <a:rPr lang="hr-HR" sz="2200" b="0" strike="noStrik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rovjeriti/ pitati roditelje je li u posljednje vrijeme došlo do nekih promjena u životu njihovog </a:t>
            </a:r>
            <a:r>
              <a:rPr lang="hr-HR" sz="2200" b="0" strike="noStrike" dirty="0" err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djetetaJe</a:t>
            </a:r>
            <a:r>
              <a:rPr lang="hr-HR" sz="2200" b="0" strike="noStrik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li učenik doživio gubitak te njegovu percepciju tog gubitka?</a:t>
            </a:r>
            <a:endParaRPr sz="2200" b="0" strike="noStrik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3080" marR="0" lvl="0" indent="-342720" algn="l" rtl="0">
              <a:lnSpc>
                <a:spcPct val="100000"/>
              </a:lnSpc>
              <a:spcBef>
                <a:spcPts val="1001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Noto Sans Symbols"/>
              <a:buChar char="⮚"/>
            </a:pPr>
            <a:r>
              <a:rPr lang="hr-HR" sz="2200" b="0" strike="noStrik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Jesu li naišli na čudne poruke/objave na društvenim mrežama?</a:t>
            </a:r>
            <a:endParaRPr sz="2200" b="0" strike="noStrik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3080" marR="0" lvl="0" indent="-342720" algn="l" rtl="0">
              <a:lnSpc>
                <a:spcPct val="100000"/>
              </a:lnSpc>
              <a:spcBef>
                <a:spcPts val="1001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Noto Sans Symbols"/>
              <a:buChar char="⮚"/>
            </a:pPr>
            <a:r>
              <a:rPr lang="hr-HR" sz="2200" b="0" strike="noStrik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Jesu li primijetili da dijeli svoje stvari, jesu li pronašli poruke /pismo u kojem se oprašta?</a:t>
            </a:r>
            <a:endParaRPr sz="2200" b="0" strike="noStrik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3080" marR="0" lvl="0" indent="-342720" algn="l" rtl="0">
              <a:lnSpc>
                <a:spcPct val="100000"/>
              </a:lnSpc>
              <a:spcBef>
                <a:spcPts val="1001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Noto Sans Symbols"/>
              <a:buChar char="⮚"/>
            </a:pPr>
            <a:r>
              <a:rPr lang="hr-HR" sz="2200" b="0" strike="noStrik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Izjave poput: "Svima bi bilo lakše da me više nema." Ili "Uskoro će svi moji problemi nestati."</a:t>
            </a:r>
            <a:endParaRPr sz="2200" b="0" strike="noStrik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001"/>
              </a:spcBef>
              <a:spcAft>
                <a:spcPts val="0"/>
              </a:spcAft>
              <a:buNone/>
            </a:pPr>
            <a:endParaRPr sz="2200" b="0" strike="noStrik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001"/>
              </a:spcBef>
              <a:spcAft>
                <a:spcPts val="0"/>
              </a:spcAft>
              <a:buNone/>
            </a:pPr>
            <a:endParaRPr sz="2200" b="0" strike="noStrik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001"/>
              </a:spcBef>
              <a:spcAft>
                <a:spcPts val="0"/>
              </a:spcAft>
              <a:buNone/>
            </a:pPr>
            <a:endParaRPr sz="2200" b="0" strike="noStrik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001"/>
              </a:spcBef>
              <a:spcAft>
                <a:spcPts val="0"/>
              </a:spcAft>
              <a:buNone/>
            </a:pPr>
            <a:endParaRPr sz="2200" b="0" strike="noStrik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2" name="Google Shape;1072;p21"/>
          <p:cNvSpPr txBox="1">
            <a:spLocks noGrp="1"/>
          </p:cNvSpPr>
          <p:nvPr>
            <p:ph type="title"/>
          </p:nvPr>
        </p:nvSpPr>
        <p:spPr>
          <a:xfrm>
            <a:off x="5029200" y="177282"/>
            <a:ext cx="3261827" cy="12411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Arial"/>
              <a:buNone/>
            </a:pPr>
            <a:r>
              <a:rPr lang="hr-HR" sz="4000" b="1" dirty="0">
                <a:solidFill>
                  <a:schemeClr val="accent1"/>
                </a:solidFill>
              </a:rPr>
              <a:t>DEPRESIJA</a:t>
            </a:r>
            <a:endParaRPr sz="4000" b="1" dirty="0">
              <a:solidFill>
                <a:schemeClr val="accent1"/>
              </a:solidFill>
            </a:endParaRPr>
          </a:p>
        </p:txBody>
      </p:sp>
      <p:sp>
        <p:nvSpPr>
          <p:cNvPr id="1073" name="Google Shape;1073;p21"/>
          <p:cNvSpPr txBox="1">
            <a:spLocks noGrp="1"/>
          </p:cNvSpPr>
          <p:nvPr>
            <p:ph type="body" idx="1"/>
          </p:nvPr>
        </p:nvSpPr>
        <p:spPr>
          <a:xfrm>
            <a:off x="3003762" y="2889332"/>
            <a:ext cx="8223987" cy="30052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Font typeface="Arial"/>
              <a:buNone/>
            </a:pPr>
            <a:r>
              <a:rPr lang="hr-HR" sz="2500" b="0" i="0" u="none" strike="noStrike" cap="none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Mentalni poremećaj u kojemu jačina i trajanje žalosti nisu razmjerne životnim okolnostima ili pretrpljenom gubitku</a:t>
            </a:r>
            <a:endParaRPr dirty="0"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</a:pPr>
            <a:endParaRPr sz="2500" b="0" i="0" u="none" strike="noStrike" cap="none" dirty="0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Font typeface="Arial"/>
              <a:buChar char="•"/>
            </a:pPr>
            <a:r>
              <a:rPr lang="hr-HR" sz="2500" b="0" i="0" u="none" strike="noStrike" cap="none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Gubi se samopoštovanje, prisutan snažan osjećaj krivnje i grižnje savjesti</a:t>
            </a:r>
            <a:endParaRPr dirty="0"/>
          </a:p>
          <a:p>
            <a:pPr marL="342900" marR="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Font typeface="Arial"/>
              <a:buChar char="•"/>
            </a:pPr>
            <a:r>
              <a:rPr lang="hr-HR" sz="2500" b="0" i="0" u="none" strike="noStrike" cap="none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Zadovoljeni međunarodni klinički kriteriji i dijagnoza</a:t>
            </a:r>
            <a:endParaRPr dirty="0"/>
          </a:p>
          <a:p>
            <a:pPr marL="342900" marR="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Font typeface="Arial"/>
              <a:buChar char="•"/>
            </a:pPr>
            <a:r>
              <a:rPr lang="hr-HR" sz="2500" b="0" i="0" u="none" strike="noStrike" cap="none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Međudjelovanje bioloških, psiholoških i </a:t>
            </a:r>
            <a:r>
              <a:rPr lang="hr-HR" sz="2500" b="0" i="0" u="none" strike="noStrike" cap="none" dirty="0" err="1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okolinskih</a:t>
            </a:r>
            <a:r>
              <a:rPr lang="hr-HR" sz="2500" b="0" i="0" u="none" strike="noStrike" cap="none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 čimbenika </a:t>
            </a:r>
            <a:endParaRPr dirty="0"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endParaRPr sz="4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74" name="Google Shape;1074;p21" descr="images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21341" y="770964"/>
            <a:ext cx="2226381" cy="21183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9" name="Google Shape;1079;p22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4400"/>
              <a:buFont typeface="Arial"/>
              <a:buNone/>
            </a:pPr>
            <a:r>
              <a:rPr lang="hr-HR" sz="4000" b="1" dirty="0">
                <a:solidFill>
                  <a:schemeClr val="accent1"/>
                </a:solidFill>
              </a:rPr>
              <a:t>Simptomi:</a:t>
            </a:r>
            <a:endParaRPr sz="4000" b="1" dirty="0">
              <a:solidFill>
                <a:schemeClr val="accent1"/>
              </a:solidFill>
            </a:endParaRPr>
          </a:p>
        </p:txBody>
      </p:sp>
      <p:sp>
        <p:nvSpPr>
          <p:cNvPr id="1080" name="Google Shape;1080;p22"/>
          <p:cNvSpPr txBox="1">
            <a:spLocks noGrp="1"/>
          </p:cNvSpPr>
          <p:nvPr>
            <p:ph type="body" idx="1"/>
          </p:nvPr>
        </p:nvSpPr>
        <p:spPr>
          <a:xfrm>
            <a:off x="1836495" y="1291905"/>
            <a:ext cx="8073413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/>
          <a:p>
            <a:pPr marL="342900">
              <a:spcBef>
                <a:spcPts val="0"/>
              </a:spcBef>
              <a:buClr>
                <a:srgbClr val="D8D8D8"/>
              </a:buClr>
              <a:buSzPts val="4400"/>
            </a:pPr>
            <a:r>
              <a:rPr lang="hr-HR" sz="2200" b="0" i="0" u="none" strike="noStrike" cap="none" dirty="0">
                <a:solidFill>
                  <a:srgbClr val="D8D8D8"/>
                </a:solidFill>
                <a:sym typeface="Arial"/>
              </a:rPr>
              <a:t>Tužno raspoloženje</a:t>
            </a:r>
            <a:endParaRPr sz="2200" dirty="0"/>
          </a:p>
          <a:p>
            <a:pPr marL="342900">
              <a:spcBef>
                <a:spcPts val="0"/>
              </a:spcBef>
              <a:buClr>
                <a:srgbClr val="D8D8D8"/>
              </a:buClr>
              <a:buSzPts val="4400"/>
            </a:pPr>
            <a:r>
              <a:rPr lang="hr-HR" sz="2200" b="0" i="0" u="none" strike="noStrike" cap="none" dirty="0">
                <a:solidFill>
                  <a:srgbClr val="D8D8D8"/>
                </a:solidFill>
                <a:sym typeface="Arial"/>
              </a:rPr>
              <a:t>Gubitak zanimanja ili osjećaja zadovoljstva</a:t>
            </a:r>
            <a:endParaRPr sz="2200" dirty="0"/>
          </a:p>
          <a:p>
            <a:pPr marL="342900">
              <a:spcBef>
                <a:spcPts val="0"/>
              </a:spcBef>
              <a:buClr>
                <a:srgbClr val="D8D8D8"/>
              </a:buClr>
              <a:buSzPts val="4400"/>
            </a:pPr>
            <a:r>
              <a:rPr lang="hr-HR" sz="2200" b="0" i="0" u="none" strike="noStrike" cap="none" dirty="0">
                <a:solidFill>
                  <a:srgbClr val="D8D8D8"/>
                </a:solidFill>
                <a:sym typeface="Arial"/>
              </a:rPr>
              <a:t>Gubitak apetita ili debljanje</a:t>
            </a:r>
            <a:endParaRPr sz="2200" dirty="0"/>
          </a:p>
          <a:p>
            <a:pPr marL="342900">
              <a:spcBef>
                <a:spcPts val="0"/>
              </a:spcBef>
              <a:buClr>
                <a:srgbClr val="D8D8D8"/>
              </a:buClr>
              <a:buSzPts val="4400"/>
            </a:pPr>
            <a:r>
              <a:rPr lang="hr-HR" sz="2200" b="0" i="0" u="none" strike="noStrike" cap="none" dirty="0">
                <a:solidFill>
                  <a:srgbClr val="D8D8D8"/>
                </a:solidFill>
                <a:sym typeface="Arial"/>
              </a:rPr>
              <a:t>Nesanica ili </a:t>
            </a:r>
            <a:r>
              <a:rPr lang="hr-HR" sz="2200" b="0" i="0" u="none" strike="noStrike" cap="none" dirty="0" err="1">
                <a:solidFill>
                  <a:srgbClr val="D8D8D8"/>
                </a:solidFill>
                <a:sym typeface="Arial"/>
              </a:rPr>
              <a:t>hipersomnija</a:t>
            </a:r>
            <a:endParaRPr sz="2200" b="0" i="0" u="none" strike="noStrike" cap="none" dirty="0">
              <a:solidFill>
                <a:srgbClr val="D8D8D8"/>
              </a:solidFill>
              <a:sym typeface="Arial"/>
            </a:endParaRPr>
          </a:p>
          <a:p>
            <a:pPr marL="342900">
              <a:spcBef>
                <a:spcPts val="0"/>
              </a:spcBef>
              <a:buClr>
                <a:srgbClr val="D8D8D8"/>
              </a:buClr>
              <a:buSzPts val="4400"/>
            </a:pPr>
            <a:r>
              <a:rPr lang="hr-HR" sz="2200" b="0" i="0" u="none" strike="noStrike" cap="none" dirty="0" err="1">
                <a:solidFill>
                  <a:srgbClr val="D8D8D8"/>
                </a:solidFill>
                <a:sym typeface="Arial"/>
              </a:rPr>
              <a:t>Psihomotorička</a:t>
            </a:r>
            <a:r>
              <a:rPr lang="hr-HR" sz="2200" b="0" i="0" u="none" strike="noStrike" cap="none" dirty="0">
                <a:solidFill>
                  <a:srgbClr val="D8D8D8"/>
                </a:solidFill>
                <a:sym typeface="Arial"/>
              </a:rPr>
              <a:t> usporenost ili agitiranost</a:t>
            </a:r>
            <a:endParaRPr sz="2200" dirty="0"/>
          </a:p>
          <a:p>
            <a:pPr marL="342900">
              <a:spcBef>
                <a:spcPts val="0"/>
              </a:spcBef>
              <a:buClr>
                <a:srgbClr val="D8D8D8"/>
              </a:buClr>
              <a:buSzPts val="4400"/>
            </a:pPr>
            <a:r>
              <a:rPr lang="hr-HR" sz="2200" b="0" i="0" u="none" strike="noStrike" cap="none" dirty="0">
                <a:solidFill>
                  <a:srgbClr val="D8D8D8"/>
                </a:solidFill>
                <a:sym typeface="Arial"/>
              </a:rPr>
              <a:t>Osjećaj umora, osjećaj bezvrijednosti i krivnje</a:t>
            </a:r>
            <a:endParaRPr sz="2200" dirty="0"/>
          </a:p>
          <a:p>
            <a:pPr marL="342900">
              <a:spcBef>
                <a:spcPts val="0"/>
              </a:spcBef>
              <a:buClr>
                <a:srgbClr val="D8D8D8"/>
              </a:buClr>
              <a:buSzPts val="4400"/>
            </a:pPr>
            <a:r>
              <a:rPr lang="hr-HR" sz="2200" b="0" i="0" u="none" strike="noStrike" cap="none" dirty="0">
                <a:solidFill>
                  <a:srgbClr val="D8D8D8"/>
                </a:solidFill>
                <a:sym typeface="Arial"/>
              </a:rPr>
              <a:t>Teškoće koncentracije i pamćenja</a:t>
            </a:r>
            <a:endParaRPr sz="2200" dirty="0"/>
          </a:p>
          <a:p>
            <a:pPr marL="342900">
              <a:spcBef>
                <a:spcPts val="0"/>
              </a:spcBef>
              <a:buClr>
                <a:srgbClr val="D8D8D8"/>
              </a:buClr>
              <a:buSzPts val="4400"/>
            </a:pPr>
            <a:r>
              <a:rPr lang="hr-HR" sz="2200" b="0" i="0" u="none" strike="noStrike" cap="none" dirty="0">
                <a:solidFill>
                  <a:srgbClr val="D8D8D8"/>
                </a:solidFill>
                <a:sym typeface="Arial"/>
              </a:rPr>
              <a:t>Misli o smrti ili suicidu</a:t>
            </a:r>
            <a:endParaRPr sz="2200" dirty="0"/>
          </a:p>
          <a:p>
            <a:pPr marL="342900">
              <a:spcBef>
                <a:spcPts val="0"/>
              </a:spcBef>
              <a:buClr>
                <a:srgbClr val="D8D8D8"/>
              </a:buClr>
              <a:buSzPts val="4400"/>
            </a:pPr>
            <a:r>
              <a:rPr lang="hr-HR" sz="2200" b="0" i="0" u="none" strike="noStrike" cap="none" dirty="0">
                <a:solidFill>
                  <a:srgbClr val="D8D8D8"/>
                </a:solidFill>
                <a:sym typeface="Arial"/>
              </a:rPr>
              <a:t>Pritužbe na bolove</a:t>
            </a:r>
            <a:endParaRPr sz="2200" b="0" i="0" u="none" strike="noStrike" cap="none" dirty="0">
              <a:solidFill>
                <a:srgbClr val="D8D8D8"/>
              </a:solidFill>
              <a:sym typeface="Arial"/>
            </a:endParaRPr>
          </a:p>
        </p:txBody>
      </p:sp>
      <p:pic>
        <p:nvPicPr>
          <p:cNvPr id="3" name="Slika 2" descr="&lt;strong&gt;Sad&lt;/strong&gt; And Lonely Free Stock Photo - Public Domain Picture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4681" y="2926976"/>
            <a:ext cx="2147047" cy="2147047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" name="Google Shape;1085;p23"/>
          <p:cNvSpPr txBox="1">
            <a:spLocks noGrp="1"/>
          </p:cNvSpPr>
          <p:nvPr>
            <p:ph type="body" idx="1"/>
          </p:nvPr>
        </p:nvSpPr>
        <p:spPr>
          <a:xfrm>
            <a:off x="526496" y="1174751"/>
            <a:ext cx="8805763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ct val="100000"/>
              <a:buFont typeface="Arial"/>
              <a:buNone/>
            </a:pPr>
            <a:r>
              <a:rPr lang="hr-HR" sz="4400" b="0" i="0" u="none" strike="noStrike" cap="none" dirty="0">
                <a:solidFill>
                  <a:srgbClr val="FFC000"/>
                </a:solidFill>
                <a:latin typeface="Arial"/>
                <a:ea typeface="Arial"/>
                <a:cs typeface="Arial"/>
                <a:sym typeface="Arial"/>
              </a:rPr>
              <a:t>   </a:t>
            </a:r>
            <a:r>
              <a:rPr lang="hr-HR" sz="4400" b="0" i="0" u="none" strike="noStrike" cap="none" dirty="0">
                <a:solidFill>
                  <a:srgbClr val="FFC000"/>
                </a:solidFill>
                <a:sym typeface="Arial"/>
              </a:rPr>
              <a:t>Što DA </a:t>
            </a:r>
            <a:endParaRPr sz="4400" dirty="0"/>
          </a:p>
          <a:p>
            <a:pPr marL="342900">
              <a:spcBef>
                <a:spcPts val="0"/>
              </a:spcBef>
              <a:buClr>
                <a:srgbClr val="FFC000"/>
              </a:buClr>
              <a:buSzPct val="100000"/>
            </a:pPr>
            <a:r>
              <a:rPr lang="hr-HR" sz="2200" dirty="0">
                <a:solidFill>
                  <a:srgbClr val="D8D8D8"/>
                </a:solidFill>
              </a:rPr>
              <a:t>P</a:t>
            </a:r>
            <a:r>
              <a:rPr lang="hr-HR" sz="2200" b="0" i="0" u="none" strike="noStrike" cap="none" dirty="0">
                <a:solidFill>
                  <a:srgbClr val="D8D8D8"/>
                </a:solidFill>
                <a:sym typeface="Arial"/>
              </a:rPr>
              <a:t>oticati </a:t>
            </a:r>
            <a:r>
              <a:rPr lang="hr-HR" sz="2200" b="0" i="0" u="none" strike="noStrike" cap="none" dirty="0" err="1">
                <a:solidFill>
                  <a:srgbClr val="D8D8D8"/>
                </a:solidFill>
                <a:sym typeface="Arial"/>
              </a:rPr>
              <a:t>podržavajuće</a:t>
            </a:r>
            <a:r>
              <a:rPr lang="hr-HR" sz="2200" dirty="0">
                <a:solidFill>
                  <a:srgbClr val="D8D8D8"/>
                </a:solidFill>
              </a:rPr>
              <a:t> o</a:t>
            </a:r>
            <a:r>
              <a:rPr lang="hr-HR" sz="2200" b="0" i="0" u="none" strike="noStrike" cap="none" dirty="0">
                <a:solidFill>
                  <a:srgbClr val="D8D8D8"/>
                </a:solidFill>
                <a:sym typeface="Arial"/>
              </a:rPr>
              <a:t>dnose među vršnjacima</a:t>
            </a:r>
          </a:p>
          <a:p>
            <a:pPr marL="342900">
              <a:spcBef>
                <a:spcPts val="0"/>
              </a:spcBef>
              <a:buClr>
                <a:srgbClr val="FFC000"/>
              </a:buClr>
              <a:buSzPct val="100000"/>
            </a:pPr>
            <a:r>
              <a:rPr lang="hr-HR" sz="2200" dirty="0">
                <a:solidFill>
                  <a:srgbClr val="D8D8D8"/>
                </a:solidFill>
              </a:rPr>
              <a:t>P</a:t>
            </a:r>
            <a:r>
              <a:rPr lang="hr-HR" sz="2200" b="0" i="0" u="none" strike="noStrike" cap="none" dirty="0">
                <a:solidFill>
                  <a:srgbClr val="D8D8D8"/>
                </a:solidFill>
                <a:sym typeface="Arial"/>
              </a:rPr>
              <a:t>okazati optimizam i vjeru u to da će učenik ponovno biti uspješniji</a:t>
            </a:r>
          </a:p>
          <a:p>
            <a:pPr marL="342900">
              <a:spcBef>
                <a:spcPts val="0"/>
              </a:spcBef>
              <a:buClr>
                <a:srgbClr val="FFC000"/>
              </a:buClr>
              <a:buSzPct val="100000"/>
            </a:pPr>
            <a:r>
              <a:rPr lang="hr-HR" sz="2200" b="0" i="0" u="none" strike="noStrike" cap="none" dirty="0">
                <a:solidFill>
                  <a:srgbClr val="D8D8D8"/>
                </a:solidFill>
                <a:sym typeface="Arial"/>
              </a:rPr>
              <a:t>Reći nešto pozitivno o njemu</a:t>
            </a:r>
            <a:endParaRPr lang="hr-HR" sz="2200" dirty="0"/>
          </a:p>
          <a:p>
            <a:pPr marL="342900">
              <a:spcBef>
                <a:spcPts val="0"/>
              </a:spcBef>
              <a:buClr>
                <a:srgbClr val="FFC000"/>
              </a:buClr>
              <a:buSzPct val="100000"/>
            </a:pPr>
            <a:r>
              <a:rPr lang="hr-HR" sz="2200" b="0" i="0" u="none" strike="noStrike" cap="none" dirty="0">
                <a:solidFill>
                  <a:srgbClr val="D8D8D8"/>
                </a:solidFill>
                <a:sym typeface="Arial"/>
              </a:rPr>
              <a:t>Istaknuti neki prijašnji uspjeh</a:t>
            </a:r>
            <a:endParaRPr sz="2200" dirty="0"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D8D8D8"/>
              </a:buClr>
              <a:buSzPct val="122222"/>
              <a:buFont typeface="Arial"/>
              <a:buNone/>
            </a:pPr>
            <a:r>
              <a:rPr lang="hr-HR" sz="2600" b="0" i="0" u="none" strike="noStrike" cap="none" dirty="0">
                <a:solidFill>
                  <a:srgbClr val="D8D8D8"/>
                </a:solidFill>
                <a:sym typeface="Arial"/>
              </a:rPr>
              <a:t>                     </a:t>
            </a:r>
            <a:endParaRPr sz="2600" dirty="0"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endParaRPr sz="4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endParaRPr sz="4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endParaRPr sz="4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86" name="Google Shape;1086;p23"/>
          <p:cNvSpPr txBox="1"/>
          <p:nvPr/>
        </p:nvSpPr>
        <p:spPr>
          <a:xfrm>
            <a:off x="5775337" y="1879514"/>
            <a:ext cx="5421580" cy="454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dirty="0">
              <a:solidFill>
                <a:srgbClr val="FFC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2800"/>
              <a:buFont typeface="Arial"/>
              <a:buNone/>
            </a:pPr>
            <a:r>
              <a:rPr lang="hr-HR" sz="2800" dirty="0">
                <a:solidFill>
                  <a:srgbClr val="FFC000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endParaRPr sz="2800" dirty="0">
              <a:solidFill>
                <a:srgbClr val="FFC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2794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dirty="0">
              <a:solidFill>
                <a:srgbClr val="D8D8D8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2794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dirty="0">
              <a:solidFill>
                <a:srgbClr val="D8D8D8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2794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dirty="0">
              <a:solidFill>
                <a:srgbClr val="D8D8D8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2794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dirty="0">
              <a:solidFill>
                <a:srgbClr val="D8D8D8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2794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dirty="0">
              <a:solidFill>
                <a:srgbClr val="D8D8D8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2794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dirty="0">
              <a:solidFill>
                <a:srgbClr val="D8D8D8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2794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dirty="0">
              <a:solidFill>
                <a:srgbClr val="D8D8D8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2794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dirty="0">
              <a:solidFill>
                <a:srgbClr val="D8D8D8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2794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dirty="0">
              <a:solidFill>
                <a:srgbClr val="D8D8D8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2794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dirty="0">
              <a:solidFill>
                <a:srgbClr val="D8D8D8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2800"/>
              <a:buFont typeface="Arial"/>
              <a:buNone/>
            </a:pPr>
            <a:r>
              <a:rPr lang="hr-HR" sz="2800" dirty="0">
                <a:solidFill>
                  <a:srgbClr val="FFC000"/>
                </a:solidFill>
                <a:latin typeface="Arial"/>
                <a:ea typeface="Arial"/>
                <a:cs typeface="Arial"/>
                <a:sym typeface="Arial"/>
              </a:rPr>
              <a:t>          </a:t>
            </a:r>
            <a:r>
              <a:rPr lang="hr-HR" sz="4400" dirty="0">
                <a:solidFill>
                  <a:srgbClr val="FFC000"/>
                </a:solidFill>
                <a:latin typeface="Arial"/>
                <a:ea typeface="Arial"/>
                <a:cs typeface="Arial"/>
                <a:sym typeface="Arial"/>
              </a:rPr>
              <a:t>Što NE</a:t>
            </a:r>
            <a:endParaRPr sz="4400" dirty="0">
              <a:solidFill>
                <a:srgbClr val="D8D8D8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457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D8D8D8"/>
              </a:buClr>
              <a:buSzPts val="2800"/>
              <a:buFont typeface="Arial"/>
              <a:buChar char="•"/>
            </a:pPr>
            <a:r>
              <a:rPr lang="hr-HR" sz="2200" dirty="0">
                <a:solidFill>
                  <a:srgbClr val="D8D8D8"/>
                </a:solidFill>
                <a:sym typeface="Arial"/>
              </a:rPr>
              <a:t>Uspoređivati dijete s drugim učenicima </a:t>
            </a:r>
            <a:endParaRPr sz="2200" dirty="0"/>
          </a:p>
          <a:p>
            <a:pPr marL="457200" marR="0" lvl="0" indent="-457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D8D8D8"/>
              </a:buClr>
              <a:buSzPts val="2800"/>
              <a:buFont typeface="Arial"/>
              <a:buChar char="•"/>
            </a:pPr>
            <a:r>
              <a:rPr lang="hr-HR" sz="2200" dirty="0">
                <a:solidFill>
                  <a:srgbClr val="D8D8D8"/>
                </a:solidFill>
                <a:sym typeface="Arial"/>
              </a:rPr>
              <a:t>Ne umanjujte učenikove osjećaje</a:t>
            </a:r>
            <a:endParaRPr sz="2200" dirty="0"/>
          </a:p>
          <a:p>
            <a:pPr marL="457200" marR="0" lvl="0" indent="-457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D8D8D8"/>
              </a:buClr>
              <a:buSzPts val="2800"/>
              <a:buFont typeface="Arial"/>
              <a:buChar char="•"/>
            </a:pPr>
            <a:r>
              <a:rPr lang="hr-HR" sz="2200" dirty="0">
                <a:solidFill>
                  <a:srgbClr val="D8D8D8"/>
                </a:solidFill>
                <a:sym typeface="Arial"/>
              </a:rPr>
              <a:t>Ne govoriti: ‘’Trgni se!’’, ‘’Razvedri se!’’</a:t>
            </a:r>
            <a:endParaRPr sz="2200" dirty="0"/>
          </a:p>
          <a:p>
            <a:pPr marL="457200" marR="0" lvl="0" indent="-2794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dirty="0">
              <a:solidFill>
                <a:srgbClr val="D8D8D8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dirty="0">
              <a:solidFill>
                <a:srgbClr val="FFC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endParaRPr sz="4400" dirty="0">
              <a:solidFill>
                <a:srgbClr val="FFC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endParaRPr sz="4400" dirty="0">
              <a:solidFill>
                <a:srgbClr val="FFC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endParaRPr sz="4400" dirty="0">
              <a:solidFill>
                <a:srgbClr val="D8D8D8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endParaRPr sz="44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endParaRPr sz="44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endParaRPr sz="44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1" name="Google Shape;1091;p24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4400"/>
              <a:buFont typeface="Arial"/>
              <a:buNone/>
            </a:pPr>
            <a:r>
              <a:rPr lang="hr-HR" b="1" dirty="0">
                <a:solidFill>
                  <a:schemeClr val="accent1"/>
                </a:solidFill>
              </a:rPr>
              <a:t>Anksioznost</a:t>
            </a:r>
            <a:endParaRPr b="1" dirty="0">
              <a:solidFill>
                <a:schemeClr val="accent1"/>
              </a:solidFill>
            </a:endParaRPr>
          </a:p>
        </p:txBody>
      </p:sp>
      <p:sp>
        <p:nvSpPr>
          <p:cNvPr id="1092" name="Google Shape;1092;p24"/>
          <p:cNvSpPr txBox="1">
            <a:spLocks noGrp="1"/>
          </p:cNvSpPr>
          <p:nvPr>
            <p:ph type="body" idx="1"/>
          </p:nvPr>
        </p:nvSpPr>
        <p:spPr>
          <a:xfrm>
            <a:off x="2223247" y="2644588"/>
            <a:ext cx="7888941" cy="20080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D8D8D8"/>
              </a:buClr>
              <a:buSzPts val="4070"/>
              <a:buFont typeface="Arial"/>
              <a:buNone/>
            </a:pPr>
            <a:endParaRPr sz="3070" dirty="0">
              <a:solidFill>
                <a:srgbClr val="D8D8D8"/>
              </a:solidFill>
            </a:endParaRPr>
          </a:p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D8D8D8"/>
              </a:buClr>
              <a:buSzPts val="4070"/>
              <a:buFont typeface="Arial"/>
              <a:buNone/>
            </a:pPr>
            <a:endParaRPr sz="3070" dirty="0">
              <a:solidFill>
                <a:srgbClr val="D8D8D8"/>
              </a:solidFill>
            </a:endParaRPr>
          </a:p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D8D8D8"/>
              </a:buClr>
              <a:buSzPts val="4070"/>
              <a:buFont typeface="Arial"/>
              <a:buNone/>
            </a:pPr>
            <a:endParaRPr sz="3070" dirty="0">
              <a:solidFill>
                <a:srgbClr val="D8D8D8"/>
              </a:solidFill>
            </a:endParaRPr>
          </a:p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D8D8D8"/>
              </a:buClr>
              <a:buSzPts val="4070"/>
              <a:buFont typeface="Arial"/>
              <a:buNone/>
            </a:pPr>
            <a:r>
              <a:rPr lang="hr-HR" sz="2400" b="0" i="0" u="none" strike="noStrike" cap="none" dirty="0">
                <a:solidFill>
                  <a:srgbClr val="D8D8D8"/>
                </a:solidFill>
                <a:sym typeface="Arial"/>
              </a:rPr>
              <a:t>Anksiozne poremećaje obilježava jaki strah koji se pojavljuje kad ne postoji opasnost, postoji dugo nakon stresa ili opasnosti i remeti funkcioniranje osobe (traje najmanje 6 mj.)</a:t>
            </a:r>
          </a:p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D8D8D8"/>
              </a:buClr>
              <a:buSzPts val="4070"/>
              <a:buFont typeface="Arial"/>
              <a:buNone/>
            </a:pPr>
            <a:endParaRPr sz="2400" dirty="0"/>
          </a:p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D8D8D8"/>
              </a:buClr>
              <a:buSzPts val="4070"/>
              <a:buFont typeface="Arial"/>
              <a:buNone/>
            </a:pPr>
            <a:r>
              <a:rPr lang="hr-HR" sz="2400" b="0" i="0" u="none" strike="noStrike" cap="none" dirty="0">
                <a:solidFill>
                  <a:srgbClr val="D8D8D8"/>
                </a:solidFill>
                <a:sym typeface="Arial"/>
              </a:rPr>
              <a:t>OBLICI: </a:t>
            </a:r>
          </a:p>
          <a:p>
            <a:pPr marL="342900">
              <a:lnSpc>
                <a:spcPct val="80000"/>
              </a:lnSpc>
              <a:spcBef>
                <a:spcPts val="0"/>
              </a:spcBef>
              <a:buClr>
                <a:srgbClr val="D8D8D8"/>
              </a:buClr>
              <a:buSzPts val="4070"/>
            </a:pPr>
            <a:r>
              <a:rPr lang="hr-HR" sz="2200" b="0" i="0" u="none" strike="noStrike" cap="none" dirty="0">
                <a:solidFill>
                  <a:srgbClr val="D8D8D8"/>
                </a:solidFill>
                <a:sym typeface="Arial"/>
              </a:rPr>
              <a:t>generalizirana (češći u adolescenciji)</a:t>
            </a:r>
            <a:endParaRPr sz="2200" dirty="0"/>
          </a:p>
          <a:p>
            <a:pPr marL="342900">
              <a:lnSpc>
                <a:spcPct val="80000"/>
              </a:lnSpc>
              <a:spcBef>
                <a:spcPts val="0"/>
              </a:spcBef>
              <a:buClr>
                <a:srgbClr val="D8D8D8"/>
              </a:buClr>
              <a:buSzPts val="4070"/>
            </a:pPr>
            <a:r>
              <a:rPr lang="hr-HR" sz="2200" b="0" i="0" u="none" strike="noStrike" cap="none" dirty="0">
                <a:solidFill>
                  <a:srgbClr val="D8D8D8"/>
                </a:solidFill>
                <a:sym typeface="Arial"/>
              </a:rPr>
              <a:t>separacijska (djetinjstvo)</a:t>
            </a:r>
            <a:endParaRPr sz="2200" dirty="0"/>
          </a:p>
          <a:p>
            <a:pPr marL="342900">
              <a:lnSpc>
                <a:spcPct val="80000"/>
              </a:lnSpc>
              <a:spcBef>
                <a:spcPts val="0"/>
              </a:spcBef>
              <a:buClr>
                <a:srgbClr val="D8D8D8"/>
              </a:buClr>
              <a:buSzPts val="4070"/>
            </a:pPr>
            <a:r>
              <a:rPr lang="hr-HR" sz="2200" b="0" i="0" u="none" strike="noStrike" cap="none" dirty="0">
                <a:solidFill>
                  <a:srgbClr val="D8D8D8"/>
                </a:solidFill>
                <a:sym typeface="Arial"/>
              </a:rPr>
              <a:t>socijalna anksioznost</a:t>
            </a:r>
            <a:endParaRPr sz="2200" dirty="0"/>
          </a:p>
          <a:p>
            <a:pPr marL="342900">
              <a:lnSpc>
                <a:spcPct val="80000"/>
              </a:lnSpc>
              <a:spcBef>
                <a:spcPts val="0"/>
              </a:spcBef>
              <a:buClr>
                <a:srgbClr val="D8D8D8"/>
              </a:buClr>
              <a:buSzPts val="4070"/>
            </a:pPr>
            <a:r>
              <a:rPr lang="hr-HR" sz="2200" b="0" i="0" u="none" strike="noStrike" cap="none" dirty="0">
                <a:solidFill>
                  <a:srgbClr val="D8D8D8"/>
                </a:solidFill>
                <a:sym typeface="Arial"/>
              </a:rPr>
              <a:t>fobije</a:t>
            </a:r>
            <a:endParaRPr sz="2200" dirty="0"/>
          </a:p>
          <a:p>
            <a:pPr marL="342900">
              <a:lnSpc>
                <a:spcPct val="80000"/>
              </a:lnSpc>
              <a:spcBef>
                <a:spcPts val="0"/>
              </a:spcBef>
              <a:buClr>
                <a:srgbClr val="D8D8D8"/>
              </a:buClr>
              <a:buSzPts val="4070"/>
            </a:pPr>
            <a:r>
              <a:rPr lang="hr-HR" sz="2200" b="0" i="0" u="none" strike="noStrike" cap="none" dirty="0">
                <a:solidFill>
                  <a:srgbClr val="D8D8D8"/>
                </a:solidFill>
                <a:sym typeface="Arial"/>
              </a:rPr>
              <a:t>OKP</a:t>
            </a:r>
            <a:endParaRPr sz="2200" dirty="0"/>
          </a:p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D8D8D8"/>
              </a:buClr>
              <a:buSzPts val="4070"/>
              <a:buFont typeface="Arial"/>
              <a:buNone/>
            </a:pPr>
            <a:r>
              <a:rPr lang="hr-HR" sz="2400" b="0" i="0" u="none" strike="noStrike" cap="none" dirty="0">
                <a:solidFill>
                  <a:srgbClr val="D8D8D8"/>
                </a:solidFill>
                <a:sym typeface="Arial"/>
              </a:rPr>
              <a:t> </a:t>
            </a:r>
            <a:endParaRPr sz="2400" dirty="0"/>
          </a:p>
        </p:txBody>
      </p:sp>
      <p:pic>
        <p:nvPicPr>
          <p:cNvPr id="1026" name="Picture 2" descr="Simptomi anksioznosti - PLIVAzdravlj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682" y="404729"/>
            <a:ext cx="2595656" cy="1472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7" name="Google Shape;1097;p25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4400"/>
              <a:buFont typeface="Arial"/>
              <a:buNone/>
            </a:pPr>
            <a:r>
              <a:rPr lang="hr-HR" sz="4000" b="1" dirty="0">
                <a:solidFill>
                  <a:schemeClr val="accent1"/>
                </a:solidFill>
              </a:rPr>
              <a:t>Simptomi</a:t>
            </a:r>
            <a:endParaRPr sz="4000" b="1" dirty="0">
              <a:solidFill>
                <a:schemeClr val="accent1"/>
              </a:solidFill>
            </a:endParaRPr>
          </a:p>
        </p:txBody>
      </p:sp>
      <p:sp>
        <p:nvSpPr>
          <p:cNvPr id="1098" name="Google Shape;1098;p25"/>
          <p:cNvSpPr txBox="1">
            <a:spLocks noGrp="1"/>
          </p:cNvSpPr>
          <p:nvPr>
            <p:ph type="body" idx="1"/>
          </p:nvPr>
        </p:nvSpPr>
        <p:spPr>
          <a:xfrm>
            <a:off x="2276914" y="1541768"/>
            <a:ext cx="5880967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342900">
              <a:lnSpc>
                <a:spcPct val="80000"/>
              </a:lnSpc>
              <a:spcBef>
                <a:spcPts val="0"/>
              </a:spcBef>
              <a:buClr>
                <a:srgbClr val="BFBFBF"/>
              </a:buClr>
              <a:buSzPts val="4400"/>
            </a:pPr>
            <a:r>
              <a:rPr lang="hr-HR" sz="2400" b="0" i="0" u="none" strike="noStrike" cap="none" dirty="0">
                <a:solidFill>
                  <a:srgbClr val="BFBFBF"/>
                </a:solidFill>
                <a:sym typeface="Arial"/>
              </a:rPr>
              <a:t>Tjeskoba, strah</a:t>
            </a:r>
            <a:endParaRPr sz="2400" dirty="0"/>
          </a:p>
          <a:p>
            <a:pPr marL="342900">
              <a:lnSpc>
                <a:spcPct val="80000"/>
              </a:lnSpc>
              <a:spcBef>
                <a:spcPts val="0"/>
              </a:spcBef>
              <a:buClr>
                <a:srgbClr val="BFBFBF"/>
              </a:buClr>
              <a:buSzPts val="4400"/>
            </a:pPr>
            <a:r>
              <a:rPr lang="hr-HR" sz="2400" b="0" i="0" u="none" strike="noStrike" cap="none" dirty="0">
                <a:solidFill>
                  <a:srgbClr val="BFBFBF"/>
                </a:solidFill>
                <a:sym typeface="Arial"/>
              </a:rPr>
              <a:t>Panika</a:t>
            </a:r>
            <a:endParaRPr sz="2400" dirty="0"/>
          </a:p>
          <a:p>
            <a:pPr marL="342900">
              <a:lnSpc>
                <a:spcPct val="80000"/>
              </a:lnSpc>
              <a:spcBef>
                <a:spcPts val="0"/>
              </a:spcBef>
              <a:buClr>
                <a:srgbClr val="BFBFBF"/>
              </a:buClr>
              <a:buSzPts val="4400"/>
            </a:pPr>
            <a:r>
              <a:rPr lang="hr-HR" sz="2400" b="0" i="0" u="none" strike="noStrike" cap="none" dirty="0">
                <a:solidFill>
                  <a:srgbClr val="BFBFBF"/>
                </a:solidFill>
                <a:sym typeface="Arial"/>
              </a:rPr>
              <a:t>Razdražljivost</a:t>
            </a:r>
            <a:endParaRPr sz="2400" dirty="0"/>
          </a:p>
          <a:p>
            <a:pPr marL="342900">
              <a:lnSpc>
                <a:spcPct val="80000"/>
              </a:lnSpc>
              <a:spcBef>
                <a:spcPts val="0"/>
              </a:spcBef>
              <a:buClr>
                <a:srgbClr val="BFBFBF"/>
              </a:buClr>
              <a:buSzPts val="4400"/>
            </a:pPr>
            <a:r>
              <a:rPr lang="hr-HR" sz="2400" b="0" i="0" u="none" strike="noStrike" cap="none" dirty="0">
                <a:solidFill>
                  <a:srgbClr val="BFBFBF"/>
                </a:solidFill>
                <a:sym typeface="Arial"/>
              </a:rPr>
              <a:t>Misli o prijetnji</a:t>
            </a:r>
            <a:endParaRPr sz="2400" dirty="0"/>
          </a:p>
          <a:p>
            <a:pPr marL="342900">
              <a:lnSpc>
                <a:spcPct val="80000"/>
              </a:lnSpc>
              <a:spcBef>
                <a:spcPts val="0"/>
              </a:spcBef>
              <a:buClr>
                <a:srgbClr val="BFBFBF"/>
              </a:buClr>
              <a:buSzPts val="4400"/>
            </a:pPr>
            <a:r>
              <a:rPr lang="hr-HR" sz="2400" b="0" i="0" u="none" strike="noStrike" cap="none" dirty="0">
                <a:solidFill>
                  <a:srgbClr val="BFBFBF"/>
                </a:solidFill>
                <a:sym typeface="Arial"/>
              </a:rPr>
              <a:t>Doživljaj gubitka kontrole</a:t>
            </a:r>
            <a:endParaRPr sz="2400" dirty="0"/>
          </a:p>
          <a:p>
            <a:pPr marL="342900">
              <a:lnSpc>
                <a:spcPct val="80000"/>
              </a:lnSpc>
              <a:spcBef>
                <a:spcPts val="0"/>
              </a:spcBef>
              <a:buClr>
                <a:srgbClr val="BFBFBF"/>
              </a:buClr>
              <a:buSzPts val="4400"/>
            </a:pPr>
            <a:r>
              <a:rPr lang="hr-HR" sz="2400" b="0" i="0" u="none" strike="noStrike" cap="none" dirty="0" err="1">
                <a:solidFill>
                  <a:srgbClr val="BFBFBF"/>
                </a:solidFill>
                <a:sym typeface="Arial"/>
              </a:rPr>
              <a:t>Nametajuće</a:t>
            </a:r>
            <a:r>
              <a:rPr lang="hr-HR" sz="2400" b="0" i="0" u="none" strike="noStrike" cap="none" dirty="0">
                <a:solidFill>
                  <a:srgbClr val="BFBFBF"/>
                </a:solidFill>
                <a:sym typeface="Arial"/>
              </a:rPr>
              <a:t> misli</a:t>
            </a:r>
            <a:endParaRPr sz="2400" dirty="0"/>
          </a:p>
          <a:p>
            <a:pPr marL="342900">
              <a:lnSpc>
                <a:spcPct val="80000"/>
              </a:lnSpc>
              <a:spcBef>
                <a:spcPts val="0"/>
              </a:spcBef>
              <a:buClr>
                <a:srgbClr val="BFBFBF"/>
              </a:buClr>
              <a:buSzPts val="4400"/>
            </a:pPr>
            <a:r>
              <a:rPr lang="hr-HR" sz="2400" b="0" i="0" u="none" strike="noStrike" cap="none" dirty="0">
                <a:solidFill>
                  <a:srgbClr val="BFBFBF"/>
                </a:solidFill>
                <a:sym typeface="Arial"/>
              </a:rPr>
              <a:t>Teškoće koncentracije i pamćenja</a:t>
            </a:r>
            <a:endParaRPr sz="2400" dirty="0"/>
          </a:p>
          <a:p>
            <a:pPr marL="342900">
              <a:lnSpc>
                <a:spcPct val="80000"/>
              </a:lnSpc>
              <a:spcBef>
                <a:spcPts val="0"/>
              </a:spcBef>
              <a:buClr>
                <a:srgbClr val="BFBFBF"/>
              </a:buClr>
              <a:buSzPts val="4400"/>
            </a:pPr>
            <a:r>
              <a:rPr lang="hr-HR" sz="2400" b="0" i="0" u="none" strike="noStrike" cap="none" dirty="0">
                <a:solidFill>
                  <a:srgbClr val="BFBFBF"/>
                </a:solidFill>
                <a:sym typeface="Arial"/>
              </a:rPr>
              <a:t>Lupanje srca</a:t>
            </a:r>
          </a:p>
          <a:p>
            <a:pPr marL="342900">
              <a:lnSpc>
                <a:spcPct val="80000"/>
              </a:lnSpc>
              <a:spcBef>
                <a:spcPts val="0"/>
              </a:spcBef>
              <a:buClr>
                <a:srgbClr val="BFBFBF"/>
              </a:buClr>
              <a:buSzPts val="4400"/>
            </a:pPr>
            <a:r>
              <a:rPr lang="hr-HR" sz="2400" dirty="0">
                <a:solidFill>
                  <a:srgbClr val="BFBFBF"/>
                </a:solidFill>
              </a:rPr>
              <a:t>Teškoće sa spavanjem</a:t>
            </a:r>
          </a:p>
          <a:p>
            <a:pPr marL="342900">
              <a:lnSpc>
                <a:spcPct val="80000"/>
              </a:lnSpc>
              <a:spcBef>
                <a:spcPts val="0"/>
              </a:spcBef>
              <a:buClr>
                <a:srgbClr val="BFBFBF"/>
              </a:buClr>
              <a:buSzPts val="4400"/>
            </a:pPr>
            <a:r>
              <a:rPr lang="hr-HR" sz="2400" dirty="0">
                <a:solidFill>
                  <a:srgbClr val="BFBFBF"/>
                </a:solidFill>
              </a:rPr>
              <a:t>Nemir</a:t>
            </a:r>
          </a:p>
          <a:p>
            <a:pPr marL="342900">
              <a:lnSpc>
                <a:spcPct val="80000"/>
              </a:lnSpc>
              <a:spcBef>
                <a:spcPts val="0"/>
              </a:spcBef>
              <a:buClr>
                <a:srgbClr val="BFBFBF"/>
              </a:buClr>
              <a:buSzPts val="4400"/>
            </a:pPr>
            <a:r>
              <a:rPr lang="hr-HR" sz="2400" dirty="0">
                <a:solidFill>
                  <a:srgbClr val="BFBFBF"/>
                </a:solidFill>
              </a:rPr>
              <a:t>Glavobolja</a:t>
            </a:r>
          </a:p>
          <a:p>
            <a:pPr marL="0" indent="0">
              <a:lnSpc>
                <a:spcPct val="80000"/>
              </a:lnSpc>
              <a:spcBef>
                <a:spcPts val="0"/>
              </a:spcBef>
              <a:buClr>
                <a:srgbClr val="BFBFBF"/>
              </a:buClr>
              <a:buSzPts val="4400"/>
              <a:buNone/>
            </a:pPr>
            <a:endParaRPr sz="240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" name="Google Shape;1105;p26"/>
          <p:cNvSpPr txBox="1">
            <a:spLocks noGrp="1"/>
          </p:cNvSpPr>
          <p:nvPr>
            <p:ph type="body" idx="1"/>
          </p:nvPr>
        </p:nvSpPr>
        <p:spPr>
          <a:xfrm>
            <a:off x="851526" y="1349366"/>
            <a:ext cx="10632263" cy="4101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4400"/>
              <a:buFont typeface="Arial"/>
              <a:buNone/>
            </a:pPr>
            <a:endParaRPr sz="3100" dirty="0">
              <a:solidFill>
                <a:srgbClr val="FFC000"/>
              </a:solidFill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4400"/>
              <a:buFont typeface="Arial"/>
              <a:buNone/>
            </a:pPr>
            <a:endParaRPr sz="3100" dirty="0">
              <a:solidFill>
                <a:srgbClr val="FFC000"/>
              </a:solidFill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4400"/>
              <a:buFont typeface="Arial"/>
              <a:buNone/>
            </a:pPr>
            <a:r>
              <a:rPr lang="hr-HR" sz="4000" b="0" i="0" u="none" strike="noStrike" cap="none" dirty="0">
                <a:solidFill>
                  <a:schemeClr val="accent1"/>
                </a:solidFill>
                <a:sym typeface="Arial"/>
              </a:rPr>
              <a:t>Uzroci anksioznosti</a:t>
            </a:r>
            <a:endParaRPr sz="4000" dirty="0">
              <a:solidFill>
                <a:schemeClr val="accent1"/>
              </a:solidFill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D8D8D8"/>
              </a:buClr>
              <a:buSzPts val="4400"/>
              <a:buFont typeface="Arial"/>
              <a:buNone/>
            </a:pPr>
            <a:r>
              <a:rPr lang="hr-HR" sz="2400" b="0" i="0" u="none" strike="noStrike" cap="none" dirty="0">
                <a:solidFill>
                  <a:srgbClr val="D8D8D8"/>
                </a:solidFill>
                <a:sym typeface="Arial"/>
              </a:rPr>
              <a:t>Očekivanja i tumačenja događaja</a:t>
            </a:r>
            <a:endParaRPr sz="2400" dirty="0"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D8D8D8"/>
              </a:buClr>
              <a:buSzPts val="4400"/>
              <a:buFont typeface="Arial"/>
              <a:buNone/>
            </a:pPr>
            <a:r>
              <a:rPr lang="hr-HR" sz="2400" b="0" i="0" u="none" strike="noStrike" cap="none" dirty="0">
                <a:solidFill>
                  <a:srgbClr val="D8D8D8"/>
                </a:solidFill>
                <a:sym typeface="Arial"/>
              </a:rPr>
              <a:t>Očekuju lošu situaciju, podcjenjuju vlastite mogućnosti nošenja sa situacijom</a:t>
            </a:r>
            <a:endParaRPr sz="2400" dirty="0"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D8D8D8"/>
              </a:buClr>
              <a:buSzPts val="4400"/>
              <a:buFont typeface="Arial"/>
              <a:buNone/>
            </a:pPr>
            <a:r>
              <a:rPr lang="hr-HR" sz="2400" dirty="0">
                <a:solidFill>
                  <a:srgbClr val="D8D8D8"/>
                </a:solidFill>
              </a:rPr>
              <a:t>                   </a:t>
            </a: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D8D8D8"/>
              </a:buClr>
              <a:buSzPts val="4400"/>
              <a:buFont typeface="Arial"/>
              <a:buNone/>
            </a:pPr>
            <a:endParaRPr lang="hr-HR" sz="3100" b="0" i="0" u="none" strike="noStrike" cap="none" dirty="0">
              <a:solidFill>
                <a:srgbClr val="D8D8D8"/>
              </a:solidFill>
              <a:sym typeface="Arial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D8D8D8"/>
              </a:buClr>
              <a:buSzPts val="4400"/>
              <a:buFont typeface="Arial"/>
              <a:buNone/>
            </a:pPr>
            <a:r>
              <a:rPr lang="hr-HR" sz="3100" dirty="0">
                <a:solidFill>
                  <a:srgbClr val="D8D8D8"/>
                </a:solidFill>
              </a:rPr>
              <a:t>              </a:t>
            </a:r>
            <a:r>
              <a:rPr lang="hr-HR" sz="2400" b="0" i="0" u="none" strike="noStrike" cap="none" dirty="0">
                <a:solidFill>
                  <a:srgbClr val="D8D8D8"/>
                </a:solidFill>
                <a:sym typeface="Arial"/>
              </a:rPr>
              <a:t>MIT: </a:t>
            </a:r>
            <a:endParaRPr sz="2400" b="0" i="0" u="none" strike="noStrike" cap="none" dirty="0">
              <a:solidFill>
                <a:srgbClr val="D8D8D8"/>
              </a:solidFill>
              <a:sym typeface="Arial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D8D8D8"/>
              </a:buClr>
              <a:buSzPts val="4400"/>
              <a:buFont typeface="Arial"/>
              <a:buNone/>
            </a:pPr>
            <a:r>
              <a:rPr lang="hr-HR" sz="2400" dirty="0">
                <a:solidFill>
                  <a:srgbClr val="D8D8D8"/>
                </a:solidFill>
              </a:rPr>
              <a:t>                   R</a:t>
            </a:r>
            <a:r>
              <a:rPr lang="hr-HR" sz="2400" b="0" i="0" u="none" strike="noStrike" cap="none" dirty="0">
                <a:solidFill>
                  <a:srgbClr val="D8D8D8"/>
                </a:solidFill>
                <a:sym typeface="Arial"/>
              </a:rPr>
              <a:t>azgovor s djetetom ili mladom osobom koja</a:t>
            </a:r>
            <a:r>
              <a:rPr lang="hr-HR" sz="2400" dirty="0">
                <a:solidFill>
                  <a:srgbClr val="D8D8D8"/>
                </a:solidFill>
              </a:rPr>
              <a:t> </a:t>
            </a:r>
            <a:r>
              <a:rPr lang="hr-HR" sz="2400" b="0" i="0" u="none" strike="noStrike" cap="none" dirty="0">
                <a:solidFill>
                  <a:srgbClr val="D8D8D8"/>
                </a:solidFill>
                <a:sym typeface="Arial"/>
              </a:rPr>
              <a:t>se boji samo će      </a:t>
            </a: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D8D8D8"/>
              </a:buClr>
              <a:buSzPts val="4400"/>
              <a:buFont typeface="Arial"/>
              <a:buNone/>
            </a:pPr>
            <a:r>
              <a:rPr lang="hr-HR" sz="2400" dirty="0">
                <a:solidFill>
                  <a:srgbClr val="D8D8D8"/>
                </a:solidFill>
              </a:rPr>
              <a:t>                   </a:t>
            </a:r>
            <a:r>
              <a:rPr lang="hr-HR" sz="2400" b="0" i="0" u="none" strike="noStrike" cap="none" dirty="0">
                <a:solidFill>
                  <a:srgbClr val="D8D8D8"/>
                </a:solidFill>
                <a:sym typeface="Arial"/>
              </a:rPr>
              <a:t>povećati anksioznost</a:t>
            </a:r>
            <a:endParaRPr sz="2400" dirty="0"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D8D8D8"/>
              </a:buClr>
              <a:buSzPts val="4400"/>
              <a:buFont typeface="Arial"/>
              <a:buNone/>
            </a:pPr>
            <a:endParaRPr sz="2400" dirty="0">
              <a:solidFill>
                <a:srgbClr val="D8D8D8"/>
              </a:solidFill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D8D8D8"/>
              </a:buClr>
              <a:buSzPts val="4400"/>
              <a:buFont typeface="Arial"/>
              <a:buNone/>
            </a:pPr>
            <a:r>
              <a:rPr lang="hr-HR" sz="2400" dirty="0">
                <a:solidFill>
                  <a:srgbClr val="D8D8D8"/>
                </a:solidFill>
              </a:rPr>
              <a:t>                   </a:t>
            </a:r>
            <a:r>
              <a:rPr lang="hr-HR" sz="2400" b="0" i="0" u="none" strike="noStrike" cap="none" dirty="0">
                <a:solidFill>
                  <a:srgbClr val="D8D8D8"/>
                </a:solidFill>
                <a:sym typeface="Arial"/>
              </a:rPr>
              <a:t>Nesnalaženje u odnosima s drugima dio je odrastanja i tome ne </a:t>
            </a: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D8D8D8"/>
              </a:buClr>
              <a:buSzPts val="4400"/>
              <a:buFont typeface="Arial"/>
              <a:buNone/>
            </a:pPr>
            <a:r>
              <a:rPr lang="hr-HR" sz="2400" dirty="0">
                <a:solidFill>
                  <a:srgbClr val="D8D8D8"/>
                </a:solidFill>
              </a:rPr>
              <a:t>                   </a:t>
            </a:r>
            <a:r>
              <a:rPr lang="hr-HR" sz="2400" b="0" i="0" u="none" strike="noStrike" cap="none" dirty="0">
                <a:solidFill>
                  <a:srgbClr val="D8D8D8"/>
                </a:solidFill>
                <a:sym typeface="Arial"/>
              </a:rPr>
              <a:t>treba posvećivati posebnu pozornost</a:t>
            </a:r>
            <a:endParaRPr sz="2400" b="0" i="0" u="none" strike="noStrike" cap="none" dirty="0">
              <a:solidFill>
                <a:srgbClr val="D8D8D8"/>
              </a:solidFill>
              <a:sym typeface="Arial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" name="Google Shape;1085;p23"/>
          <p:cNvSpPr txBox="1">
            <a:spLocks noGrp="1"/>
          </p:cNvSpPr>
          <p:nvPr>
            <p:ph type="body" idx="1"/>
          </p:nvPr>
        </p:nvSpPr>
        <p:spPr>
          <a:xfrm>
            <a:off x="956802" y="1120963"/>
            <a:ext cx="6725951" cy="33255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ct val="100000"/>
              <a:buFont typeface="Arial"/>
              <a:buNone/>
            </a:pPr>
            <a:r>
              <a:rPr lang="hr-HR" sz="4400" b="0" i="0" u="none" strike="noStrike" cap="none" dirty="0">
                <a:solidFill>
                  <a:srgbClr val="FFC000"/>
                </a:solidFill>
                <a:latin typeface="Arial"/>
                <a:ea typeface="Arial"/>
                <a:cs typeface="Arial"/>
                <a:sym typeface="Arial"/>
              </a:rPr>
              <a:t>   </a:t>
            </a:r>
            <a:r>
              <a:rPr lang="hr-HR" sz="4400" b="0" i="0" u="none" strike="noStrike" cap="none" dirty="0">
                <a:solidFill>
                  <a:srgbClr val="FFC000"/>
                </a:solidFill>
                <a:sym typeface="Arial"/>
              </a:rPr>
              <a:t>Što DA </a:t>
            </a:r>
            <a:endParaRPr sz="4400" dirty="0"/>
          </a:p>
          <a:p>
            <a:pPr marL="342900">
              <a:spcBef>
                <a:spcPts val="0"/>
              </a:spcBef>
              <a:buClr>
                <a:srgbClr val="D8D8D8"/>
              </a:buClr>
              <a:buSzPts val="4400"/>
            </a:pPr>
            <a:r>
              <a:rPr lang="hr-HR" sz="2200" dirty="0">
                <a:solidFill>
                  <a:srgbClr val="D8D8D8"/>
                </a:solidFill>
              </a:rPr>
              <a:t>Potaknuti učenika na razgovor i traženje podrške</a:t>
            </a:r>
          </a:p>
          <a:p>
            <a:pPr marL="342900">
              <a:spcBef>
                <a:spcPts val="0"/>
              </a:spcBef>
              <a:buClr>
                <a:srgbClr val="D8D8D8"/>
              </a:buClr>
              <a:buSzPts val="4400"/>
            </a:pPr>
            <a:r>
              <a:rPr lang="hr-HR" sz="2200" dirty="0">
                <a:solidFill>
                  <a:srgbClr val="D8D8D8"/>
                </a:solidFill>
              </a:rPr>
              <a:t>Potaknuti učenika na načine suočavanja koji nisu usmjereni na izbjegavanje situacije koja izaziva anksioznost</a:t>
            </a:r>
            <a:endParaRPr lang="hr-HR" sz="2200" dirty="0"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D8D8D8"/>
              </a:buClr>
              <a:buSzPct val="122222"/>
              <a:buFont typeface="Arial"/>
              <a:buNone/>
            </a:pPr>
            <a:r>
              <a:rPr lang="hr-HR" sz="2600" b="0" i="0" u="none" strike="noStrike" cap="none" dirty="0">
                <a:solidFill>
                  <a:srgbClr val="D8D8D8"/>
                </a:solidFill>
                <a:sym typeface="Arial"/>
              </a:rPr>
              <a:t>                     </a:t>
            </a:r>
            <a:endParaRPr sz="2600" dirty="0"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endParaRPr sz="4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endParaRPr sz="4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endParaRPr sz="4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86" name="Google Shape;1086;p23"/>
          <p:cNvSpPr txBox="1"/>
          <p:nvPr/>
        </p:nvSpPr>
        <p:spPr>
          <a:xfrm>
            <a:off x="6546302" y="2507043"/>
            <a:ext cx="5421580" cy="454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dirty="0">
              <a:solidFill>
                <a:srgbClr val="FFC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2800"/>
              <a:buFont typeface="Arial"/>
              <a:buNone/>
            </a:pPr>
            <a:r>
              <a:rPr lang="hr-HR" sz="2800" dirty="0">
                <a:solidFill>
                  <a:srgbClr val="FFC000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endParaRPr sz="2800" dirty="0">
              <a:solidFill>
                <a:srgbClr val="FFC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2794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dirty="0">
              <a:solidFill>
                <a:srgbClr val="D8D8D8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2794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dirty="0">
              <a:solidFill>
                <a:srgbClr val="D8D8D8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2794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dirty="0">
              <a:solidFill>
                <a:srgbClr val="D8D8D8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2794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dirty="0">
              <a:solidFill>
                <a:srgbClr val="D8D8D8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2794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dirty="0">
              <a:solidFill>
                <a:srgbClr val="D8D8D8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2794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dirty="0">
              <a:solidFill>
                <a:srgbClr val="D8D8D8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2800"/>
              <a:buFont typeface="Arial"/>
              <a:buNone/>
            </a:pPr>
            <a:r>
              <a:rPr lang="hr-HR" sz="2800" dirty="0">
                <a:solidFill>
                  <a:srgbClr val="FFC000"/>
                </a:solidFill>
                <a:latin typeface="Arial"/>
                <a:ea typeface="Arial"/>
                <a:cs typeface="Arial"/>
                <a:sym typeface="Arial"/>
              </a:rPr>
              <a:t>          </a:t>
            </a:r>
            <a:r>
              <a:rPr lang="hr-HR" sz="4400" dirty="0">
                <a:solidFill>
                  <a:srgbClr val="FFC000"/>
                </a:solidFill>
                <a:latin typeface="Arial"/>
                <a:ea typeface="Arial"/>
                <a:cs typeface="Arial"/>
                <a:sym typeface="Arial"/>
              </a:rPr>
              <a:t>Što NE</a:t>
            </a:r>
            <a:endParaRPr sz="4400" dirty="0">
              <a:solidFill>
                <a:srgbClr val="D8D8D8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lvl="0" indent="-342900">
              <a:lnSpc>
                <a:spcPct val="90000"/>
              </a:lnSpc>
              <a:buClr>
                <a:srgbClr val="D8D8D8"/>
              </a:buClr>
              <a:buSzPts val="4400"/>
              <a:buFont typeface="Arial" panose="020B0604020202020204" pitchFamily="34" charset="0"/>
              <a:buChar char="•"/>
            </a:pPr>
            <a:r>
              <a:rPr lang="hr-HR" sz="2200" dirty="0">
                <a:solidFill>
                  <a:srgbClr val="D8D8D8"/>
                </a:solidFill>
              </a:rPr>
              <a:t>Umanjivati simptome tjeskobe tj. banalizirati negativna predviđanja i razmišljanja ili osjećaje izjavama: ‘’ Ma to ti se samo čini!’’, „Brineš bez veze” ili ‘’Ma pretjeruješ!’’</a:t>
            </a:r>
            <a:endParaRPr lang="hr-HR" sz="2200" dirty="0"/>
          </a:p>
          <a:p>
            <a:pPr marL="342900" lvl="0" indent="-342900">
              <a:lnSpc>
                <a:spcPct val="90000"/>
              </a:lnSpc>
              <a:buClr>
                <a:srgbClr val="D8D8D8"/>
              </a:buClr>
              <a:buSzPts val="4400"/>
              <a:buFont typeface="Arial" panose="020B0604020202020204" pitchFamily="34" charset="0"/>
              <a:buChar char="•"/>
            </a:pPr>
            <a:endParaRPr lang="hr-HR" sz="2200" dirty="0">
              <a:solidFill>
                <a:srgbClr val="D8D8D8"/>
              </a:solidFill>
            </a:endParaRPr>
          </a:p>
          <a:p>
            <a:pPr marL="342900" lvl="0" indent="-342900">
              <a:lnSpc>
                <a:spcPct val="90000"/>
              </a:lnSpc>
              <a:buClr>
                <a:srgbClr val="D8D8D8"/>
              </a:buClr>
              <a:buSzPts val="4400"/>
              <a:buFont typeface="Arial" panose="020B0604020202020204" pitchFamily="34" charset="0"/>
              <a:buChar char="•"/>
            </a:pPr>
            <a:r>
              <a:rPr lang="hr-HR" sz="2200" dirty="0">
                <a:solidFill>
                  <a:srgbClr val="D8D8D8"/>
                </a:solidFill>
              </a:rPr>
              <a:t>Postavljati pitanja koja traže da se učenik obrani  (npr. ‘’Zašto si se rasplakao?’’)</a:t>
            </a:r>
          </a:p>
          <a:p>
            <a:pPr marL="342900" lvl="0" indent="-342900">
              <a:lnSpc>
                <a:spcPct val="90000"/>
              </a:lnSpc>
              <a:buClr>
                <a:srgbClr val="D8D8D8"/>
              </a:buClr>
              <a:buSzPts val="4400"/>
              <a:buFont typeface="Arial" panose="020B0604020202020204" pitchFamily="34" charset="0"/>
              <a:buChar char="•"/>
            </a:pPr>
            <a:r>
              <a:rPr lang="hr-HR" sz="2200" dirty="0">
                <a:solidFill>
                  <a:srgbClr val="D8D8D8"/>
                </a:solidFill>
              </a:rPr>
              <a:t>Izjave koje bi mogle potaknuti osjećaj srama i dojam kritiziranja (npr. „Nije valjda da se toga bojiš”)</a:t>
            </a: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dirty="0">
              <a:solidFill>
                <a:srgbClr val="FFC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endParaRPr sz="4400" dirty="0">
              <a:solidFill>
                <a:srgbClr val="FFC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endParaRPr sz="4400" dirty="0">
              <a:solidFill>
                <a:srgbClr val="FFC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endParaRPr sz="4400" dirty="0">
              <a:solidFill>
                <a:srgbClr val="D8D8D8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endParaRPr sz="44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endParaRPr sz="44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endParaRPr sz="44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Slika 1" descr="|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0765" y="3115234"/>
            <a:ext cx="2407024" cy="2407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054893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" name="Google Shape;1116;p28"/>
          <p:cNvSpPr txBox="1">
            <a:spLocks noGrp="1"/>
          </p:cNvSpPr>
          <p:nvPr>
            <p:ph type="title"/>
          </p:nvPr>
        </p:nvSpPr>
        <p:spPr>
          <a:xfrm>
            <a:off x="905316" y="630212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D9D9D9"/>
              </a:buClr>
              <a:buSzPts val="4400"/>
              <a:buFont typeface="Arial"/>
              <a:buNone/>
            </a:pPr>
            <a:r>
              <a:rPr lang="hr-HR" b="1" dirty="0">
                <a:solidFill>
                  <a:schemeClr val="accent1"/>
                </a:solidFill>
              </a:rPr>
              <a:t>Poremećaji hranjenja</a:t>
            </a:r>
            <a:endParaRPr b="1" dirty="0">
              <a:solidFill>
                <a:schemeClr val="accent1"/>
              </a:solidFill>
            </a:endParaRPr>
          </a:p>
        </p:txBody>
      </p:sp>
      <p:pic>
        <p:nvPicPr>
          <p:cNvPr id="1118" name="Google Shape;1118;p28" descr="slika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173265" y="1550894"/>
            <a:ext cx="3789362" cy="28495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Pravokutnik 1"/>
          <p:cNvSpPr/>
          <p:nvPr/>
        </p:nvSpPr>
        <p:spPr>
          <a:xfrm>
            <a:off x="493058" y="2819363"/>
            <a:ext cx="6096000" cy="110799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hr-HR" sz="2200" dirty="0">
                <a:solidFill>
                  <a:schemeClr val="bg1"/>
                </a:solidFill>
              </a:rPr>
              <a:t>Abnormalni obrasci ponašanja vezani za prehrambene navike, preokupacija hranom i tjeskoba oko tjelesne težine i izgleda.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" name="Google Shape;942;p3"/>
          <p:cNvSpPr/>
          <p:nvPr/>
        </p:nvSpPr>
        <p:spPr>
          <a:xfrm>
            <a:off x="724320" y="2245320"/>
            <a:ext cx="9787680" cy="2074320"/>
          </a:xfrm>
          <a:prstGeom prst="rect">
            <a:avLst/>
          </a:prstGeom>
          <a:noFill/>
          <a:ln>
            <a:noFill/>
          </a:ln>
          <a:effectLst>
            <a:outerShdw dist="19080" dir="5400000">
              <a:srgbClr val="000000">
                <a:alpha val="49803"/>
              </a:srgbClr>
            </a:outerShdw>
          </a:effectLst>
        </p:spPr>
        <p:txBody>
          <a:bodyPr spcFirstLastPara="1" wrap="square" lIns="122025" tIns="122025" rIns="122025" bIns="122025" anchor="t" anchorCtr="0">
            <a:noAutofit/>
          </a:bodyPr>
          <a:lstStyle/>
          <a:p>
            <a:pPr marL="343080" marR="0" lvl="0" indent="-34272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Noto Sans Symbols"/>
              <a:buChar char="✔"/>
            </a:pPr>
            <a:r>
              <a:rPr lang="hr-HR" sz="2200" b="0" strike="noStrik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Stjecanje znanja o simptomima mentalnih bolesti</a:t>
            </a:r>
            <a:endParaRPr sz="2200" b="0" strike="noStrik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3080" marR="0" lvl="0" indent="-34272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Noto Sans Symbols"/>
              <a:buChar char="✔"/>
            </a:pPr>
            <a:r>
              <a:rPr lang="hr-HR" sz="2200" b="0" strike="noStrik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Eliminacija predrasuda o mentalnim bolestima</a:t>
            </a:r>
            <a:endParaRPr sz="2200" b="0" strike="noStrik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3080" marR="0" lvl="0" indent="-34272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Noto Sans Symbols"/>
              <a:buChar char="✔"/>
            </a:pPr>
            <a:r>
              <a:rPr lang="hr-HR" sz="2200" b="0" strike="noStrik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Osnaživanje vjeroučitelja u pružanju psihološke prve pomoći</a:t>
            </a:r>
            <a:endParaRPr sz="2200" b="0" strike="noStrik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3080" marR="0" lvl="0" indent="-34272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Noto Sans Symbols"/>
              <a:buChar char="✔"/>
            </a:pPr>
            <a:r>
              <a:rPr lang="hr-HR" sz="2200" b="0" strike="noStrik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Naglasak na važnosti njihove uloge u intervenciji i praćenju</a:t>
            </a:r>
            <a:endParaRPr sz="2200" b="0" strike="noStrik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3080" marR="0" lvl="0" indent="-342720" algn="l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Noto Sans Symbols"/>
              <a:buChar char="✔"/>
            </a:pPr>
            <a:r>
              <a:rPr lang="hr-HR" sz="2200" b="0" strike="noStrik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Edukacija o tome što učiniti i kome uputiti učenika</a:t>
            </a:r>
            <a:endParaRPr sz="2200" b="0" strike="noStrik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3080" marR="0" lvl="0" indent="-34272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Noto Sans Symbols"/>
              <a:buChar char="✔"/>
            </a:pPr>
            <a:r>
              <a:rPr lang="hr-HR" sz="2200" b="0" strike="noStrik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Pojašnjenje pitanja povjerljivosti</a:t>
            </a:r>
            <a:endParaRPr sz="2200" b="0" strike="noStrik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3080" marR="0" lvl="0" indent="-342720" algn="l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Noto Sans Symbols"/>
              <a:buChar char="✔"/>
            </a:pPr>
            <a:r>
              <a:rPr lang="hr-HR" sz="2200" b="0" strike="noStrik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Poticanje na edukacije o mentalnom zdravlju izvan ustanove</a:t>
            </a:r>
            <a:endParaRPr sz="2200" b="0" strike="noStrik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3" name="Google Shape;943;p3"/>
          <p:cNvSpPr/>
          <p:nvPr/>
        </p:nvSpPr>
        <p:spPr>
          <a:xfrm>
            <a:off x="1800000" y="1260000"/>
            <a:ext cx="7379640" cy="762840"/>
          </a:xfrm>
          <a:prstGeom prst="rect">
            <a:avLst/>
          </a:prstGeom>
          <a:noFill/>
          <a:ln>
            <a:noFill/>
          </a:ln>
          <a:effectLst>
            <a:outerShdw dist="37674" dir="2700000">
              <a:srgbClr val="000000">
                <a:alpha val="40000"/>
              </a:srgbClr>
            </a:outerShdw>
          </a:effectLst>
        </p:spPr>
        <p:txBody>
          <a:bodyPr spcFirstLastPara="1" wrap="square" lIns="122025" tIns="122025" rIns="122025" bIns="1220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r-HR" sz="4000" b="1" strike="noStrike" dirty="0">
                <a:solidFill>
                  <a:srgbClr val="ECC383"/>
                </a:solidFill>
                <a:latin typeface="Arial"/>
                <a:ea typeface="Arial"/>
                <a:cs typeface="Arial"/>
                <a:sym typeface="Arial"/>
              </a:rPr>
              <a:t>Ciljevi edukacije učitelja</a:t>
            </a:r>
            <a:endParaRPr sz="4000" b="0" strike="noStrik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" name="Google Shape;1033;p15"/>
          <p:cNvSpPr/>
          <p:nvPr/>
        </p:nvSpPr>
        <p:spPr>
          <a:xfrm>
            <a:off x="947033" y="1186997"/>
            <a:ext cx="8456944" cy="804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r-HR" sz="4000" b="1" strike="noStrike" dirty="0">
                <a:solidFill>
                  <a:srgbClr val="ECC383"/>
                </a:solidFill>
                <a:latin typeface="Arial"/>
                <a:ea typeface="Arial"/>
                <a:cs typeface="Arial"/>
                <a:sym typeface="Arial"/>
              </a:rPr>
              <a:t>Mitovi o </a:t>
            </a:r>
            <a:r>
              <a:rPr lang="hr-HR" sz="4000" b="1" strike="noStrike">
                <a:solidFill>
                  <a:srgbClr val="ECC383"/>
                </a:solidFill>
                <a:latin typeface="Arial"/>
                <a:ea typeface="Arial"/>
                <a:cs typeface="Arial"/>
                <a:sym typeface="Arial"/>
              </a:rPr>
              <a:t>poremećajima prehrane</a:t>
            </a:r>
            <a:endParaRPr sz="4000" b="0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4" name="Google Shape;1034;p15"/>
          <p:cNvSpPr/>
          <p:nvPr/>
        </p:nvSpPr>
        <p:spPr>
          <a:xfrm>
            <a:off x="323732" y="2274869"/>
            <a:ext cx="10187640" cy="4178520"/>
          </a:xfrm>
          <a:prstGeom prst="rect">
            <a:avLst/>
          </a:prstGeom>
          <a:noFill/>
          <a:ln>
            <a:noFill/>
          </a:ln>
          <a:effectLst>
            <a:outerShdw dist="19080" dir="5400000">
              <a:srgbClr val="000000">
                <a:alpha val="49803"/>
              </a:srgbClr>
            </a:outerShdw>
          </a:effectLst>
        </p:spPr>
        <p:txBody>
          <a:bodyPr spcFirstLastPara="1" wrap="square" lIns="122025" tIns="122025" rIns="122025" bIns="122025" anchor="t" anchorCtr="0">
            <a:noAutofit/>
          </a:bodyPr>
          <a:lstStyle/>
          <a:p>
            <a:pPr marL="343080" marR="0" lvl="0" indent="-34272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Noto Sans Symbols"/>
              <a:buChar char="⮚"/>
            </a:pPr>
            <a:r>
              <a:rPr lang="hr-HR" sz="2200" b="0" strike="noStrik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Poremećaj prehrane se očituje isključivo u pretjeranoj mršavosti</a:t>
            </a:r>
          </a:p>
          <a:p>
            <a:pPr marL="343080" marR="0" lvl="0" indent="-34272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Noto Sans Symbols"/>
              <a:buChar char="⮚"/>
            </a:pPr>
            <a:r>
              <a:rPr lang="hr-HR" sz="2200" dirty="0">
                <a:solidFill>
                  <a:srgbClr val="FFFFFF"/>
                </a:solidFill>
              </a:rPr>
              <a:t>Poremećaji prehrane se javljaju samo kod žena</a:t>
            </a:r>
          </a:p>
          <a:p>
            <a:pPr marL="343080" marR="0" lvl="0" indent="-34272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Noto Sans Symbols"/>
              <a:buChar char="⮚"/>
            </a:pPr>
            <a:r>
              <a:rPr lang="hr-HR" sz="2200" b="0" strike="noStrik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Oboljeli samo privlače pažnju</a:t>
            </a:r>
          </a:p>
          <a:p>
            <a:pPr marL="343080" marR="0" lvl="0" indent="-34272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Noto Sans Symbols"/>
              <a:buChar char="⮚"/>
            </a:pPr>
            <a:r>
              <a:rPr lang="hr-HR" sz="2200" b="0" strike="noStrik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Od poremećaja prehrane osoba se nikad ne može izliječiti</a:t>
            </a:r>
          </a:p>
          <a:p>
            <a:pPr marL="343080" marR="0" lvl="0" indent="-34272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Noto Sans Symbols"/>
              <a:buChar char="⮚"/>
            </a:pPr>
            <a:r>
              <a:rPr lang="hr-HR" sz="2200" dirty="0">
                <a:solidFill>
                  <a:srgbClr val="FFFFFF"/>
                </a:solidFill>
              </a:rPr>
              <a:t>Liječenje je jednostavno – osoba samo treba početi „normalno” jesti</a:t>
            </a:r>
          </a:p>
          <a:p>
            <a:pPr marL="360"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</a:pPr>
            <a:endParaRPr sz="2200" b="0" strike="noStrik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9825806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hr-HR" sz="4000" b="1" dirty="0">
                <a:solidFill>
                  <a:schemeClr val="accent1"/>
                </a:solidFill>
              </a:rPr>
            </a:br>
            <a:r>
              <a:rPr lang="hr-HR" sz="4000" b="1" dirty="0">
                <a:solidFill>
                  <a:schemeClr val="accent1"/>
                </a:solidFill>
              </a:rPr>
              <a:t>               Anoreksija</a:t>
            </a:r>
            <a:br>
              <a:rPr lang="hr-HR" dirty="0"/>
            </a:br>
            <a:endParaRPr lang="hr-HR" dirty="0"/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hr-HR" sz="2200" dirty="0">
                <a:solidFill>
                  <a:schemeClr val="bg1"/>
                </a:solidFill>
              </a:rPr>
              <a:t>odbijanje održavanja tjelesne težine koja je na ili nešto iznad </a:t>
            </a:r>
          </a:p>
          <a:p>
            <a:pPr marL="50800" indent="0">
              <a:buNone/>
            </a:pPr>
            <a:r>
              <a:rPr lang="hr-HR" sz="2200" dirty="0">
                <a:solidFill>
                  <a:schemeClr val="bg1"/>
                </a:solidFill>
              </a:rPr>
              <a:t>minimalne težine za dob i visinu</a:t>
            </a:r>
          </a:p>
          <a:p>
            <a:pPr fontAlgn="base">
              <a:buFont typeface="Courier New" panose="02070309020205020404" pitchFamily="49" charset="0"/>
              <a:buChar char="o"/>
            </a:pPr>
            <a:r>
              <a:rPr lang="hr-HR" sz="2200" dirty="0">
                <a:solidFill>
                  <a:schemeClr val="bg1"/>
                </a:solidFill>
              </a:rPr>
              <a:t>izuzetan strah od dobivanja na težini ili debljanja</a:t>
            </a:r>
          </a:p>
          <a:p>
            <a:pPr fontAlgn="base">
              <a:buFont typeface="Courier New" panose="02070309020205020404" pitchFamily="49" charset="0"/>
              <a:buChar char="o"/>
            </a:pPr>
            <a:r>
              <a:rPr lang="hr-HR" sz="2200" dirty="0">
                <a:solidFill>
                  <a:schemeClr val="bg1"/>
                </a:solidFill>
              </a:rPr>
              <a:t>poremećen način na koji se doživljava oblik i težina tijela</a:t>
            </a:r>
          </a:p>
          <a:p>
            <a:pPr fontAlgn="base">
              <a:buFont typeface="Courier New" panose="02070309020205020404" pitchFamily="49" charset="0"/>
              <a:buChar char="o"/>
            </a:pPr>
            <a:r>
              <a:rPr lang="hr-HR" sz="2200" dirty="0">
                <a:solidFill>
                  <a:schemeClr val="bg1"/>
                </a:solidFill>
              </a:rPr>
              <a:t>pretjerani utjecaj oblika i težine tijela na </a:t>
            </a:r>
            <a:r>
              <a:rPr lang="hr-HR" sz="2200" dirty="0" err="1">
                <a:solidFill>
                  <a:schemeClr val="bg1"/>
                </a:solidFill>
              </a:rPr>
              <a:t>samoprocjenjivanje</a:t>
            </a:r>
            <a:endParaRPr lang="hr-HR" sz="2200" dirty="0">
              <a:solidFill>
                <a:schemeClr val="bg1"/>
              </a:solidFill>
            </a:endParaRPr>
          </a:p>
          <a:p>
            <a:pPr fontAlgn="base">
              <a:buFont typeface="Courier New" panose="02070309020205020404" pitchFamily="49" charset="0"/>
              <a:buChar char="o"/>
            </a:pPr>
            <a:r>
              <a:rPr lang="hr-HR" sz="2200" dirty="0" err="1">
                <a:solidFill>
                  <a:schemeClr val="bg1"/>
                </a:solidFill>
              </a:rPr>
              <a:t>amenoreja</a:t>
            </a:r>
            <a:r>
              <a:rPr lang="hr-HR" sz="2200" dirty="0">
                <a:solidFill>
                  <a:schemeClr val="bg1"/>
                </a:solidFill>
              </a:rPr>
              <a:t> (odsustvo najmanje tri uzastopna menstruacijska </a:t>
            </a:r>
          </a:p>
          <a:p>
            <a:pPr marL="50800" indent="0" fontAlgn="base">
              <a:buNone/>
            </a:pPr>
            <a:r>
              <a:rPr lang="hr-HR" sz="2200" dirty="0">
                <a:solidFill>
                  <a:schemeClr val="bg1"/>
                </a:solidFill>
              </a:rPr>
              <a:t>ciklusa)</a:t>
            </a:r>
          </a:p>
          <a:p>
            <a:pPr>
              <a:buFont typeface="Courier New" panose="02070309020205020404" pitchFamily="49" charset="0"/>
              <a:buChar char="o"/>
            </a:pPr>
            <a:endParaRPr lang="hr-HR" dirty="0">
              <a:solidFill>
                <a:schemeClr val="bg1"/>
              </a:solidFill>
            </a:endParaRPr>
          </a:p>
        </p:txBody>
      </p:sp>
      <p:pic>
        <p:nvPicPr>
          <p:cNvPr id="4" name="Slika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3288" y="1013167"/>
            <a:ext cx="2944623" cy="4688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893555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hr-HR" sz="4000" b="1" dirty="0">
                <a:solidFill>
                  <a:schemeClr val="accent1"/>
                </a:solidFill>
              </a:rPr>
            </a:br>
            <a:r>
              <a:rPr lang="hr-HR" sz="4000" b="1" dirty="0">
                <a:solidFill>
                  <a:schemeClr val="accent1"/>
                </a:solidFill>
              </a:rPr>
              <a:t>               Bulimija</a:t>
            </a:r>
            <a:br>
              <a:rPr lang="hr-HR" dirty="0"/>
            </a:br>
            <a:endParaRPr lang="hr-HR" dirty="0"/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fontAlgn="base">
              <a:buFont typeface="Courier New" panose="02070309020205020404" pitchFamily="49" charset="0"/>
              <a:buChar char="o"/>
            </a:pPr>
            <a:r>
              <a:rPr lang="hr-HR" sz="2200" dirty="0">
                <a:solidFill>
                  <a:schemeClr val="bg1"/>
                </a:solidFill>
              </a:rPr>
              <a:t>češća od anoreksije</a:t>
            </a:r>
          </a:p>
          <a:p>
            <a:pPr fontAlgn="base">
              <a:buFont typeface="Courier New" panose="02070309020205020404" pitchFamily="49" charset="0"/>
              <a:buChar char="o"/>
            </a:pPr>
            <a:r>
              <a:rPr lang="hr-HR" sz="2200" dirty="0">
                <a:solidFill>
                  <a:schemeClr val="bg1"/>
                </a:solidFill>
              </a:rPr>
              <a:t>karakteriziraju je ciklusi pretjeranog uzimanja i namjernog </a:t>
            </a:r>
          </a:p>
          <a:p>
            <a:pPr marL="50800" indent="0" fontAlgn="base">
              <a:buNone/>
            </a:pPr>
            <a:r>
              <a:rPr lang="hr-HR" sz="2200" dirty="0">
                <a:solidFill>
                  <a:schemeClr val="bg1"/>
                </a:solidFill>
              </a:rPr>
              <a:t>izbacivanja hrane</a:t>
            </a:r>
          </a:p>
          <a:p>
            <a:pPr fontAlgn="base">
              <a:buFont typeface="Courier New" panose="02070309020205020404" pitchFamily="49" charset="0"/>
              <a:buChar char="o"/>
            </a:pPr>
            <a:r>
              <a:rPr lang="hr-HR" sz="2200" dirty="0">
                <a:solidFill>
                  <a:schemeClr val="bg1"/>
                </a:solidFill>
              </a:rPr>
              <a:t>obično započinje u ranoj adolescenciji kad mlade žene </a:t>
            </a:r>
          </a:p>
          <a:p>
            <a:pPr marL="50800" indent="0" fontAlgn="base">
              <a:buNone/>
            </a:pPr>
            <a:r>
              <a:rPr lang="hr-HR" sz="2200" dirty="0">
                <a:solidFill>
                  <a:schemeClr val="bg1"/>
                </a:solidFill>
              </a:rPr>
              <a:t>isprobavaju restriktivne dijete</a:t>
            </a:r>
          </a:p>
          <a:p>
            <a:pPr fontAlgn="base">
              <a:buFont typeface="Courier New" panose="02070309020205020404" pitchFamily="49" charset="0"/>
              <a:buChar char="o"/>
            </a:pPr>
            <a:r>
              <a:rPr lang="hr-HR" sz="2200" dirty="0">
                <a:solidFill>
                  <a:schemeClr val="bg1"/>
                </a:solidFill>
              </a:rPr>
              <a:t>u slučaju neuspjeha reagiraju pretjeranim uzimanjem hrane, </a:t>
            </a:r>
          </a:p>
          <a:p>
            <a:pPr marL="50800" indent="0" fontAlgn="base">
              <a:buNone/>
            </a:pPr>
            <a:r>
              <a:rPr lang="hr-HR" sz="2200" dirty="0">
                <a:solidFill>
                  <a:schemeClr val="bg1"/>
                </a:solidFill>
              </a:rPr>
              <a:t>nakon toga hranu izbacuju ili povraćanjem ili uzimanjem laksativa, </a:t>
            </a:r>
          </a:p>
          <a:p>
            <a:pPr marL="50800" indent="0" fontAlgn="base">
              <a:buNone/>
            </a:pPr>
            <a:r>
              <a:rPr lang="hr-HR" sz="2200" dirty="0">
                <a:solidFill>
                  <a:schemeClr val="bg1"/>
                </a:solidFill>
              </a:rPr>
              <a:t>dijetnih pilula ili lijekova za smanjenje tekućine u tijelu</a:t>
            </a:r>
          </a:p>
          <a:p>
            <a:pPr>
              <a:buFont typeface="Courier New" panose="02070309020205020404" pitchFamily="49" charset="0"/>
              <a:buChar char="o"/>
            </a:pPr>
            <a:endParaRPr lang="hr-HR" sz="2200" dirty="0">
              <a:solidFill>
                <a:schemeClr val="bg1"/>
              </a:solidFill>
            </a:endParaRPr>
          </a:p>
        </p:txBody>
      </p:sp>
      <p:pic>
        <p:nvPicPr>
          <p:cNvPr id="5" name="Slika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80411" y="639445"/>
            <a:ext cx="3042168" cy="4688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162508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138397" y="936989"/>
            <a:ext cx="10972440" cy="1144800"/>
          </a:xfrm>
        </p:spPr>
        <p:txBody>
          <a:bodyPr/>
          <a:lstStyle/>
          <a:p>
            <a:r>
              <a:rPr lang="hr-HR" sz="4000" b="1" dirty="0">
                <a:solidFill>
                  <a:schemeClr val="accent1"/>
                </a:solidFill>
              </a:rPr>
              <a:t>Emocionalno prejedanje</a:t>
            </a:r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358468" y="1676400"/>
            <a:ext cx="10972440" cy="2865494"/>
          </a:xfrm>
        </p:spPr>
        <p:txBody>
          <a:bodyPr/>
          <a:lstStyle/>
          <a:p>
            <a:pPr fontAlgn="base">
              <a:buFont typeface="Courier New" panose="02070309020205020404" pitchFamily="49" charset="0"/>
              <a:buChar char="o"/>
            </a:pPr>
            <a:r>
              <a:rPr lang="hr-HR" sz="2200" dirty="0">
                <a:solidFill>
                  <a:schemeClr val="bg1"/>
                </a:solidFill>
              </a:rPr>
              <a:t>Stanje u kojem pojedinac koristi hranu kako bi se osjećao bolje, odnosno kako bi ispunio emocionalne potrebe, a ne želudac</a:t>
            </a:r>
          </a:p>
          <a:p>
            <a:pPr fontAlgn="base">
              <a:buFont typeface="Courier New" panose="02070309020205020404" pitchFamily="49" charset="0"/>
              <a:buChar char="o"/>
            </a:pPr>
            <a:r>
              <a:rPr lang="hr-HR" sz="2200" dirty="0">
                <a:solidFill>
                  <a:schemeClr val="bg1"/>
                </a:solidFill>
              </a:rPr>
              <a:t>U većini situacija, osoba se nakon prejedanja osjeća još gore, a najčešće se javljaju osjećaj grižnje savjesti, krivnje i nezadovoljstva</a:t>
            </a:r>
          </a:p>
        </p:txBody>
      </p:sp>
    </p:spTree>
    <p:extLst>
      <p:ext uri="{BB962C8B-B14F-4D97-AF65-F5344CB8AC3E}">
        <p14:creationId xmlns:p14="http://schemas.microsoft.com/office/powerpoint/2010/main" val="289323125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" name="Google Shape;1039;p16"/>
          <p:cNvSpPr txBox="1"/>
          <p:nvPr/>
        </p:nvSpPr>
        <p:spPr>
          <a:xfrm>
            <a:off x="2750400" y="1389960"/>
            <a:ext cx="2613960" cy="110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r-HR" sz="4400" b="1" strike="noStrik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Što DA</a:t>
            </a:r>
            <a:endParaRPr sz="4400" b="0" strike="noStrik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0" name="Google Shape;1040;p16"/>
          <p:cNvSpPr txBox="1"/>
          <p:nvPr/>
        </p:nvSpPr>
        <p:spPr>
          <a:xfrm>
            <a:off x="544443" y="2712975"/>
            <a:ext cx="4999680" cy="3150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343080" marR="0" lvl="0" indent="-2030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2200"/>
              <a:buFont typeface="Arial"/>
              <a:buNone/>
            </a:pPr>
            <a:endParaRPr sz="2200" b="0" strike="noStrike" dirty="0">
              <a:solidFill>
                <a:srgbClr val="F2F2F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3080" marR="0" lvl="0" indent="-342720" algn="l" rtl="0">
              <a:lnSpc>
                <a:spcPct val="90000"/>
              </a:lnSpc>
              <a:spcBef>
                <a:spcPts val="1001"/>
              </a:spcBef>
              <a:spcAft>
                <a:spcPts val="0"/>
              </a:spcAft>
              <a:buClr>
                <a:srgbClr val="F2F2F2"/>
              </a:buClr>
              <a:buSzPts val="2200"/>
              <a:buFont typeface="Arial"/>
              <a:buChar char="•"/>
            </a:pPr>
            <a:r>
              <a:rPr lang="hr-HR" sz="2200" dirty="0">
                <a:solidFill>
                  <a:srgbClr val="F2F2F2"/>
                </a:solidFill>
              </a:rPr>
              <a:t>Razgovarati ako je učenik/</a:t>
            </a:r>
            <a:r>
              <a:rPr lang="hr-HR" sz="2200" dirty="0" err="1">
                <a:solidFill>
                  <a:srgbClr val="F2F2F2"/>
                </a:solidFill>
              </a:rPr>
              <a:t>ca</a:t>
            </a:r>
            <a:r>
              <a:rPr lang="hr-HR" sz="2200" dirty="0">
                <a:solidFill>
                  <a:srgbClr val="F2F2F2"/>
                </a:solidFill>
              </a:rPr>
              <a:t> sam/a potaknuo/la temu</a:t>
            </a:r>
          </a:p>
          <a:p>
            <a:pPr marL="343080" marR="0" lvl="0" indent="-342720" algn="l" rtl="0">
              <a:lnSpc>
                <a:spcPct val="90000"/>
              </a:lnSpc>
              <a:spcBef>
                <a:spcPts val="1001"/>
              </a:spcBef>
              <a:spcAft>
                <a:spcPts val="0"/>
              </a:spcAft>
              <a:buClr>
                <a:srgbClr val="F2F2F2"/>
              </a:buClr>
              <a:buSzPts val="2200"/>
              <a:buFont typeface="Arial"/>
              <a:buChar char="•"/>
            </a:pPr>
            <a:r>
              <a:rPr lang="hr-HR" sz="2200" dirty="0">
                <a:solidFill>
                  <a:srgbClr val="F2F2F2"/>
                </a:solidFill>
              </a:rPr>
              <a:t>U razgovoru više slušati, ne savjetovati ništa vezano uz prehranu</a:t>
            </a:r>
            <a:endParaRPr sz="2200" b="0" strike="noStrik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3080" marR="0" lvl="0" indent="-342720" algn="l" rtl="0">
              <a:lnSpc>
                <a:spcPct val="90000"/>
              </a:lnSpc>
              <a:spcBef>
                <a:spcPts val="1001"/>
              </a:spcBef>
              <a:spcAft>
                <a:spcPts val="0"/>
              </a:spcAft>
              <a:buClr>
                <a:srgbClr val="F2F2F2"/>
              </a:buClr>
              <a:buSzPts val="2200"/>
              <a:buFont typeface="Arial"/>
              <a:buChar char="•"/>
            </a:pPr>
            <a:r>
              <a:rPr lang="hr-HR" sz="2200" b="0" strike="noStrike" dirty="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U dogovoru s roditeljima poštivati diskreciju vezano za dijagnozu</a:t>
            </a:r>
          </a:p>
          <a:p>
            <a:pPr marL="343080" marR="0" lvl="0" indent="-342720" algn="l" rtl="0">
              <a:lnSpc>
                <a:spcPct val="90000"/>
              </a:lnSpc>
              <a:spcBef>
                <a:spcPts val="1001"/>
              </a:spcBef>
              <a:spcAft>
                <a:spcPts val="0"/>
              </a:spcAft>
              <a:buClr>
                <a:srgbClr val="F2F2F2"/>
              </a:buClr>
              <a:buSzPts val="2200"/>
              <a:buFont typeface="Arial"/>
              <a:buChar char="•"/>
            </a:pPr>
            <a:r>
              <a:rPr lang="hr-HR" sz="2200" dirty="0">
                <a:solidFill>
                  <a:srgbClr val="F2F2F2"/>
                </a:solidFill>
              </a:rPr>
              <a:t>Educirati se, informirati se</a:t>
            </a:r>
          </a:p>
          <a:p>
            <a:pPr marL="360" marR="0" lvl="0" algn="l" rtl="0">
              <a:lnSpc>
                <a:spcPct val="90000"/>
              </a:lnSpc>
              <a:spcBef>
                <a:spcPts val="1001"/>
              </a:spcBef>
              <a:spcAft>
                <a:spcPts val="0"/>
              </a:spcAft>
              <a:buClr>
                <a:srgbClr val="F2F2F2"/>
              </a:buClr>
              <a:buSzPts val="2200"/>
            </a:pPr>
            <a:r>
              <a:rPr lang="hr-HR" sz="2200" b="0" strike="noStrike" dirty="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www.centarbea.hr</a:t>
            </a:r>
            <a:endParaRPr lang="hr-HR" sz="2200" b="0" strike="noStrike" dirty="0">
              <a:solidFill>
                <a:srgbClr val="F2F2F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3080" marR="0" lvl="0" indent="-342720" algn="l" rtl="0">
              <a:lnSpc>
                <a:spcPct val="90000"/>
              </a:lnSpc>
              <a:spcBef>
                <a:spcPts val="1001"/>
              </a:spcBef>
              <a:spcAft>
                <a:spcPts val="0"/>
              </a:spcAft>
              <a:buClr>
                <a:srgbClr val="F2F2F2"/>
              </a:buClr>
              <a:buSzPts val="2200"/>
              <a:buFont typeface="Arial"/>
              <a:buChar char="•"/>
            </a:pPr>
            <a:r>
              <a:rPr lang="hr-HR" sz="2200" b="0" strike="noStrike" dirty="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Surađivati s roditeljima i stručnom službom – pitati ih što da, što ne  </a:t>
            </a:r>
            <a:endParaRPr sz="2200" b="0" strike="noStrik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1001"/>
              </a:spcBef>
              <a:spcAft>
                <a:spcPts val="0"/>
              </a:spcAft>
              <a:buNone/>
            </a:pPr>
            <a:endParaRPr sz="2200" b="0" strike="noStrik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1" name="Google Shape;1041;p16"/>
          <p:cNvSpPr/>
          <p:nvPr/>
        </p:nvSpPr>
        <p:spPr>
          <a:xfrm>
            <a:off x="7127944" y="1241100"/>
            <a:ext cx="2160436" cy="1406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r-HR" sz="4400" b="1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Što NE</a:t>
            </a:r>
            <a:endParaRPr sz="4400" b="0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2" name="Google Shape;1042;p16"/>
          <p:cNvSpPr/>
          <p:nvPr/>
        </p:nvSpPr>
        <p:spPr>
          <a:xfrm>
            <a:off x="6175080" y="2067480"/>
            <a:ext cx="5801760" cy="3772800"/>
          </a:xfrm>
          <a:prstGeom prst="rect">
            <a:avLst/>
          </a:prstGeom>
          <a:noFill/>
          <a:ln>
            <a:noFill/>
          </a:ln>
          <a:effectLst>
            <a:outerShdw dist="19080" dir="5400000">
              <a:srgbClr val="000000">
                <a:alpha val="49803"/>
              </a:srgbClr>
            </a:outerShdw>
          </a:effectLst>
        </p:spPr>
        <p:txBody>
          <a:bodyPr spcFirstLastPara="1" wrap="square" lIns="122025" tIns="122025" rIns="122025" bIns="122025" anchor="t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strike="noStrik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3080" marR="0" lvl="0" indent="-342720" algn="l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Arial"/>
              <a:buChar char="•"/>
            </a:pPr>
            <a:r>
              <a:rPr lang="hr-HR" sz="2200" dirty="0">
                <a:solidFill>
                  <a:srgbClr val="FFFFFF"/>
                </a:solidFill>
              </a:rPr>
              <a:t>Komentirati izgled učenika – ni u pozitivnom ni u negativnom smislu (čak i drugih učenika)</a:t>
            </a:r>
          </a:p>
          <a:p>
            <a:pPr marL="343080" marR="0" lvl="0" indent="-342720" algn="l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Arial"/>
              <a:buChar char="•"/>
            </a:pPr>
            <a:r>
              <a:rPr lang="hr-HR" sz="2200" b="0" strike="noStrik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Poticati i/ili tjerati na jelo</a:t>
            </a:r>
          </a:p>
          <a:p>
            <a:pPr marL="343080" marR="0" lvl="0" indent="-342720" algn="l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Arial"/>
              <a:buChar char="•"/>
            </a:pPr>
            <a:r>
              <a:rPr lang="hr-HR" sz="2200" dirty="0">
                <a:solidFill>
                  <a:srgbClr val="FFFFFF"/>
                </a:solidFill>
              </a:rPr>
              <a:t>Šaliti se na temu mršavosti/debljine</a:t>
            </a:r>
          </a:p>
          <a:p>
            <a:pPr marL="343080" marR="0" lvl="0" indent="-342720" algn="l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Arial"/>
              <a:buChar char="•"/>
            </a:pPr>
            <a:r>
              <a:rPr lang="hr-HR" sz="2200" b="0" strike="noStrik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Ispitivati o bolesti</a:t>
            </a:r>
          </a:p>
          <a:p>
            <a:pPr marL="343080" marR="0" lvl="0" indent="-342720" algn="l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Arial"/>
              <a:buChar char="•"/>
            </a:pPr>
            <a:r>
              <a:rPr lang="hr-HR" sz="2200" dirty="0">
                <a:solidFill>
                  <a:srgbClr val="FFFFFF"/>
                </a:solidFill>
              </a:rPr>
              <a:t>Poticati na dijete (opasno u toj dobi, mora biti pod kontrolom liječnika i roditelja)</a:t>
            </a:r>
            <a:endParaRPr sz="2200" b="0" strike="noStrik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200" b="0" strike="noStrik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None/>
            </a:pPr>
            <a:endParaRPr sz="2200" b="0" strike="noStrik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5101504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873624" y="273600"/>
            <a:ext cx="9708296" cy="1144800"/>
          </a:xfrm>
        </p:spPr>
        <p:txBody>
          <a:bodyPr/>
          <a:lstStyle/>
          <a:p>
            <a:r>
              <a:rPr lang="hr-HR" sz="4000" b="1" dirty="0">
                <a:solidFill>
                  <a:schemeClr val="accent1"/>
                </a:solidFill>
              </a:rPr>
              <a:t>Rad u grupama</a:t>
            </a:r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609480" y="1418400"/>
            <a:ext cx="10972440" cy="4163400"/>
          </a:xfrm>
        </p:spPr>
        <p:txBody>
          <a:bodyPr/>
          <a:lstStyle/>
          <a:p>
            <a:pPr marL="50800" indent="0">
              <a:buNone/>
            </a:pPr>
            <a:endParaRPr lang="hr-HR" sz="2200" dirty="0">
              <a:solidFill>
                <a:schemeClr val="bg1"/>
              </a:solidFill>
            </a:endParaRPr>
          </a:p>
          <a:p>
            <a:pPr marL="50800" indent="0">
              <a:buNone/>
            </a:pPr>
            <a:r>
              <a:rPr lang="hr-HR" sz="2200" dirty="0">
                <a:solidFill>
                  <a:schemeClr val="bg1"/>
                </a:solidFill>
              </a:rPr>
              <a:t>Svaka grupa ima opisanu jednu realnu situaciju.</a:t>
            </a:r>
          </a:p>
          <a:p>
            <a:pPr marL="50800" indent="0">
              <a:buNone/>
            </a:pPr>
            <a:br>
              <a:rPr lang="hr-HR" sz="2200" dirty="0">
                <a:solidFill>
                  <a:schemeClr val="bg1"/>
                </a:solidFill>
              </a:rPr>
            </a:br>
            <a:r>
              <a:rPr lang="hr-HR" sz="2200" dirty="0">
                <a:solidFill>
                  <a:schemeClr val="bg1"/>
                </a:solidFill>
              </a:rPr>
              <a:t>Kroz razgovor u grupi podijelite i kratko zapišite:</a:t>
            </a:r>
          </a:p>
          <a:p>
            <a:pPr fontAlgn="base"/>
            <a:r>
              <a:rPr lang="hr-HR" sz="2200" dirty="0">
                <a:solidFill>
                  <a:schemeClr val="bg1"/>
                </a:solidFill>
              </a:rPr>
              <a:t>Koje osjećaje u vama budi opisana situacija?</a:t>
            </a:r>
          </a:p>
          <a:p>
            <a:pPr fontAlgn="base"/>
            <a:r>
              <a:rPr lang="hr-HR" sz="2200" dirty="0">
                <a:solidFill>
                  <a:schemeClr val="bg1"/>
                </a:solidFill>
              </a:rPr>
              <a:t>Koje sve simptome u opisu zamjećujete?</a:t>
            </a:r>
          </a:p>
          <a:p>
            <a:pPr fontAlgn="base"/>
            <a:r>
              <a:rPr lang="hr-HR" sz="2200" dirty="0">
                <a:solidFill>
                  <a:schemeClr val="bg1"/>
                </a:solidFill>
              </a:rPr>
              <a:t>Što mislite o kojem poremećaju se radi?</a:t>
            </a:r>
          </a:p>
          <a:p>
            <a:pPr fontAlgn="base"/>
            <a:r>
              <a:rPr lang="hr-HR" sz="2200" dirty="0">
                <a:solidFill>
                  <a:schemeClr val="bg1"/>
                </a:solidFill>
              </a:rPr>
              <a:t>Što biste učinili prvo? Koja bi bila vaša dva iduća koraka? </a:t>
            </a:r>
          </a:p>
          <a:p>
            <a:pPr marL="50800" indent="0" fontAlgn="base">
              <a:buNone/>
            </a:pPr>
            <a:r>
              <a:rPr lang="hr-HR" sz="2200" dirty="0">
                <a:solidFill>
                  <a:schemeClr val="bg1"/>
                </a:solidFill>
              </a:rPr>
              <a:t>(smije biti i više rješenja ☺)</a:t>
            </a:r>
          </a:p>
          <a:p>
            <a:pPr marL="50800" indent="0">
              <a:buNone/>
            </a:pPr>
            <a:br>
              <a:rPr lang="hr-HR" sz="2200" dirty="0">
                <a:solidFill>
                  <a:schemeClr val="bg1"/>
                </a:solidFill>
              </a:rPr>
            </a:br>
            <a:r>
              <a:rPr lang="hr-HR" sz="2200" dirty="0">
                <a:solidFill>
                  <a:schemeClr val="bg1"/>
                </a:solidFill>
              </a:rPr>
              <a:t>Odaberite predstavnika grupe.</a:t>
            </a:r>
          </a:p>
          <a:p>
            <a:br>
              <a:rPr lang="hr-HR" dirty="0"/>
            </a:b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45275679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1" name="Google Shape;1161;p32"/>
          <p:cNvSpPr/>
          <p:nvPr/>
        </p:nvSpPr>
        <p:spPr>
          <a:xfrm>
            <a:off x="1389600" y="1648080"/>
            <a:ext cx="4182840" cy="3005280"/>
          </a:xfrm>
          <a:prstGeom prst="rect">
            <a:avLst/>
          </a:prstGeom>
          <a:noFill/>
          <a:ln>
            <a:noFill/>
          </a:ln>
          <a:effectLst>
            <a:outerShdw dist="37674" dir="2700000">
              <a:srgbClr val="000000">
                <a:alpha val="40000"/>
              </a:srgbClr>
            </a:outerShdw>
          </a:effectLst>
        </p:spPr>
        <p:txBody>
          <a:bodyPr spcFirstLastPara="1" wrap="square" lIns="122025" tIns="122025" rIns="122025" bIns="1220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r-HR" sz="4000" b="1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Izvješća rada u skupinama</a:t>
            </a:r>
            <a:endParaRPr sz="4000" b="0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2" name="Google Shape;1162;p32"/>
          <p:cNvSpPr/>
          <p:nvPr/>
        </p:nvSpPr>
        <p:spPr>
          <a:xfrm>
            <a:off x="6006240" y="354960"/>
            <a:ext cx="5402160" cy="5329080"/>
          </a:xfrm>
          <a:prstGeom prst="ellipse">
            <a:avLst/>
          </a:pr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3" name="Google Shape;1163;p32"/>
          <p:cNvSpPr/>
          <p:nvPr/>
        </p:nvSpPr>
        <p:spPr>
          <a:xfrm>
            <a:off x="5931720" y="291600"/>
            <a:ext cx="5551560" cy="5551560"/>
          </a:xfrm>
          <a:prstGeom prst="donut">
            <a:avLst>
              <a:gd name="adj" fmla="val 3053"/>
            </a:avLst>
          </a:prstGeom>
          <a:solidFill>
            <a:schemeClr val="lt2"/>
          </a:solidFill>
          <a:ln>
            <a:noFill/>
          </a:ln>
          <a:effectLst>
            <a:outerShdw blurRad="57150" dist="19080" dir="5400000" algn="bl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1" name="Google Shape;1131;p29"/>
          <p:cNvSpPr/>
          <p:nvPr/>
        </p:nvSpPr>
        <p:spPr>
          <a:xfrm>
            <a:off x="2680401" y="6318132"/>
            <a:ext cx="11680527" cy="1838473"/>
          </a:xfrm>
          <a:prstGeom prst="rect">
            <a:avLst/>
          </a:prstGeom>
          <a:noFill/>
          <a:ln>
            <a:noFill/>
          </a:ln>
          <a:effectLst>
            <a:outerShdw dist="37674" dir="2700000">
              <a:srgbClr val="000000">
                <a:alpha val="40000"/>
              </a:srgbClr>
            </a:outerShdw>
          </a:effectLst>
        </p:spPr>
        <p:txBody>
          <a:bodyPr spcFirstLastPara="1" wrap="square" lIns="122025" tIns="122025" rIns="122025" bIns="122025" anchor="ctr" anchorCtr="0">
            <a:noAutofit/>
          </a:bodyPr>
          <a:lstStyle/>
          <a:p>
            <a:pPr algn="ctr"/>
            <a:br>
              <a:rPr lang="pl-PL" sz="4000" dirty="0"/>
            </a:br>
            <a:endParaRPr sz="4000" b="0" strike="noStrik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32" name="Google Shape;1132;p29"/>
          <p:cNvSpPr/>
          <p:nvPr/>
        </p:nvSpPr>
        <p:spPr>
          <a:xfrm>
            <a:off x="707760" y="6278040"/>
            <a:ext cx="11379240" cy="579240"/>
          </a:xfrm>
          <a:prstGeom prst="rect">
            <a:avLst/>
          </a:prstGeom>
          <a:noFill/>
          <a:ln>
            <a:noFill/>
          </a:ln>
          <a:effectLst>
            <a:outerShdw dist="19080" dir="5400000">
              <a:srgbClr val="000000">
                <a:alpha val="49803"/>
              </a:srgbClr>
            </a:outerShdw>
          </a:effectLst>
        </p:spPr>
        <p:txBody>
          <a:bodyPr spcFirstLastPara="1" wrap="square" lIns="122025" tIns="122025" rIns="122025" bIns="122025" anchor="b" anchorCtr="0">
            <a:noAutofit/>
          </a:bodyPr>
          <a:lstStyle/>
          <a:p>
            <a:pPr marL="45720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r-HR" sz="2200" b="0" strike="noStrike">
                <a:solidFill>
                  <a:srgbClr val="FFFFFF"/>
                </a:solidFill>
                <a:latin typeface="Itim"/>
                <a:ea typeface="Itim"/>
                <a:cs typeface="Itim"/>
                <a:sym typeface="Itim"/>
              </a:rPr>
              <a:t>― Irene M. Pepperberg</a:t>
            </a:r>
            <a:endParaRPr sz="2200" b="0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26" name="Picture 2" descr="https://lh7-us.googleusercontent.com/PtipyvrPqFW45w7_8A7Unoccs28JzFzAgGj9cwe-FaLGotR_TpkeE_816eXPXrrv3ZP1Ypkk5oQLjfNfiOj19EXkoQRjUCm5SVQyG1s13XCkgshiIBVEL7UsKSS2sfWUDFMyVY9DVeVjY1aGk3mPyQ=s204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0196" y="1843412"/>
            <a:ext cx="7231343" cy="3454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451861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304680" y="1308956"/>
            <a:ext cx="10972440" cy="3977280"/>
          </a:xfrm>
        </p:spPr>
        <p:txBody>
          <a:bodyPr/>
          <a:lstStyle/>
          <a:p>
            <a:pPr fontAlgn="base"/>
            <a:r>
              <a:rPr lang="hr-HR" sz="2200" dirty="0">
                <a:solidFill>
                  <a:schemeClr val="bg1"/>
                </a:solidFill>
              </a:rPr>
              <a:t>Pitanjem se ne sugerira samoubojstvo, niti ga se čini vjerojatnijim.</a:t>
            </a:r>
          </a:p>
          <a:p>
            <a:pPr fontAlgn="base"/>
            <a:r>
              <a:rPr lang="hr-HR" sz="2200" dirty="0">
                <a:solidFill>
                  <a:schemeClr val="bg1"/>
                </a:solidFill>
              </a:rPr>
              <a:t>Otvoreni razgovor će dijete ili mlada osoba vjerojatnije doživjeti kao olakšanje nego nametanje. </a:t>
            </a:r>
          </a:p>
          <a:p>
            <a:pPr fontAlgn="base"/>
            <a:r>
              <a:rPr lang="hr-HR" sz="2200" dirty="0">
                <a:solidFill>
                  <a:schemeClr val="bg1"/>
                </a:solidFill>
              </a:rPr>
              <a:t>Depresivne osobe koje su upitane o svojim mislima i ponašanju su manje uznemirene od suicidalnih mladih osoba koje nisu pitane. </a:t>
            </a:r>
          </a:p>
          <a:p>
            <a:pPr fontAlgn="base"/>
            <a:r>
              <a:rPr lang="hr-HR" sz="2200" dirty="0">
                <a:solidFill>
                  <a:schemeClr val="bg1"/>
                </a:solidFill>
              </a:rPr>
              <a:t>Djeca/mladi su najčešće iskreni kad ih netko pita, čak i ako o tome sami nikada ne bi počeli razgovarati. </a:t>
            </a:r>
          </a:p>
          <a:p>
            <a:pPr marL="50800" indent="0" fontAlgn="base">
              <a:buNone/>
            </a:pPr>
            <a:endParaRPr lang="hr-HR" sz="2200" dirty="0">
              <a:solidFill>
                <a:schemeClr val="bg1"/>
              </a:solidFill>
            </a:endParaRPr>
          </a:p>
          <a:p>
            <a:pPr marL="50800" indent="0" fontAlgn="base">
              <a:buNone/>
            </a:pPr>
            <a:endParaRPr lang="hr-HR" sz="2200" dirty="0">
              <a:solidFill>
                <a:schemeClr val="bg1"/>
              </a:solidFill>
            </a:endParaRPr>
          </a:p>
          <a:p>
            <a:pPr marL="50800" indent="0" fontAlgn="base">
              <a:buNone/>
            </a:pPr>
            <a:r>
              <a:rPr lang="hr-HR" sz="2200" b="1" dirty="0">
                <a:solidFill>
                  <a:schemeClr val="accent1"/>
                </a:solidFill>
              </a:rPr>
              <a:t>Ozbiljni simptomi narušenog mentalnog zdravlja ne smiju ostati tajna. </a:t>
            </a:r>
          </a:p>
          <a:p>
            <a:pPr marL="50800" indent="0" fontAlgn="base">
              <a:buNone/>
            </a:pPr>
            <a:r>
              <a:rPr lang="hr-HR" sz="2200" b="1" dirty="0">
                <a:solidFill>
                  <a:schemeClr val="accent1"/>
                </a:solidFill>
              </a:rPr>
              <a:t>Uključivanjem stručne osobe na pravi način se ne narušava povjerenje </a:t>
            </a:r>
          </a:p>
          <a:p>
            <a:pPr marL="50800" indent="0" fontAlgn="base">
              <a:buNone/>
            </a:pPr>
            <a:r>
              <a:rPr lang="hr-HR" sz="2200" b="1" dirty="0">
                <a:solidFill>
                  <a:schemeClr val="accent1"/>
                </a:solidFill>
              </a:rPr>
              <a:t>nego postupa odgovorno, zrelo i profesionalno.</a:t>
            </a:r>
          </a:p>
          <a:p>
            <a:endParaRPr lang="hr-HR" sz="22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840340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dirty="0" err="1">
                <a:solidFill>
                  <a:schemeClr val="accent1"/>
                </a:solidFill>
              </a:rPr>
              <a:t>Zaštitni</a:t>
            </a:r>
            <a:r>
              <a:rPr lang="en-US" sz="4000" b="1" dirty="0">
                <a:solidFill>
                  <a:schemeClr val="accent1"/>
                </a:solidFill>
              </a:rPr>
              <a:t> </a:t>
            </a:r>
            <a:r>
              <a:rPr lang="en-US" sz="4000" b="1" dirty="0" err="1">
                <a:solidFill>
                  <a:schemeClr val="accent1"/>
                </a:solidFill>
              </a:rPr>
              <a:t>čimbenici</a:t>
            </a:r>
            <a:endParaRPr lang="hr-HR" sz="4000" b="1" dirty="0">
              <a:solidFill>
                <a:schemeClr val="accent1"/>
              </a:solidFill>
            </a:endParaRPr>
          </a:p>
        </p:txBody>
      </p:sp>
      <p:sp>
        <p:nvSpPr>
          <p:cNvPr id="4" name="AutoShape 2" descr="https://euc-powerpoint.officeapps.live.com/pods/GetClipboardImage.ashx?Id=9fea465f-2323-4ba5-a492-e70c0319716c&amp;DC=GEU2&amp;pkey=5f8f6f68-0ec1-4e17-a047-a18ffacd8148&amp;wdwaccluster=GEU2"/>
          <p:cNvSpPr>
            <a:spLocks noChangeAspect="1" noChangeArrowheads="1"/>
          </p:cNvSpPr>
          <p:nvPr/>
        </p:nvSpPr>
        <p:spPr bwMode="auto">
          <a:xfrm>
            <a:off x="21272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r-HR"/>
          </a:p>
        </p:txBody>
      </p:sp>
      <p:sp>
        <p:nvSpPr>
          <p:cNvPr id="5" name="AutoShape 4" descr="https://euc-powerpoint.officeapps.live.com/pods/GetClipboardImage.ashx?Id=9fea465f-2323-4ba5-a492-e70c0319716c&amp;DC=GEU2&amp;pkey=5f8f6f68-0ec1-4e17-a047-a18ffacd8148&amp;wdwaccluster=GEU2"/>
          <p:cNvSpPr>
            <a:spLocks noGrp="1" noChangeAspect="1" noChangeArrowheads="1"/>
          </p:cNvSpPr>
          <p:nvPr>
            <p:ph type="subTitle" idx="1"/>
          </p:nvPr>
        </p:nvSpPr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/>
            <a:r>
              <a:rPr lang="hr-HR" dirty="0"/>
              <a:t> </a:t>
            </a:r>
            <a:r>
              <a:rPr lang="en-US" sz="2200" dirty="0" err="1">
                <a:solidFill>
                  <a:schemeClr val="bg1"/>
                </a:solidFill>
              </a:rPr>
              <a:t>Dobri</a:t>
            </a:r>
            <a:r>
              <a:rPr lang="en-US" sz="2200" dirty="0">
                <a:solidFill>
                  <a:schemeClr val="bg1"/>
                </a:solidFill>
              </a:rPr>
              <a:t> </a:t>
            </a:r>
            <a:r>
              <a:rPr lang="en-US" sz="2200" dirty="0" err="1">
                <a:solidFill>
                  <a:schemeClr val="bg1"/>
                </a:solidFill>
              </a:rPr>
              <a:t>odnosi</a:t>
            </a:r>
            <a:r>
              <a:rPr lang="en-US" sz="2200" dirty="0">
                <a:solidFill>
                  <a:schemeClr val="bg1"/>
                </a:solidFill>
              </a:rPr>
              <a:t> u </a:t>
            </a:r>
            <a:r>
              <a:rPr lang="en-US" sz="2200" dirty="0" err="1">
                <a:solidFill>
                  <a:schemeClr val="bg1"/>
                </a:solidFill>
              </a:rPr>
              <a:t>obitelji</a:t>
            </a:r>
            <a:r>
              <a:rPr lang="en-US" sz="2200" dirty="0">
                <a:solidFill>
                  <a:schemeClr val="bg1"/>
                </a:solidFill>
              </a:rPr>
              <a:t>​</a:t>
            </a:r>
          </a:p>
          <a:p>
            <a:pPr fontAlgn="base"/>
            <a:r>
              <a:rPr lang="en-US" sz="2200" dirty="0">
                <a:solidFill>
                  <a:schemeClr val="bg1"/>
                </a:solidFill>
              </a:rPr>
              <a:t> </a:t>
            </a:r>
            <a:r>
              <a:rPr lang="en-US" sz="2200" dirty="0" err="1">
                <a:solidFill>
                  <a:schemeClr val="bg1"/>
                </a:solidFill>
              </a:rPr>
              <a:t>Podrška</a:t>
            </a:r>
            <a:r>
              <a:rPr lang="en-US" sz="2200" dirty="0">
                <a:solidFill>
                  <a:schemeClr val="bg1"/>
                </a:solidFill>
              </a:rPr>
              <a:t> </a:t>
            </a:r>
            <a:r>
              <a:rPr lang="en-US" sz="2200" dirty="0" err="1">
                <a:solidFill>
                  <a:schemeClr val="bg1"/>
                </a:solidFill>
              </a:rPr>
              <a:t>obitelji</a:t>
            </a:r>
            <a:r>
              <a:rPr lang="en-US" sz="2200" dirty="0">
                <a:solidFill>
                  <a:schemeClr val="bg1"/>
                </a:solidFill>
              </a:rPr>
              <a:t> </a:t>
            </a:r>
            <a:r>
              <a:rPr lang="en-US" sz="2200" dirty="0" err="1">
                <a:solidFill>
                  <a:schemeClr val="bg1"/>
                </a:solidFill>
              </a:rPr>
              <a:t>i</a:t>
            </a:r>
            <a:r>
              <a:rPr lang="en-US" sz="2200" dirty="0">
                <a:solidFill>
                  <a:schemeClr val="bg1"/>
                </a:solidFill>
              </a:rPr>
              <a:t> </a:t>
            </a:r>
            <a:r>
              <a:rPr lang="en-US" sz="2200" dirty="0" err="1">
                <a:solidFill>
                  <a:schemeClr val="bg1"/>
                </a:solidFill>
              </a:rPr>
              <a:t>prijatelja</a:t>
            </a:r>
            <a:r>
              <a:rPr lang="en-US" sz="2200" dirty="0">
                <a:solidFill>
                  <a:schemeClr val="bg1"/>
                </a:solidFill>
              </a:rPr>
              <a:t>​</a:t>
            </a:r>
          </a:p>
          <a:p>
            <a:pPr fontAlgn="base"/>
            <a:r>
              <a:rPr lang="en-US" sz="2200" dirty="0">
                <a:solidFill>
                  <a:schemeClr val="bg1"/>
                </a:solidFill>
              </a:rPr>
              <a:t> </a:t>
            </a:r>
            <a:r>
              <a:rPr lang="en-US" sz="2200" dirty="0" err="1">
                <a:solidFill>
                  <a:schemeClr val="bg1"/>
                </a:solidFill>
              </a:rPr>
              <a:t>Privrženost</a:t>
            </a:r>
            <a:r>
              <a:rPr lang="en-US" sz="2200" dirty="0">
                <a:solidFill>
                  <a:schemeClr val="bg1"/>
                </a:solidFill>
              </a:rPr>
              <a:t> </a:t>
            </a:r>
            <a:r>
              <a:rPr lang="en-US" sz="2200" dirty="0" err="1">
                <a:solidFill>
                  <a:schemeClr val="bg1"/>
                </a:solidFill>
              </a:rPr>
              <a:t>školi</a:t>
            </a:r>
            <a:r>
              <a:rPr lang="hr-HR" sz="2200" dirty="0">
                <a:solidFill>
                  <a:schemeClr val="bg1"/>
                </a:solidFill>
              </a:rPr>
              <a:t> – pozitivna školska klima</a:t>
            </a:r>
            <a:endParaRPr lang="en-US" sz="2200" dirty="0">
              <a:solidFill>
                <a:schemeClr val="bg1"/>
              </a:solidFill>
            </a:endParaRPr>
          </a:p>
          <a:p>
            <a:pPr fontAlgn="base"/>
            <a:r>
              <a:rPr lang="en-US" sz="2200" dirty="0">
                <a:solidFill>
                  <a:schemeClr val="bg1"/>
                </a:solidFill>
              </a:rPr>
              <a:t> </a:t>
            </a:r>
            <a:r>
              <a:rPr lang="en-US" sz="2200" dirty="0" err="1">
                <a:solidFill>
                  <a:schemeClr val="bg1"/>
                </a:solidFill>
              </a:rPr>
              <a:t>Dobre</a:t>
            </a:r>
            <a:r>
              <a:rPr lang="en-US" sz="2200" dirty="0">
                <a:solidFill>
                  <a:schemeClr val="bg1"/>
                </a:solidFill>
              </a:rPr>
              <a:t> </a:t>
            </a:r>
            <a:r>
              <a:rPr lang="en-US" sz="2200" dirty="0" err="1">
                <a:solidFill>
                  <a:schemeClr val="bg1"/>
                </a:solidFill>
              </a:rPr>
              <a:t>socijalne</a:t>
            </a:r>
            <a:r>
              <a:rPr lang="en-US" sz="2200" dirty="0">
                <a:solidFill>
                  <a:schemeClr val="bg1"/>
                </a:solidFill>
              </a:rPr>
              <a:t> </a:t>
            </a:r>
            <a:r>
              <a:rPr lang="en-US" sz="2200" dirty="0" err="1">
                <a:solidFill>
                  <a:schemeClr val="bg1"/>
                </a:solidFill>
              </a:rPr>
              <a:t>vještine</a:t>
            </a:r>
            <a:r>
              <a:rPr lang="en-US" sz="2200" dirty="0">
                <a:solidFill>
                  <a:schemeClr val="bg1"/>
                </a:solidFill>
              </a:rPr>
              <a:t>​</a:t>
            </a:r>
          </a:p>
          <a:p>
            <a:pPr fontAlgn="base"/>
            <a:r>
              <a:rPr lang="en-US" sz="2200" dirty="0">
                <a:solidFill>
                  <a:schemeClr val="bg1"/>
                </a:solidFill>
              </a:rPr>
              <a:t> </a:t>
            </a:r>
            <a:r>
              <a:rPr lang="en-US" sz="2200" dirty="0" err="1">
                <a:solidFill>
                  <a:schemeClr val="bg1"/>
                </a:solidFill>
              </a:rPr>
              <a:t>Traženje</a:t>
            </a:r>
            <a:r>
              <a:rPr lang="en-US" sz="2200" dirty="0">
                <a:solidFill>
                  <a:schemeClr val="bg1"/>
                </a:solidFill>
              </a:rPr>
              <a:t> </a:t>
            </a:r>
            <a:r>
              <a:rPr lang="en-US" sz="2200" dirty="0" err="1">
                <a:solidFill>
                  <a:schemeClr val="bg1"/>
                </a:solidFill>
              </a:rPr>
              <a:t>pomoći</a:t>
            </a:r>
            <a:r>
              <a:rPr lang="en-US" sz="2200" dirty="0">
                <a:solidFill>
                  <a:schemeClr val="bg1"/>
                </a:solidFill>
              </a:rPr>
              <a:t> </a:t>
            </a:r>
            <a:r>
              <a:rPr lang="en-US" sz="2200" dirty="0" err="1">
                <a:solidFill>
                  <a:schemeClr val="bg1"/>
                </a:solidFill>
              </a:rPr>
              <a:t>i</a:t>
            </a:r>
            <a:r>
              <a:rPr lang="en-US" sz="2200" dirty="0">
                <a:solidFill>
                  <a:schemeClr val="bg1"/>
                </a:solidFill>
              </a:rPr>
              <a:t> </a:t>
            </a:r>
            <a:r>
              <a:rPr lang="en-US" sz="2200" dirty="0" err="1">
                <a:solidFill>
                  <a:schemeClr val="bg1"/>
                </a:solidFill>
              </a:rPr>
              <a:t>savjeta</a:t>
            </a:r>
            <a:r>
              <a:rPr lang="en-US" sz="2200" dirty="0">
                <a:solidFill>
                  <a:schemeClr val="bg1"/>
                </a:solidFill>
              </a:rPr>
              <a:t>​</a:t>
            </a:r>
          </a:p>
          <a:p>
            <a:pPr fontAlgn="base"/>
            <a:r>
              <a:rPr lang="en-US" sz="2200" dirty="0">
                <a:solidFill>
                  <a:schemeClr val="bg1"/>
                </a:solidFill>
              </a:rPr>
              <a:t> </a:t>
            </a:r>
            <a:r>
              <a:rPr lang="en-US" sz="2200" dirty="0" err="1">
                <a:solidFill>
                  <a:schemeClr val="bg1"/>
                </a:solidFill>
              </a:rPr>
              <a:t>Pomaganje</a:t>
            </a:r>
            <a:r>
              <a:rPr lang="en-US" sz="2200" dirty="0">
                <a:solidFill>
                  <a:schemeClr val="bg1"/>
                </a:solidFill>
              </a:rPr>
              <a:t> </a:t>
            </a:r>
            <a:r>
              <a:rPr lang="en-US" sz="2200" dirty="0" err="1">
                <a:solidFill>
                  <a:schemeClr val="bg1"/>
                </a:solidFill>
              </a:rPr>
              <a:t>drugima</a:t>
            </a:r>
            <a:r>
              <a:rPr lang="en-US" sz="2200" dirty="0">
                <a:solidFill>
                  <a:schemeClr val="bg1"/>
                </a:solidFill>
              </a:rPr>
              <a:t>​</a:t>
            </a:r>
          </a:p>
          <a:p>
            <a:pPr fontAlgn="base"/>
            <a:r>
              <a:rPr lang="en-US" sz="2200" dirty="0">
                <a:solidFill>
                  <a:schemeClr val="bg1"/>
                </a:solidFill>
              </a:rPr>
              <a:t> </a:t>
            </a:r>
            <a:r>
              <a:rPr lang="en-US" sz="2200" dirty="0" err="1">
                <a:solidFill>
                  <a:schemeClr val="bg1"/>
                </a:solidFill>
              </a:rPr>
              <a:t>Sudjelovanje</a:t>
            </a:r>
            <a:r>
              <a:rPr lang="en-US" sz="2200" dirty="0">
                <a:solidFill>
                  <a:schemeClr val="bg1"/>
                </a:solidFill>
              </a:rPr>
              <a:t> u </a:t>
            </a:r>
            <a:r>
              <a:rPr lang="en-US" sz="2200" dirty="0" err="1">
                <a:solidFill>
                  <a:schemeClr val="bg1"/>
                </a:solidFill>
              </a:rPr>
              <a:t>pozitivnim</a:t>
            </a:r>
            <a:r>
              <a:rPr lang="en-US" sz="2200" dirty="0">
                <a:solidFill>
                  <a:schemeClr val="bg1"/>
                </a:solidFill>
              </a:rPr>
              <a:t> </a:t>
            </a:r>
            <a:r>
              <a:rPr lang="en-US" sz="2200" dirty="0" err="1">
                <a:solidFill>
                  <a:schemeClr val="bg1"/>
                </a:solidFill>
              </a:rPr>
              <a:t>socijalnim</a:t>
            </a:r>
            <a:r>
              <a:rPr lang="en-US" sz="2200" dirty="0">
                <a:solidFill>
                  <a:schemeClr val="bg1"/>
                </a:solidFill>
              </a:rPr>
              <a:t> </a:t>
            </a:r>
            <a:r>
              <a:rPr lang="en-US" sz="2200" dirty="0" err="1">
                <a:solidFill>
                  <a:schemeClr val="bg1"/>
                </a:solidFill>
              </a:rPr>
              <a:t>aktivnostima</a:t>
            </a:r>
            <a:r>
              <a:rPr lang="en-US" sz="2200" dirty="0">
                <a:solidFill>
                  <a:schemeClr val="bg1"/>
                </a:solidFill>
              </a:rPr>
              <a:t>​</a:t>
            </a:r>
          </a:p>
          <a:p>
            <a:endParaRPr lang="hr-HR" sz="2200" dirty="0">
              <a:solidFill>
                <a:schemeClr val="bg1"/>
              </a:solidFill>
            </a:endParaRPr>
          </a:p>
        </p:txBody>
      </p:sp>
      <p:pic>
        <p:nvPicPr>
          <p:cNvPr id="7" name="Slika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0593" y="1604520"/>
            <a:ext cx="3251948" cy="2299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1587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8" name="Google Shape;948;p4"/>
          <p:cNvSpPr txBox="1">
            <a:spLocks noGrp="1"/>
          </p:cNvSpPr>
          <p:nvPr>
            <p:ph type="subTitle" idx="1"/>
          </p:nvPr>
        </p:nvSpPr>
        <p:spPr>
          <a:xfrm>
            <a:off x="299258" y="875072"/>
            <a:ext cx="10540538" cy="47277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457200" marR="0" lvl="0" indent="-457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D8D8D8"/>
              </a:buClr>
              <a:buSzPts val="2800"/>
              <a:buFont typeface="Arial"/>
              <a:buChar char="•"/>
            </a:pPr>
            <a:r>
              <a:rPr lang="hr-HR" sz="2800" b="0" i="0" u="none" strike="noStrike" cap="none" dirty="0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rPr>
              <a:t>Kako biste vi definirali pojam mentalno zdravlje?</a:t>
            </a:r>
            <a:endParaRPr sz="2800" b="0" i="0" u="none" strike="noStrike" cap="none" dirty="0">
              <a:solidFill>
                <a:srgbClr val="D8D8D8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457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D8D8D8"/>
              </a:buClr>
              <a:buSzPts val="2800"/>
              <a:buFont typeface="Arial"/>
              <a:buChar char="•"/>
            </a:pPr>
            <a:r>
              <a:rPr lang="hr-HR" sz="2800" b="0" i="0" u="none" strike="noStrike" cap="none" dirty="0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rPr>
              <a:t>Koje su po vama najveće prepreke zbog kojih veliki broj djece i mladih ne dobiva na vrijeme stručnu pomoć kod problema mentalnog zdravlja?</a:t>
            </a:r>
            <a:endParaRPr sz="2800" b="0" i="0" u="none" strike="noStrike" cap="none" dirty="0">
              <a:solidFill>
                <a:srgbClr val="D8D8D8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457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D8D8D8"/>
              </a:buClr>
              <a:buSzPts val="2800"/>
              <a:buFont typeface="Arial"/>
              <a:buChar char="•"/>
            </a:pPr>
            <a:r>
              <a:rPr lang="hr-HR" sz="2800" b="0" i="0" u="none" strike="noStrike" cap="none" dirty="0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rPr>
              <a:t>Koja je uloga učitelja u zaštiti mentalnog zdravlja djece i mladih?</a:t>
            </a:r>
            <a:endParaRPr sz="2800" b="0" i="0" u="none" strike="noStrike" cap="none" dirty="0">
              <a:solidFill>
                <a:srgbClr val="D8D8D8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457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D8D8D8"/>
              </a:buClr>
              <a:buSzPts val="2800"/>
              <a:buFont typeface="Arial"/>
              <a:buChar char="•"/>
            </a:pPr>
            <a:r>
              <a:rPr lang="hr-HR" sz="2800" b="0" i="0" u="none" strike="noStrike" cap="none" dirty="0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rPr>
              <a:t>Koje kvalitete treba imati učitelj kako bi bio dobra podrška djeci i mladima s kojima radi? </a:t>
            </a:r>
            <a:endParaRPr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8" name="Google Shape;1168;p33"/>
          <p:cNvSpPr/>
          <p:nvPr/>
        </p:nvSpPr>
        <p:spPr>
          <a:xfrm>
            <a:off x="2581200" y="517320"/>
            <a:ext cx="9194400" cy="762840"/>
          </a:xfrm>
          <a:prstGeom prst="rect">
            <a:avLst/>
          </a:prstGeom>
          <a:noFill/>
          <a:ln>
            <a:noFill/>
          </a:ln>
          <a:effectLst>
            <a:outerShdw dist="37674" dir="2700000">
              <a:srgbClr val="000000">
                <a:alpha val="40000"/>
              </a:srgbClr>
            </a:outerShdw>
          </a:effectLst>
        </p:spPr>
        <p:txBody>
          <a:bodyPr spcFirstLastPara="1" wrap="square" lIns="122025" tIns="122025" rIns="122025" bIns="1220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r-HR" sz="4000" b="0" strike="noStrike">
                <a:solidFill>
                  <a:srgbClr val="FFC000"/>
                </a:solidFill>
                <a:latin typeface="Arial"/>
                <a:ea typeface="Arial"/>
                <a:cs typeface="Arial"/>
                <a:sym typeface="Arial"/>
              </a:rPr>
              <a:t>Izvori besplatne psihološke pomoći</a:t>
            </a:r>
            <a:endParaRPr sz="4000" b="0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9" name="Google Shape;1169;p33"/>
          <p:cNvSpPr/>
          <p:nvPr/>
        </p:nvSpPr>
        <p:spPr>
          <a:xfrm>
            <a:off x="298440" y="2270520"/>
            <a:ext cx="2395080" cy="606240"/>
          </a:xfrm>
          <a:prstGeom prst="rect">
            <a:avLst/>
          </a:prstGeom>
          <a:noFill/>
          <a:ln>
            <a:noFill/>
          </a:ln>
          <a:effectLst>
            <a:outerShdw dist="19080" dir="5400000">
              <a:srgbClr val="000000">
                <a:alpha val="49803"/>
              </a:srgbClr>
            </a:outerShdw>
          </a:effectLst>
        </p:spPr>
        <p:txBody>
          <a:bodyPr spcFirstLastPara="1" wrap="square" lIns="122025" tIns="122025" rIns="122025" bIns="1220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r-HR" sz="2400" b="1" strike="noStrike">
                <a:solidFill>
                  <a:srgbClr val="F3BB63"/>
                </a:solidFill>
                <a:latin typeface="Arial"/>
                <a:ea typeface="Arial"/>
                <a:cs typeface="Arial"/>
                <a:sym typeface="Arial"/>
              </a:rPr>
              <a:t>KBC Zagreb</a:t>
            </a:r>
            <a:endParaRPr sz="2400" b="0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0" name="Google Shape;1170;p33"/>
          <p:cNvSpPr/>
          <p:nvPr/>
        </p:nvSpPr>
        <p:spPr>
          <a:xfrm>
            <a:off x="2820240" y="3314880"/>
            <a:ext cx="1996920" cy="1825560"/>
          </a:xfrm>
          <a:prstGeom prst="rect">
            <a:avLst/>
          </a:prstGeom>
          <a:noFill/>
          <a:ln>
            <a:noFill/>
          </a:ln>
          <a:effectLst>
            <a:outerShdw dist="19080" dir="5400000">
              <a:srgbClr val="000000">
                <a:alpha val="49803"/>
              </a:srgbClr>
            </a:outerShdw>
          </a:effectLst>
        </p:spPr>
        <p:txBody>
          <a:bodyPr spcFirstLastPara="1" wrap="square" lIns="122025" tIns="122025" rIns="122025" bIns="122025" anchor="t" anchorCtr="0">
            <a:noAutofit/>
          </a:bodyPr>
          <a:lstStyle/>
          <a:p>
            <a:pPr marL="0" marR="0" lvl="0" indent="0" algn="ctr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r-HR" sz="2000" b="0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116111 djeca</a:t>
            </a:r>
            <a:endParaRPr sz="2000" b="0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14000"/>
              </a:lnSpc>
              <a:spcBef>
                <a:spcPts val="2100"/>
              </a:spcBef>
              <a:spcAft>
                <a:spcPts val="0"/>
              </a:spcAft>
              <a:buNone/>
            </a:pPr>
            <a:r>
              <a:rPr lang="hr-HR" sz="2000" b="0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0800 0800 roditelji</a:t>
            </a:r>
            <a:endParaRPr sz="2000" b="0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1" name="Google Shape;1171;p33"/>
          <p:cNvSpPr/>
          <p:nvPr/>
        </p:nvSpPr>
        <p:spPr>
          <a:xfrm>
            <a:off x="2688120" y="2262240"/>
            <a:ext cx="2131560" cy="606240"/>
          </a:xfrm>
          <a:prstGeom prst="rect">
            <a:avLst/>
          </a:prstGeom>
          <a:noFill/>
          <a:ln>
            <a:noFill/>
          </a:ln>
          <a:effectLst>
            <a:outerShdw dist="19080" dir="5400000">
              <a:srgbClr val="000000">
                <a:alpha val="49803"/>
              </a:srgbClr>
            </a:outerShdw>
          </a:effectLst>
        </p:spPr>
        <p:txBody>
          <a:bodyPr spcFirstLastPara="1" wrap="square" lIns="122025" tIns="122025" rIns="122025" bIns="1220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r-HR" sz="2400" b="1" strike="noStrike">
                <a:solidFill>
                  <a:srgbClr val="F3BB63"/>
                </a:solidFill>
                <a:latin typeface="Arial"/>
                <a:ea typeface="Arial"/>
                <a:cs typeface="Arial"/>
                <a:sym typeface="Arial"/>
              </a:rPr>
              <a:t>Hrabri </a:t>
            </a:r>
            <a:endParaRPr sz="2400" b="0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r-HR" sz="2400" b="1" strike="noStrike">
                <a:solidFill>
                  <a:srgbClr val="F3BB63"/>
                </a:solidFill>
                <a:latin typeface="Arial"/>
                <a:ea typeface="Arial"/>
                <a:cs typeface="Arial"/>
                <a:sym typeface="Arial"/>
              </a:rPr>
              <a:t>telefon</a:t>
            </a:r>
            <a:endParaRPr sz="2400" b="0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2" name="Google Shape;1172;p33"/>
          <p:cNvSpPr/>
          <p:nvPr/>
        </p:nvSpPr>
        <p:spPr>
          <a:xfrm>
            <a:off x="5135040" y="3314880"/>
            <a:ext cx="1996920" cy="1825560"/>
          </a:xfrm>
          <a:prstGeom prst="rect">
            <a:avLst/>
          </a:prstGeom>
          <a:noFill/>
          <a:ln>
            <a:noFill/>
          </a:ln>
          <a:effectLst>
            <a:outerShdw dist="19080" dir="5400000">
              <a:srgbClr val="000000">
                <a:alpha val="49803"/>
              </a:srgbClr>
            </a:outerShdw>
          </a:effectLst>
        </p:spPr>
        <p:txBody>
          <a:bodyPr spcFirstLastPara="1" wrap="square" lIns="122025" tIns="122025" rIns="122025" bIns="1220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r-HR" sz="2000" b="0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Heinzelova 62a </a:t>
            </a:r>
            <a:endParaRPr sz="2000" b="0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r-HR" sz="2000" b="0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Psihološko </a:t>
            </a:r>
            <a:endParaRPr sz="2000" b="0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r-HR" sz="2000" b="0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savjetovalište </a:t>
            </a:r>
            <a:endParaRPr sz="2000" b="0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r-HR" sz="2000" b="0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Savjetovanje i za roditelje </a:t>
            </a:r>
            <a:endParaRPr sz="2000" b="0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3" name="Google Shape;1173;p33"/>
          <p:cNvSpPr/>
          <p:nvPr/>
        </p:nvSpPr>
        <p:spPr>
          <a:xfrm>
            <a:off x="5135040" y="2266200"/>
            <a:ext cx="1996920" cy="606240"/>
          </a:xfrm>
          <a:prstGeom prst="rect">
            <a:avLst/>
          </a:prstGeom>
          <a:noFill/>
          <a:ln>
            <a:noFill/>
          </a:ln>
          <a:effectLst>
            <a:outerShdw dist="19080" dir="5400000">
              <a:srgbClr val="000000">
                <a:alpha val="49803"/>
              </a:srgbClr>
            </a:outerShdw>
          </a:effectLst>
        </p:spPr>
        <p:txBody>
          <a:bodyPr spcFirstLastPara="1" wrap="square" lIns="122025" tIns="122025" rIns="122025" bIns="1220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r-HR" sz="2200" b="1" strike="noStrike" dirty="0">
                <a:solidFill>
                  <a:srgbClr val="F3BB63"/>
                </a:solidFill>
                <a:latin typeface="Arial"/>
                <a:ea typeface="Arial"/>
                <a:cs typeface="Arial"/>
                <a:sym typeface="Arial"/>
              </a:rPr>
              <a:t>Centar za </a:t>
            </a:r>
            <a:endParaRPr sz="2200" b="0" strike="noStrik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r-HR" sz="2200" b="1" strike="noStrike" dirty="0">
                <a:solidFill>
                  <a:srgbClr val="F3BB63"/>
                </a:solidFill>
                <a:latin typeface="Arial"/>
                <a:ea typeface="Arial"/>
                <a:cs typeface="Arial"/>
                <a:sym typeface="Arial"/>
              </a:rPr>
              <a:t>zdravlje </a:t>
            </a:r>
            <a:endParaRPr sz="2200" b="0" strike="noStrik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r-HR" sz="2200" b="1" strike="noStrike" dirty="0">
                <a:solidFill>
                  <a:srgbClr val="F3BB63"/>
                </a:solidFill>
                <a:latin typeface="Arial"/>
                <a:ea typeface="Arial"/>
                <a:cs typeface="Arial"/>
                <a:sym typeface="Arial"/>
              </a:rPr>
              <a:t>mladih</a:t>
            </a:r>
            <a:endParaRPr sz="2200" b="0" strike="noStrik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4" name="Google Shape;1174;p33"/>
          <p:cNvSpPr/>
          <p:nvPr/>
        </p:nvSpPr>
        <p:spPr>
          <a:xfrm>
            <a:off x="7494840" y="3314880"/>
            <a:ext cx="1996920" cy="1825560"/>
          </a:xfrm>
          <a:prstGeom prst="rect">
            <a:avLst/>
          </a:prstGeom>
          <a:noFill/>
          <a:ln>
            <a:noFill/>
          </a:ln>
          <a:effectLst>
            <a:outerShdw dist="19080" dir="5400000">
              <a:srgbClr val="000000">
                <a:alpha val="49803"/>
              </a:srgbClr>
            </a:outerShdw>
          </a:effectLst>
        </p:spPr>
        <p:txBody>
          <a:bodyPr spcFirstLastPara="1" wrap="square" lIns="122025" tIns="122025" rIns="122025" bIns="1220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r-HR" sz="2000" b="0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4833 888​</a:t>
            </a:r>
            <a:endParaRPr sz="2000" b="0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r-HR" sz="2000" b="0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Radnim danom 9-21​h</a:t>
            </a:r>
            <a:endParaRPr sz="2000" b="0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r-HR" sz="2000" b="0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Savjetovalište ​</a:t>
            </a:r>
            <a:endParaRPr sz="2000" b="0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5" name="Google Shape;1175;p33"/>
          <p:cNvSpPr/>
          <p:nvPr/>
        </p:nvSpPr>
        <p:spPr>
          <a:xfrm>
            <a:off x="7407720" y="2163240"/>
            <a:ext cx="2086560" cy="606240"/>
          </a:xfrm>
          <a:prstGeom prst="rect">
            <a:avLst/>
          </a:prstGeom>
          <a:noFill/>
          <a:ln>
            <a:noFill/>
          </a:ln>
          <a:effectLst>
            <a:outerShdw dist="19080" dir="5400000">
              <a:srgbClr val="000000">
                <a:alpha val="49803"/>
              </a:srgbClr>
            </a:outerShdw>
          </a:effectLst>
        </p:spPr>
        <p:txBody>
          <a:bodyPr spcFirstLastPara="1" wrap="square" lIns="122025" tIns="122025" rIns="122025" bIns="1220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r-HR" sz="2200" b="1" strike="noStrike">
                <a:solidFill>
                  <a:srgbClr val="F3BB63"/>
                </a:solidFill>
                <a:latin typeface="Arial"/>
                <a:ea typeface="Arial"/>
                <a:cs typeface="Arial"/>
                <a:sym typeface="Arial"/>
              </a:rPr>
              <a:t>Plavi </a:t>
            </a:r>
            <a:r>
              <a:rPr lang="hr-HR" sz="2200" b="0" strike="noStrike">
                <a:solidFill>
                  <a:srgbClr val="F3BB63"/>
                </a:solidFill>
                <a:latin typeface="Arial"/>
                <a:ea typeface="Arial"/>
                <a:cs typeface="Arial"/>
                <a:sym typeface="Arial"/>
              </a:rPr>
              <a:t>​</a:t>
            </a:r>
            <a:endParaRPr sz="2200" b="0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r-HR" sz="2200" b="1" strike="noStrike">
                <a:solidFill>
                  <a:srgbClr val="F3BB63"/>
                </a:solidFill>
                <a:latin typeface="Arial"/>
                <a:ea typeface="Arial"/>
                <a:cs typeface="Arial"/>
                <a:sym typeface="Arial"/>
              </a:rPr>
              <a:t>telefon</a:t>
            </a:r>
            <a:r>
              <a:rPr lang="hr-HR" sz="2200" b="0" strike="noStrike">
                <a:solidFill>
                  <a:srgbClr val="F3BB63"/>
                </a:solidFill>
                <a:latin typeface="Arial"/>
                <a:ea typeface="Arial"/>
                <a:cs typeface="Arial"/>
                <a:sym typeface="Arial"/>
              </a:rPr>
              <a:t>​</a:t>
            </a:r>
            <a:endParaRPr sz="2200" b="0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6" name="Google Shape;1176;p33"/>
          <p:cNvSpPr/>
          <p:nvPr/>
        </p:nvSpPr>
        <p:spPr>
          <a:xfrm>
            <a:off x="9489600" y="2167920"/>
            <a:ext cx="2568240" cy="595080"/>
          </a:xfrm>
          <a:prstGeom prst="rect">
            <a:avLst/>
          </a:prstGeom>
          <a:noFill/>
          <a:ln>
            <a:noFill/>
          </a:ln>
          <a:effectLst>
            <a:outerShdw dist="19080" dir="5400000">
              <a:srgbClr val="000000">
                <a:alpha val="49803"/>
              </a:srgbClr>
            </a:outerShdw>
          </a:effectLst>
        </p:spPr>
        <p:txBody>
          <a:bodyPr spcFirstLastPara="1" wrap="square" lIns="122025" tIns="122025" rIns="122025" bIns="1220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r-HR" sz="2200" b="1" strike="noStrike">
                <a:solidFill>
                  <a:srgbClr val="F3BB63"/>
                </a:solidFill>
                <a:latin typeface="Arial"/>
                <a:ea typeface="Arial"/>
                <a:cs typeface="Arial"/>
                <a:sym typeface="Arial"/>
              </a:rPr>
              <a:t>Izvori besplatne psihološke </a:t>
            </a:r>
            <a:endParaRPr sz="2200" b="0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r-HR" sz="2200" b="1" strike="noStrike">
                <a:solidFill>
                  <a:srgbClr val="F3BB63"/>
                </a:solidFill>
                <a:latin typeface="Arial"/>
                <a:ea typeface="Arial"/>
                <a:cs typeface="Arial"/>
                <a:sym typeface="Arial"/>
              </a:rPr>
              <a:t>pomoći</a:t>
            </a:r>
            <a:endParaRPr sz="2200" b="0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200" b="0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7" name="Google Shape;1177;p33"/>
          <p:cNvSpPr/>
          <p:nvPr/>
        </p:nvSpPr>
        <p:spPr>
          <a:xfrm>
            <a:off x="415440" y="3314880"/>
            <a:ext cx="2120040" cy="2568960"/>
          </a:xfrm>
          <a:prstGeom prst="rect">
            <a:avLst/>
          </a:prstGeom>
          <a:noFill/>
          <a:ln>
            <a:noFill/>
          </a:ln>
          <a:effectLst>
            <a:outerShdw dist="19080" dir="5400000">
              <a:srgbClr val="000000">
                <a:alpha val="49803"/>
              </a:srgbClr>
            </a:outerShdw>
          </a:effectLst>
        </p:spPr>
        <p:txBody>
          <a:bodyPr spcFirstLastPara="1" wrap="square" lIns="122025" tIns="122025" rIns="122025" bIns="122025" anchor="t" anchorCtr="0">
            <a:noAutofit/>
          </a:bodyPr>
          <a:lstStyle/>
          <a:p>
            <a:pPr marL="0" marR="0" lvl="0" indent="0" algn="ctr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r-HR" sz="2000" b="0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Centar za krizna stanja i prevenciju suicida</a:t>
            </a:r>
            <a:endParaRPr sz="2000" b="0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14000"/>
              </a:lnSpc>
              <a:spcBef>
                <a:spcPts val="2100"/>
              </a:spcBef>
              <a:spcAft>
                <a:spcPts val="0"/>
              </a:spcAft>
              <a:buNone/>
            </a:pPr>
            <a:r>
              <a:rPr lang="hr-HR" sz="2000" b="0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Tel 0-24h</a:t>
            </a:r>
            <a:endParaRPr sz="2000" b="0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14000"/>
              </a:lnSpc>
              <a:spcBef>
                <a:spcPts val="2100"/>
              </a:spcBef>
              <a:spcAft>
                <a:spcPts val="0"/>
              </a:spcAft>
              <a:buNone/>
            </a:pPr>
            <a:r>
              <a:rPr lang="hr-HR" sz="2000" b="0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Bez najava i uputnice,8-20h</a:t>
            </a:r>
            <a:endParaRPr sz="2000" b="0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8" name="Google Shape;1178;p33"/>
          <p:cNvSpPr/>
          <p:nvPr/>
        </p:nvSpPr>
        <p:spPr>
          <a:xfrm>
            <a:off x="9809640" y="3426840"/>
            <a:ext cx="2108880" cy="1825560"/>
          </a:xfrm>
          <a:prstGeom prst="rect">
            <a:avLst/>
          </a:prstGeom>
          <a:noFill/>
          <a:ln>
            <a:noFill/>
          </a:ln>
          <a:effectLst>
            <a:outerShdw dist="19080" dir="5400000">
              <a:srgbClr val="000000">
                <a:alpha val="49803"/>
              </a:srgbClr>
            </a:outerShdw>
          </a:effectLst>
        </p:spPr>
        <p:txBody>
          <a:bodyPr spcFirstLastPara="1" wrap="square" lIns="122025" tIns="122025" rIns="122025" bIns="1220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r-HR" sz="2000" b="0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Portal Mentalno zdravlje Zagreb</a:t>
            </a:r>
            <a:endParaRPr sz="2000" b="0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3" name="Google Shape;1183;p34"/>
          <p:cNvSpPr/>
          <p:nvPr/>
        </p:nvSpPr>
        <p:spPr>
          <a:xfrm>
            <a:off x="302040" y="200880"/>
            <a:ext cx="11491200" cy="2376360"/>
          </a:xfrm>
          <a:prstGeom prst="rect">
            <a:avLst/>
          </a:prstGeom>
          <a:noFill/>
          <a:ln w="9525" cap="flat" cmpd="sng">
            <a:solidFill>
              <a:srgbClr val="4472C4"/>
            </a:solidFill>
            <a:prstDash val="solid"/>
            <a:round/>
            <a:headEnd type="none" w="sm" len="sm"/>
            <a:tailEnd type="none" w="sm" len="sm"/>
          </a:ln>
          <a:effectLst>
            <a:outerShdw dist="37674" dir="2700000">
              <a:srgbClr val="000000">
                <a:alpha val="40000"/>
              </a:srgbClr>
            </a:outerShdw>
          </a:effectLst>
        </p:spPr>
        <p:txBody>
          <a:bodyPr spcFirstLastPara="1" wrap="square" lIns="122025" tIns="122025" rIns="122025" bIns="1220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r-HR" sz="4000" b="1" strike="noStrike" dirty="0">
                <a:solidFill>
                  <a:srgbClr val="EEEEEE"/>
                </a:solidFill>
                <a:latin typeface="Arial"/>
                <a:ea typeface="Arial"/>
                <a:cs typeface="Arial"/>
                <a:sym typeface="Arial"/>
              </a:rPr>
              <a:t>Kako biste sačuvali vlastito mentalno zdravlje, ne zaboravite na brigu o sebi!</a:t>
            </a:r>
            <a:endParaRPr sz="4000" b="0" strike="noStrik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r-HR" sz="4000" b="1" strike="noStrike" dirty="0">
                <a:solidFill>
                  <a:srgbClr val="EEEEEE"/>
                </a:solidFill>
                <a:latin typeface="Arial"/>
                <a:ea typeface="Arial"/>
                <a:cs typeface="Arial"/>
                <a:sym typeface="Arial"/>
              </a:rPr>
              <a:t> Odvojite vrijeme za ljude i stvari </a:t>
            </a:r>
            <a:endParaRPr sz="4000" b="0" strike="noStrik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r-HR" sz="4000" b="1" strike="noStrike" dirty="0">
                <a:solidFill>
                  <a:srgbClr val="EEEEEE"/>
                </a:solidFill>
                <a:latin typeface="Arial"/>
                <a:ea typeface="Arial"/>
                <a:cs typeface="Arial"/>
                <a:sym typeface="Arial"/>
              </a:rPr>
              <a:t>koje volite i koji pune Vaše baterije!</a:t>
            </a:r>
            <a:endParaRPr sz="4000" b="0" strike="noStrik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0" name="Google Shape;980;p7"/>
          <p:cNvSpPr txBox="1"/>
          <p:nvPr/>
        </p:nvSpPr>
        <p:spPr>
          <a:xfrm>
            <a:off x="4203000" y="591120"/>
            <a:ext cx="4182480" cy="1239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0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1" name="Google Shape;981;p7"/>
          <p:cNvSpPr/>
          <p:nvPr/>
        </p:nvSpPr>
        <p:spPr>
          <a:xfrm>
            <a:off x="561960" y="2543760"/>
            <a:ext cx="8978400" cy="32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marR="0" lvl="0" indent="-3429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hr-HR" sz="2200" b="0" strike="noStrik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Pogoršanje mentalnog zdravlja djece (i mladih)</a:t>
            </a:r>
          </a:p>
          <a:p>
            <a:pPr marL="342900" marR="0" lvl="0" indent="-3429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hr-HR" sz="2200" dirty="0">
                <a:solidFill>
                  <a:srgbClr val="FFFFFF"/>
                </a:solidFill>
              </a:rPr>
              <a:t>Niža dob pojave problema mentalnog zdravlja</a:t>
            </a:r>
          </a:p>
          <a:p>
            <a:pPr marL="342900" marR="0" lvl="0" indent="-3429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hr-HR" sz="2200" b="0" strike="noStrik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Pandemija</a:t>
            </a:r>
          </a:p>
          <a:p>
            <a:pPr marL="342900" marR="0" lvl="0" indent="-3429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hr-HR" sz="2200" dirty="0">
                <a:solidFill>
                  <a:srgbClr val="FFFFFF"/>
                </a:solidFill>
              </a:rPr>
              <a:t>Digitalna tehnologija</a:t>
            </a:r>
            <a:endParaRPr sz="2200" b="0" strike="noStrik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90000"/>
              </a:lnSpc>
              <a:spcBef>
                <a:spcPts val="1001"/>
              </a:spcBef>
              <a:spcAft>
                <a:spcPts val="0"/>
              </a:spcAft>
              <a:buNone/>
            </a:pPr>
            <a:endParaRPr sz="2200" b="0" strike="noStrik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90000"/>
              </a:lnSpc>
              <a:spcBef>
                <a:spcPts val="1001"/>
              </a:spcBef>
              <a:spcAft>
                <a:spcPts val="0"/>
              </a:spcAft>
              <a:buNone/>
            </a:pPr>
            <a:r>
              <a:rPr lang="hr-HR" sz="2200" b="0" strike="noStrik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Koliko vi vidite promjenu u mentalnom zdravlju vaših učenika?</a:t>
            </a:r>
          </a:p>
          <a:p>
            <a:pPr marL="0" marR="0" lvl="0" indent="0" algn="just" rtl="0">
              <a:lnSpc>
                <a:spcPct val="90000"/>
              </a:lnSpc>
              <a:spcBef>
                <a:spcPts val="1001"/>
              </a:spcBef>
              <a:spcAft>
                <a:spcPts val="0"/>
              </a:spcAft>
              <a:buNone/>
            </a:pPr>
            <a:r>
              <a:rPr lang="hr-HR" sz="2200" dirty="0">
                <a:solidFill>
                  <a:srgbClr val="FFFFFF"/>
                </a:solidFill>
              </a:rPr>
              <a:t>Što vas najviše zabrinjava?</a:t>
            </a:r>
            <a:endParaRPr sz="2200" b="0" strike="noStrik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90000"/>
              </a:lnSpc>
              <a:spcBef>
                <a:spcPts val="1001"/>
              </a:spcBef>
              <a:spcAft>
                <a:spcPts val="0"/>
              </a:spcAft>
              <a:buNone/>
            </a:pPr>
            <a:endParaRPr sz="2200" b="0" strike="noStrik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Slika 1" descr="New policy addresses &lt;strong&gt;mental health&lt;/strong&gt; needs of public school students ...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321" y="252453"/>
            <a:ext cx="4965972" cy="2790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5419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0" name="Google Shape;980;p7"/>
          <p:cNvSpPr txBox="1"/>
          <p:nvPr/>
        </p:nvSpPr>
        <p:spPr>
          <a:xfrm>
            <a:off x="4203000" y="591120"/>
            <a:ext cx="4182480" cy="1239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0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1" name="Google Shape;981;p7"/>
          <p:cNvSpPr/>
          <p:nvPr/>
        </p:nvSpPr>
        <p:spPr>
          <a:xfrm>
            <a:off x="561960" y="2543760"/>
            <a:ext cx="8978400" cy="32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r-HR" sz="2200" b="0" strike="noStrik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Nacrt strateškog okvira razvoja mentalnog zdravlja 2022 . – 2030 . : “Zdravlje i dobrobit djece, (...) uz edukaciju, jedno je od osnovnih područja koja su odgovornost svih zaposlenika u sektoru obrazovanja. Sve osobe koje rade u (...) obrazovnim ustanovama imaju odgovornost podupirati i razvijati mentalno, emocionalno, socijalno i fizičko blagostanje djece i učenika."</a:t>
            </a:r>
            <a:endParaRPr sz="2200" b="0" strike="noStrik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90000"/>
              </a:lnSpc>
              <a:spcBef>
                <a:spcPts val="1001"/>
              </a:spcBef>
              <a:spcAft>
                <a:spcPts val="0"/>
              </a:spcAft>
              <a:buNone/>
            </a:pPr>
            <a:endParaRPr sz="2200" b="0" strike="noStrik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90000"/>
              </a:lnSpc>
              <a:spcBef>
                <a:spcPts val="1001"/>
              </a:spcBef>
              <a:spcAft>
                <a:spcPts val="0"/>
              </a:spcAft>
              <a:buNone/>
            </a:pPr>
            <a:r>
              <a:rPr lang="hr-HR" sz="2200" b="0" strike="noStrik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PoMoZi Da – program zdravstvenog opismenjivanja odgojno-obrazovnih djelatnika u području mentalnog zdravlja djece i mladih</a:t>
            </a:r>
            <a:endParaRPr sz="2200" b="0" strike="noStrik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90000"/>
              </a:lnSpc>
              <a:spcBef>
                <a:spcPts val="1001"/>
              </a:spcBef>
              <a:spcAft>
                <a:spcPts val="0"/>
              </a:spcAft>
              <a:buNone/>
            </a:pPr>
            <a:endParaRPr sz="2200" b="0" strike="noStrik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82" name="Google Shape;982;p7" descr="Slika na kojoj se prikazuje tekst&#10;&#10;Opis je automatski generiran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68853" y="388439"/>
            <a:ext cx="3120479" cy="16266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3" name="Google Shape;953;p5"/>
          <p:cNvSpPr txBox="1">
            <a:spLocks noGrp="1"/>
          </p:cNvSpPr>
          <p:nvPr>
            <p:ph type="title"/>
          </p:nvPr>
        </p:nvSpPr>
        <p:spPr>
          <a:xfrm>
            <a:off x="1037787" y="1118662"/>
            <a:ext cx="7415930" cy="756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4400"/>
              <a:buFont typeface="Arial"/>
              <a:buNone/>
            </a:pPr>
            <a:r>
              <a:rPr lang="hr-HR" b="1" dirty="0">
                <a:solidFill>
                  <a:schemeClr val="accent1"/>
                </a:solidFill>
              </a:rPr>
              <a:t>Što je mentalno zdravlje?</a:t>
            </a:r>
            <a:endParaRPr b="1" dirty="0">
              <a:solidFill>
                <a:schemeClr val="accent1"/>
              </a:solidFill>
            </a:endParaRPr>
          </a:p>
        </p:txBody>
      </p:sp>
      <p:sp>
        <p:nvSpPr>
          <p:cNvPr id="954" name="Google Shape;954;p5"/>
          <p:cNvSpPr txBox="1">
            <a:spLocks noGrp="1"/>
          </p:cNvSpPr>
          <p:nvPr>
            <p:ph type="subTitle" idx="1"/>
          </p:nvPr>
        </p:nvSpPr>
        <p:spPr>
          <a:xfrm>
            <a:off x="259983" y="2483672"/>
            <a:ext cx="10972440" cy="31662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b="1" i="0" u="none" strike="noStrike" cap="none" dirty="0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endParaRPr sz="4400" b="1" i="0" u="none" strike="noStrike" cap="none" dirty="0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Arial"/>
              <a:buNone/>
            </a:pPr>
            <a:r>
              <a:rPr lang="hr-HR" sz="2400" b="1" i="0" u="none" strike="noStrike" cap="none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Stanje dobrobiti u kojem pojedinac ostvaruje svoj puni potencijal, </a:t>
            </a: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Arial"/>
              <a:buNone/>
            </a:pPr>
            <a:r>
              <a:rPr lang="hr-HR" sz="2400" b="1" i="0" u="none" strike="noStrike" cap="none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može se nositi sa životnim stresorima, </a:t>
            </a: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Arial"/>
              <a:buNone/>
            </a:pPr>
            <a:r>
              <a:rPr lang="hr-HR" sz="2400" b="1" i="0" u="none" strike="noStrike" cap="none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produktivno raditi i doprinositi zajednici </a:t>
            </a: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Arial"/>
              <a:buNone/>
            </a:pPr>
            <a:endParaRPr dirty="0"/>
          </a:p>
          <a:p>
            <a:pPr marL="342900" marR="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Arial"/>
              <a:buChar char="•"/>
            </a:pPr>
            <a:r>
              <a:rPr lang="hr-HR" sz="2400" b="0" i="0" u="none" strike="noStrike" cap="none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problem mentalnog zdravlja - ne vodi nužno u mentalnu bolest ili poremećaj</a:t>
            </a:r>
            <a:endParaRPr dirty="0"/>
          </a:p>
          <a:p>
            <a:pPr marL="342900" marR="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Arial"/>
              <a:buChar char="•"/>
            </a:pPr>
            <a:r>
              <a:rPr lang="hr-HR" sz="2400" b="0" i="0" u="none" strike="noStrike" cap="none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dobro mentalno zdravlje ili mentalna bolest – nije kontinuum</a:t>
            </a:r>
            <a:endParaRPr dirty="0"/>
          </a:p>
          <a:p>
            <a:pPr marL="342900" marR="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Arial"/>
              <a:buChar char="•"/>
            </a:pPr>
            <a:r>
              <a:rPr lang="hr-HR" sz="2400" b="0" i="0" u="none" strike="noStrike" cap="none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WHO - problemi MZ u porastu</a:t>
            </a:r>
          </a:p>
          <a:p>
            <a:pPr marL="342900" indent="-342900">
              <a:spcBef>
                <a:spcPts val="0"/>
              </a:spcBef>
              <a:buClr>
                <a:schemeClr val="lt2"/>
              </a:buClr>
              <a:buSzPts val="2400"/>
            </a:pPr>
            <a:r>
              <a:rPr lang="hr-HR" sz="2400" dirty="0">
                <a:solidFill>
                  <a:schemeClr val="bg1"/>
                </a:solidFill>
              </a:rPr>
              <a:t>50% svih mentalnih problema javlja se prije 14. godine</a:t>
            </a:r>
          </a:p>
          <a:p>
            <a:pPr marL="342900" indent="-342900">
              <a:spcBef>
                <a:spcPts val="0"/>
              </a:spcBef>
              <a:buClr>
                <a:schemeClr val="lt2"/>
              </a:buClr>
              <a:buSzPts val="2400"/>
            </a:pPr>
            <a:r>
              <a:rPr lang="hr-HR" sz="2400" dirty="0">
                <a:solidFill>
                  <a:schemeClr val="bg1"/>
                </a:solidFill>
              </a:rPr>
              <a:t>Anksiozni poremećaj javlja se već u dobi od 6. do 14. godine</a:t>
            </a:r>
          </a:p>
          <a:p>
            <a:pPr marL="342900" indent="-342900">
              <a:spcBef>
                <a:spcPts val="0"/>
              </a:spcBef>
              <a:buClr>
                <a:schemeClr val="lt2"/>
              </a:buClr>
              <a:buSzPts val="2400"/>
            </a:pPr>
            <a:r>
              <a:rPr lang="hr-HR" sz="2400" dirty="0">
                <a:solidFill>
                  <a:schemeClr val="bg1"/>
                </a:solidFill>
              </a:rPr>
              <a:t>5 od 5 djece s mentalnim poremećajem dobiva adekvatnu stručnu pomoć</a:t>
            </a:r>
          </a:p>
          <a:p>
            <a:pPr marL="342900" indent="-342900">
              <a:spcBef>
                <a:spcPts val="0"/>
              </a:spcBef>
              <a:buClr>
                <a:schemeClr val="lt2"/>
              </a:buClr>
              <a:buSzPts val="2400"/>
            </a:pPr>
            <a:endParaRPr lang="hr-HR" dirty="0"/>
          </a:p>
          <a:p>
            <a:pPr marL="342900" marR="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Arial"/>
              <a:buChar char="•"/>
            </a:pPr>
            <a:endParaRPr dirty="0"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1" i="0" u="none" strike="noStrike" cap="none" dirty="0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3" name="Google Shape;973;p6"/>
          <p:cNvSpPr txBox="1">
            <a:spLocks noGrp="1"/>
          </p:cNvSpPr>
          <p:nvPr>
            <p:ph type="subTitle" idx="1"/>
          </p:nvPr>
        </p:nvSpPr>
        <p:spPr>
          <a:xfrm>
            <a:off x="255941" y="922509"/>
            <a:ext cx="11136048" cy="41077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Arial"/>
              <a:buNone/>
            </a:pPr>
            <a:r>
              <a:rPr lang="hr-HR" sz="3200" b="0" i="0" u="none" strike="noStrike" cap="none" dirty="0">
                <a:solidFill>
                  <a:schemeClr val="lt2"/>
                </a:solidFill>
                <a:sym typeface="Arial"/>
              </a:rPr>
              <a:t>             Mentalna bolest            mentalni poremećaj </a:t>
            </a:r>
            <a:endParaRPr sz="3200" dirty="0"/>
          </a:p>
          <a:p>
            <a:pPr marL="0" marR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500"/>
              <a:buFont typeface="Arial"/>
              <a:buNone/>
            </a:pPr>
            <a:endParaRPr lang="hr-HR" sz="4400" dirty="0">
              <a:solidFill>
                <a:schemeClr val="lt2"/>
              </a:solidFill>
            </a:endParaRPr>
          </a:p>
          <a:p>
            <a:pPr marL="0" marR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500"/>
              <a:buFont typeface="Arial"/>
              <a:buNone/>
            </a:pPr>
            <a:r>
              <a:rPr lang="hr-HR" sz="3200" b="0" i="0" u="none" strike="noStrike" cap="none" dirty="0">
                <a:solidFill>
                  <a:schemeClr val="lt2"/>
                </a:solidFill>
                <a:sym typeface="Arial"/>
              </a:rPr>
              <a:t>Mentalna bolest               problem mentalnog zdravlja</a:t>
            </a:r>
            <a:endParaRPr sz="3200" dirty="0"/>
          </a:p>
          <a:p>
            <a:pPr marL="0" marR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rial"/>
              <a:buNone/>
            </a:pPr>
            <a:endParaRPr sz="3500" b="0" i="0" u="none" strike="noStrike" cap="none" dirty="0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457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500"/>
              <a:buFont typeface="Arial"/>
              <a:buChar char="•"/>
            </a:pPr>
            <a:r>
              <a:rPr lang="hr-HR" sz="2400" b="0" i="0" u="none" strike="noStrike" cap="none" dirty="0">
                <a:solidFill>
                  <a:schemeClr val="lt2"/>
                </a:solidFill>
                <a:sym typeface="Arial"/>
              </a:rPr>
              <a:t>mentalna bolest- odstupanje od uobičajenog  doživljavanja  ili ponašanja, </a:t>
            </a: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500"/>
              <a:buNone/>
            </a:pPr>
            <a:r>
              <a:rPr lang="hr-HR" sz="2400" dirty="0">
                <a:solidFill>
                  <a:schemeClr val="lt2"/>
                </a:solidFill>
              </a:rPr>
              <a:t>     </a:t>
            </a:r>
            <a:r>
              <a:rPr lang="hr-HR" sz="2400" b="0" i="0" u="none" strike="noStrike" cap="none" dirty="0">
                <a:solidFill>
                  <a:schemeClr val="lt2"/>
                </a:solidFill>
                <a:sym typeface="Arial"/>
              </a:rPr>
              <a:t>1 ili više </a:t>
            </a:r>
            <a:r>
              <a:rPr lang="hr-HR" sz="2400" b="0" i="0" u="none" strike="noStrike" cap="none" dirty="0" err="1">
                <a:solidFill>
                  <a:schemeClr val="lt2"/>
                </a:solidFill>
                <a:sym typeface="Arial"/>
              </a:rPr>
              <a:t>psih</a:t>
            </a:r>
            <a:r>
              <a:rPr lang="hr-HR" sz="2400" b="0" i="0" u="none" strike="noStrike" cap="none" dirty="0">
                <a:solidFill>
                  <a:schemeClr val="lt2"/>
                </a:solidFill>
                <a:sym typeface="Arial"/>
              </a:rPr>
              <a:t>.  funkcija koje znatno ili dugotrajnije oštećuju ukupno     </a:t>
            </a: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500"/>
              <a:buNone/>
            </a:pPr>
            <a:r>
              <a:rPr lang="hr-HR" sz="2400" dirty="0">
                <a:solidFill>
                  <a:schemeClr val="lt2"/>
                </a:solidFill>
              </a:rPr>
              <a:t>     </a:t>
            </a:r>
            <a:r>
              <a:rPr lang="hr-HR" sz="2400" b="0" i="0" u="none" strike="noStrike" cap="none" dirty="0">
                <a:solidFill>
                  <a:schemeClr val="lt2"/>
                </a:solidFill>
                <a:sym typeface="Arial"/>
              </a:rPr>
              <a:t>funkcioniranje osobe, zadovoljavaju DSM-IV ili V kriterije</a:t>
            </a:r>
            <a:endParaRPr sz="2400" dirty="0"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endParaRPr sz="4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74" name="Google Shape;974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153891" y="1302327"/>
            <a:ext cx="552046" cy="349854"/>
          </a:xfrm>
          <a:prstGeom prst="rect">
            <a:avLst/>
          </a:prstGeom>
          <a:noFill/>
          <a:ln>
            <a:noFill/>
          </a:ln>
        </p:spPr>
      </p:pic>
      <p:sp>
        <p:nvSpPr>
          <p:cNvPr id="975" name="Google Shape;975;p6"/>
          <p:cNvSpPr/>
          <p:nvPr/>
        </p:nvSpPr>
        <p:spPr>
          <a:xfrm>
            <a:off x="5310909" y="2227986"/>
            <a:ext cx="659982" cy="564869"/>
          </a:xfrm>
          <a:prstGeom prst="mathNotEqual">
            <a:avLst>
              <a:gd name="adj1" fmla="val 23520"/>
              <a:gd name="adj2" fmla="val 6600000"/>
              <a:gd name="adj3" fmla="val 11760"/>
            </a:avLst>
          </a:prstGeom>
          <a:solidFill>
            <a:schemeClr val="accent1"/>
          </a:solidFill>
          <a:ln w="25400" cap="flat" cmpd="sng">
            <a:solidFill>
              <a:srgbClr val="AC8E5F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187575" y="158273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r-HR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ic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4423093"/>
              </p:ext>
            </p:extLst>
          </p:nvPr>
        </p:nvGraphicFramePr>
        <p:xfrm>
          <a:off x="580528" y="1791567"/>
          <a:ext cx="9108417" cy="4022685"/>
        </p:xfrm>
        <a:graphic>
          <a:graphicData uri="http://schemas.openxmlformats.org/drawingml/2006/table">
            <a:tbl>
              <a:tblPr/>
              <a:tblGrid>
                <a:gridCol w="2265056">
                  <a:extLst>
                    <a:ext uri="{9D8B030D-6E8A-4147-A177-3AD203B41FA5}">
                      <a16:colId xmlns:a16="http://schemas.microsoft.com/office/drawing/2014/main" val="2774829660"/>
                    </a:ext>
                  </a:extLst>
                </a:gridCol>
                <a:gridCol w="3381520">
                  <a:extLst>
                    <a:ext uri="{9D8B030D-6E8A-4147-A177-3AD203B41FA5}">
                      <a16:colId xmlns:a16="http://schemas.microsoft.com/office/drawing/2014/main" val="2859693988"/>
                    </a:ext>
                  </a:extLst>
                </a:gridCol>
                <a:gridCol w="3461841">
                  <a:extLst>
                    <a:ext uri="{9D8B030D-6E8A-4147-A177-3AD203B41FA5}">
                      <a16:colId xmlns:a16="http://schemas.microsoft.com/office/drawing/2014/main" val="1021804272"/>
                    </a:ext>
                  </a:extLst>
                </a:gridCol>
              </a:tblGrid>
              <a:tr h="806365">
                <a:tc>
                  <a:txBody>
                    <a:bodyPr/>
                    <a:lstStyle/>
                    <a:p>
                      <a:pPr fontAlgn="ctr"/>
                      <a:r>
                        <a:rPr lang="hr-HR" sz="1300">
                          <a:effectLst/>
                        </a:rPr>
                        <a:t> </a:t>
                      </a:r>
                    </a:p>
                  </a:txBody>
                  <a:tcPr marL="68920" marR="68920" marT="34460" marB="344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r-HR" sz="2200" b="0" i="0" u="none" strike="noStrike" dirty="0">
                          <a:solidFill>
                            <a:srgbClr val="FFC000"/>
                          </a:solidFill>
                          <a:effectLst/>
                          <a:latin typeface="Arial" panose="020B0604020202020204" pitchFamily="34" charset="0"/>
                        </a:rPr>
                        <a:t>DOBRO MENTALNO ZDRAVLJE</a:t>
                      </a:r>
                      <a:endParaRPr lang="hr-HR" sz="1300" dirty="0">
                        <a:solidFill>
                          <a:srgbClr val="FFC000"/>
                        </a:solidFill>
                        <a:effectLst/>
                      </a:endParaRPr>
                    </a:p>
                  </a:txBody>
                  <a:tcPr marL="68920" marR="68920" marT="34460" marB="344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r-HR" sz="2200" b="0" i="0" u="none" strike="noStrike" dirty="0">
                          <a:solidFill>
                            <a:srgbClr val="FFC000"/>
                          </a:solidFill>
                          <a:effectLst/>
                          <a:latin typeface="Arial" panose="020B0604020202020204" pitchFamily="34" charset="0"/>
                        </a:rPr>
                        <a:t>LOŠE MENTALNO ZDRAVLJE</a:t>
                      </a:r>
                      <a:endParaRPr lang="hr-HR" sz="1300" dirty="0">
                        <a:solidFill>
                          <a:srgbClr val="FFC000"/>
                        </a:solidFill>
                        <a:effectLst/>
                      </a:endParaRPr>
                    </a:p>
                  </a:txBody>
                  <a:tcPr marL="68920" marR="68920" marT="34460" marB="344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2092581"/>
                  </a:ext>
                </a:extLst>
              </a:tr>
              <a:tr h="1392185">
                <a:tc>
                  <a:txBody>
                    <a:bodyPr/>
                    <a:lstStyle/>
                    <a:p>
                      <a:pPr algn="ctr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r-HR" sz="2000" b="0" i="0" u="none" strike="noStrike" dirty="0">
                          <a:solidFill>
                            <a:srgbClr val="FFC000"/>
                          </a:solidFill>
                          <a:effectLst/>
                          <a:latin typeface="Arial" panose="020B0604020202020204" pitchFamily="34" charset="0"/>
                        </a:rPr>
                        <a:t>PSIHIČKI POREMEĆAJ</a:t>
                      </a:r>
                      <a:endParaRPr lang="hr-HR" sz="2000" b="0" dirty="0">
                        <a:solidFill>
                          <a:srgbClr val="FFC000"/>
                        </a:solidFill>
                        <a:effectLst/>
                      </a:endParaRPr>
                    </a:p>
                  </a:txBody>
                  <a:tcPr marL="68920" marR="68920" marT="34460" marB="344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r-HR" sz="2200" b="0" i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Osoba ima dijagnozu i dobro se nosi. </a:t>
                      </a:r>
                      <a:endParaRPr lang="hr-HR" sz="1300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68920" marR="68920" marT="34460" marB="344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r-HR" sz="2200" b="0" i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Osoba s dijagnozom koja ju onemogućuje u svakodnevnom funkcioniranju.</a:t>
                      </a:r>
                      <a:endParaRPr lang="hr-HR" sz="1300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68920" marR="68920" marT="34460" marB="344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3263988"/>
                  </a:ext>
                </a:extLst>
              </a:tr>
              <a:tr h="1778137">
                <a:tc>
                  <a:txBody>
                    <a:bodyPr/>
                    <a:lstStyle/>
                    <a:p>
                      <a:pPr algn="ctr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r-HR" sz="2000" b="0" i="0" u="none" strike="noStrike" dirty="0">
                          <a:solidFill>
                            <a:srgbClr val="FFC000"/>
                          </a:solidFill>
                          <a:effectLst/>
                          <a:latin typeface="Arial" panose="020B0604020202020204" pitchFamily="34" charset="0"/>
                        </a:rPr>
                        <a:t>BEZ PSIHIČKOG POREMEĆAJA</a:t>
                      </a:r>
                      <a:endParaRPr lang="hr-HR" sz="2000" b="0" dirty="0">
                        <a:solidFill>
                          <a:srgbClr val="FFC000"/>
                        </a:solidFill>
                        <a:effectLst/>
                      </a:endParaRPr>
                    </a:p>
                  </a:txBody>
                  <a:tcPr marL="68920" marR="68920" marT="34460" marB="344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2200" b="0" i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Osoba bez dijagnoze, dobro se osjeća i funkcionira.</a:t>
                      </a:r>
                      <a:endParaRPr lang="pl-PL" sz="1300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68920" marR="68920" marT="34460" marB="344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hr-HR" sz="2200" b="0" i="1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  <a:p>
                      <a:pPr algn="ctr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r-HR" sz="2200" b="0" i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Osoba nema dijagnozu, ali se osjeća loše i ne funkcionira.</a:t>
                      </a:r>
                      <a:endParaRPr lang="hr-HR" sz="1300" dirty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algn="ctr" fontAlgn="ctr"/>
                      <a:br>
                        <a:rPr lang="hr-HR" sz="1300" dirty="0">
                          <a:solidFill>
                            <a:schemeClr val="bg1"/>
                          </a:solidFill>
                          <a:effectLst/>
                        </a:rPr>
                      </a:br>
                      <a:endParaRPr lang="hr-HR" sz="1300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68920" marR="68920" marT="34460" marB="344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0950965"/>
                  </a:ext>
                </a:extLst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187575" y="158273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0842021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34343"/>
      </a:dk2>
      <a:lt2>
        <a:srgbClr val="EEEEEE"/>
      </a:lt2>
      <a:accent1>
        <a:srgbClr val="ECC383"/>
      </a:accent1>
      <a:accent2>
        <a:srgbClr val="BF3F2F"/>
      </a:accent2>
      <a:accent3>
        <a:srgbClr val="00FFFF"/>
      </a:accent3>
      <a:accent4>
        <a:srgbClr val="00FF00"/>
      </a:accent4>
      <a:accent5>
        <a:srgbClr val="FFFF00"/>
      </a:accent5>
      <a:accent6>
        <a:srgbClr val="0000FF"/>
      </a:accent6>
      <a:hlink>
        <a:srgbClr val="FFFF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34343"/>
      </a:dk2>
      <a:lt2>
        <a:srgbClr val="EEEEEE"/>
      </a:lt2>
      <a:accent1>
        <a:srgbClr val="ECC383"/>
      </a:accent1>
      <a:accent2>
        <a:srgbClr val="BF3F2F"/>
      </a:accent2>
      <a:accent3>
        <a:srgbClr val="00FFFF"/>
      </a:accent3>
      <a:accent4>
        <a:srgbClr val="00FF00"/>
      </a:accent4>
      <a:accent5>
        <a:srgbClr val="FFFF00"/>
      </a:accent5>
      <a:accent6>
        <a:srgbClr val="0000FF"/>
      </a:accent6>
      <a:hlink>
        <a:srgbClr val="FFFF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34343"/>
      </a:dk2>
      <a:lt2>
        <a:srgbClr val="EEEEEE"/>
      </a:lt2>
      <a:accent1>
        <a:srgbClr val="ECC383"/>
      </a:accent1>
      <a:accent2>
        <a:srgbClr val="BF3F2F"/>
      </a:accent2>
      <a:accent3>
        <a:srgbClr val="00FFFF"/>
      </a:accent3>
      <a:accent4>
        <a:srgbClr val="00FF00"/>
      </a:accent4>
      <a:accent5>
        <a:srgbClr val="FFFF00"/>
      </a:accent5>
      <a:accent6>
        <a:srgbClr val="0000FF"/>
      </a:accent6>
      <a:hlink>
        <a:srgbClr val="FFFF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34343"/>
      </a:dk2>
      <a:lt2>
        <a:srgbClr val="EEEEEE"/>
      </a:lt2>
      <a:accent1>
        <a:srgbClr val="ECC383"/>
      </a:accent1>
      <a:accent2>
        <a:srgbClr val="BF3F2F"/>
      </a:accent2>
      <a:accent3>
        <a:srgbClr val="00FFFF"/>
      </a:accent3>
      <a:accent4>
        <a:srgbClr val="00FF00"/>
      </a:accent4>
      <a:accent5>
        <a:srgbClr val="FFFF00"/>
      </a:accent5>
      <a:accent6>
        <a:srgbClr val="0000FF"/>
      </a:accent6>
      <a:hlink>
        <a:srgbClr val="FFFF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34343"/>
      </a:dk2>
      <a:lt2>
        <a:srgbClr val="EEEEEE"/>
      </a:lt2>
      <a:accent1>
        <a:srgbClr val="ECC383"/>
      </a:accent1>
      <a:accent2>
        <a:srgbClr val="BF3F2F"/>
      </a:accent2>
      <a:accent3>
        <a:srgbClr val="00FFFF"/>
      </a:accent3>
      <a:accent4>
        <a:srgbClr val="00FF00"/>
      </a:accent4>
      <a:accent5>
        <a:srgbClr val="FFFF00"/>
      </a:accent5>
      <a:accent6>
        <a:srgbClr val="0000FF"/>
      </a:accent6>
      <a:hlink>
        <a:srgbClr val="FFFF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34343"/>
      </a:dk2>
      <a:lt2>
        <a:srgbClr val="EEEEEE"/>
      </a:lt2>
      <a:accent1>
        <a:srgbClr val="ECC383"/>
      </a:accent1>
      <a:accent2>
        <a:srgbClr val="BF3F2F"/>
      </a:accent2>
      <a:accent3>
        <a:srgbClr val="00FFFF"/>
      </a:accent3>
      <a:accent4>
        <a:srgbClr val="00FF00"/>
      </a:accent4>
      <a:accent5>
        <a:srgbClr val="FFFF00"/>
      </a:accent5>
      <a:accent6>
        <a:srgbClr val="0000FF"/>
      </a:accent6>
      <a:hlink>
        <a:srgbClr val="FFFF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34343"/>
      </a:dk2>
      <a:lt2>
        <a:srgbClr val="EEEEEE"/>
      </a:lt2>
      <a:accent1>
        <a:srgbClr val="ECC383"/>
      </a:accent1>
      <a:accent2>
        <a:srgbClr val="BF3F2F"/>
      </a:accent2>
      <a:accent3>
        <a:srgbClr val="00FFFF"/>
      </a:accent3>
      <a:accent4>
        <a:srgbClr val="00FF00"/>
      </a:accent4>
      <a:accent5>
        <a:srgbClr val="FFFF00"/>
      </a:accent5>
      <a:accent6>
        <a:srgbClr val="0000FF"/>
      </a:accent6>
      <a:hlink>
        <a:srgbClr val="FFFF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34343"/>
      </a:dk2>
      <a:lt2>
        <a:srgbClr val="EEEEEE"/>
      </a:lt2>
      <a:accent1>
        <a:srgbClr val="ECC383"/>
      </a:accent1>
      <a:accent2>
        <a:srgbClr val="BF3F2F"/>
      </a:accent2>
      <a:accent3>
        <a:srgbClr val="00FFFF"/>
      </a:accent3>
      <a:accent4>
        <a:srgbClr val="00FF00"/>
      </a:accent4>
      <a:accent5>
        <a:srgbClr val="FFFF00"/>
      </a:accent5>
      <a:accent6>
        <a:srgbClr val="0000FF"/>
      </a:accent6>
      <a:hlink>
        <a:srgbClr val="FFFF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34343"/>
      </a:dk2>
      <a:lt2>
        <a:srgbClr val="EEEEEE"/>
      </a:lt2>
      <a:accent1>
        <a:srgbClr val="ECC383"/>
      </a:accent1>
      <a:accent2>
        <a:srgbClr val="BF3F2F"/>
      </a:accent2>
      <a:accent3>
        <a:srgbClr val="00FFFF"/>
      </a:accent3>
      <a:accent4>
        <a:srgbClr val="00FF00"/>
      </a:accent4>
      <a:accent5>
        <a:srgbClr val="FFFF00"/>
      </a:accent5>
      <a:accent6>
        <a:srgbClr val="0000FF"/>
      </a:accent6>
      <a:hlink>
        <a:srgbClr val="FFFF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34343"/>
      </a:dk2>
      <a:lt2>
        <a:srgbClr val="EEEEEE"/>
      </a:lt2>
      <a:accent1>
        <a:srgbClr val="ECC383"/>
      </a:accent1>
      <a:accent2>
        <a:srgbClr val="BF3F2F"/>
      </a:accent2>
      <a:accent3>
        <a:srgbClr val="00FFFF"/>
      </a:accent3>
      <a:accent4>
        <a:srgbClr val="00FF00"/>
      </a:accent4>
      <a:accent5>
        <a:srgbClr val="FFFF00"/>
      </a:accent5>
      <a:accent6>
        <a:srgbClr val="0000FF"/>
      </a:accent6>
      <a:hlink>
        <a:srgbClr val="FFFF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34343"/>
      </a:dk2>
      <a:lt2>
        <a:srgbClr val="EEEEEE"/>
      </a:lt2>
      <a:accent1>
        <a:srgbClr val="ECC383"/>
      </a:accent1>
      <a:accent2>
        <a:srgbClr val="BF3F2F"/>
      </a:accent2>
      <a:accent3>
        <a:srgbClr val="00FFFF"/>
      </a:accent3>
      <a:accent4>
        <a:srgbClr val="00FF00"/>
      </a:accent4>
      <a:accent5>
        <a:srgbClr val="FFFF00"/>
      </a:accent5>
      <a:accent6>
        <a:srgbClr val="0000FF"/>
      </a:accent6>
      <a:hlink>
        <a:srgbClr val="FFFF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6408</TotalTime>
  <Words>2283</Words>
  <Application>Microsoft Office PowerPoint</Application>
  <PresentationFormat>Široki zaslon</PresentationFormat>
  <Paragraphs>387</Paragraphs>
  <Slides>41</Slides>
  <Notes>35</Notes>
  <HiddenSlides>0</HiddenSlides>
  <MMClips>0</MMClips>
  <ScaleCrop>false</ScaleCrop>
  <HeadingPairs>
    <vt:vector size="6" baseType="variant">
      <vt:variant>
        <vt:lpstr>Korišteni fontovi</vt:lpstr>
      </vt:variant>
      <vt:variant>
        <vt:i4>8</vt:i4>
      </vt:variant>
      <vt:variant>
        <vt:lpstr>Tema</vt:lpstr>
      </vt:variant>
      <vt:variant>
        <vt:i4>10</vt:i4>
      </vt:variant>
      <vt:variant>
        <vt:lpstr>Naslovi slajdova</vt:lpstr>
      </vt:variant>
      <vt:variant>
        <vt:i4>41</vt:i4>
      </vt:variant>
    </vt:vector>
  </HeadingPairs>
  <TitlesOfParts>
    <vt:vector size="59" baseType="lpstr">
      <vt:lpstr>Barlow Condensed</vt:lpstr>
      <vt:lpstr>Times New Roman</vt:lpstr>
      <vt:lpstr>Arial</vt:lpstr>
      <vt:lpstr>Griffy</vt:lpstr>
      <vt:lpstr>Wingdings</vt:lpstr>
      <vt:lpstr>Courier New</vt:lpstr>
      <vt:lpstr>Noto Sans Symbols</vt:lpstr>
      <vt:lpstr>Itim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Što je mentalno zdravlje?</vt:lpstr>
      <vt:lpstr>PowerPoint prezentacija</vt:lpstr>
      <vt:lpstr>PowerPoint prezentacija</vt:lpstr>
      <vt:lpstr>Mitovi ili činjenice o mentalnom zdravlju</vt:lpstr>
      <vt:lpstr>Mitovi ili činjenice o mentalnom zdravlju</vt:lpstr>
      <vt:lpstr>PowerPoint prezentacija</vt:lpstr>
      <vt:lpstr>Neke od kategorija MP</vt:lpstr>
      <vt:lpstr>PowerPoint prezentacija</vt:lpstr>
      <vt:lpstr>PowerPoint prezentacija</vt:lpstr>
      <vt:lpstr>Samoozljeđivanje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DEPRESIJA</vt:lpstr>
      <vt:lpstr>Simptomi:</vt:lpstr>
      <vt:lpstr>PowerPoint prezentacija</vt:lpstr>
      <vt:lpstr>Anksioznost</vt:lpstr>
      <vt:lpstr>Simptomi</vt:lpstr>
      <vt:lpstr>PowerPoint prezentacija</vt:lpstr>
      <vt:lpstr>PowerPoint prezentacija</vt:lpstr>
      <vt:lpstr>Poremećaji hranjenja</vt:lpstr>
      <vt:lpstr>PowerPoint prezentacija</vt:lpstr>
      <vt:lpstr>                Anoreksija </vt:lpstr>
      <vt:lpstr>                Bulimija </vt:lpstr>
      <vt:lpstr>Emocionalno prejedanje</vt:lpstr>
      <vt:lpstr>PowerPoint prezentacija</vt:lpstr>
      <vt:lpstr>Rad u grupama</vt:lpstr>
      <vt:lpstr>PowerPoint prezentacija</vt:lpstr>
      <vt:lpstr>PowerPoint prezentacija</vt:lpstr>
      <vt:lpstr>PowerPoint prezentacija</vt:lpstr>
      <vt:lpstr>Zaštitni čimbenici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Irena Šestak</dc:creator>
  <cp:lastModifiedBy>Korisnik</cp:lastModifiedBy>
  <cp:revision>59</cp:revision>
  <dcterms:modified xsi:type="dcterms:W3CDTF">2024-08-06T08:02:16Z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1</vt:i4>
  </property>
  <property fmtid="{D5CDD505-2E9C-101B-9397-08002B2CF9AE}" pid="8" name="PresentationFormat">
    <vt:lpwstr>Široki zaslon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26</vt:i4>
  </property>
</Properties>
</file>