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5" r:id="rId1"/>
  </p:sldMasterIdLst>
  <p:notesMasterIdLst>
    <p:notesMasterId r:id="rId50"/>
  </p:notesMasterIdLst>
  <p:sldIdLst>
    <p:sldId id="256" r:id="rId2"/>
    <p:sldId id="258" r:id="rId3"/>
    <p:sldId id="340" r:id="rId4"/>
    <p:sldId id="260" r:id="rId5"/>
    <p:sldId id="263" r:id="rId6"/>
    <p:sldId id="264" r:id="rId7"/>
    <p:sldId id="265" r:id="rId8"/>
    <p:sldId id="269" r:id="rId9"/>
    <p:sldId id="266" r:id="rId10"/>
    <p:sldId id="267" r:id="rId11"/>
    <p:sldId id="268" r:id="rId12"/>
    <p:sldId id="272" r:id="rId13"/>
    <p:sldId id="274" r:id="rId14"/>
    <p:sldId id="270" r:id="rId15"/>
    <p:sldId id="365" r:id="rId16"/>
    <p:sldId id="364" r:id="rId17"/>
    <p:sldId id="342" r:id="rId18"/>
    <p:sldId id="271" r:id="rId19"/>
    <p:sldId id="353" r:id="rId20"/>
    <p:sldId id="292" r:id="rId21"/>
    <p:sldId id="275" r:id="rId22"/>
    <p:sldId id="282" r:id="rId23"/>
    <p:sldId id="290" r:id="rId24"/>
    <p:sldId id="276" r:id="rId25"/>
    <p:sldId id="354" r:id="rId26"/>
    <p:sldId id="304" r:id="rId27"/>
    <p:sldId id="278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5" r:id="rId36"/>
    <p:sldId id="350" r:id="rId37"/>
    <p:sldId id="351" r:id="rId38"/>
    <p:sldId id="352" r:id="rId39"/>
    <p:sldId id="356" r:id="rId40"/>
    <p:sldId id="359" r:id="rId41"/>
    <p:sldId id="358" r:id="rId42"/>
    <p:sldId id="357" r:id="rId43"/>
    <p:sldId id="294" r:id="rId44"/>
    <p:sldId id="305" r:id="rId45"/>
    <p:sldId id="361" r:id="rId46"/>
    <p:sldId id="362" r:id="rId47"/>
    <p:sldId id="367" r:id="rId48"/>
    <p:sldId id="368" r:id="rId49"/>
  </p:sldIdLst>
  <p:sldSz cx="9144000" cy="5143500" type="screen16x9"/>
  <p:notesSz cx="6858000" cy="9144000"/>
  <p:embeddedFontLst>
    <p:embeddedFont>
      <p:font typeface="Krona One" panose="020B0604020202020204" charset="-18"/>
      <p:regular r:id="rId51"/>
    </p:embeddedFont>
    <p:embeddedFont>
      <p:font typeface="Montserrat" panose="00000500000000000000" pitchFamily="2" charset="-18"/>
      <p:regular r:id="rId52"/>
      <p:bold r:id="rId53"/>
      <p:italic r:id="rId54"/>
      <p:boldItalic r:id="rId55"/>
    </p:embeddedFont>
    <p:embeddedFont>
      <p:font typeface="Poppins" panose="00000500000000000000" pitchFamily="2" charset="-18"/>
      <p:regular r:id="rId56"/>
      <p:bold r:id="rId57"/>
      <p:italic r:id="rId58"/>
      <p:bold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4C7"/>
    <a:srgbClr val="8BC5A7"/>
    <a:srgbClr val="D67097"/>
    <a:srgbClr val="FFB2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4152BF-3D2E-4E25-85CB-9EA8F12615BB}" v="1917" dt="2024-08-07T20:13:55.229"/>
  </p1510:revLst>
</p1510:revInfo>
</file>

<file path=ppt/tableStyles.xml><?xml version="1.0" encoding="utf-8"?>
<a:tblStyleLst xmlns:a="http://schemas.openxmlformats.org/drawingml/2006/main" def="{8F9E058F-8F18-4F02-876E-A85E245944B7}">
  <a:tblStyle styleId="{8F9E058F-8F18-4F02-876E-A85E245944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5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6.fntdata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7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ja Oremuš" userId="1ff152a1-93e5-4f04-9f83-57e96b62f705" providerId="ADAL" clId="{9A4152BF-3D2E-4E25-85CB-9EA8F12615BB}"/>
    <pc:docChg chg="undo custSel addSld delSld modSld sldOrd delMainMaster">
      <pc:chgData name="Tanja Oremuš" userId="1ff152a1-93e5-4f04-9f83-57e96b62f705" providerId="ADAL" clId="{9A4152BF-3D2E-4E25-85CB-9EA8F12615BB}" dt="2024-08-07T20:46:46.746" v="12319" actId="14100"/>
      <pc:docMkLst>
        <pc:docMk/>
      </pc:docMkLst>
      <pc:sldChg chg="delSp modSp mod modAnim modNotes">
        <pc:chgData name="Tanja Oremuš" userId="1ff152a1-93e5-4f04-9f83-57e96b62f705" providerId="ADAL" clId="{9A4152BF-3D2E-4E25-85CB-9EA8F12615BB}" dt="2024-08-07T18:50:07.831" v="11810" actId="20577"/>
        <pc:sldMkLst>
          <pc:docMk/>
          <pc:sldMk cId="0" sldId="256"/>
        </pc:sldMkLst>
        <pc:spChg chg="mod">
          <ac:chgData name="Tanja Oremuš" userId="1ff152a1-93e5-4f04-9f83-57e96b62f705" providerId="ADAL" clId="{9A4152BF-3D2E-4E25-85CB-9EA8F12615BB}" dt="2024-07-17T18:36:13.246" v="35" actId="404"/>
          <ac:spMkLst>
            <pc:docMk/>
            <pc:sldMk cId="0" sldId="256"/>
            <ac:spMk id="93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8:50:07.831" v="11810" actId="20577"/>
          <ac:spMkLst>
            <pc:docMk/>
            <pc:sldMk cId="0" sldId="256"/>
            <ac:spMk id="93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7T18:36:52.602" v="59" actId="20577"/>
          <ac:spMkLst>
            <pc:docMk/>
            <pc:sldMk cId="0" sldId="256"/>
            <ac:spMk id="93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7T18:37:13.023" v="97" actId="478"/>
          <ac:spMkLst>
            <pc:docMk/>
            <pc:sldMk cId="0" sldId="256"/>
            <ac:spMk id="942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7T18:37:17.110" v="98" actId="478"/>
          <ac:spMkLst>
            <pc:docMk/>
            <pc:sldMk cId="0" sldId="256"/>
            <ac:spMk id="946" creationId="{00000000-0000-0000-0000-000000000000}"/>
          </ac:spMkLst>
        </pc:spChg>
      </pc:sldChg>
      <pc:sldChg chg="del">
        <pc:chgData name="Tanja Oremuš" userId="1ff152a1-93e5-4f04-9f83-57e96b62f705" providerId="ADAL" clId="{9A4152BF-3D2E-4E25-85CB-9EA8F12615BB}" dt="2024-07-17T18:37:36.224" v="99" actId="47"/>
        <pc:sldMkLst>
          <pc:docMk/>
          <pc:sldMk cId="0" sldId="257"/>
        </pc:sldMkLst>
      </pc:sldChg>
      <pc:sldChg chg="addSp delSp modSp mod">
        <pc:chgData name="Tanja Oremuš" userId="1ff152a1-93e5-4f04-9f83-57e96b62f705" providerId="ADAL" clId="{9A4152BF-3D2E-4E25-85CB-9EA8F12615BB}" dt="2024-07-20T13:15:31.947" v="11357" actId="478"/>
        <pc:sldMkLst>
          <pc:docMk/>
          <pc:sldMk cId="0" sldId="258"/>
        </pc:sldMkLst>
        <pc:spChg chg="add del mod">
          <ac:chgData name="Tanja Oremuš" userId="1ff152a1-93e5-4f04-9f83-57e96b62f705" providerId="ADAL" clId="{9A4152BF-3D2E-4E25-85CB-9EA8F12615BB}" dt="2024-07-18T11:52:25.204" v="516" actId="478"/>
          <ac:spMkLst>
            <pc:docMk/>
            <pc:sldMk cId="0" sldId="258"/>
            <ac:spMk id="3" creationId="{D5EE72CA-48FA-2FDF-F303-F90FEEA74B60}"/>
          </ac:spMkLst>
        </pc:spChg>
        <pc:spChg chg="mod">
          <ac:chgData name="Tanja Oremuš" userId="1ff152a1-93e5-4f04-9f83-57e96b62f705" providerId="ADAL" clId="{9A4152BF-3D2E-4E25-85CB-9EA8F12615BB}" dt="2024-07-17T18:49:07.308" v="434"/>
          <ac:spMkLst>
            <pc:docMk/>
            <pc:sldMk cId="0" sldId="258"/>
            <ac:spMk id="973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1:52:22.924" v="515" actId="478"/>
          <ac:spMkLst>
            <pc:docMk/>
            <pc:sldMk cId="0" sldId="258"/>
            <ac:spMk id="974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7T18:49:22.499" v="436" actId="478"/>
          <ac:spMkLst>
            <pc:docMk/>
            <pc:sldMk cId="0" sldId="258"/>
            <ac:spMk id="98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5:31.947" v="11357" actId="478"/>
          <ac:spMkLst>
            <pc:docMk/>
            <pc:sldMk cId="0" sldId="258"/>
            <ac:spMk id="98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02.366" v="3569" actId="478"/>
          <ac:spMkLst>
            <pc:docMk/>
            <pc:sldMk cId="0" sldId="258"/>
            <ac:spMk id="988" creationId="{00000000-0000-0000-0000-000000000000}"/>
          </ac:spMkLst>
        </pc:spChg>
      </pc:sldChg>
      <pc:sldChg chg="del">
        <pc:chgData name="Tanja Oremuš" userId="1ff152a1-93e5-4f04-9f83-57e96b62f705" providerId="ADAL" clId="{9A4152BF-3D2E-4E25-85CB-9EA8F12615BB}" dt="2024-07-17T18:38:15.515" v="100" actId="2696"/>
        <pc:sldMkLst>
          <pc:docMk/>
          <pc:sldMk cId="0" sldId="259"/>
        </pc:sldMkLst>
      </pc:sldChg>
      <pc:sldChg chg="addSp delSp modSp mod">
        <pc:chgData name="Tanja Oremuš" userId="1ff152a1-93e5-4f04-9f83-57e96b62f705" providerId="ADAL" clId="{9A4152BF-3D2E-4E25-85CB-9EA8F12615BB}" dt="2024-07-18T20:37:13.636" v="3571" actId="478"/>
        <pc:sldMkLst>
          <pc:docMk/>
          <pc:sldMk cId="0" sldId="260"/>
        </pc:sldMkLst>
        <pc:spChg chg="add">
          <ac:chgData name="Tanja Oremuš" userId="1ff152a1-93e5-4f04-9f83-57e96b62f705" providerId="ADAL" clId="{9A4152BF-3D2E-4E25-85CB-9EA8F12615BB}" dt="2024-07-17T18:53:27.455" v="447"/>
          <ac:spMkLst>
            <pc:docMk/>
            <pc:sldMk cId="0" sldId="260"/>
            <ac:spMk id="2" creationId="{5EFE216F-584F-D70B-CEF6-4541404C217D}"/>
          </ac:spMkLst>
        </pc:spChg>
        <pc:spChg chg="add del mod">
          <ac:chgData name="Tanja Oremuš" userId="1ff152a1-93e5-4f04-9f83-57e96b62f705" providerId="ADAL" clId="{9A4152BF-3D2E-4E25-85CB-9EA8F12615BB}" dt="2024-07-17T18:40:03.660" v="238" actId="478"/>
          <ac:spMkLst>
            <pc:docMk/>
            <pc:sldMk cId="0" sldId="260"/>
            <ac:spMk id="3" creationId="{37A24C9E-6599-ABDD-DF8F-93CD3154E594}"/>
          </ac:spMkLst>
        </pc:spChg>
        <pc:spChg chg="add mod">
          <ac:chgData name="Tanja Oremuš" userId="1ff152a1-93e5-4f04-9f83-57e96b62f705" providerId="ADAL" clId="{9A4152BF-3D2E-4E25-85CB-9EA8F12615BB}" dt="2024-07-18T12:02:39.761" v="632" actId="2711"/>
          <ac:spMkLst>
            <pc:docMk/>
            <pc:sldMk cId="0" sldId="260"/>
            <ac:spMk id="3" creationId="{4A7DEE4F-74A2-8B79-3F70-31138DA4B0A4}"/>
          </ac:spMkLst>
        </pc:spChg>
        <pc:spChg chg="add del mod">
          <ac:chgData name="Tanja Oremuš" userId="1ff152a1-93e5-4f04-9f83-57e96b62f705" providerId="ADAL" clId="{9A4152BF-3D2E-4E25-85CB-9EA8F12615BB}" dt="2024-07-17T18:40:11.415" v="242" actId="478"/>
          <ac:spMkLst>
            <pc:docMk/>
            <pc:sldMk cId="0" sldId="260"/>
            <ac:spMk id="5" creationId="{01E13822-C793-BEC4-9E30-592E9869FB42}"/>
          </ac:spMkLst>
        </pc:spChg>
        <pc:spChg chg="add del mod">
          <ac:chgData name="Tanja Oremuš" userId="1ff152a1-93e5-4f04-9f83-57e96b62f705" providerId="ADAL" clId="{9A4152BF-3D2E-4E25-85CB-9EA8F12615BB}" dt="2024-07-17T18:40:17.307" v="244" actId="478"/>
          <ac:spMkLst>
            <pc:docMk/>
            <pc:sldMk cId="0" sldId="260"/>
            <ac:spMk id="7" creationId="{B57A36EE-99CC-8127-E972-BCDAF944F62C}"/>
          </ac:spMkLst>
        </pc:spChg>
        <pc:spChg chg="add del mod">
          <ac:chgData name="Tanja Oremuš" userId="1ff152a1-93e5-4f04-9f83-57e96b62f705" providerId="ADAL" clId="{9A4152BF-3D2E-4E25-85CB-9EA8F12615BB}" dt="2024-07-17T18:40:22.988" v="246" actId="478"/>
          <ac:spMkLst>
            <pc:docMk/>
            <pc:sldMk cId="0" sldId="260"/>
            <ac:spMk id="9" creationId="{6F5B0DC3-D8ED-6057-2CDD-B2F17593A21F}"/>
          </ac:spMkLst>
        </pc:spChg>
        <pc:spChg chg="add mod">
          <ac:chgData name="Tanja Oremuš" userId="1ff152a1-93e5-4f04-9f83-57e96b62f705" providerId="ADAL" clId="{9A4152BF-3D2E-4E25-85CB-9EA8F12615BB}" dt="2024-07-18T12:03:04.152" v="633" actId="1076"/>
          <ac:spMkLst>
            <pc:docMk/>
            <pc:sldMk cId="0" sldId="260"/>
            <ac:spMk id="10" creationId="{C34F52DC-EB22-0F4B-77D7-191F900E6C05}"/>
          </ac:spMkLst>
        </pc:spChg>
        <pc:spChg chg="mod">
          <ac:chgData name="Tanja Oremuš" userId="1ff152a1-93e5-4f04-9f83-57e96b62f705" providerId="ADAL" clId="{9A4152BF-3D2E-4E25-85CB-9EA8F12615BB}" dt="2024-07-18T12:03:25.419" v="637" actId="14100"/>
          <ac:spMkLst>
            <pc:docMk/>
            <pc:sldMk cId="0" sldId="260"/>
            <ac:spMk id="101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7T18:40:20.295" v="245" actId="478"/>
          <ac:spMkLst>
            <pc:docMk/>
            <pc:sldMk cId="0" sldId="260"/>
            <ac:spMk id="101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03:22.419" v="635" actId="14100"/>
          <ac:spMkLst>
            <pc:docMk/>
            <pc:sldMk cId="0" sldId="260"/>
            <ac:spMk id="1020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7T18:39:57.492" v="237" actId="478"/>
          <ac:spMkLst>
            <pc:docMk/>
            <pc:sldMk cId="0" sldId="260"/>
            <ac:spMk id="102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02:19.941" v="629" actId="404"/>
          <ac:spMkLst>
            <pc:docMk/>
            <pc:sldMk cId="0" sldId="260"/>
            <ac:spMk id="1022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7T18:40:06.793" v="240" actId="478"/>
          <ac:spMkLst>
            <pc:docMk/>
            <pc:sldMk cId="0" sldId="260"/>
            <ac:spMk id="102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02:26.054" v="631" actId="404"/>
          <ac:spMkLst>
            <pc:docMk/>
            <pc:sldMk cId="0" sldId="260"/>
            <ac:spMk id="102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7T18:40:14.333" v="243" actId="478"/>
          <ac:spMkLst>
            <pc:docMk/>
            <pc:sldMk cId="0" sldId="260"/>
            <ac:spMk id="102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7T18:54:58.784" v="478" actId="1076"/>
          <ac:spMkLst>
            <pc:docMk/>
            <pc:sldMk cId="0" sldId="260"/>
            <ac:spMk id="102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1:58:13.286" v="557" actId="1076"/>
          <ac:spMkLst>
            <pc:docMk/>
            <pc:sldMk cId="0" sldId="260"/>
            <ac:spMk id="102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01:26.984" v="617" actId="1076"/>
          <ac:spMkLst>
            <pc:docMk/>
            <pc:sldMk cId="0" sldId="260"/>
            <ac:spMk id="102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1:59:23.540" v="566" actId="1076"/>
          <ac:spMkLst>
            <pc:docMk/>
            <pc:sldMk cId="0" sldId="260"/>
            <ac:spMk id="102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1:59:17.624" v="565" actId="1076"/>
          <ac:spMkLst>
            <pc:docMk/>
            <pc:sldMk cId="0" sldId="260"/>
            <ac:spMk id="1030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7T18:54:37.560" v="476" actId="478"/>
          <ac:spMkLst>
            <pc:docMk/>
            <pc:sldMk cId="0" sldId="260"/>
            <ac:spMk id="103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13.636" v="3571" actId="478"/>
          <ac:spMkLst>
            <pc:docMk/>
            <pc:sldMk cId="0" sldId="260"/>
            <ac:spMk id="1032" creationId="{00000000-0000-0000-0000-000000000000}"/>
          </ac:spMkLst>
        </pc:spChg>
      </pc:sldChg>
      <pc:sldChg chg="del">
        <pc:chgData name="Tanja Oremuš" userId="1ff152a1-93e5-4f04-9f83-57e96b62f705" providerId="ADAL" clId="{9A4152BF-3D2E-4E25-85CB-9EA8F12615BB}" dt="2024-07-17T18:44:03.689" v="313" actId="2696"/>
        <pc:sldMkLst>
          <pc:docMk/>
          <pc:sldMk cId="0" sldId="261"/>
        </pc:sldMkLst>
      </pc:sldChg>
      <pc:sldChg chg="modSp del mod">
        <pc:chgData name="Tanja Oremuš" userId="1ff152a1-93e5-4f04-9f83-57e96b62f705" providerId="ADAL" clId="{9A4152BF-3D2E-4E25-85CB-9EA8F12615BB}" dt="2024-07-17T18:55:51.496" v="480" actId="2696"/>
        <pc:sldMkLst>
          <pc:docMk/>
          <pc:sldMk cId="0" sldId="262"/>
        </pc:sldMkLst>
        <pc:spChg chg="mod">
          <ac:chgData name="Tanja Oremuš" userId="1ff152a1-93e5-4f04-9f83-57e96b62f705" providerId="ADAL" clId="{9A4152BF-3D2E-4E25-85CB-9EA8F12615BB}" dt="2024-07-17T18:46:10.152" v="398" actId="20577"/>
          <ac:spMkLst>
            <pc:docMk/>
            <pc:sldMk cId="0" sldId="262"/>
            <ac:spMk id="106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7T18:46:32.428" v="428" actId="14100"/>
          <ac:spMkLst>
            <pc:docMk/>
            <pc:sldMk cId="0" sldId="262"/>
            <ac:spMk id="1061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7T18:46:19.767" v="412" actId="14100"/>
          <ac:grpSpMkLst>
            <pc:docMk/>
            <pc:sldMk cId="0" sldId="262"/>
            <ac:grpSpMk id="1062" creationId="{00000000-0000-0000-0000-000000000000}"/>
          </ac:grpSpMkLst>
        </pc:grpChg>
        <pc:grpChg chg="mod">
          <ac:chgData name="Tanja Oremuš" userId="1ff152a1-93e5-4f04-9f83-57e96b62f705" providerId="ADAL" clId="{9A4152BF-3D2E-4E25-85CB-9EA8F12615BB}" dt="2024-07-17T18:46:43.552" v="429" actId="1076"/>
          <ac:grpSpMkLst>
            <pc:docMk/>
            <pc:sldMk cId="0" sldId="262"/>
            <ac:grpSpMk id="1070" creationId="{00000000-0000-0000-0000-000000000000}"/>
          </ac:grpSpMkLst>
        </pc:grpChg>
      </pc:sldChg>
      <pc:sldChg chg="delSp modSp mod modAnim">
        <pc:chgData name="Tanja Oremuš" userId="1ff152a1-93e5-4f04-9f83-57e96b62f705" providerId="ADAL" clId="{9A4152BF-3D2E-4E25-85CB-9EA8F12615BB}" dt="2024-08-01T20:40:31.465" v="11396"/>
        <pc:sldMkLst>
          <pc:docMk/>
          <pc:sldMk cId="0" sldId="263"/>
        </pc:sldMkLst>
        <pc:spChg chg="mod">
          <ac:chgData name="Tanja Oremuš" userId="1ff152a1-93e5-4f04-9f83-57e96b62f705" providerId="ADAL" clId="{9A4152BF-3D2E-4E25-85CB-9EA8F12615BB}" dt="2024-07-17T18:56:11.818" v="513" actId="404"/>
          <ac:spMkLst>
            <pc:docMk/>
            <pc:sldMk cId="0" sldId="263"/>
            <ac:spMk id="108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3:30:42.604" v="3549" actId="20577"/>
          <ac:spMkLst>
            <pc:docMk/>
            <pc:sldMk cId="0" sldId="263"/>
            <ac:spMk id="108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16.794" v="3572" actId="478"/>
          <ac:spMkLst>
            <pc:docMk/>
            <pc:sldMk cId="0" sldId="263"/>
            <ac:spMk id="1087" creationId="{00000000-0000-0000-0000-000000000000}"/>
          </ac:spMkLst>
        </pc:spChg>
      </pc:sldChg>
      <pc:sldChg chg="delSp modSp mod">
        <pc:chgData name="Tanja Oremuš" userId="1ff152a1-93e5-4f04-9f83-57e96b62f705" providerId="ADAL" clId="{9A4152BF-3D2E-4E25-85CB-9EA8F12615BB}" dt="2024-08-01T20:44:35.489" v="11543" actId="6549"/>
        <pc:sldMkLst>
          <pc:docMk/>
          <pc:sldMk cId="0" sldId="264"/>
        </pc:sldMkLst>
        <pc:spChg chg="mod">
          <ac:chgData name="Tanja Oremuš" userId="1ff152a1-93e5-4f04-9f83-57e96b62f705" providerId="ADAL" clId="{9A4152BF-3D2E-4E25-85CB-9EA8F12615BB}" dt="2024-07-18T12:05:21.143" v="650" actId="5793"/>
          <ac:spMkLst>
            <pc:docMk/>
            <pc:sldMk cId="0" sldId="264"/>
            <ac:spMk id="109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1T20:44:35.489" v="11543" actId="6549"/>
          <ac:spMkLst>
            <pc:docMk/>
            <pc:sldMk cId="0" sldId="264"/>
            <ac:spMk id="109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21.612" v="3573" actId="478"/>
          <ac:spMkLst>
            <pc:docMk/>
            <pc:sldMk cId="0" sldId="264"/>
            <ac:spMk id="1129" creationId="{00000000-0000-0000-0000-000000000000}"/>
          </ac:spMkLst>
        </pc:spChg>
      </pc:sldChg>
      <pc:sldChg chg="addSp delSp modSp mod ord delAnim modAnim">
        <pc:chgData name="Tanja Oremuš" userId="1ff152a1-93e5-4f04-9f83-57e96b62f705" providerId="ADAL" clId="{9A4152BF-3D2E-4E25-85CB-9EA8F12615BB}" dt="2024-08-07T18:52:14.280" v="11814" actId="113"/>
        <pc:sldMkLst>
          <pc:docMk/>
          <pc:sldMk cId="0" sldId="265"/>
        </pc:sldMkLst>
        <pc:spChg chg="add del mod">
          <ac:chgData name="Tanja Oremuš" userId="1ff152a1-93e5-4f04-9f83-57e96b62f705" providerId="ADAL" clId="{9A4152BF-3D2E-4E25-85CB-9EA8F12615BB}" dt="2024-07-18T12:10:46.214" v="694" actId="478"/>
          <ac:spMkLst>
            <pc:docMk/>
            <pc:sldMk cId="0" sldId="265"/>
            <ac:spMk id="3" creationId="{9A5B3F36-FCA5-1B01-4C28-C66A8B7ADEE5}"/>
          </ac:spMkLst>
        </pc:spChg>
        <pc:spChg chg="mod">
          <ac:chgData name="Tanja Oremuš" userId="1ff152a1-93e5-4f04-9f83-57e96b62f705" providerId="ADAL" clId="{9A4152BF-3D2E-4E25-85CB-9EA8F12615BB}" dt="2024-07-19T10:46:13.669" v="7423" actId="20577"/>
          <ac:spMkLst>
            <pc:docMk/>
            <pc:sldMk cId="0" sldId="265"/>
            <ac:spMk id="1139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2:10:43.615" v="693" actId="478"/>
          <ac:spMkLst>
            <pc:docMk/>
            <pc:sldMk cId="0" sldId="265"/>
            <ac:spMk id="114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8:52:14.280" v="11814" actId="113"/>
          <ac:spMkLst>
            <pc:docMk/>
            <pc:sldMk cId="0" sldId="265"/>
            <ac:spMk id="114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5:04.986" v="10230" actId="478"/>
          <ac:spMkLst>
            <pc:docMk/>
            <pc:sldMk cId="0" sldId="265"/>
            <ac:spMk id="1146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12:06:33.704" v="683" actId="1076"/>
          <ac:grpSpMkLst>
            <pc:docMk/>
            <pc:sldMk cId="0" sldId="265"/>
            <ac:grpSpMk id="1136" creationId="{00000000-0000-0000-0000-000000000000}"/>
          </ac:grpSpMkLst>
        </pc:grpChg>
      </pc:sldChg>
      <pc:sldChg chg="addSp delSp modSp mod">
        <pc:chgData name="Tanja Oremuš" userId="1ff152a1-93e5-4f04-9f83-57e96b62f705" providerId="ADAL" clId="{9A4152BF-3D2E-4E25-85CB-9EA8F12615BB}" dt="2024-08-01T20:54:56.857" v="11655" actId="20577"/>
        <pc:sldMkLst>
          <pc:docMk/>
          <pc:sldMk cId="0" sldId="266"/>
        </pc:sldMkLst>
        <pc:spChg chg="add del mod">
          <ac:chgData name="Tanja Oremuš" userId="1ff152a1-93e5-4f04-9f83-57e96b62f705" providerId="ADAL" clId="{9A4152BF-3D2E-4E25-85CB-9EA8F12615BB}" dt="2024-07-18T12:28:02.776" v="1259" actId="478"/>
          <ac:spMkLst>
            <pc:docMk/>
            <pc:sldMk cId="0" sldId="266"/>
            <ac:spMk id="3" creationId="{4CA9BA85-21BB-23D7-4AE6-E72623344DC8}"/>
          </ac:spMkLst>
        </pc:spChg>
        <pc:spChg chg="add del mod">
          <ac:chgData name="Tanja Oremuš" userId="1ff152a1-93e5-4f04-9f83-57e96b62f705" providerId="ADAL" clId="{9A4152BF-3D2E-4E25-85CB-9EA8F12615BB}" dt="2024-07-18T12:28:07.644" v="1261" actId="478"/>
          <ac:spMkLst>
            <pc:docMk/>
            <pc:sldMk cId="0" sldId="266"/>
            <ac:spMk id="5" creationId="{E02A8552-F78B-966D-D096-12C0AB188E4E}"/>
          </ac:spMkLst>
        </pc:spChg>
        <pc:spChg chg="del mod">
          <ac:chgData name="Tanja Oremuš" userId="1ff152a1-93e5-4f04-9f83-57e96b62f705" providerId="ADAL" clId="{9A4152BF-3D2E-4E25-85CB-9EA8F12615BB}" dt="2024-07-18T12:34:16.531" v="1898" actId="478"/>
          <ac:spMkLst>
            <pc:docMk/>
            <pc:sldMk cId="0" sldId="266"/>
            <ac:spMk id="115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19:22.016" v="1051" actId="20577"/>
          <ac:spMkLst>
            <pc:docMk/>
            <pc:sldMk cId="0" sldId="266"/>
            <ac:spMk id="115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3:31:27.533" v="3550" actId="2711"/>
          <ac:spMkLst>
            <pc:docMk/>
            <pc:sldMk cId="0" sldId="266"/>
            <ac:spMk id="115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1T20:54:56.857" v="11655" actId="20577"/>
          <ac:spMkLst>
            <pc:docMk/>
            <pc:sldMk cId="0" sldId="266"/>
            <ac:spMk id="115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2:27:58.186" v="1258" actId="478"/>
          <ac:spMkLst>
            <pc:docMk/>
            <pc:sldMk cId="0" sldId="266"/>
            <ac:spMk id="115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2:28:04.856" v="1260" actId="478"/>
          <ac:spMkLst>
            <pc:docMk/>
            <pc:sldMk cId="0" sldId="266"/>
            <ac:spMk id="1160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2:33:54.129" v="1894" actId="478"/>
          <ac:spMkLst>
            <pc:docMk/>
            <pc:sldMk cId="0" sldId="266"/>
            <ac:spMk id="116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2:34:54.858" v="1904" actId="478"/>
          <ac:spMkLst>
            <pc:docMk/>
            <pc:sldMk cId="0" sldId="266"/>
            <ac:spMk id="1176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12:33:57.625" v="1895" actId="1076"/>
          <ac:grpSpMkLst>
            <pc:docMk/>
            <pc:sldMk cId="0" sldId="266"/>
            <ac:grpSpMk id="1162" creationId="{00000000-0000-0000-0000-000000000000}"/>
          </ac:grpSpMkLst>
        </pc:grpChg>
        <pc:grpChg chg="mod">
          <ac:chgData name="Tanja Oremuš" userId="1ff152a1-93e5-4f04-9f83-57e96b62f705" providerId="ADAL" clId="{9A4152BF-3D2E-4E25-85CB-9EA8F12615BB}" dt="2024-07-18T12:34:39.700" v="1903" actId="1076"/>
          <ac:grpSpMkLst>
            <pc:docMk/>
            <pc:sldMk cId="0" sldId="266"/>
            <ac:grpSpMk id="1168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12:34:58.107" v="1905" actId="478"/>
          <ac:grpSpMkLst>
            <pc:docMk/>
            <pc:sldMk cId="0" sldId="266"/>
            <ac:grpSpMk id="1173" creationId="{00000000-0000-0000-0000-000000000000}"/>
          </ac:grpSpMkLst>
        </pc:grpChg>
      </pc:sldChg>
      <pc:sldChg chg="addSp delSp modSp mod delAnim modAnim">
        <pc:chgData name="Tanja Oremuš" userId="1ff152a1-93e5-4f04-9f83-57e96b62f705" providerId="ADAL" clId="{9A4152BF-3D2E-4E25-85CB-9EA8F12615BB}" dt="2024-08-01T20:55:13.890" v="11656" actId="1076"/>
        <pc:sldMkLst>
          <pc:docMk/>
          <pc:sldMk cId="0" sldId="267"/>
        </pc:sldMkLst>
        <pc:spChg chg="add del mod">
          <ac:chgData name="Tanja Oremuš" userId="1ff152a1-93e5-4f04-9f83-57e96b62f705" providerId="ADAL" clId="{9A4152BF-3D2E-4E25-85CB-9EA8F12615BB}" dt="2024-07-18T12:37:11.873" v="1955" actId="478"/>
          <ac:spMkLst>
            <pc:docMk/>
            <pc:sldMk cId="0" sldId="267"/>
            <ac:spMk id="3" creationId="{9EA3F419-8EB4-570E-96BF-197117FA08FC}"/>
          </ac:spMkLst>
        </pc:spChg>
        <pc:spChg chg="add del mod">
          <ac:chgData name="Tanja Oremuš" userId="1ff152a1-93e5-4f04-9f83-57e96b62f705" providerId="ADAL" clId="{9A4152BF-3D2E-4E25-85CB-9EA8F12615BB}" dt="2024-07-18T12:37:15.246" v="1957" actId="478"/>
          <ac:spMkLst>
            <pc:docMk/>
            <pc:sldMk cId="0" sldId="267"/>
            <ac:spMk id="5" creationId="{CAECC7A4-74CC-8A1D-40A2-3A06443905E2}"/>
          </ac:spMkLst>
        </pc:spChg>
        <pc:spChg chg="add del mod">
          <ac:chgData name="Tanja Oremuš" userId="1ff152a1-93e5-4f04-9f83-57e96b62f705" providerId="ADAL" clId="{9A4152BF-3D2E-4E25-85CB-9EA8F12615BB}" dt="2024-07-18T12:37:20.530" v="1959" actId="478"/>
          <ac:spMkLst>
            <pc:docMk/>
            <pc:sldMk cId="0" sldId="267"/>
            <ac:spMk id="7" creationId="{FD81B3BD-5996-A160-2878-9746B7F86EFC}"/>
          </ac:spMkLst>
        </pc:spChg>
        <pc:spChg chg="mod">
          <ac:chgData name="Tanja Oremuš" userId="1ff152a1-93e5-4f04-9f83-57e96b62f705" providerId="ADAL" clId="{9A4152BF-3D2E-4E25-85CB-9EA8F12615BB}" dt="2024-07-18T12:39:00.911" v="2029" actId="20577"/>
          <ac:spMkLst>
            <pc:docMk/>
            <pc:sldMk cId="0" sldId="267"/>
            <ac:spMk id="118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48:47.992" v="2257" actId="1076"/>
          <ac:spMkLst>
            <pc:docMk/>
            <pc:sldMk cId="0" sldId="267"/>
            <ac:spMk id="118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48:38.451" v="2256" actId="14100"/>
          <ac:spMkLst>
            <pc:docMk/>
            <pc:sldMk cId="0" sldId="267"/>
            <ac:spMk id="118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2:37:17.192" v="1958" actId="478"/>
          <ac:spMkLst>
            <pc:docMk/>
            <pc:sldMk cId="0" sldId="267"/>
            <ac:spMk id="118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48:32.546" v="2254" actId="14100"/>
          <ac:spMkLst>
            <pc:docMk/>
            <pc:sldMk cId="0" sldId="267"/>
            <ac:spMk id="118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2:37:09.049" v="1954" actId="478"/>
          <ac:spMkLst>
            <pc:docMk/>
            <pc:sldMk cId="0" sldId="267"/>
            <ac:spMk id="118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2:37:13.656" v="1956" actId="478"/>
          <ac:spMkLst>
            <pc:docMk/>
            <pc:sldMk cId="0" sldId="267"/>
            <ac:spMk id="118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32.971" v="3575" actId="478"/>
          <ac:spMkLst>
            <pc:docMk/>
            <pc:sldMk cId="0" sldId="267"/>
            <ac:spMk id="119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41:00.682" v="2107" actId="1076"/>
          <ac:spMkLst>
            <pc:docMk/>
            <pc:sldMk cId="0" sldId="267"/>
            <ac:spMk id="1199" creationId="{00000000-0000-0000-0000-000000000000}"/>
          </ac:spMkLst>
        </pc:spChg>
        <pc:grpChg chg="del mod">
          <ac:chgData name="Tanja Oremuš" userId="1ff152a1-93e5-4f04-9f83-57e96b62f705" providerId="ADAL" clId="{9A4152BF-3D2E-4E25-85CB-9EA8F12615BB}" dt="2024-07-18T12:44:08.326" v="2179" actId="478"/>
          <ac:grpSpMkLst>
            <pc:docMk/>
            <pc:sldMk cId="0" sldId="267"/>
            <ac:grpSpMk id="1200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12:45:19.943" v="2185" actId="478"/>
          <ac:grpSpMkLst>
            <pc:docMk/>
            <pc:sldMk cId="0" sldId="267"/>
            <ac:grpSpMk id="1203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12:46:48.533" v="2191" actId="478"/>
          <ac:grpSpMkLst>
            <pc:docMk/>
            <pc:sldMk cId="0" sldId="267"/>
            <ac:grpSpMk id="1207" creationId="{00000000-0000-0000-0000-000000000000}"/>
          </ac:grpSpMkLst>
        </pc:grpChg>
        <pc:picChg chg="add mod">
          <ac:chgData name="Tanja Oremuš" userId="1ff152a1-93e5-4f04-9f83-57e96b62f705" providerId="ADAL" clId="{9A4152BF-3D2E-4E25-85CB-9EA8F12615BB}" dt="2024-08-01T20:55:13.890" v="11656" actId="1076"/>
          <ac:picMkLst>
            <pc:docMk/>
            <pc:sldMk cId="0" sldId="267"/>
            <ac:picMk id="9" creationId="{1E48EA07-0400-CAF4-6764-DB287A26085A}"/>
          </ac:picMkLst>
        </pc:picChg>
        <pc:picChg chg="add mod">
          <ac:chgData name="Tanja Oremuš" userId="1ff152a1-93e5-4f04-9f83-57e96b62f705" providerId="ADAL" clId="{9A4152BF-3D2E-4E25-85CB-9EA8F12615BB}" dt="2024-07-18T12:45:35.164" v="2190" actId="1076"/>
          <ac:picMkLst>
            <pc:docMk/>
            <pc:sldMk cId="0" sldId="267"/>
            <ac:picMk id="11" creationId="{E46DEAC5-39E3-14DE-DBCC-F7FFB13A6827}"/>
          </ac:picMkLst>
        </pc:picChg>
        <pc:picChg chg="add mod">
          <ac:chgData name="Tanja Oremuš" userId="1ff152a1-93e5-4f04-9f83-57e96b62f705" providerId="ADAL" clId="{9A4152BF-3D2E-4E25-85CB-9EA8F12615BB}" dt="2024-07-18T12:47:04.295" v="2196" actId="1076"/>
          <ac:picMkLst>
            <pc:docMk/>
            <pc:sldMk cId="0" sldId="267"/>
            <ac:picMk id="13" creationId="{9750B179-4235-CE7A-E4B9-3ABF1F7F9508}"/>
          </ac:picMkLst>
        </pc:picChg>
      </pc:sldChg>
      <pc:sldChg chg="addSp delSp modSp mod">
        <pc:chgData name="Tanja Oremuš" userId="1ff152a1-93e5-4f04-9f83-57e96b62f705" providerId="ADAL" clId="{9A4152BF-3D2E-4E25-85CB-9EA8F12615BB}" dt="2024-08-07T18:54:29.087" v="11870" actId="1076"/>
        <pc:sldMkLst>
          <pc:docMk/>
          <pc:sldMk cId="0" sldId="268"/>
        </pc:sldMkLst>
        <pc:spChg chg="mod">
          <ac:chgData name="Tanja Oremuš" userId="1ff152a1-93e5-4f04-9f83-57e96b62f705" providerId="ADAL" clId="{9A4152BF-3D2E-4E25-85CB-9EA8F12615BB}" dt="2024-08-07T18:54:20.706" v="11868" actId="1076"/>
          <ac:spMkLst>
            <pc:docMk/>
            <pc:sldMk cId="0" sldId="268"/>
            <ac:spMk id="122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8:54:29.087" v="11870" actId="1076"/>
          <ac:spMkLst>
            <pc:docMk/>
            <pc:sldMk cId="0" sldId="268"/>
            <ac:spMk id="1225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2:50:00.355" v="2260" actId="478"/>
          <ac:spMkLst>
            <pc:docMk/>
            <pc:sldMk cId="0" sldId="268"/>
            <ac:spMk id="1232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38.950" v="3578" actId="478"/>
          <ac:spMkLst>
            <pc:docMk/>
            <pc:sldMk cId="0" sldId="268"/>
            <ac:spMk id="1233" creationId="{00000000-0000-0000-0000-000000000000}"/>
          </ac:spMkLst>
        </pc:spChg>
        <pc:picChg chg="add mod">
          <ac:chgData name="Tanja Oremuš" userId="1ff152a1-93e5-4f04-9f83-57e96b62f705" providerId="ADAL" clId="{9A4152BF-3D2E-4E25-85CB-9EA8F12615BB}" dt="2024-07-18T12:54:13.345" v="2381" actId="1076"/>
          <ac:picMkLst>
            <pc:docMk/>
            <pc:sldMk cId="0" sldId="268"/>
            <ac:picMk id="3" creationId="{DFD7FB10-468F-0269-CCB1-978853750552}"/>
          </ac:picMkLst>
        </pc:picChg>
        <pc:picChg chg="del">
          <ac:chgData name="Tanja Oremuš" userId="1ff152a1-93e5-4f04-9f83-57e96b62f705" providerId="ADAL" clId="{9A4152BF-3D2E-4E25-85CB-9EA8F12615BB}" dt="2024-07-18T12:53:54.855" v="2376" actId="478"/>
          <ac:picMkLst>
            <pc:docMk/>
            <pc:sldMk cId="0" sldId="268"/>
            <ac:picMk id="1223" creationId="{00000000-0000-0000-0000-000000000000}"/>
          </ac:picMkLst>
        </pc:picChg>
      </pc:sldChg>
      <pc:sldChg chg="addSp delSp modSp mod ord addAnim delAnim modAnim">
        <pc:chgData name="Tanja Oremuš" userId="1ff152a1-93e5-4f04-9f83-57e96b62f705" providerId="ADAL" clId="{9A4152BF-3D2E-4E25-85CB-9EA8F12615BB}" dt="2024-08-01T20:40:45.760" v="11401"/>
        <pc:sldMkLst>
          <pc:docMk/>
          <pc:sldMk cId="0" sldId="269"/>
        </pc:sldMkLst>
        <pc:spChg chg="add mod">
          <ac:chgData name="Tanja Oremuš" userId="1ff152a1-93e5-4f04-9f83-57e96b62f705" providerId="ADAL" clId="{9A4152BF-3D2E-4E25-85CB-9EA8F12615BB}" dt="2024-07-18T12:25:12.014" v="1180" actId="931"/>
          <ac:spMkLst>
            <pc:docMk/>
            <pc:sldMk cId="0" sldId="269"/>
            <ac:spMk id="4" creationId="{651AA984-9295-0BCF-CD45-0E5B0A4C9399}"/>
          </ac:spMkLst>
        </pc:spChg>
        <pc:spChg chg="add del mod">
          <ac:chgData name="Tanja Oremuš" userId="1ff152a1-93e5-4f04-9f83-57e96b62f705" providerId="ADAL" clId="{9A4152BF-3D2E-4E25-85CB-9EA8F12615BB}" dt="2024-07-18T12:26:26.967" v="1238" actId="478"/>
          <ac:spMkLst>
            <pc:docMk/>
            <pc:sldMk cId="0" sldId="269"/>
            <ac:spMk id="8" creationId="{0573449E-55F3-9495-960A-DD62BF0E91D3}"/>
          </ac:spMkLst>
        </pc:spChg>
        <pc:spChg chg="add del mod">
          <ac:chgData name="Tanja Oremuš" userId="1ff152a1-93e5-4f04-9f83-57e96b62f705" providerId="ADAL" clId="{9A4152BF-3D2E-4E25-85CB-9EA8F12615BB}" dt="2024-07-18T12:26:32.249" v="1240" actId="478"/>
          <ac:spMkLst>
            <pc:docMk/>
            <pc:sldMk cId="0" sldId="269"/>
            <ac:spMk id="10" creationId="{E42A0D13-AE98-7F75-CAAB-6A1E6922F126}"/>
          </ac:spMkLst>
        </pc:spChg>
        <pc:spChg chg="add del mod">
          <ac:chgData name="Tanja Oremuš" userId="1ff152a1-93e5-4f04-9f83-57e96b62f705" providerId="ADAL" clId="{9A4152BF-3D2E-4E25-85CB-9EA8F12615BB}" dt="2024-07-18T12:26:52.762" v="1245" actId="404"/>
          <ac:spMkLst>
            <pc:docMk/>
            <pc:sldMk cId="0" sldId="269"/>
            <ac:spMk id="12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27.213" v="3574" actId="478"/>
          <ac:spMkLst>
            <pc:docMk/>
            <pc:sldMk cId="0" sldId="269"/>
            <ac:spMk id="124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27:17.601" v="1253" actId="2710"/>
          <ac:spMkLst>
            <pc:docMk/>
            <pc:sldMk cId="0" sldId="269"/>
            <ac:spMk id="1252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2:22:55.238" v="1175" actId="478"/>
          <ac:spMkLst>
            <pc:docMk/>
            <pc:sldMk cId="0" sldId="269"/>
            <ac:spMk id="1254" creationId="{00000000-0000-0000-0000-000000000000}"/>
          </ac:spMkLst>
        </pc:spChg>
        <pc:spChg chg="add del mod">
          <ac:chgData name="Tanja Oremuš" userId="1ff152a1-93e5-4f04-9f83-57e96b62f705" providerId="ADAL" clId="{9A4152BF-3D2E-4E25-85CB-9EA8F12615BB}" dt="2024-07-18T12:26:57.988" v="1246" actId="478"/>
          <ac:spMkLst>
            <pc:docMk/>
            <pc:sldMk cId="0" sldId="269"/>
            <ac:spMk id="1255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12:26:38.066" v="1241" actId="14100"/>
          <ac:grpSpMkLst>
            <pc:docMk/>
            <pc:sldMk cId="0" sldId="269"/>
            <ac:grpSpMk id="1240" creationId="{00000000-0000-0000-0000-000000000000}"/>
          </ac:grpSpMkLst>
        </pc:grpChg>
        <pc:picChg chg="add mod">
          <ac:chgData name="Tanja Oremuš" userId="1ff152a1-93e5-4f04-9f83-57e96b62f705" providerId="ADAL" clId="{9A4152BF-3D2E-4E25-85CB-9EA8F12615BB}" dt="2024-07-18T12:25:12.014" v="1180" actId="931"/>
          <ac:picMkLst>
            <pc:docMk/>
            <pc:sldMk cId="0" sldId="269"/>
            <ac:picMk id="3" creationId="{837AF97A-5898-DA95-9A68-397E33C5F0BB}"/>
          </ac:picMkLst>
        </pc:picChg>
        <pc:picChg chg="add mod">
          <ac:chgData name="Tanja Oremuš" userId="1ff152a1-93e5-4f04-9f83-57e96b62f705" providerId="ADAL" clId="{9A4152BF-3D2E-4E25-85CB-9EA8F12615BB}" dt="2024-07-18T12:25:58.093" v="1231" actId="1076"/>
          <ac:picMkLst>
            <pc:docMk/>
            <pc:sldMk cId="0" sldId="269"/>
            <ac:picMk id="6" creationId="{38D7CDBF-93B4-0045-8EE0-771DFB2DB95F}"/>
          </ac:picMkLst>
        </pc:picChg>
        <pc:picChg chg="del mod">
          <ac:chgData name="Tanja Oremuš" userId="1ff152a1-93e5-4f04-9f83-57e96b62f705" providerId="ADAL" clId="{9A4152BF-3D2E-4E25-85CB-9EA8F12615BB}" dt="2024-07-18T12:25:13.626" v="1182" actId="478"/>
          <ac:picMkLst>
            <pc:docMk/>
            <pc:sldMk cId="0" sldId="269"/>
            <ac:picMk id="1253" creationId="{00000000-0000-0000-0000-000000000000}"/>
          </ac:picMkLst>
        </pc:picChg>
      </pc:sldChg>
      <pc:sldChg chg="addSp delSp modSp mod">
        <pc:chgData name="Tanja Oremuš" userId="1ff152a1-93e5-4f04-9f83-57e96b62f705" providerId="ADAL" clId="{9A4152BF-3D2E-4E25-85CB-9EA8F12615BB}" dt="2024-08-07T19:24:26.840" v="12232" actId="1076"/>
        <pc:sldMkLst>
          <pc:docMk/>
          <pc:sldMk cId="0" sldId="270"/>
        </pc:sldMkLst>
        <pc:spChg chg="add del mod">
          <ac:chgData name="Tanja Oremuš" userId="1ff152a1-93e5-4f04-9f83-57e96b62f705" providerId="ADAL" clId="{9A4152BF-3D2E-4E25-85CB-9EA8F12615BB}" dt="2024-08-07T19:09:13.508" v="12093" actId="478"/>
          <ac:spMkLst>
            <pc:docMk/>
            <pc:sldMk cId="0" sldId="270"/>
            <ac:spMk id="2" creationId="{2D53E002-F2C1-001F-D75C-B97D70A78794}"/>
          </ac:spMkLst>
        </pc:spChg>
        <pc:spChg chg="add del mod">
          <ac:chgData name="Tanja Oremuš" userId="1ff152a1-93e5-4f04-9f83-57e96b62f705" providerId="ADAL" clId="{9A4152BF-3D2E-4E25-85CB-9EA8F12615BB}" dt="2024-07-18T13:09:35.278" v="3096" actId="478"/>
          <ac:spMkLst>
            <pc:docMk/>
            <pc:sldMk cId="0" sldId="270"/>
            <ac:spMk id="3" creationId="{FB2B9D2A-D47A-1BAE-0C53-69FFC623475C}"/>
          </ac:spMkLst>
        </pc:spChg>
        <pc:spChg chg="add del mod">
          <ac:chgData name="Tanja Oremuš" userId="1ff152a1-93e5-4f04-9f83-57e96b62f705" providerId="ADAL" clId="{9A4152BF-3D2E-4E25-85CB-9EA8F12615BB}" dt="2024-07-18T20:42:32.390" v="3646" actId="478"/>
          <ac:spMkLst>
            <pc:docMk/>
            <pc:sldMk cId="0" sldId="270"/>
            <ac:spMk id="4" creationId="{08E5F997-0706-79BD-1012-0CA7877F79C7}"/>
          </ac:spMkLst>
        </pc:spChg>
        <pc:spChg chg="add del mod">
          <ac:chgData name="Tanja Oremuš" userId="1ff152a1-93e5-4f04-9f83-57e96b62f705" providerId="ADAL" clId="{9A4152BF-3D2E-4E25-85CB-9EA8F12615BB}" dt="2024-08-07T19:09:17.204" v="12094" actId="478"/>
          <ac:spMkLst>
            <pc:docMk/>
            <pc:sldMk cId="0" sldId="270"/>
            <ac:spMk id="4" creationId="{532407A6-8F8C-7C90-0EE3-0964CA325821}"/>
          </ac:spMkLst>
        </pc:spChg>
        <pc:spChg chg="add del mod">
          <ac:chgData name="Tanja Oremuš" userId="1ff152a1-93e5-4f04-9f83-57e96b62f705" providerId="ADAL" clId="{9A4152BF-3D2E-4E25-85CB-9EA8F12615BB}" dt="2024-07-18T13:09:41.733" v="3099" actId="478"/>
          <ac:spMkLst>
            <pc:docMk/>
            <pc:sldMk cId="0" sldId="270"/>
            <ac:spMk id="5" creationId="{96CB48F8-19C6-200B-1940-38B0EE600116}"/>
          </ac:spMkLst>
        </pc:spChg>
        <pc:spChg chg="add mod">
          <ac:chgData name="Tanja Oremuš" userId="1ff152a1-93e5-4f04-9f83-57e96b62f705" providerId="ADAL" clId="{9A4152BF-3D2E-4E25-85CB-9EA8F12615BB}" dt="2024-08-07T19:18:48.658" v="12217" actId="1076"/>
          <ac:spMkLst>
            <pc:docMk/>
            <pc:sldMk cId="0" sldId="270"/>
            <ac:spMk id="7" creationId="{54934057-517F-B2C6-49C2-263A9AE1C261}"/>
          </ac:spMkLst>
        </pc:spChg>
        <pc:spChg chg="add del mod">
          <ac:chgData name="Tanja Oremuš" userId="1ff152a1-93e5-4f04-9f83-57e96b62f705" providerId="ADAL" clId="{9A4152BF-3D2E-4E25-85CB-9EA8F12615BB}" dt="2024-07-18T13:09:36.987" v="3097" actId="478"/>
          <ac:spMkLst>
            <pc:docMk/>
            <pc:sldMk cId="0" sldId="270"/>
            <ac:spMk id="7" creationId="{BD2C7964-CFA9-8F14-926D-B1179A1034FD}"/>
          </ac:spMkLst>
        </pc:spChg>
        <pc:spChg chg="add del mod">
          <ac:chgData name="Tanja Oremuš" userId="1ff152a1-93e5-4f04-9f83-57e96b62f705" providerId="ADAL" clId="{9A4152BF-3D2E-4E25-85CB-9EA8F12615BB}" dt="2024-07-18T13:09:45.452" v="3101" actId="478"/>
          <ac:spMkLst>
            <pc:docMk/>
            <pc:sldMk cId="0" sldId="270"/>
            <ac:spMk id="9" creationId="{93B7356E-6EBE-610B-2189-8DBDA3A21362}"/>
          </ac:spMkLst>
        </pc:spChg>
        <pc:spChg chg="add del mod">
          <ac:chgData name="Tanja Oremuš" userId="1ff152a1-93e5-4f04-9f83-57e96b62f705" providerId="ADAL" clId="{9A4152BF-3D2E-4E25-85CB-9EA8F12615BB}" dt="2024-07-18T13:09:47.879" v="3102" actId="478"/>
          <ac:spMkLst>
            <pc:docMk/>
            <pc:sldMk cId="0" sldId="270"/>
            <ac:spMk id="11" creationId="{A0309798-C793-BD26-E22D-D9C8742FAC5F}"/>
          </ac:spMkLst>
        </pc:spChg>
        <pc:spChg chg="add del mod">
          <ac:chgData name="Tanja Oremuš" userId="1ff152a1-93e5-4f04-9f83-57e96b62f705" providerId="ADAL" clId="{9A4152BF-3D2E-4E25-85CB-9EA8F12615BB}" dt="2024-07-18T13:09:43.678" v="3100" actId="478"/>
          <ac:spMkLst>
            <pc:docMk/>
            <pc:sldMk cId="0" sldId="270"/>
            <ac:spMk id="13" creationId="{EBE6458C-B11D-BC76-83E9-A8ED334FF94B}"/>
          </ac:spMkLst>
        </pc:spChg>
        <pc:spChg chg="add del mod">
          <ac:chgData name="Tanja Oremuš" userId="1ff152a1-93e5-4f04-9f83-57e96b62f705" providerId="ADAL" clId="{9A4152BF-3D2E-4E25-85CB-9EA8F12615BB}" dt="2024-07-18T13:09:33.357" v="3095" actId="478"/>
          <ac:spMkLst>
            <pc:docMk/>
            <pc:sldMk cId="0" sldId="270"/>
            <ac:spMk id="15" creationId="{FBDE1BB2-3C78-0617-A159-A4F482779795}"/>
          </ac:spMkLst>
        </pc:spChg>
        <pc:spChg chg="add del mod">
          <ac:chgData name="Tanja Oremuš" userId="1ff152a1-93e5-4f04-9f83-57e96b62f705" providerId="ADAL" clId="{9A4152BF-3D2E-4E25-85CB-9EA8F12615BB}" dt="2024-07-18T13:09:38.823" v="3098" actId="478"/>
          <ac:spMkLst>
            <pc:docMk/>
            <pc:sldMk cId="0" sldId="270"/>
            <ac:spMk id="17" creationId="{FEA54D75-3E03-7A81-02B3-DE4DE2806A42}"/>
          </ac:spMkLst>
        </pc:spChg>
        <pc:spChg chg="del mod">
          <ac:chgData name="Tanja Oremuš" userId="1ff152a1-93e5-4f04-9f83-57e96b62f705" providerId="ADAL" clId="{9A4152BF-3D2E-4E25-85CB-9EA8F12615BB}" dt="2024-07-18T20:42:29.636" v="3645" actId="478"/>
          <ac:spMkLst>
            <pc:docMk/>
            <pc:sldMk cId="0" sldId="270"/>
            <ac:spMk id="126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23:47.602" v="12228" actId="1076"/>
          <ac:spMkLst>
            <pc:docMk/>
            <pc:sldMk cId="0" sldId="270"/>
            <ac:spMk id="126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24:03.269" v="12230" actId="14100"/>
          <ac:spMkLst>
            <pc:docMk/>
            <pc:sldMk cId="0" sldId="270"/>
            <ac:spMk id="1262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9:14.298" v="3084" actId="478"/>
          <ac:spMkLst>
            <pc:docMk/>
            <pc:sldMk cId="0" sldId="270"/>
            <ac:spMk id="1263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3:09:19.014" v="3087" actId="478"/>
          <ac:spMkLst>
            <pc:docMk/>
            <pc:sldMk cId="0" sldId="270"/>
            <ac:spMk id="1264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8-07T19:09:11.329" v="12092" actId="478"/>
          <ac:spMkLst>
            <pc:docMk/>
            <pc:sldMk cId="0" sldId="270"/>
            <ac:spMk id="1265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0:41:44.195" v="3642" actId="478"/>
          <ac:spMkLst>
            <pc:docMk/>
            <pc:sldMk cId="0" sldId="270"/>
            <ac:spMk id="126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9:27.118" v="3093" actId="478"/>
          <ac:spMkLst>
            <pc:docMk/>
            <pc:sldMk cId="0" sldId="270"/>
            <ac:spMk id="126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9:29.221" v="3094" actId="478"/>
          <ac:spMkLst>
            <pc:docMk/>
            <pc:sldMk cId="0" sldId="270"/>
            <ac:spMk id="126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9:15.255" v="3085" actId="478"/>
          <ac:spMkLst>
            <pc:docMk/>
            <pc:sldMk cId="0" sldId="270"/>
            <ac:spMk id="1269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3:09:21.404" v="3089" actId="478"/>
          <ac:spMkLst>
            <pc:docMk/>
            <pc:sldMk cId="0" sldId="270"/>
            <ac:spMk id="1270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3:09:25.099" v="3092" actId="478"/>
          <ac:spMkLst>
            <pc:docMk/>
            <pc:sldMk cId="0" sldId="270"/>
            <ac:spMk id="127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9:23.673" v="3090" actId="478"/>
          <ac:spMkLst>
            <pc:docMk/>
            <pc:sldMk cId="0" sldId="270"/>
            <ac:spMk id="1272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03:42.832" v="2891" actId="478"/>
          <ac:spMkLst>
            <pc:docMk/>
            <pc:sldMk cId="0" sldId="270"/>
            <ac:spMk id="1273" creationId="{00000000-0000-0000-0000-000000000000}"/>
          </ac:spMkLst>
        </pc:spChg>
        <pc:picChg chg="add mod">
          <ac:chgData name="Tanja Oremuš" userId="1ff152a1-93e5-4f04-9f83-57e96b62f705" providerId="ADAL" clId="{9A4152BF-3D2E-4E25-85CB-9EA8F12615BB}" dt="2024-08-07T19:24:26.840" v="12232" actId="1076"/>
          <ac:picMkLst>
            <pc:docMk/>
            <pc:sldMk cId="0" sldId="270"/>
            <ac:picMk id="6" creationId="{FBA35488-5695-BB02-F33B-F334B8D42364}"/>
          </ac:picMkLst>
        </pc:picChg>
      </pc:sldChg>
      <pc:sldChg chg="delSp modSp mod delAnim modAnim">
        <pc:chgData name="Tanja Oremuš" userId="1ff152a1-93e5-4f04-9f83-57e96b62f705" providerId="ADAL" clId="{9A4152BF-3D2E-4E25-85CB-9EA8F12615BB}" dt="2024-08-07T19:01:11.253" v="12019" actId="14100"/>
        <pc:sldMkLst>
          <pc:docMk/>
          <pc:sldMk cId="0" sldId="271"/>
        </pc:sldMkLst>
        <pc:spChg chg="mod">
          <ac:chgData name="Tanja Oremuš" userId="1ff152a1-93e5-4f04-9f83-57e96b62f705" providerId="ADAL" clId="{9A4152BF-3D2E-4E25-85CB-9EA8F12615BB}" dt="2024-07-18T21:13:17.285" v="4442" actId="404"/>
          <ac:spMkLst>
            <pc:docMk/>
            <pc:sldMk cId="0" sldId="271"/>
            <ac:spMk id="128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17:15.025" v="4511" actId="14100"/>
          <ac:spMkLst>
            <pc:docMk/>
            <pc:sldMk cId="0" sldId="271"/>
            <ac:spMk id="128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1T20:58:40.292" v="11696" actId="1076"/>
          <ac:spMkLst>
            <pc:docMk/>
            <pc:sldMk cId="0" sldId="271"/>
            <ac:spMk id="128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17:20.215" v="4512" actId="14100"/>
          <ac:spMkLst>
            <pc:docMk/>
            <pc:sldMk cId="0" sldId="271"/>
            <ac:spMk id="128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8:59:02.751" v="11882" actId="20577"/>
          <ac:spMkLst>
            <pc:docMk/>
            <pc:sldMk cId="0" sldId="271"/>
            <ac:spMk id="128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17:45.424" v="4519" actId="1076"/>
          <ac:spMkLst>
            <pc:docMk/>
            <pc:sldMk cId="0" sldId="271"/>
            <ac:spMk id="128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01:11.253" v="12019" actId="14100"/>
          <ac:spMkLst>
            <pc:docMk/>
            <pc:sldMk cId="0" sldId="271"/>
            <ac:spMk id="128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17:58.302" v="4521" actId="1076"/>
          <ac:spMkLst>
            <pc:docMk/>
            <pc:sldMk cId="0" sldId="271"/>
            <ac:spMk id="128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8:56:41.095" v="11871" actId="20577"/>
          <ac:spMkLst>
            <pc:docMk/>
            <pc:sldMk cId="0" sldId="271"/>
            <ac:spMk id="128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17:22.390" v="4513" actId="478"/>
          <ac:spMkLst>
            <pc:docMk/>
            <pc:sldMk cId="0" sldId="271"/>
            <ac:spMk id="129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13:29.047" v="4444" actId="478"/>
          <ac:spMkLst>
            <pc:docMk/>
            <pc:sldMk cId="0" sldId="271"/>
            <ac:spMk id="129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13:33.918" v="4450" actId="478"/>
          <ac:spMkLst>
            <pc:docMk/>
            <pc:sldMk cId="0" sldId="271"/>
            <ac:spMk id="129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13:30.022" v="4445" actId="478"/>
          <ac:spMkLst>
            <pc:docMk/>
            <pc:sldMk cId="0" sldId="271"/>
            <ac:spMk id="129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13:32.264" v="4448" actId="478"/>
          <ac:spMkLst>
            <pc:docMk/>
            <pc:sldMk cId="0" sldId="271"/>
            <ac:spMk id="1300" creationId="{00000000-0000-0000-0000-000000000000}"/>
          </ac:spMkLst>
        </pc:spChg>
        <pc:spChg chg="del topLvl">
          <ac:chgData name="Tanja Oremuš" userId="1ff152a1-93e5-4f04-9f83-57e96b62f705" providerId="ADAL" clId="{9A4152BF-3D2E-4E25-85CB-9EA8F12615BB}" dt="2024-07-18T21:16:05.138" v="4464" actId="478"/>
          <ac:spMkLst>
            <pc:docMk/>
            <pc:sldMk cId="0" sldId="271"/>
            <ac:spMk id="1302" creationId="{00000000-0000-0000-0000-000000000000}"/>
          </ac:spMkLst>
        </pc:spChg>
        <pc:spChg chg="del topLvl">
          <ac:chgData name="Tanja Oremuš" userId="1ff152a1-93e5-4f04-9f83-57e96b62f705" providerId="ADAL" clId="{9A4152BF-3D2E-4E25-85CB-9EA8F12615BB}" dt="2024-07-18T21:13:06.825" v="4441" actId="478"/>
          <ac:spMkLst>
            <pc:docMk/>
            <pc:sldMk cId="0" sldId="271"/>
            <ac:spMk id="1303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8T21:18:00.747" v="4522" actId="478"/>
          <ac:grpSpMkLst>
            <pc:docMk/>
            <pc:sldMk cId="0" sldId="271"/>
            <ac:grpSpMk id="1289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13:06.825" v="4441" actId="478"/>
          <ac:grpSpMkLst>
            <pc:docMk/>
            <pc:sldMk cId="0" sldId="271"/>
            <ac:grpSpMk id="1301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13:30.800" v="4446" actId="478"/>
          <ac:grpSpMkLst>
            <pc:docMk/>
            <pc:sldMk cId="0" sldId="271"/>
            <ac:grpSpMk id="1304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13:28.309" v="4443" actId="478"/>
          <ac:grpSpMkLst>
            <pc:docMk/>
            <pc:sldMk cId="0" sldId="271"/>
            <ac:grpSpMk id="1308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13:33.160" v="4449" actId="478"/>
          <ac:grpSpMkLst>
            <pc:docMk/>
            <pc:sldMk cId="0" sldId="271"/>
            <ac:grpSpMk id="1316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13:31.511" v="4447" actId="478"/>
          <ac:grpSpMkLst>
            <pc:docMk/>
            <pc:sldMk cId="0" sldId="271"/>
            <ac:grpSpMk id="1319" creationId="{00000000-0000-0000-0000-000000000000}"/>
          </ac:grpSpMkLst>
        </pc:grpChg>
      </pc:sldChg>
      <pc:sldChg chg="delSp modSp mod ord">
        <pc:chgData name="Tanja Oremuš" userId="1ff152a1-93e5-4f04-9f83-57e96b62f705" providerId="ADAL" clId="{9A4152BF-3D2E-4E25-85CB-9EA8F12615BB}" dt="2024-08-01T20:56:36.763" v="11690" actId="20577"/>
        <pc:sldMkLst>
          <pc:docMk/>
          <pc:sldMk cId="0" sldId="272"/>
        </pc:sldMkLst>
        <pc:spChg chg="mod">
          <ac:chgData name="Tanja Oremuš" userId="1ff152a1-93e5-4f04-9f83-57e96b62f705" providerId="ADAL" clId="{9A4152BF-3D2E-4E25-85CB-9EA8F12615BB}" dt="2024-07-18T12:59:15.588" v="2727" actId="1076"/>
          <ac:spMkLst>
            <pc:docMk/>
            <pc:sldMk cId="0" sldId="272"/>
            <ac:spMk id="132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1T20:56:36.763" v="11690" actId="20577"/>
          <ac:spMkLst>
            <pc:docMk/>
            <pc:sldMk cId="0" sldId="272"/>
            <ac:spMk id="133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5:45.978" v="11359" actId="478"/>
          <ac:spMkLst>
            <pc:docMk/>
            <pc:sldMk cId="0" sldId="272"/>
            <ac:spMk id="133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2:57:13.919" v="2573" actId="1076"/>
          <ac:spMkLst>
            <pc:docMk/>
            <pc:sldMk cId="0" sldId="272"/>
            <ac:spMk id="134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36.916" v="3577" actId="478"/>
          <ac:spMkLst>
            <pc:docMk/>
            <pc:sldMk cId="0" sldId="272"/>
            <ac:spMk id="1346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12:59:16.157" v="2728" actId="1076"/>
          <ac:grpSpMkLst>
            <pc:docMk/>
            <pc:sldMk cId="0" sldId="272"/>
            <ac:grpSpMk id="1333" creationId="{00000000-0000-0000-0000-000000000000}"/>
          </ac:grpSpMkLst>
        </pc:grpChg>
      </pc:sldChg>
      <pc:sldChg chg="del">
        <pc:chgData name="Tanja Oremuš" userId="1ff152a1-93e5-4f04-9f83-57e96b62f705" providerId="ADAL" clId="{9A4152BF-3D2E-4E25-85CB-9EA8F12615BB}" dt="2024-07-18T21:25:26.027" v="4819" actId="47"/>
        <pc:sldMkLst>
          <pc:docMk/>
          <pc:sldMk cId="0" sldId="273"/>
        </pc:sldMkLst>
      </pc:sldChg>
      <pc:sldChg chg="delSp modSp mod ord">
        <pc:chgData name="Tanja Oremuš" userId="1ff152a1-93e5-4f04-9f83-57e96b62f705" providerId="ADAL" clId="{9A4152BF-3D2E-4E25-85CB-9EA8F12615BB}" dt="2024-07-18T20:37:34.739" v="3576" actId="478"/>
        <pc:sldMkLst>
          <pc:docMk/>
          <pc:sldMk cId="0" sldId="274"/>
        </pc:sldMkLst>
        <pc:spChg chg="mod">
          <ac:chgData name="Tanja Oremuš" userId="1ff152a1-93e5-4f04-9f83-57e96b62f705" providerId="ADAL" clId="{9A4152BF-3D2E-4E25-85CB-9EA8F12615BB}" dt="2024-07-18T13:05:00.199" v="2919" actId="5793"/>
          <ac:spMkLst>
            <pc:docMk/>
            <pc:sldMk cId="0" sldId="274"/>
            <ac:spMk id="136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13:06:02.440" v="3039" actId="20577"/>
          <ac:spMkLst>
            <pc:docMk/>
            <pc:sldMk cId="0" sldId="274"/>
            <ac:spMk id="136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34.739" v="3576" actId="478"/>
          <ac:spMkLst>
            <pc:docMk/>
            <pc:sldMk cId="0" sldId="274"/>
            <ac:spMk id="1376" creationId="{00000000-0000-0000-0000-000000000000}"/>
          </ac:spMkLst>
        </pc:spChg>
      </pc:sldChg>
      <pc:sldChg chg="addSp delSp modSp mod delAnim modAnim">
        <pc:chgData name="Tanja Oremuš" userId="1ff152a1-93e5-4f04-9f83-57e96b62f705" providerId="ADAL" clId="{9A4152BF-3D2E-4E25-85CB-9EA8F12615BB}" dt="2024-08-01T20:41:17.569" v="11416"/>
        <pc:sldMkLst>
          <pc:docMk/>
          <pc:sldMk cId="0" sldId="275"/>
        </pc:sldMkLst>
        <pc:spChg chg="mod">
          <ac:chgData name="Tanja Oremuš" userId="1ff152a1-93e5-4f04-9f83-57e96b62f705" providerId="ADAL" clId="{9A4152BF-3D2E-4E25-85CB-9EA8F12615BB}" dt="2024-07-18T21:34:49.948" v="5036" actId="1076"/>
          <ac:spMkLst>
            <pc:docMk/>
            <pc:sldMk cId="0" sldId="275"/>
            <ac:spMk id="138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28:19.777" v="4851" actId="20577"/>
          <ac:spMkLst>
            <pc:docMk/>
            <pc:sldMk cId="0" sldId="275"/>
            <ac:spMk id="138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36:20.659" v="5071" actId="478"/>
          <ac:spMkLst>
            <pc:docMk/>
            <pc:sldMk cId="0" sldId="275"/>
            <ac:spMk id="1385" creationId="{00000000-0000-0000-0000-000000000000}"/>
          </ac:spMkLst>
        </pc:spChg>
        <pc:spChg chg="del topLvl">
          <ac:chgData name="Tanja Oremuš" userId="1ff152a1-93e5-4f04-9f83-57e96b62f705" providerId="ADAL" clId="{9A4152BF-3D2E-4E25-85CB-9EA8F12615BB}" dt="2024-07-18T21:34:31.218" v="5032" actId="478"/>
          <ac:spMkLst>
            <pc:docMk/>
            <pc:sldMk cId="0" sldId="275"/>
            <ac:spMk id="1390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34:27.061" v="5031" actId="478"/>
          <ac:spMkLst>
            <pc:docMk/>
            <pc:sldMk cId="0" sldId="275"/>
            <ac:spMk id="1391" creationId="{00000000-0000-0000-0000-000000000000}"/>
          </ac:spMkLst>
        </pc:spChg>
        <pc:spChg chg="topLvl">
          <ac:chgData name="Tanja Oremuš" userId="1ff152a1-93e5-4f04-9f83-57e96b62f705" providerId="ADAL" clId="{9A4152BF-3D2E-4E25-85CB-9EA8F12615BB}" dt="2024-07-18T21:34:31.218" v="5032" actId="478"/>
          <ac:spMkLst>
            <pc:docMk/>
            <pc:sldMk cId="0" sldId="275"/>
            <ac:spMk id="1392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8T21:34:31.218" v="5032" actId="478"/>
          <ac:grpSpMkLst>
            <pc:docMk/>
            <pc:sldMk cId="0" sldId="275"/>
            <ac:grpSpMk id="1389" creationId="{00000000-0000-0000-0000-000000000000}"/>
          </ac:grpSpMkLst>
        </pc:grpChg>
        <pc:picChg chg="add mod">
          <ac:chgData name="Tanja Oremuš" userId="1ff152a1-93e5-4f04-9f83-57e96b62f705" providerId="ADAL" clId="{9A4152BF-3D2E-4E25-85CB-9EA8F12615BB}" dt="2024-07-18T21:34:35.081" v="5033" actId="1076"/>
          <ac:picMkLst>
            <pc:docMk/>
            <pc:sldMk cId="0" sldId="275"/>
            <ac:picMk id="3" creationId="{C6E46BB5-85BB-1FD6-39D2-E2B0805C031E}"/>
          </ac:picMkLst>
        </pc:picChg>
      </pc:sldChg>
      <pc:sldChg chg="addSp delSp modSp mod">
        <pc:chgData name="Tanja Oremuš" userId="1ff152a1-93e5-4f04-9f83-57e96b62f705" providerId="ADAL" clId="{9A4152BF-3D2E-4E25-85CB-9EA8F12615BB}" dt="2024-08-07T19:47:04.754" v="12264" actId="20577"/>
        <pc:sldMkLst>
          <pc:docMk/>
          <pc:sldMk cId="0" sldId="276"/>
        </pc:sldMkLst>
        <pc:spChg chg="mod">
          <ac:chgData name="Tanja Oremuš" userId="1ff152a1-93e5-4f04-9f83-57e96b62f705" providerId="ADAL" clId="{9A4152BF-3D2E-4E25-85CB-9EA8F12615BB}" dt="2024-07-18T22:06:50.932" v="5543"/>
          <ac:spMkLst>
            <pc:docMk/>
            <pc:sldMk cId="0" sldId="276"/>
            <ac:spMk id="3" creationId="{A012EF49-3893-DF1F-624A-62F57969D6DE}"/>
          </ac:spMkLst>
        </pc:spChg>
        <pc:spChg chg="mod">
          <ac:chgData name="Tanja Oremuš" userId="1ff152a1-93e5-4f04-9f83-57e96b62f705" providerId="ADAL" clId="{9A4152BF-3D2E-4E25-85CB-9EA8F12615BB}" dt="2024-07-18T22:06:50.932" v="5543"/>
          <ac:spMkLst>
            <pc:docMk/>
            <pc:sldMk cId="0" sldId="276"/>
            <ac:spMk id="4" creationId="{9FCB9816-440C-19F5-1AD3-D71F7C950B23}"/>
          </ac:spMkLst>
        </pc:spChg>
        <pc:spChg chg="mod">
          <ac:chgData name="Tanja Oremuš" userId="1ff152a1-93e5-4f04-9f83-57e96b62f705" providerId="ADAL" clId="{9A4152BF-3D2E-4E25-85CB-9EA8F12615BB}" dt="2024-07-18T22:06:50.932" v="5543"/>
          <ac:spMkLst>
            <pc:docMk/>
            <pc:sldMk cId="0" sldId="276"/>
            <ac:spMk id="5" creationId="{5909D5A5-E525-4EAE-C1DA-0713FF3F34A9}"/>
          </ac:spMkLst>
        </pc:spChg>
        <pc:spChg chg="mod">
          <ac:chgData name="Tanja Oremuš" userId="1ff152a1-93e5-4f04-9f83-57e96b62f705" providerId="ADAL" clId="{9A4152BF-3D2E-4E25-85CB-9EA8F12615BB}" dt="2024-07-18T22:06:50.932" v="5543"/>
          <ac:spMkLst>
            <pc:docMk/>
            <pc:sldMk cId="0" sldId="276"/>
            <ac:spMk id="6" creationId="{FA0AB14F-431B-27DD-B7FC-6B110F1F7F10}"/>
          </ac:spMkLst>
        </pc:spChg>
        <pc:spChg chg="mod">
          <ac:chgData name="Tanja Oremuš" userId="1ff152a1-93e5-4f04-9f83-57e96b62f705" providerId="ADAL" clId="{9A4152BF-3D2E-4E25-85CB-9EA8F12615BB}" dt="2024-07-18T22:06:50.932" v="5543"/>
          <ac:spMkLst>
            <pc:docMk/>
            <pc:sldMk cId="0" sldId="276"/>
            <ac:spMk id="7" creationId="{EA8BEF24-CA11-C815-3EC7-36F8DA25C096}"/>
          </ac:spMkLst>
        </pc:spChg>
        <pc:spChg chg="add mod">
          <ac:chgData name="Tanja Oremuš" userId="1ff152a1-93e5-4f04-9f83-57e96b62f705" providerId="ADAL" clId="{9A4152BF-3D2E-4E25-85CB-9EA8F12615BB}" dt="2024-07-19T09:33:12.407" v="6066" actId="1076"/>
          <ac:spMkLst>
            <pc:docMk/>
            <pc:sldMk cId="0" sldId="276"/>
            <ac:spMk id="8" creationId="{DD807C3C-D88C-CCE7-2B4F-D76519354B45}"/>
          </ac:spMkLst>
        </pc:spChg>
        <pc:spChg chg="mod">
          <ac:chgData name="Tanja Oremuš" userId="1ff152a1-93e5-4f04-9f83-57e96b62f705" providerId="ADAL" clId="{9A4152BF-3D2E-4E25-85CB-9EA8F12615BB}" dt="2024-07-18T22:00:54.657" v="5487" actId="20577"/>
          <ac:spMkLst>
            <pc:docMk/>
            <pc:sldMk cId="0" sldId="276"/>
            <ac:spMk id="139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50:00.776" v="6327" actId="1076"/>
          <ac:spMkLst>
            <pc:docMk/>
            <pc:sldMk cId="0" sldId="276"/>
            <ac:spMk id="139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50:07.028" v="6329" actId="20577"/>
          <ac:spMkLst>
            <pc:docMk/>
            <pc:sldMk cId="0" sldId="276"/>
            <ac:spMk id="139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45:32.528" v="6300" actId="1076"/>
          <ac:spMkLst>
            <pc:docMk/>
            <pc:sldMk cId="0" sldId="276"/>
            <ac:spMk id="140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44:14.149" v="6224" actId="14100"/>
          <ac:spMkLst>
            <pc:docMk/>
            <pc:sldMk cId="0" sldId="276"/>
            <ac:spMk id="140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38:34.605" v="6113"/>
          <ac:spMkLst>
            <pc:docMk/>
            <pc:sldMk cId="0" sldId="276"/>
            <ac:spMk id="140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47:04.754" v="12264" actId="20577"/>
          <ac:spMkLst>
            <pc:docMk/>
            <pc:sldMk cId="0" sldId="276"/>
            <ac:spMk id="1403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09:43:32.781" v="6219" actId="478"/>
          <ac:spMkLst>
            <pc:docMk/>
            <pc:sldMk cId="0" sldId="276"/>
            <ac:spMk id="1404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09:43:02.436" v="6212" actId="478"/>
          <ac:spMkLst>
            <pc:docMk/>
            <pc:sldMk cId="0" sldId="276"/>
            <ac:spMk id="1405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09:43:30.531" v="6218" actId="478"/>
          <ac:spMkLst>
            <pc:docMk/>
            <pc:sldMk cId="0" sldId="276"/>
            <ac:spMk id="140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08:37.935" v="5581" actId="478"/>
          <ac:spMkLst>
            <pc:docMk/>
            <pc:sldMk cId="0" sldId="276"/>
            <ac:spMk id="140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08:46.029" v="5582" actId="478"/>
          <ac:spMkLst>
            <pc:docMk/>
            <pc:sldMk cId="0" sldId="276"/>
            <ac:spMk id="1413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01:25.015" v="5521" actId="478"/>
          <ac:spMkLst>
            <pc:docMk/>
            <pc:sldMk cId="0" sldId="276"/>
            <ac:spMk id="141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01:23.078" v="5520" actId="478"/>
          <ac:spMkLst>
            <pc:docMk/>
            <pc:sldMk cId="0" sldId="276"/>
            <ac:spMk id="141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01:26.273" v="5522" actId="478"/>
          <ac:spMkLst>
            <pc:docMk/>
            <pc:sldMk cId="0" sldId="276"/>
            <ac:spMk id="1416" creationId="{00000000-0000-0000-0000-000000000000}"/>
          </ac:spMkLst>
        </pc:spChg>
        <pc:grpChg chg="add mod">
          <ac:chgData name="Tanja Oremuš" userId="1ff152a1-93e5-4f04-9f83-57e96b62f705" providerId="ADAL" clId="{9A4152BF-3D2E-4E25-85CB-9EA8F12615BB}" dt="2024-07-19T09:54:12.816" v="6352" actId="1076"/>
          <ac:grpSpMkLst>
            <pc:docMk/>
            <pc:sldMk cId="0" sldId="276"/>
            <ac:grpSpMk id="2" creationId="{A02E2968-6432-1008-D86C-35C968855F3B}"/>
          </ac:grpSpMkLst>
        </pc:grpChg>
        <pc:grpChg chg="del">
          <ac:chgData name="Tanja Oremuš" userId="1ff152a1-93e5-4f04-9f83-57e96b62f705" providerId="ADAL" clId="{9A4152BF-3D2E-4E25-85CB-9EA8F12615BB}" dt="2024-07-18T22:04:39.236" v="5541" actId="478"/>
          <ac:grpSpMkLst>
            <pc:docMk/>
            <pc:sldMk cId="0" sldId="276"/>
            <ac:grpSpMk id="1408" creationId="{00000000-0000-0000-0000-000000000000}"/>
          </ac:grpSpMkLst>
        </pc:grpChg>
        <pc:picChg chg="add mod">
          <ac:chgData name="Tanja Oremuš" userId="1ff152a1-93e5-4f04-9f83-57e96b62f705" providerId="ADAL" clId="{9A4152BF-3D2E-4E25-85CB-9EA8F12615BB}" dt="2024-07-19T09:49:45.343" v="6324" actId="1076"/>
          <ac:picMkLst>
            <pc:docMk/>
            <pc:sldMk cId="0" sldId="276"/>
            <ac:picMk id="10" creationId="{1BA4B3A9-9C5C-9BB9-5D8F-7369F9E4CF0B}"/>
          </ac:picMkLst>
        </pc:picChg>
        <pc:picChg chg="add mod">
          <ac:chgData name="Tanja Oremuš" userId="1ff152a1-93e5-4f04-9f83-57e96b62f705" providerId="ADAL" clId="{9A4152BF-3D2E-4E25-85CB-9EA8F12615BB}" dt="2024-07-19T09:51:23.439" v="6333" actId="1076"/>
          <ac:picMkLst>
            <pc:docMk/>
            <pc:sldMk cId="0" sldId="276"/>
            <ac:picMk id="12" creationId="{3108AD69-C090-BBF9-8174-876523D904AB}"/>
          </ac:picMkLst>
        </pc:picChg>
        <pc:picChg chg="add mod">
          <ac:chgData name="Tanja Oremuš" userId="1ff152a1-93e5-4f04-9f83-57e96b62f705" providerId="ADAL" clId="{9A4152BF-3D2E-4E25-85CB-9EA8F12615BB}" dt="2024-07-19T09:54:10.476" v="6351" actId="1076"/>
          <ac:picMkLst>
            <pc:docMk/>
            <pc:sldMk cId="0" sldId="276"/>
            <ac:picMk id="14" creationId="{17993ABA-F30C-8DC0-CDB0-90BA1FEEF676}"/>
          </ac:picMkLst>
        </pc:picChg>
      </pc:sldChg>
      <pc:sldChg chg="del">
        <pc:chgData name="Tanja Oremuš" userId="1ff152a1-93e5-4f04-9f83-57e96b62f705" providerId="ADAL" clId="{9A4152BF-3D2E-4E25-85CB-9EA8F12615BB}" dt="2024-07-18T22:16:07.112" v="5892" actId="2696"/>
        <pc:sldMkLst>
          <pc:docMk/>
          <pc:sldMk cId="0" sldId="277"/>
        </pc:sldMkLst>
      </pc:sldChg>
      <pc:sldChg chg="addSp delSp modSp mod">
        <pc:chgData name="Tanja Oremuš" userId="1ff152a1-93e5-4f04-9f83-57e96b62f705" providerId="ADAL" clId="{9A4152BF-3D2E-4E25-85CB-9EA8F12615BB}" dt="2024-08-07T19:47:54.588" v="12268" actId="20577"/>
        <pc:sldMkLst>
          <pc:docMk/>
          <pc:sldMk cId="0" sldId="278"/>
        </pc:sldMkLst>
        <pc:spChg chg="add del mod">
          <ac:chgData name="Tanja Oremuš" userId="1ff152a1-93e5-4f04-9f83-57e96b62f705" providerId="ADAL" clId="{9A4152BF-3D2E-4E25-85CB-9EA8F12615BB}" dt="2024-07-19T10:20:58.651" v="7151" actId="478"/>
          <ac:spMkLst>
            <pc:docMk/>
            <pc:sldMk cId="0" sldId="278"/>
            <ac:spMk id="3" creationId="{AAC2632C-2D72-58B1-A522-9AABE6D37C4C}"/>
          </ac:spMkLst>
        </pc:spChg>
        <pc:spChg chg="del mod">
          <ac:chgData name="Tanja Oremuš" userId="1ff152a1-93e5-4f04-9f83-57e96b62f705" providerId="ADAL" clId="{9A4152BF-3D2E-4E25-85CB-9EA8F12615BB}" dt="2024-07-19T10:20:56.715" v="7150" actId="478"/>
          <ac:spMkLst>
            <pc:docMk/>
            <pc:sldMk cId="0" sldId="278"/>
            <ac:spMk id="144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47:54.588" v="12268" actId="20577"/>
          <ac:spMkLst>
            <pc:docMk/>
            <pc:sldMk cId="0" sldId="278"/>
            <ac:spMk id="144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1:09:16.182" v="7825" actId="14100"/>
          <ac:spMkLst>
            <pc:docMk/>
            <pc:sldMk cId="0" sldId="278"/>
            <ac:spMk id="14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08.260" v="11364" actId="478"/>
          <ac:spMkLst>
            <pc:docMk/>
            <pc:sldMk cId="0" sldId="278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51.510" v="10226" actId="478"/>
          <ac:spMkLst>
            <pc:docMk/>
            <pc:sldMk cId="0" sldId="278"/>
            <ac:spMk id="1455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9T10:18:01.591" v="6957" actId="478"/>
          <ac:grpSpMkLst>
            <pc:docMk/>
            <pc:sldMk cId="0" sldId="278"/>
            <ac:grpSpMk id="1449" creationId="{00000000-0000-0000-0000-000000000000}"/>
          </ac:grpSpMkLst>
        </pc:grpChg>
      </pc:sldChg>
      <pc:sldChg chg="del">
        <pc:chgData name="Tanja Oremuš" userId="1ff152a1-93e5-4f04-9f83-57e96b62f705" providerId="ADAL" clId="{9A4152BF-3D2E-4E25-85CB-9EA8F12615BB}" dt="2024-07-19T10:40:56.178" v="7385" actId="2696"/>
        <pc:sldMkLst>
          <pc:docMk/>
          <pc:sldMk cId="0" sldId="279"/>
        </pc:sldMkLst>
      </pc:sldChg>
      <pc:sldChg chg="del">
        <pc:chgData name="Tanja Oremuš" userId="1ff152a1-93e5-4f04-9f83-57e96b62f705" providerId="ADAL" clId="{9A4152BF-3D2E-4E25-85CB-9EA8F12615BB}" dt="2024-07-18T22:16:14.606" v="5893" actId="2696"/>
        <pc:sldMkLst>
          <pc:docMk/>
          <pc:sldMk cId="0" sldId="280"/>
        </pc:sldMkLst>
      </pc:sldChg>
      <pc:sldChg chg="del">
        <pc:chgData name="Tanja Oremuš" userId="1ff152a1-93e5-4f04-9f83-57e96b62f705" providerId="ADAL" clId="{9A4152BF-3D2E-4E25-85CB-9EA8F12615BB}" dt="2024-07-18T22:16:20.133" v="5894" actId="2696"/>
        <pc:sldMkLst>
          <pc:docMk/>
          <pc:sldMk cId="0" sldId="281"/>
        </pc:sldMkLst>
      </pc:sldChg>
      <pc:sldChg chg="delSp modSp mod ord">
        <pc:chgData name="Tanja Oremuš" userId="1ff152a1-93e5-4f04-9f83-57e96b62f705" providerId="ADAL" clId="{9A4152BF-3D2E-4E25-85CB-9EA8F12615BB}" dt="2024-07-18T21:42:14.799" v="5155" actId="14100"/>
        <pc:sldMkLst>
          <pc:docMk/>
          <pc:sldMk cId="0" sldId="282"/>
        </pc:sldMkLst>
        <pc:spChg chg="mod">
          <ac:chgData name="Tanja Oremuš" userId="1ff152a1-93e5-4f04-9f83-57e96b62f705" providerId="ADAL" clId="{9A4152BF-3D2E-4E25-85CB-9EA8F12615BB}" dt="2024-07-18T21:36:04.857" v="5066" actId="20577"/>
          <ac:spMkLst>
            <pc:docMk/>
            <pc:sldMk cId="0" sldId="282"/>
            <ac:spMk id="1532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1:41:54.121" v="5149" actId="478"/>
          <ac:spMkLst>
            <pc:docMk/>
            <pc:sldMk cId="0" sldId="282"/>
            <ac:spMk id="1533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1:41:48.981" v="5147" actId="478"/>
          <ac:spMkLst>
            <pc:docMk/>
            <pc:sldMk cId="0" sldId="282"/>
            <ac:spMk id="153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41:58.748" v="5151" actId="478"/>
          <ac:spMkLst>
            <pc:docMk/>
            <pc:sldMk cId="0" sldId="282"/>
            <ac:spMk id="153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41:56.317" v="5150" actId="478"/>
          <ac:spMkLst>
            <pc:docMk/>
            <pc:sldMk cId="0" sldId="282"/>
            <ac:spMk id="153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42:04.043" v="5152" actId="14100"/>
          <ac:spMkLst>
            <pc:docMk/>
            <pc:sldMk cId="0" sldId="282"/>
            <ac:spMk id="153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42:14.799" v="5155" actId="14100"/>
          <ac:spMkLst>
            <pc:docMk/>
            <pc:sldMk cId="0" sldId="282"/>
            <ac:spMk id="153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42:07.792" v="5153" actId="14100"/>
          <ac:spMkLst>
            <pc:docMk/>
            <pc:sldMk cId="0" sldId="282"/>
            <ac:spMk id="153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42:11.437" v="5154" actId="14100"/>
          <ac:spMkLst>
            <pc:docMk/>
            <pc:sldMk cId="0" sldId="282"/>
            <ac:spMk id="154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36:10.639" v="5068" actId="20577"/>
          <ac:spMkLst>
            <pc:docMk/>
            <pc:sldMk cId="0" sldId="282"/>
            <ac:spMk id="154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36:53.955" v="5107" actId="478"/>
          <ac:spMkLst>
            <pc:docMk/>
            <pc:sldMk cId="0" sldId="282"/>
            <ac:spMk id="155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36:16.717" v="5070" actId="478"/>
          <ac:spMkLst>
            <pc:docMk/>
            <pc:sldMk cId="0" sldId="282"/>
            <ac:spMk id="1562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8T21:37:00.425" v="5109" actId="478"/>
          <ac:grpSpMkLst>
            <pc:docMk/>
            <pc:sldMk cId="0" sldId="282"/>
            <ac:grpSpMk id="1546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37:03.417" v="5111" actId="478"/>
          <ac:grpSpMkLst>
            <pc:docMk/>
            <pc:sldMk cId="0" sldId="282"/>
            <ac:grpSpMk id="1549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37:08.890" v="5115" actId="478"/>
          <ac:grpSpMkLst>
            <pc:docMk/>
            <pc:sldMk cId="0" sldId="282"/>
            <ac:grpSpMk id="1552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37:06.043" v="5113" actId="478"/>
          <ac:grpSpMkLst>
            <pc:docMk/>
            <pc:sldMk cId="0" sldId="282"/>
            <ac:grpSpMk id="1555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36:13.935" v="5069" actId="478"/>
          <ac:grpSpMkLst>
            <pc:docMk/>
            <pc:sldMk cId="0" sldId="282"/>
            <ac:grpSpMk id="1559" creationId="{00000000-0000-0000-0000-000000000000}"/>
          </ac:grpSpMkLst>
        </pc:grpChg>
        <pc:cxnChg chg="del mod">
          <ac:chgData name="Tanja Oremuš" userId="1ff152a1-93e5-4f04-9f83-57e96b62f705" providerId="ADAL" clId="{9A4152BF-3D2E-4E25-85CB-9EA8F12615BB}" dt="2024-07-18T21:36:57.887" v="5108" actId="478"/>
          <ac:cxnSpMkLst>
            <pc:docMk/>
            <pc:sldMk cId="0" sldId="282"/>
            <ac:cxnSpMk id="1541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8T21:37:02.172" v="5110" actId="478"/>
          <ac:cxnSpMkLst>
            <pc:docMk/>
            <pc:sldMk cId="0" sldId="282"/>
            <ac:cxnSpMk id="1542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8T21:37:07.169" v="5114" actId="478"/>
          <ac:cxnSpMkLst>
            <pc:docMk/>
            <pc:sldMk cId="0" sldId="282"/>
            <ac:cxnSpMk id="1543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8T21:37:04.952" v="5112" actId="478"/>
          <ac:cxnSpMkLst>
            <pc:docMk/>
            <pc:sldMk cId="0" sldId="282"/>
            <ac:cxnSpMk id="1545" creationId="{00000000-0000-0000-0000-000000000000}"/>
          </ac:cxnSpMkLst>
        </pc:cxnChg>
      </pc:sldChg>
      <pc:sldChg chg="del">
        <pc:chgData name="Tanja Oremuš" userId="1ff152a1-93e5-4f04-9f83-57e96b62f705" providerId="ADAL" clId="{9A4152BF-3D2E-4E25-85CB-9EA8F12615BB}" dt="2024-07-18T21:43:43.651" v="5156" actId="2696"/>
        <pc:sldMkLst>
          <pc:docMk/>
          <pc:sldMk cId="0" sldId="283"/>
        </pc:sldMkLst>
      </pc:sldChg>
      <pc:sldChg chg="del">
        <pc:chgData name="Tanja Oremuš" userId="1ff152a1-93e5-4f04-9f83-57e96b62f705" providerId="ADAL" clId="{9A4152BF-3D2E-4E25-85CB-9EA8F12615BB}" dt="2024-07-18T22:16:23.358" v="5895" actId="2696"/>
        <pc:sldMkLst>
          <pc:docMk/>
          <pc:sldMk cId="0" sldId="284"/>
        </pc:sldMkLst>
      </pc:sldChg>
      <pc:sldChg chg="del">
        <pc:chgData name="Tanja Oremuš" userId="1ff152a1-93e5-4f04-9f83-57e96b62f705" providerId="ADAL" clId="{9A4152BF-3D2E-4E25-85CB-9EA8F12615BB}" dt="2024-07-18T22:16:26.999" v="5896" actId="2696"/>
        <pc:sldMkLst>
          <pc:docMk/>
          <pc:sldMk cId="0" sldId="285"/>
        </pc:sldMkLst>
      </pc:sldChg>
      <pc:sldChg chg="del">
        <pc:chgData name="Tanja Oremuš" userId="1ff152a1-93e5-4f04-9f83-57e96b62f705" providerId="ADAL" clId="{9A4152BF-3D2E-4E25-85CB-9EA8F12615BB}" dt="2024-07-18T22:16:30.719" v="5897" actId="2696"/>
        <pc:sldMkLst>
          <pc:docMk/>
          <pc:sldMk cId="0" sldId="286"/>
        </pc:sldMkLst>
      </pc:sldChg>
      <pc:sldChg chg="addSp delSp modSp del mod ord">
        <pc:chgData name="Tanja Oremuš" userId="1ff152a1-93e5-4f04-9f83-57e96b62f705" providerId="ADAL" clId="{9A4152BF-3D2E-4E25-85CB-9EA8F12615BB}" dt="2024-07-18T21:45:19.941" v="5163" actId="2696"/>
        <pc:sldMkLst>
          <pc:docMk/>
          <pc:sldMk cId="0" sldId="287"/>
        </pc:sldMkLst>
        <pc:spChg chg="add del mod">
          <ac:chgData name="Tanja Oremuš" userId="1ff152a1-93e5-4f04-9f83-57e96b62f705" providerId="ADAL" clId="{9A4152BF-3D2E-4E25-85CB-9EA8F12615BB}" dt="2024-07-18T21:44:35.169" v="5160" actId="478"/>
          <ac:spMkLst>
            <pc:docMk/>
            <pc:sldMk cId="0" sldId="287"/>
            <ac:spMk id="3" creationId="{A0CEC428-F475-A08D-B89B-F91D6AD50421}"/>
          </ac:spMkLst>
        </pc:spChg>
        <pc:spChg chg="del">
          <ac:chgData name="Tanja Oremuš" userId="1ff152a1-93e5-4f04-9f83-57e96b62f705" providerId="ADAL" clId="{9A4152BF-3D2E-4E25-85CB-9EA8F12615BB}" dt="2024-07-18T21:44:32.272" v="5159" actId="478"/>
          <ac:spMkLst>
            <pc:docMk/>
            <pc:sldMk cId="0" sldId="287"/>
            <ac:spMk id="1641" creationId="{00000000-0000-0000-0000-000000000000}"/>
          </ac:spMkLst>
        </pc:spChg>
      </pc:sldChg>
      <pc:sldChg chg="del">
        <pc:chgData name="Tanja Oremuš" userId="1ff152a1-93e5-4f04-9f83-57e96b62f705" providerId="ADAL" clId="{9A4152BF-3D2E-4E25-85CB-9EA8F12615BB}" dt="2024-07-19T12:13:20.143" v="9468" actId="47"/>
        <pc:sldMkLst>
          <pc:docMk/>
          <pc:sldMk cId="0" sldId="288"/>
        </pc:sldMkLst>
      </pc:sldChg>
      <pc:sldChg chg="del">
        <pc:chgData name="Tanja Oremuš" userId="1ff152a1-93e5-4f04-9f83-57e96b62f705" providerId="ADAL" clId="{9A4152BF-3D2E-4E25-85CB-9EA8F12615BB}" dt="2024-07-18T22:17:03.416" v="5898" actId="2696"/>
        <pc:sldMkLst>
          <pc:docMk/>
          <pc:sldMk cId="0" sldId="289"/>
        </pc:sldMkLst>
      </pc:sldChg>
      <pc:sldChg chg="addSp delSp modSp mod ord">
        <pc:chgData name="Tanja Oremuš" userId="1ff152a1-93e5-4f04-9f83-57e96b62f705" providerId="ADAL" clId="{9A4152BF-3D2E-4E25-85CB-9EA8F12615BB}" dt="2024-07-18T22:00:00.057" v="5463" actId="14100"/>
        <pc:sldMkLst>
          <pc:docMk/>
          <pc:sldMk cId="0" sldId="290"/>
        </pc:sldMkLst>
        <pc:spChg chg="add mod">
          <ac:chgData name="Tanja Oremuš" userId="1ff152a1-93e5-4f04-9f83-57e96b62f705" providerId="ADAL" clId="{9A4152BF-3D2E-4E25-85CB-9EA8F12615BB}" dt="2024-07-18T21:53:49.410" v="5358" actId="1076"/>
          <ac:spMkLst>
            <pc:docMk/>
            <pc:sldMk cId="0" sldId="290"/>
            <ac:spMk id="10" creationId="{C96106F1-37C2-2CE5-68DF-8D665A518D25}"/>
          </ac:spMkLst>
        </pc:spChg>
        <pc:spChg chg="mod">
          <ac:chgData name="Tanja Oremuš" userId="1ff152a1-93e5-4f04-9f83-57e96b62f705" providerId="ADAL" clId="{9A4152BF-3D2E-4E25-85CB-9EA8F12615BB}" dt="2024-07-18T21:53:12.308" v="5349" actId="1076"/>
          <ac:spMkLst>
            <pc:docMk/>
            <pc:sldMk cId="0" sldId="290"/>
            <ac:spMk id="172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53:15.039" v="5351" actId="478"/>
          <ac:spMkLst>
            <pc:docMk/>
            <pc:sldMk cId="0" sldId="290"/>
            <ac:spMk id="172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45:38.450" v="5207" actId="404"/>
          <ac:spMkLst>
            <pc:docMk/>
            <pc:sldMk cId="0" sldId="290"/>
            <ac:spMk id="172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4:30.100" v="5382" actId="14100"/>
          <ac:spMkLst>
            <pc:docMk/>
            <pc:sldMk cId="0" sldId="290"/>
            <ac:spMk id="172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4:26.099" v="5377" actId="14100"/>
          <ac:spMkLst>
            <pc:docMk/>
            <pc:sldMk cId="0" sldId="290"/>
            <ac:spMk id="173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4:15.763" v="5366" actId="14100"/>
          <ac:spMkLst>
            <pc:docMk/>
            <pc:sldMk cId="0" sldId="290"/>
            <ac:spMk id="173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4:21.327" v="5372" actId="14100"/>
          <ac:spMkLst>
            <pc:docMk/>
            <pc:sldMk cId="0" sldId="290"/>
            <ac:spMk id="173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7:05.729" v="5436" actId="5793"/>
          <ac:spMkLst>
            <pc:docMk/>
            <pc:sldMk cId="0" sldId="290"/>
            <ac:spMk id="173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2:00:00.057" v="5463" actId="14100"/>
          <ac:spMkLst>
            <pc:docMk/>
            <pc:sldMk cId="0" sldId="290"/>
            <ac:spMk id="173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6:12.788" v="5398" actId="1076"/>
          <ac:spMkLst>
            <pc:docMk/>
            <pc:sldMk cId="0" sldId="290"/>
            <ac:spMk id="173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59:54.997" v="5462" actId="20577"/>
          <ac:spMkLst>
            <pc:docMk/>
            <pc:sldMk cId="0" sldId="290"/>
            <ac:spMk id="173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49:57.555" v="5333" actId="478"/>
          <ac:spMkLst>
            <pc:docMk/>
            <pc:sldMk cId="0" sldId="290"/>
            <ac:spMk id="1777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8T21:53:43.291" v="5356" actId="478"/>
          <ac:grpSpMkLst>
            <pc:docMk/>
            <pc:sldMk cId="0" sldId="290"/>
            <ac:grpSpMk id="1748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48:36.108" v="5281" actId="478"/>
          <ac:grpSpMkLst>
            <pc:docMk/>
            <pc:sldMk cId="0" sldId="290"/>
            <ac:grpSpMk id="1754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51:11.675" v="5334" actId="478"/>
          <ac:grpSpMkLst>
            <pc:docMk/>
            <pc:sldMk cId="0" sldId="290"/>
            <ac:grpSpMk id="1762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53:13.434" v="5350" actId="478"/>
          <ac:grpSpMkLst>
            <pc:docMk/>
            <pc:sldMk cId="0" sldId="290"/>
            <ac:grpSpMk id="1769" creationId="{00000000-0000-0000-0000-000000000000}"/>
          </ac:grpSpMkLst>
        </pc:grpChg>
        <pc:picChg chg="add mod">
          <ac:chgData name="Tanja Oremuš" userId="1ff152a1-93e5-4f04-9f83-57e96b62f705" providerId="ADAL" clId="{9A4152BF-3D2E-4E25-85CB-9EA8F12615BB}" dt="2024-07-18T21:48:54.246" v="5286" actId="1076"/>
          <ac:picMkLst>
            <pc:docMk/>
            <pc:sldMk cId="0" sldId="290"/>
            <ac:picMk id="4" creationId="{CA9727AD-BC26-DE8A-D8DA-10275A0B3D89}"/>
          </ac:picMkLst>
        </pc:picChg>
        <pc:picChg chg="add mod">
          <ac:chgData name="Tanja Oremuš" userId="1ff152a1-93e5-4f04-9f83-57e96b62f705" providerId="ADAL" clId="{9A4152BF-3D2E-4E25-85CB-9EA8F12615BB}" dt="2024-07-18T21:51:59.648" v="5342" actId="1076"/>
          <ac:picMkLst>
            <pc:docMk/>
            <pc:sldMk cId="0" sldId="290"/>
            <ac:picMk id="8" creationId="{B8811DCA-5E15-4F7B-45EA-35235A924454}"/>
          </ac:picMkLst>
        </pc:picChg>
        <pc:picChg chg="add mod">
          <ac:chgData name="Tanja Oremuš" userId="1ff152a1-93e5-4f04-9f83-57e96b62f705" providerId="ADAL" clId="{9A4152BF-3D2E-4E25-85CB-9EA8F12615BB}" dt="2024-07-18T21:58:12.145" v="5453" actId="1076"/>
          <ac:picMkLst>
            <pc:docMk/>
            <pc:sldMk cId="0" sldId="290"/>
            <ac:picMk id="25" creationId="{FA15FFBB-FEA9-81C3-B7FF-341F60224005}"/>
          </ac:picMkLst>
        </pc:picChg>
        <pc:picChg chg="add mod">
          <ac:chgData name="Tanja Oremuš" userId="1ff152a1-93e5-4f04-9f83-57e96b62f705" providerId="ADAL" clId="{9A4152BF-3D2E-4E25-85CB-9EA8F12615BB}" dt="2024-07-18T21:59:51.002" v="5460" actId="1076"/>
          <ac:picMkLst>
            <pc:docMk/>
            <pc:sldMk cId="0" sldId="290"/>
            <ac:picMk id="27" creationId="{6B71365C-7C53-AB58-CC52-ABDFBB38EB2B}"/>
          </ac:picMkLst>
        </pc:picChg>
        <pc:cxnChg chg="mod">
          <ac:chgData name="Tanja Oremuš" userId="1ff152a1-93e5-4f04-9f83-57e96b62f705" providerId="ADAL" clId="{9A4152BF-3D2E-4E25-85CB-9EA8F12615BB}" dt="2024-07-18T21:54:30.100" v="5382" actId="14100"/>
          <ac:cxnSpMkLst>
            <pc:docMk/>
            <pc:sldMk cId="0" sldId="290"/>
            <ac:cxnSpMk id="1732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4:26.099" v="5377" actId="14100"/>
          <ac:cxnSpMkLst>
            <pc:docMk/>
            <pc:sldMk cId="0" sldId="290"/>
            <ac:cxnSpMk id="1733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4:21.327" v="5372" actId="14100"/>
          <ac:cxnSpMkLst>
            <pc:docMk/>
            <pc:sldMk cId="0" sldId="290"/>
            <ac:cxnSpMk id="1735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5:25.030" v="5392" actId="14100"/>
          <ac:cxnSpMkLst>
            <pc:docMk/>
            <pc:sldMk cId="0" sldId="290"/>
            <ac:cxnSpMk id="1740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6:16.468" v="5399" actId="14100"/>
          <ac:cxnSpMkLst>
            <pc:docMk/>
            <pc:sldMk cId="0" sldId="290"/>
            <ac:cxnSpMk id="1741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5:57.618" v="5396" actId="14100"/>
          <ac:cxnSpMkLst>
            <pc:docMk/>
            <pc:sldMk cId="0" sldId="290"/>
            <ac:cxnSpMk id="1742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6:29.437" v="5401" actId="14100"/>
          <ac:cxnSpMkLst>
            <pc:docMk/>
            <pc:sldMk cId="0" sldId="290"/>
            <ac:cxnSpMk id="1743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5:05.314" v="5389" actId="14100"/>
          <ac:cxnSpMkLst>
            <pc:docMk/>
            <pc:sldMk cId="0" sldId="290"/>
            <ac:cxnSpMk id="1744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4:15.763" v="5366" actId="14100"/>
          <ac:cxnSpMkLst>
            <pc:docMk/>
            <pc:sldMk cId="0" sldId="290"/>
            <ac:cxnSpMk id="1745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5:50.292" v="5395" actId="14100"/>
          <ac:cxnSpMkLst>
            <pc:docMk/>
            <pc:sldMk cId="0" sldId="290"/>
            <ac:cxnSpMk id="1746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8T21:54:21.327" v="5372" actId="14100"/>
          <ac:cxnSpMkLst>
            <pc:docMk/>
            <pc:sldMk cId="0" sldId="290"/>
            <ac:cxnSpMk id="1747" creationId="{00000000-0000-0000-0000-000000000000}"/>
          </ac:cxnSpMkLst>
        </pc:cxnChg>
      </pc:sldChg>
      <pc:sldChg chg="del">
        <pc:chgData name="Tanja Oremuš" userId="1ff152a1-93e5-4f04-9f83-57e96b62f705" providerId="ADAL" clId="{9A4152BF-3D2E-4E25-85CB-9EA8F12615BB}" dt="2024-07-19T12:13:18.151" v="9467" actId="47"/>
        <pc:sldMkLst>
          <pc:docMk/>
          <pc:sldMk cId="0" sldId="291"/>
        </pc:sldMkLst>
      </pc:sldChg>
      <pc:sldChg chg="delSp modSp mod ord">
        <pc:chgData name="Tanja Oremuš" userId="1ff152a1-93e5-4f04-9f83-57e96b62f705" providerId="ADAL" clId="{9A4152BF-3D2E-4E25-85CB-9EA8F12615BB}" dt="2024-07-20T13:15:51.451" v="11360" actId="478"/>
        <pc:sldMkLst>
          <pc:docMk/>
          <pc:sldMk cId="0" sldId="292"/>
        </pc:sldMkLst>
        <pc:spChg chg="mod">
          <ac:chgData name="Tanja Oremuš" userId="1ff152a1-93e5-4f04-9f83-57e96b62f705" providerId="ADAL" clId="{9A4152BF-3D2E-4E25-85CB-9EA8F12615BB}" dt="2024-07-18T21:24:47.511" v="4814" actId="14100"/>
          <ac:spMkLst>
            <pc:docMk/>
            <pc:sldMk cId="0" sldId="292"/>
            <ac:spMk id="180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25:12.794" v="4818" actId="1076"/>
          <ac:spMkLst>
            <pc:docMk/>
            <pc:sldMk cId="0" sldId="292"/>
            <ac:spMk id="181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24:31.434" v="4812" actId="1076"/>
          <ac:spMkLst>
            <pc:docMk/>
            <pc:sldMk cId="0" sldId="292"/>
            <ac:spMk id="181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5:51.451" v="11360" actId="478"/>
          <ac:spMkLst>
            <pc:docMk/>
            <pc:sldMk cId="0" sldId="292"/>
            <ac:spMk id="182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1:22:09.619" v="4650" actId="478"/>
          <ac:spMkLst>
            <pc:docMk/>
            <pc:sldMk cId="0" sldId="292"/>
            <ac:spMk id="1826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21:25:04.860" v="4817" actId="14100"/>
          <ac:grpSpMkLst>
            <pc:docMk/>
            <pc:sldMk cId="0" sldId="292"/>
            <ac:grpSpMk id="1812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8T21:23:53.026" v="4804" actId="478"/>
          <ac:grpSpMkLst>
            <pc:docMk/>
            <pc:sldMk cId="0" sldId="292"/>
            <ac:grpSpMk id="1820" creationId="{00000000-0000-0000-0000-000000000000}"/>
          </ac:grpSpMkLst>
        </pc:grpChg>
      </pc:sldChg>
      <pc:sldChg chg="del">
        <pc:chgData name="Tanja Oremuš" userId="1ff152a1-93e5-4f04-9f83-57e96b62f705" providerId="ADAL" clId="{9A4152BF-3D2E-4E25-85CB-9EA8F12615BB}" dt="2024-07-19T10:23:07.833" v="7219" actId="2696"/>
        <pc:sldMkLst>
          <pc:docMk/>
          <pc:sldMk cId="0" sldId="293"/>
        </pc:sldMkLst>
      </pc:sldChg>
      <pc:sldChg chg="addSp delSp modSp mod addAnim delAnim modAnim">
        <pc:chgData name="Tanja Oremuš" userId="1ff152a1-93e5-4f04-9f83-57e96b62f705" providerId="ADAL" clId="{9A4152BF-3D2E-4E25-85CB-9EA8F12615BB}" dt="2024-08-01T20:41:50.368" v="11433"/>
        <pc:sldMkLst>
          <pc:docMk/>
          <pc:sldMk cId="0" sldId="294"/>
        </pc:sldMkLst>
        <pc:spChg chg="add mod">
          <ac:chgData name="Tanja Oremuš" userId="1ff152a1-93e5-4f04-9f83-57e96b62f705" providerId="ADAL" clId="{9A4152BF-3D2E-4E25-85CB-9EA8F12615BB}" dt="2024-07-19T10:16:30.303" v="6883" actId="1076"/>
          <ac:spMkLst>
            <pc:docMk/>
            <pc:sldMk cId="0" sldId="294"/>
            <ac:spMk id="18" creationId="{E8C94C2C-2229-A9AB-626C-96034FC8FC64}"/>
          </ac:spMkLst>
        </pc:spChg>
        <pc:spChg chg="add mod">
          <ac:chgData name="Tanja Oremuš" userId="1ff152a1-93e5-4f04-9f83-57e96b62f705" providerId="ADAL" clId="{9A4152BF-3D2E-4E25-85CB-9EA8F12615BB}" dt="2024-07-19T10:15:48.104" v="6880" actId="20577"/>
          <ac:spMkLst>
            <pc:docMk/>
            <pc:sldMk cId="0" sldId="294"/>
            <ac:spMk id="24" creationId="{29AE6D3D-A7A2-B76E-5D92-7FD673280E23}"/>
          </ac:spMkLst>
        </pc:spChg>
        <pc:spChg chg="mod">
          <ac:chgData name="Tanja Oremuš" userId="1ff152a1-93e5-4f04-9f83-57e96b62f705" providerId="ADAL" clId="{9A4152BF-3D2E-4E25-85CB-9EA8F12615BB}" dt="2024-07-20T12:38:18.506" v="10479" actId="20577"/>
          <ac:spMkLst>
            <pc:docMk/>
            <pc:sldMk cId="0" sldId="294"/>
            <ac:spMk id="187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6:53.945" v="6754" actId="478"/>
          <ac:spMkLst>
            <pc:docMk/>
            <pc:sldMk cId="0" sldId="294"/>
            <ac:spMk id="187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0:09:31.987" v="6831" actId="404"/>
          <ac:spMkLst>
            <pc:docMk/>
            <pc:sldMk cId="0" sldId="294"/>
            <ac:spMk id="187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2:55.870" v="6495" actId="478"/>
          <ac:spMkLst>
            <pc:docMk/>
            <pc:sldMk cId="0" sldId="294"/>
            <ac:spMk id="187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20T12:39:47.442" v="10578" actId="20577"/>
          <ac:spMkLst>
            <pc:docMk/>
            <pc:sldMk cId="0" sldId="294"/>
            <ac:spMk id="187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10:03:02.167" v="6500" actId="478"/>
          <ac:spMkLst>
            <pc:docMk/>
            <pc:sldMk cId="0" sldId="294"/>
            <ac:spMk id="187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0:10:57.095" v="6852" actId="1076"/>
          <ac:spMkLst>
            <pc:docMk/>
            <pc:sldMk cId="0" sldId="294"/>
            <ac:spMk id="187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3:04.037" v="6501" actId="478"/>
          <ac:spMkLst>
            <pc:docMk/>
            <pc:sldMk cId="0" sldId="294"/>
            <ac:spMk id="188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0:11:00.906" v="6853" actId="1076"/>
          <ac:spMkLst>
            <pc:docMk/>
            <pc:sldMk cId="0" sldId="294"/>
            <ac:spMk id="188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3:05.884" v="6502" actId="478"/>
          <ac:spMkLst>
            <pc:docMk/>
            <pc:sldMk cId="0" sldId="294"/>
            <ac:spMk id="188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0:10:41.482" v="6849" actId="1076"/>
          <ac:spMkLst>
            <pc:docMk/>
            <pc:sldMk cId="0" sldId="294"/>
            <ac:spMk id="188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0:10:52.079" v="6851" actId="1076"/>
          <ac:spMkLst>
            <pc:docMk/>
            <pc:sldMk cId="0" sldId="294"/>
            <ac:spMk id="1884" creationId="{00000000-0000-0000-0000-000000000000}"/>
          </ac:spMkLst>
        </pc:spChg>
        <pc:spChg chg="add del mod">
          <ac:chgData name="Tanja Oremuš" userId="1ff152a1-93e5-4f04-9f83-57e96b62f705" providerId="ADAL" clId="{9A4152BF-3D2E-4E25-85CB-9EA8F12615BB}" dt="2024-07-19T10:16:18.995" v="6881" actId="1076"/>
          <ac:spMkLst>
            <pc:docMk/>
            <pc:sldMk cId="0" sldId="294"/>
            <ac:spMk id="1885" creationId="{00000000-0000-0000-0000-000000000000}"/>
          </ac:spMkLst>
        </pc:spChg>
        <pc:spChg chg="add del mod">
          <ac:chgData name="Tanja Oremuš" userId="1ff152a1-93e5-4f04-9f83-57e96b62f705" providerId="ADAL" clId="{9A4152BF-3D2E-4E25-85CB-9EA8F12615BB}" dt="2024-07-19T10:16:26.816" v="6882" actId="1076"/>
          <ac:spMkLst>
            <pc:docMk/>
            <pc:sldMk cId="0" sldId="294"/>
            <ac:spMk id="188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7:40.723" v="6761" actId="478"/>
          <ac:spMkLst>
            <pc:docMk/>
            <pc:sldMk cId="0" sldId="294"/>
            <ac:spMk id="1906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7:45.622" v="6762" actId="478"/>
          <ac:spMkLst>
            <pc:docMk/>
            <pc:sldMk cId="0" sldId="294"/>
            <ac:spMk id="190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0:07:52.339" v="6765" actId="478"/>
          <ac:spMkLst>
            <pc:docMk/>
            <pc:sldMk cId="0" sldId="294"/>
            <ac:spMk id="1918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9T10:03:28.307" v="6559" actId="478"/>
          <ac:grpSpMkLst>
            <pc:docMk/>
            <pc:sldMk cId="0" sldId="294"/>
            <ac:grpSpMk id="1895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9T10:08:01.932" v="6769" actId="478"/>
          <ac:grpSpMkLst>
            <pc:docMk/>
            <pc:sldMk cId="0" sldId="294"/>
            <ac:grpSpMk id="1907" creationId="{00000000-0000-0000-0000-000000000000}"/>
          </ac:grpSpMkLst>
        </pc:grpChg>
        <pc:grpChg chg="del">
          <ac:chgData name="Tanja Oremuš" userId="1ff152a1-93e5-4f04-9f83-57e96b62f705" providerId="ADAL" clId="{9A4152BF-3D2E-4E25-85CB-9EA8F12615BB}" dt="2024-07-19T10:08:04.637" v="6770" actId="478"/>
          <ac:grpSpMkLst>
            <pc:docMk/>
            <pc:sldMk cId="0" sldId="294"/>
            <ac:grpSpMk id="1915" creationId="{00000000-0000-0000-0000-000000000000}"/>
          </ac:grpSpMkLst>
        </pc:grpChg>
        <pc:cxnChg chg="add mod">
          <ac:chgData name="Tanja Oremuš" userId="1ff152a1-93e5-4f04-9f83-57e96b62f705" providerId="ADAL" clId="{9A4152BF-3D2E-4E25-85CB-9EA8F12615BB}" dt="2024-07-19T10:16:40.715" v="6885" actId="1076"/>
          <ac:cxnSpMkLst>
            <pc:docMk/>
            <pc:sldMk cId="0" sldId="294"/>
            <ac:cxnSpMk id="27" creationId="{E32E6EA2-DDCE-B22E-A42A-27AD6551047D}"/>
          </ac:cxnSpMkLst>
        </pc:cxnChg>
        <pc:cxnChg chg="mod">
          <ac:chgData name="Tanja Oremuš" userId="1ff152a1-93e5-4f04-9f83-57e96b62f705" providerId="ADAL" clId="{9A4152BF-3D2E-4E25-85CB-9EA8F12615BB}" dt="2024-07-19T10:10:41.482" v="6849" actId="1076"/>
          <ac:cxnSpMkLst>
            <pc:docMk/>
            <pc:sldMk cId="0" sldId="294"/>
            <ac:cxnSpMk id="1887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9T10:10:52.079" v="6851" actId="1076"/>
          <ac:cxnSpMkLst>
            <pc:docMk/>
            <pc:sldMk cId="0" sldId="294"/>
            <ac:cxnSpMk id="1888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9T10:16:18.995" v="6881" actId="1076"/>
          <ac:cxnSpMkLst>
            <pc:docMk/>
            <pc:sldMk cId="0" sldId="294"/>
            <ac:cxnSpMk id="1889" creationId="{00000000-0000-0000-0000-000000000000}"/>
          </ac:cxnSpMkLst>
        </pc:cxnChg>
        <pc:cxnChg chg="mod">
          <ac:chgData name="Tanja Oremuš" userId="1ff152a1-93e5-4f04-9f83-57e96b62f705" providerId="ADAL" clId="{9A4152BF-3D2E-4E25-85CB-9EA8F12615BB}" dt="2024-07-19T10:16:26.816" v="6882" actId="1076"/>
          <ac:cxnSpMkLst>
            <pc:docMk/>
            <pc:sldMk cId="0" sldId="294"/>
            <ac:cxnSpMk id="1890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9T10:02:57.422" v="6496" actId="478"/>
          <ac:cxnSpMkLst>
            <pc:docMk/>
            <pc:sldMk cId="0" sldId="294"/>
            <ac:cxnSpMk id="1891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9T10:02:58.601" v="6497" actId="478"/>
          <ac:cxnSpMkLst>
            <pc:docMk/>
            <pc:sldMk cId="0" sldId="294"/>
            <ac:cxnSpMk id="1892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9T10:03:07.979" v="6504" actId="478"/>
          <ac:cxnSpMkLst>
            <pc:docMk/>
            <pc:sldMk cId="0" sldId="294"/>
            <ac:cxnSpMk id="1893" creationId="{00000000-0000-0000-0000-000000000000}"/>
          </ac:cxnSpMkLst>
        </pc:cxnChg>
        <pc:cxnChg chg="del mod">
          <ac:chgData name="Tanja Oremuš" userId="1ff152a1-93e5-4f04-9f83-57e96b62f705" providerId="ADAL" clId="{9A4152BF-3D2E-4E25-85CB-9EA8F12615BB}" dt="2024-07-19T10:03:06.933" v="6503" actId="478"/>
          <ac:cxnSpMkLst>
            <pc:docMk/>
            <pc:sldMk cId="0" sldId="294"/>
            <ac:cxnSpMk id="1894" creationId="{00000000-0000-0000-0000-000000000000}"/>
          </ac:cxnSpMkLst>
        </pc:cxnChg>
      </pc:sldChg>
      <pc:sldChg chg="del">
        <pc:chgData name="Tanja Oremuš" userId="1ff152a1-93e5-4f04-9f83-57e96b62f705" providerId="ADAL" clId="{9A4152BF-3D2E-4E25-85CB-9EA8F12615BB}" dt="2024-07-19T10:00:30.106" v="6428" actId="2696"/>
        <pc:sldMkLst>
          <pc:docMk/>
          <pc:sldMk cId="0" sldId="295"/>
        </pc:sldMkLst>
      </pc:sldChg>
      <pc:sldChg chg="del">
        <pc:chgData name="Tanja Oremuš" userId="1ff152a1-93e5-4f04-9f83-57e96b62f705" providerId="ADAL" clId="{9A4152BF-3D2E-4E25-85CB-9EA8F12615BB}" dt="2024-07-19T12:07:35.359" v="9360" actId="2696"/>
        <pc:sldMkLst>
          <pc:docMk/>
          <pc:sldMk cId="0" sldId="296"/>
        </pc:sldMkLst>
      </pc:sldChg>
      <pc:sldChg chg="del">
        <pc:chgData name="Tanja Oremuš" userId="1ff152a1-93e5-4f04-9f83-57e96b62f705" providerId="ADAL" clId="{9A4152BF-3D2E-4E25-85CB-9EA8F12615BB}" dt="2024-07-19T10:00:36.168" v="6429" actId="2696"/>
        <pc:sldMkLst>
          <pc:docMk/>
          <pc:sldMk cId="0" sldId="297"/>
        </pc:sldMkLst>
      </pc:sldChg>
      <pc:sldChg chg="del">
        <pc:chgData name="Tanja Oremuš" userId="1ff152a1-93e5-4f04-9f83-57e96b62f705" providerId="ADAL" clId="{9A4152BF-3D2E-4E25-85CB-9EA8F12615BB}" dt="2024-07-19T10:24:25.122" v="7220" actId="2696"/>
        <pc:sldMkLst>
          <pc:docMk/>
          <pc:sldMk cId="0" sldId="298"/>
        </pc:sldMkLst>
      </pc:sldChg>
      <pc:sldChg chg="del">
        <pc:chgData name="Tanja Oremuš" userId="1ff152a1-93e5-4f04-9f83-57e96b62f705" providerId="ADAL" clId="{9A4152BF-3D2E-4E25-85CB-9EA8F12615BB}" dt="2024-07-19T10:00:42.114" v="6430" actId="2696"/>
        <pc:sldMkLst>
          <pc:docMk/>
          <pc:sldMk cId="0" sldId="299"/>
        </pc:sldMkLst>
      </pc:sldChg>
      <pc:sldChg chg="del">
        <pc:chgData name="Tanja Oremuš" userId="1ff152a1-93e5-4f04-9f83-57e96b62f705" providerId="ADAL" clId="{9A4152BF-3D2E-4E25-85CB-9EA8F12615BB}" dt="2024-07-19T10:00:47.376" v="6431" actId="2696"/>
        <pc:sldMkLst>
          <pc:docMk/>
          <pc:sldMk cId="0" sldId="300"/>
        </pc:sldMkLst>
      </pc:sldChg>
      <pc:sldChg chg="del">
        <pc:chgData name="Tanja Oremuš" userId="1ff152a1-93e5-4f04-9f83-57e96b62f705" providerId="ADAL" clId="{9A4152BF-3D2E-4E25-85CB-9EA8F12615BB}" dt="2024-07-18T22:17:22.058" v="5899" actId="2696"/>
        <pc:sldMkLst>
          <pc:docMk/>
          <pc:sldMk cId="0" sldId="301"/>
        </pc:sldMkLst>
      </pc:sldChg>
      <pc:sldChg chg="del">
        <pc:chgData name="Tanja Oremuš" userId="1ff152a1-93e5-4f04-9f83-57e96b62f705" providerId="ADAL" clId="{9A4152BF-3D2E-4E25-85CB-9EA8F12615BB}" dt="2024-07-19T10:00:52.989" v="6432" actId="2696"/>
        <pc:sldMkLst>
          <pc:docMk/>
          <pc:sldMk cId="0" sldId="302"/>
        </pc:sldMkLst>
      </pc:sldChg>
      <pc:sldChg chg="del">
        <pc:chgData name="Tanja Oremuš" userId="1ff152a1-93e5-4f04-9f83-57e96b62f705" providerId="ADAL" clId="{9A4152BF-3D2E-4E25-85CB-9EA8F12615BB}" dt="2024-07-19T10:00:56.668" v="6433" actId="2696"/>
        <pc:sldMkLst>
          <pc:docMk/>
          <pc:sldMk cId="0" sldId="303"/>
        </pc:sldMkLst>
      </pc:sldChg>
      <pc:sldChg chg="delSp modSp mod ord">
        <pc:chgData name="Tanja Oremuš" userId="1ff152a1-93e5-4f04-9f83-57e96b62f705" providerId="ADAL" clId="{9A4152BF-3D2E-4E25-85CB-9EA8F12615BB}" dt="2024-07-20T13:16:03.281" v="11363" actId="478"/>
        <pc:sldMkLst>
          <pc:docMk/>
          <pc:sldMk cId="0" sldId="304"/>
        </pc:sldMkLst>
        <pc:spChg chg="mod">
          <ac:chgData name="Tanja Oremuš" userId="1ff152a1-93e5-4f04-9f83-57e96b62f705" providerId="ADAL" clId="{9A4152BF-3D2E-4E25-85CB-9EA8F12615BB}" dt="2024-07-19T09:58:58.911" v="6409" actId="20577"/>
          <ac:spMkLst>
            <pc:docMk/>
            <pc:sldMk cId="0" sldId="304"/>
            <ac:spMk id="213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09:54:44.392" v="6353" actId="120"/>
          <ac:spMkLst>
            <pc:docMk/>
            <pc:sldMk cId="0" sldId="304"/>
            <ac:spMk id="213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2:13:23.574" v="5861" actId="478"/>
          <ac:spMkLst>
            <pc:docMk/>
            <pc:sldMk cId="0" sldId="304"/>
            <ac:spMk id="21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2:13:22.575" v="5860" actId="478"/>
          <ac:spMkLst>
            <pc:docMk/>
            <pc:sldMk cId="0" sldId="304"/>
            <ac:spMk id="2149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20T13:16:03.281" v="11363" actId="478"/>
          <ac:spMkLst>
            <pc:docMk/>
            <pc:sldMk cId="0" sldId="304"/>
            <ac:spMk id="2150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52.857" v="10227" actId="478"/>
          <ac:spMkLst>
            <pc:docMk/>
            <pc:sldMk cId="0" sldId="304"/>
            <ac:spMk id="2151" creationId="{00000000-0000-0000-0000-000000000000}"/>
          </ac:spMkLst>
        </pc:spChg>
        <pc:grpChg chg="mod">
          <ac:chgData name="Tanja Oremuš" userId="1ff152a1-93e5-4f04-9f83-57e96b62f705" providerId="ADAL" clId="{9A4152BF-3D2E-4E25-85CB-9EA8F12615BB}" dt="2024-07-18T22:15:36.732" v="5889" actId="1076"/>
          <ac:grpSpMkLst>
            <pc:docMk/>
            <pc:sldMk cId="0" sldId="304"/>
            <ac:grpSpMk id="2138" creationId="{00000000-0000-0000-0000-000000000000}"/>
          </ac:grpSpMkLst>
        </pc:grpChg>
      </pc:sldChg>
      <pc:sldChg chg="addSp delSp modSp mod">
        <pc:chgData name="Tanja Oremuš" userId="1ff152a1-93e5-4f04-9f83-57e96b62f705" providerId="ADAL" clId="{9A4152BF-3D2E-4E25-85CB-9EA8F12615BB}" dt="2024-07-19T13:03:38.657" v="10211" actId="14100"/>
        <pc:sldMkLst>
          <pc:docMk/>
          <pc:sldMk cId="0" sldId="305"/>
        </pc:sldMkLst>
        <pc:spChg chg="add del mod">
          <ac:chgData name="Tanja Oremuš" userId="1ff152a1-93e5-4f04-9f83-57e96b62f705" providerId="ADAL" clId="{9A4152BF-3D2E-4E25-85CB-9EA8F12615BB}" dt="2024-07-19T12:18:11.701" v="9628" actId="478"/>
          <ac:spMkLst>
            <pc:docMk/>
            <pc:sldMk cId="0" sldId="305"/>
            <ac:spMk id="3" creationId="{405AEA14-6E8E-D5CA-A2E5-0040352B8FCA}"/>
          </ac:spMkLst>
        </pc:spChg>
        <pc:spChg chg="del mod">
          <ac:chgData name="Tanja Oremuš" userId="1ff152a1-93e5-4f04-9f83-57e96b62f705" providerId="ADAL" clId="{9A4152BF-3D2E-4E25-85CB-9EA8F12615BB}" dt="2024-07-19T12:18:09.592" v="9627" actId="478"/>
          <ac:spMkLst>
            <pc:docMk/>
            <pc:sldMk cId="0" sldId="305"/>
            <ac:spMk id="215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2:26:32.959" v="9857" actId="478"/>
          <ac:spMkLst>
            <pc:docMk/>
            <pc:sldMk cId="0" sldId="305"/>
            <ac:spMk id="2160" creationId="{00000000-0000-0000-0000-000000000000}"/>
          </ac:spMkLst>
        </pc:spChg>
        <pc:graphicFrameChg chg="mod modGraphic">
          <ac:chgData name="Tanja Oremuš" userId="1ff152a1-93e5-4f04-9f83-57e96b62f705" providerId="ADAL" clId="{9A4152BF-3D2E-4E25-85CB-9EA8F12615BB}" dt="2024-07-19T12:42:30.763" v="10058" actId="20577"/>
          <ac:graphicFrameMkLst>
            <pc:docMk/>
            <pc:sldMk cId="0" sldId="305"/>
            <ac:graphicFrameMk id="2159" creationId="{00000000-0000-0000-0000-000000000000}"/>
          </ac:graphicFrameMkLst>
        </pc:graphicFrameChg>
        <pc:picChg chg="add mod modCrop">
          <ac:chgData name="Tanja Oremuš" userId="1ff152a1-93e5-4f04-9f83-57e96b62f705" providerId="ADAL" clId="{9A4152BF-3D2E-4E25-85CB-9EA8F12615BB}" dt="2024-07-19T13:03:38.657" v="10211" actId="14100"/>
          <ac:picMkLst>
            <pc:docMk/>
            <pc:sldMk cId="0" sldId="305"/>
            <ac:picMk id="3" creationId="{EA5146F4-FA51-2DB0-BDE5-9B21C02F7CCF}"/>
          </ac:picMkLst>
        </pc:picChg>
        <pc:picChg chg="add mod">
          <ac:chgData name="Tanja Oremuš" userId="1ff152a1-93e5-4f04-9f83-57e96b62f705" providerId="ADAL" clId="{9A4152BF-3D2E-4E25-85CB-9EA8F12615BB}" dt="2024-07-19T12:40:55.483" v="9994" actId="1076"/>
          <ac:picMkLst>
            <pc:docMk/>
            <pc:sldMk cId="0" sldId="305"/>
            <ac:picMk id="5" creationId="{2BFF3620-825B-6538-0D8D-6F4E1EEC66EF}"/>
          </ac:picMkLst>
        </pc:picChg>
        <pc:picChg chg="add mod">
          <ac:chgData name="Tanja Oremuš" userId="1ff152a1-93e5-4f04-9f83-57e96b62f705" providerId="ADAL" clId="{9A4152BF-3D2E-4E25-85CB-9EA8F12615BB}" dt="2024-07-19T12:41:21.608" v="10001" actId="1076"/>
          <ac:picMkLst>
            <pc:docMk/>
            <pc:sldMk cId="0" sldId="305"/>
            <ac:picMk id="7" creationId="{7ED115EC-83C0-EC24-E590-54C915187D82}"/>
          </ac:picMkLst>
        </pc:picChg>
        <pc:picChg chg="add mod">
          <ac:chgData name="Tanja Oremuš" userId="1ff152a1-93e5-4f04-9f83-57e96b62f705" providerId="ADAL" clId="{9A4152BF-3D2E-4E25-85CB-9EA8F12615BB}" dt="2024-07-19T12:41:24.933" v="10002" actId="1076"/>
          <ac:picMkLst>
            <pc:docMk/>
            <pc:sldMk cId="0" sldId="305"/>
            <ac:picMk id="9" creationId="{0C0C1D50-100D-2D84-0E7C-84B3C104720D}"/>
          </ac:picMkLst>
        </pc:picChg>
        <pc:picChg chg="add mod">
          <ac:chgData name="Tanja Oremuš" userId="1ff152a1-93e5-4f04-9f83-57e96b62f705" providerId="ADAL" clId="{9A4152BF-3D2E-4E25-85CB-9EA8F12615BB}" dt="2024-07-19T12:42:37.389" v="10059" actId="1076"/>
          <ac:picMkLst>
            <pc:docMk/>
            <pc:sldMk cId="0" sldId="305"/>
            <ac:picMk id="11" creationId="{0704EFDD-9DA6-AE5A-9DBB-031DFEE2CBCF}"/>
          </ac:picMkLst>
        </pc:picChg>
        <pc:picChg chg="add del mod">
          <ac:chgData name="Tanja Oremuš" userId="1ff152a1-93e5-4f04-9f83-57e96b62f705" providerId="ADAL" clId="{9A4152BF-3D2E-4E25-85CB-9EA8F12615BB}" dt="2024-07-19T12:38:44.747" v="9973" actId="22"/>
          <ac:picMkLst>
            <pc:docMk/>
            <pc:sldMk cId="0" sldId="305"/>
            <ac:picMk id="13" creationId="{A80A1BA4-13D8-7C05-69F0-060EF58831FB}"/>
          </ac:picMkLst>
        </pc:picChg>
        <pc:picChg chg="add del mod">
          <ac:chgData name="Tanja Oremuš" userId="1ff152a1-93e5-4f04-9f83-57e96b62f705" providerId="ADAL" clId="{9A4152BF-3D2E-4E25-85CB-9EA8F12615BB}" dt="2024-07-19T13:02:37.790" v="10199" actId="478"/>
          <ac:picMkLst>
            <pc:docMk/>
            <pc:sldMk cId="0" sldId="305"/>
            <ac:picMk id="15" creationId="{C1046B60-8398-301B-4FBE-29B0C600E04C}"/>
          </ac:picMkLst>
        </pc:picChg>
      </pc:sldChg>
      <pc:sldChg chg="modSp del mod ord">
        <pc:chgData name="Tanja Oremuš" userId="1ff152a1-93e5-4f04-9f83-57e96b62f705" providerId="ADAL" clId="{9A4152BF-3D2E-4E25-85CB-9EA8F12615BB}" dt="2024-07-19T10:54:56.708" v="7518" actId="47"/>
        <pc:sldMkLst>
          <pc:docMk/>
          <pc:sldMk cId="0" sldId="306"/>
        </pc:sldMkLst>
        <pc:spChg chg="mod">
          <ac:chgData name="Tanja Oremuš" userId="1ff152a1-93e5-4f04-9f83-57e96b62f705" providerId="ADAL" clId="{9A4152BF-3D2E-4E25-85CB-9EA8F12615BB}" dt="2024-07-18T22:17:55.933" v="5901" actId="20577"/>
          <ac:spMkLst>
            <pc:docMk/>
            <pc:sldMk cId="0" sldId="306"/>
            <ac:spMk id="217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2:18:09.902" v="5903" actId="1076"/>
          <ac:spMkLst>
            <pc:docMk/>
            <pc:sldMk cId="0" sldId="306"/>
            <ac:spMk id="2176" creationId="{00000000-0000-0000-0000-000000000000}"/>
          </ac:spMkLst>
        </pc:spChg>
      </pc:sldChg>
      <pc:sldChg chg="del">
        <pc:chgData name="Tanja Oremuš" userId="1ff152a1-93e5-4f04-9f83-57e96b62f705" providerId="ADAL" clId="{9A4152BF-3D2E-4E25-85CB-9EA8F12615BB}" dt="2024-07-19T10:01:07.821" v="6434" actId="2696"/>
        <pc:sldMkLst>
          <pc:docMk/>
          <pc:sldMk cId="0" sldId="307"/>
        </pc:sldMkLst>
      </pc:sldChg>
      <pc:sldChg chg="del">
        <pc:chgData name="Tanja Oremuš" userId="1ff152a1-93e5-4f04-9f83-57e96b62f705" providerId="ADAL" clId="{9A4152BF-3D2E-4E25-85CB-9EA8F12615BB}" dt="2024-07-19T10:01:11.596" v="6435" actId="2696"/>
        <pc:sldMkLst>
          <pc:docMk/>
          <pc:sldMk cId="0" sldId="308"/>
        </pc:sldMkLst>
      </pc:sldChg>
      <pc:sldChg chg="del">
        <pc:chgData name="Tanja Oremuš" userId="1ff152a1-93e5-4f04-9f83-57e96b62f705" providerId="ADAL" clId="{9A4152BF-3D2E-4E25-85CB-9EA8F12615BB}" dt="2024-07-18T22:18:15.199" v="5904" actId="2696"/>
        <pc:sldMkLst>
          <pc:docMk/>
          <pc:sldMk cId="0" sldId="309"/>
        </pc:sldMkLst>
      </pc:sldChg>
      <pc:sldChg chg="del">
        <pc:chgData name="Tanja Oremuš" userId="1ff152a1-93e5-4f04-9f83-57e96b62f705" providerId="ADAL" clId="{9A4152BF-3D2E-4E25-85CB-9EA8F12615BB}" dt="2024-07-18T22:18:21.002" v="5905" actId="2696"/>
        <pc:sldMkLst>
          <pc:docMk/>
          <pc:sldMk cId="0" sldId="310"/>
        </pc:sldMkLst>
      </pc:sldChg>
      <pc:sldChg chg="del">
        <pc:chgData name="Tanja Oremuš" userId="1ff152a1-93e5-4f04-9f83-57e96b62f705" providerId="ADAL" clId="{9A4152BF-3D2E-4E25-85CB-9EA8F12615BB}" dt="2024-07-18T22:18:25.305" v="5906" actId="2696"/>
        <pc:sldMkLst>
          <pc:docMk/>
          <pc:sldMk cId="0" sldId="311"/>
        </pc:sldMkLst>
      </pc:sldChg>
      <pc:sldChg chg="del">
        <pc:chgData name="Tanja Oremuš" userId="1ff152a1-93e5-4f04-9f83-57e96b62f705" providerId="ADAL" clId="{9A4152BF-3D2E-4E25-85CB-9EA8F12615BB}" dt="2024-07-18T22:18:30.421" v="5907" actId="2696"/>
        <pc:sldMkLst>
          <pc:docMk/>
          <pc:sldMk cId="0" sldId="312"/>
        </pc:sldMkLst>
      </pc:sldChg>
      <pc:sldChg chg="del">
        <pc:chgData name="Tanja Oremuš" userId="1ff152a1-93e5-4f04-9f83-57e96b62f705" providerId="ADAL" clId="{9A4152BF-3D2E-4E25-85CB-9EA8F12615BB}" dt="2024-07-18T22:18:34.805" v="5908" actId="2696"/>
        <pc:sldMkLst>
          <pc:docMk/>
          <pc:sldMk cId="0" sldId="313"/>
        </pc:sldMkLst>
      </pc:sldChg>
      <pc:sldChg chg="del">
        <pc:chgData name="Tanja Oremuš" userId="1ff152a1-93e5-4f04-9f83-57e96b62f705" providerId="ADAL" clId="{9A4152BF-3D2E-4E25-85CB-9EA8F12615BB}" dt="2024-07-18T22:18:40.292" v="5909" actId="2696"/>
        <pc:sldMkLst>
          <pc:docMk/>
          <pc:sldMk cId="0" sldId="314"/>
        </pc:sldMkLst>
      </pc:sldChg>
      <pc:sldChg chg="del">
        <pc:chgData name="Tanja Oremuš" userId="1ff152a1-93e5-4f04-9f83-57e96b62f705" providerId="ADAL" clId="{9A4152BF-3D2E-4E25-85CB-9EA8F12615BB}" dt="2024-07-18T22:18:43.957" v="5910" actId="2696"/>
        <pc:sldMkLst>
          <pc:docMk/>
          <pc:sldMk cId="0" sldId="315"/>
        </pc:sldMkLst>
      </pc:sldChg>
      <pc:sldChg chg="del">
        <pc:chgData name="Tanja Oremuš" userId="1ff152a1-93e5-4f04-9f83-57e96b62f705" providerId="ADAL" clId="{9A4152BF-3D2E-4E25-85CB-9EA8F12615BB}" dt="2024-07-19T12:43:08.256" v="10061" actId="47"/>
        <pc:sldMkLst>
          <pc:docMk/>
          <pc:sldMk cId="0" sldId="316"/>
        </pc:sldMkLst>
      </pc:sldChg>
      <pc:sldChg chg="del">
        <pc:chgData name="Tanja Oremuš" userId="1ff152a1-93e5-4f04-9f83-57e96b62f705" providerId="ADAL" clId="{9A4152BF-3D2E-4E25-85CB-9EA8F12615BB}" dt="2024-07-19T12:07:54.823" v="9361" actId="2696"/>
        <pc:sldMkLst>
          <pc:docMk/>
          <pc:sldMk cId="0" sldId="317"/>
        </pc:sldMkLst>
      </pc:sldChg>
      <pc:sldChg chg="del">
        <pc:chgData name="Tanja Oremuš" userId="1ff152a1-93e5-4f04-9f83-57e96b62f705" providerId="ADAL" clId="{9A4152BF-3D2E-4E25-85CB-9EA8F12615BB}" dt="2024-07-19T12:07:59.171" v="9362" actId="2696"/>
        <pc:sldMkLst>
          <pc:docMk/>
          <pc:sldMk cId="0" sldId="318"/>
        </pc:sldMkLst>
      </pc:sldChg>
      <pc:sldChg chg="del">
        <pc:chgData name="Tanja Oremuš" userId="1ff152a1-93e5-4f04-9f83-57e96b62f705" providerId="ADAL" clId="{9A4152BF-3D2E-4E25-85CB-9EA8F12615BB}" dt="2024-07-19T12:42:52.026" v="10060" actId="47"/>
        <pc:sldMkLst>
          <pc:docMk/>
          <pc:sldMk cId="0" sldId="319"/>
        </pc:sldMkLst>
      </pc:sldChg>
      <pc:sldChg chg="del">
        <pc:chgData name="Tanja Oremuš" userId="1ff152a1-93e5-4f04-9f83-57e96b62f705" providerId="ADAL" clId="{9A4152BF-3D2E-4E25-85CB-9EA8F12615BB}" dt="2024-07-18T22:19:03.512" v="5911" actId="2696"/>
        <pc:sldMkLst>
          <pc:docMk/>
          <pc:sldMk cId="0" sldId="320"/>
        </pc:sldMkLst>
      </pc:sldChg>
      <pc:sldChg chg="addSp delSp modSp del mod">
        <pc:chgData name="Tanja Oremuš" userId="1ff152a1-93e5-4f04-9f83-57e96b62f705" providerId="ADAL" clId="{9A4152BF-3D2E-4E25-85CB-9EA8F12615BB}" dt="2024-08-07T20:07:49.319" v="12286" actId="2696"/>
        <pc:sldMkLst>
          <pc:docMk/>
          <pc:sldMk cId="0" sldId="321"/>
        </pc:sldMkLst>
        <pc:spChg chg="add mod">
          <ac:chgData name="Tanja Oremuš" userId="1ff152a1-93e5-4f04-9f83-57e96b62f705" providerId="ADAL" clId="{9A4152BF-3D2E-4E25-85CB-9EA8F12615BB}" dt="2024-07-17T18:52:27.833" v="443"/>
          <ac:spMkLst>
            <pc:docMk/>
            <pc:sldMk cId="0" sldId="321"/>
            <ac:spMk id="2" creationId="{104EA965-5F17-385F-4A06-FEB7670CA7A7}"/>
          </ac:spMkLst>
        </pc:spChg>
        <pc:spChg chg="add del mod">
          <ac:chgData name="Tanja Oremuš" userId="1ff152a1-93e5-4f04-9f83-57e96b62f705" providerId="ADAL" clId="{9A4152BF-3D2E-4E25-85CB-9EA8F12615BB}" dt="2024-08-07T19:12:34.142" v="12182" actId="478"/>
          <ac:spMkLst>
            <pc:docMk/>
            <pc:sldMk cId="0" sldId="321"/>
            <ac:spMk id="2" creationId="{36FAEDBE-580C-628E-FE93-99BCDF41D41D}"/>
          </ac:spMkLst>
        </pc:spChg>
        <pc:spChg chg="add">
          <ac:chgData name="Tanja Oremuš" userId="1ff152a1-93e5-4f04-9f83-57e96b62f705" providerId="ADAL" clId="{9A4152BF-3D2E-4E25-85CB-9EA8F12615BB}" dt="2024-08-07T19:11:13.926" v="12174"/>
          <ac:spMkLst>
            <pc:docMk/>
            <pc:sldMk cId="0" sldId="321"/>
            <ac:spMk id="3" creationId="{A3B0FF83-3FE5-F53A-8463-5AF1B135FB17}"/>
          </ac:spMkLst>
        </pc:spChg>
        <pc:spChg chg="mod">
          <ac:chgData name="Tanja Oremuš" userId="1ff152a1-93e5-4f04-9f83-57e96b62f705" providerId="ADAL" clId="{9A4152BF-3D2E-4E25-85CB-9EA8F12615BB}" dt="2024-07-18T22:19:13.326" v="5917" actId="20577"/>
          <ac:spMkLst>
            <pc:docMk/>
            <pc:sldMk cId="0" sldId="321"/>
            <ac:spMk id="2812" creationId="{00000000-0000-0000-0000-000000000000}"/>
          </ac:spMkLst>
        </pc:spChg>
        <pc:spChg chg="add del mod">
          <ac:chgData name="Tanja Oremuš" userId="1ff152a1-93e5-4f04-9f83-57e96b62f705" providerId="ADAL" clId="{9A4152BF-3D2E-4E25-85CB-9EA8F12615BB}" dt="2024-08-01T21:24:45.789" v="11765" actId="6549"/>
          <ac:spMkLst>
            <pc:docMk/>
            <pc:sldMk cId="0" sldId="321"/>
            <ac:spMk id="2813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8-07T20:06:58.756" v="12276" actId="478"/>
          <ac:spMkLst>
            <pc:docMk/>
            <pc:sldMk cId="0" sldId="321"/>
            <ac:spMk id="281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2:40:55.801" v="10580" actId="478"/>
          <ac:spMkLst>
            <pc:docMk/>
            <pc:sldMk cId="0" sldId="321"/>
            <ac:spMk id="2815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13:07:38.208" v="10236" actId="478"/>
          <ac:spMkLst>
            <pc:docMk/>
            <pc:sldMk cId="0" sldId="321"/>
            <ac:spMk id="2820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20T12:40:57.531" v="10581" actId="478"/>
          <ac:grpSpMkLst>
            <pc:docMk/>
            <pc:sldMk cId="0" sldId="321"/>
            <ac:grpSpMk id="2816" creationId="{00000000-0000-0000-0000-000000000000}"/>
          </ac:grpSpMkLst>
        </pc:grpChg>
      </pc:sldChg>
      <pc:sldChg chg="del">
        <pc:chgData name="Tanja Oremuš" userId="1ff152a1-93e5-4f04-9f83-57e96b62f705" providerId="ADAL" clId="{9A4152BF-3D2E-4E25-85CB-9EA8F12615BB}" dt="2024-07-17T18:52:07.087" v="439" actId="47"/>
        <pc:sldMkLst>
          <pc:docMk/>
          <pc:sldMk cId="0" sldId="322"/>
        </pc:sldMkLst>
      </pc:sldChg>
      <pc:sldChg chg="del">
        <pc:chgData name="Tanja Oremuš" userId="1ff152a1-93e5-4f04-9f83-57e96b62f705" providerId="ADAL" clId="{9A4152BF-3D2E-4E25-85CB-9EA8F12615BB}" dt="2024-07-17T18:52:08.544" v="440" actId="47"/>
        <pc:sldMkLst>
          <pc:docMk/>
          <pc:sldMk cId="0" sldId="323"/>
        </pc:sldMkLst>
      </pc:sldChg>
      <pc:sldChg chg="del">
        <pc:chgData name="Tanja Oremuš" userId="1ff152a1-93e5-4f04-9f83-57e96b62f705" providerId="ADAL" clId="{9A4152BF-3D2E-4E25-85CB-9EA8F12615BB}" dt="2024-07-19T12:08:05.819" v="9363" actId="2696"/>
        <pc:sldMkLst>
          <pc:docMk/>
          <pc:sldMk cId="0" sldId="324"/>
        </pc:sldMkLst>
      </pc:sldChg>
      <pc:sldChg chg="del">
        <pc:chgData name="Tanja Oremuš" userId="1ff152a1-93e5-4f04-9f83-57e96b62f705" providerId="ADAL" clId="{9A4152BF-3D2E-4E25-85CB-9EA8F12615BB}" dt="2024-07-18T22:19:24.512" v="5918" actId="2696"/>
        <pc:sldMkLst>
          <pc:docMk/>
          <pc:sldMk cId="0" sldId="325"/>
        </pc:sldMkLst>
      </pc:sldChg>
      <pc:sldChg chg="del">
        <pc:chgData name="Tanja Oremuš" userId="1ff152a1-93e5-4f04-9f83-57e96b62f705" providerId="ADAL" clId="{9A4152BF-3D2E-4E25-85CB-9EA8F12615BB}" dt="2024-07-19T12:08:08.435" v="9364" actId="2696"/>
        <pc:sldMkLst>
          <pc:docMk/>
          <pc:sldMk cId="0" sldId="326"/>
        </pc:sldMkLst>
      </pc:sldChg>
      <pc:sldChg chg="del">
        <pc:chgData name="Tanja Oremuš" userId="1ff152a1-93e5-4f04-9f83-57e96b62f705" providerId="ADAL" clId="{9A4152BF-3D2E-4E25-85CB-9EA8F12615BB}" dt="2024-07-18T22:19:32.434" v="5919" actId="2696"/>
        <pc:sldMkLst>
          <pc:docMk/>
          <pc:sldMk cId="0" sldId="327"/>
        </pc:sldMkLst>
      </pc:sldChg>
      <pc:sldChg chg="del">
        <pc:chgData name="Tanja Oremuš" userId="1ff152a1-93e5-4f04-9f83-57e96b62f705" providerId="ADAL" clId="{9A4152BF-3D2E-4E25-85CB-9EA8F12615BB}" dt="2024-07-19T12:08:16.887" v="9365" actId="2696"/>
        <pc:sldMkLst>
          <pc:docMk/>
          <pc:sldMk cId="0" sldId="328"/>
        </pc:sldMkLst>
      </pc:sldChg>
      <pc:sldChg chg="del">
        <pc:chgData name="Tanja Oremuš" userId="1ff152a1-93e5-4f04-9f83-57e96b62f705" providerId="ADAL" clId="{9A4152BF-3D2E-4E25-85CB-9EA8F12615BB}" dt="2024-07-19T12:08:27.169" v="9366" actId="2696"/>
        <pc:sldMkLst>
          <pc:docMk/>
          <pc:sldMk cId="0" sldId="329"/>
        </pc:sldMkLst>
      </pc:sldChg>
      <pc:sldChg chg="del">
        <pc:chgData name="Tanja Oremuš" userId="1ff152a1-93e5-4f04-9f83-57e96b62f705" providerId="ADAL" clId="{9A4152BF-3D2E-4E25-85CB-9EA8F12615BB}" dt="2024-07-19T12:08:45.575" v="9367" actId="2696"/>
        <pc:sldMkLst>
          <pc:docMk/>
          <pc:sldMk cId="0" sldId="330"/>
        </pc:sldMkLst>
      </pc:sldChg>
      <pc:sldChg chg="del">
        <pc:chgData name="Tanja Oremuš" userId="1ff152a1-93e5-4f04-9f83-57e96b62f705" providerId="ADAL" clId="{9A4152BF-3D2E-4E25-85CB-9EA8F12615BB}" dt="2024-07-19T12:08:58.099" v="9368" actId="2696"/>
        <pc:sldMkLst>
          <pc:docMk/>
          <pc:sldMk cId="0" sldId="331"/>
        </pc:sldMkLst>
      </pc:sldChg>
      <pc:sldChg chg="del">
        <pc:chgData name="Tanja Oremuš" userId="1ff152a1-93e5-4f04-9f83-57e96b62f705" providerId="ADAL" clId="{9A4152BF-3D2E-4E25-85CB-9EA8F12615BB}" dt="2024-07-19T12:09:03.373" v="9369" actId="2696"/>
        <pc:sldMkLst>
          <pc:docMk/>
          <pc:sldMk cId="0" sldId="332"/>
        </pc:sldMkLst>
      </pc:sldChg>
      <pc:sldChg chg="del">
        <pc:chgData name="Tanja Oremuš" userId="1ff152a1-93e5-4f04-9f83-57e96b62f705" providerId="ADAL" clId="{9A4152BF-3D2E-4E25-85CB-9EA8F12615BB}" dt="2024-07-19T12:09:07.497" v="9370" actId="2696"/>
        <pc:sldMkLst>
          <pc:docMk/>
          <pc:sldMk cId="0" sldId="333"/>
        </pc:sldMkLst>
      </pc:sldChg>
      <pc:sldChg chg="del">
        <pc:chgData name="Tanja Oremuš" userId="1ff152a1-93e5-4f04-9f83-57e96b62f705" providerId="ADAL" clId="{9A4152BF-3D2E-4E25-85CB-9EA8F12615BB}" dt="2024-07-19T12:09:26.744" v="9375" actId="47"/>
        <pc:sldMkLst>
          <pc:docMk/>
          <pc:sldMk cId="0" sldId="334"/>
        </pc:sldMkLst>
      </pc:sldChg>
      <pc:sldChg chg="del">
        <pc:chgData name="Tanja Oremuš" userId="1ff152a1-93e5-4f04-9f83-57e96b62f705" providerId="ADAL" clId="{9A4152BF-3D2E-4E25-85CB-9EA8F12615BB}" dt="2024-07-19T12:09:27.576" v="9376" actId="47"/>
        <pc:sldMkLst>
          <pc:docMk/>
          <pc:sldMk cId="0" sldId="335"/>
        </pc:sldMkLst>
      </pc:sldChg>
      <pc:sldChg chg="del">
        <pc:chgData name="Tanja Oremuš" userId="1ff152a1-93e5-4f04-9f83-57e96b62f705" providerId="ADAL" clId="{9A4152BF-3D2E-4E25-85CB-9EA8F12615BB}" dt="2024-07-19T12:09:24.887" v="9374" actId="47"/>
        <pc:sldMkLst>
          <pc:docMk/>
          <pc:sldMk cId="0" sldId="336"/>
        </pc:sldMkLst>
      </pc:sldChg>
      <pc:sldChg chg="del">
        <pc:chgData name="Tanja Oremuš" userId="1ff152a1-93e5-4f04-9f83-57e96b62f705" providerId="ADAL" clId="{9A4152BF-3D2E-4E25-85CB-9EA8F12615BB}" dt="2024-07-19T12:09:20.395" v="9371" actId="47"/>
        <pc:sldMkLst>
          <pc:docMk/>
          <pc:sldMk cId="0" sldId="337"/>
        </pc:sldMkLst>
      </pc:sldChg>
      <pc:sldChg chg="del">
        <pc:chgData name="Tanja Oremuš" userId="1ff152a1-93e5-4f04-9f83-57e96b62f705" providerId="ADAL" clId="{9A4152BF-3D2E-4E25-85CB-9EA8F12615BB}" dt="2024-07-19T12:09:21.357" v="9372" actId="47"/>
        <pc:sldMkLst>
          <pc:docMk/>
          <pc:sldMk cId="0" sldId="338"/>
        </pc:sldMkLst>
      </pc:sldChg>
      <pc:sldChg chg="del">
        <pc:chgData name="Tanja Oremuš" userId="1ff152a1-93e5-4f04-9f83-57e96b62f705" providerId="ADAL" clId="{9A4152BF-3D2E-4E25-85CB-9EA8F12615BB}" dt="2024-07-19T12:09:23.900" v="9373" actId="47"/>
        <pc:sldMkLst>
          <pc:docMk/>
          <pc:sldMk cId="0" sldId="339"/>
        </pc:sldMkLst>
      </pc:sldChg>
      <pc:sldChg chg="addSp delSp modSp add mod">
        <pc:chgData name="Tanja Oremuš" userId="1ff152a1-93e5-4f04-9f83-57e96b62f705" providerId="ADAL" clId="{9A4152BF-3D2E-4E25-85CB-9EA8F12615BB}" dt="2024-07-20T13:15:39.903" v="11358" actId="478"/>
        <pc:sldMkLst>
          <pc:docMk/>
          <pc:sldMk cId="3405751530" sldId="340"/>
        </pc:sldMkLst>
        <pc:spChg chg="add del mod">
          <ac:chgData name="Tanja Oremuš" userId="1ff152a1-93e5-4f04-9f83-57e96b62f705" providerId="ADAL" clId="{9A4152BF-3D2E-4E25-85CB-9EA8F12615BB}" dt="2024-07-18T11:52:31.322" v="518" actId="478"/>
          <ac:spMkLst>
            <pc:docMk/>
            <pc:sldMk cId="3405751530" sldId="340"/>
            <ac:spMk id="3" creationId="{C8CCE5E2-2A3F-4E41-2FEE-B3ACE695B2E1}"/>
          </ac:spMkLst>
        </pc:spChg>
        <pc:spChg chg="mod">
          <ac:chgData name="Tanja Oremuš" userId="1ff152a1-93e5-4f04-9f83-57e96b62f705" providerId="ADAL" clId="{9A4152BF-3D2E-4E25-85CB-9EA8F12615BB}" dt="2024-07-17T18:50:08.394" v="438"/>
          <ac:spMkLst>
            <pc:docMk/>
            <pc:sldMk cId="3405751530" sldId="340"/>
            <ac:spMk id="973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1:52:28.461" v="517" actId="478"/>
          <ac:spMkLst>
            <pc:docMk/>
            <pc:sldMk cId="3405751530" sldId="340"/>
            <ac:spMk id="97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5:39.903" v="11358" actId="478"/>
          <ac:spMkLst>
            <pc:docMk/>
            <pc:sldMk cId="3405751530" sldId="340"/>
            <ac:spMk id="98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37:05.231" v="3570" actId="478"/>
          <ac:spMkLst>
            <pc:docMk/>
            <pc:sldMk cId="3405751530" sldId="340"/>
            <ac:spMk id="988" creationId="{00000000-0000-0000-0000-000000000000}"/>
          </ac:spMkLst>
        </pc:spChg>
      </pc:sldChg>
      <pc:sldChg chg="addSp delSp modSp add del mod">
        <pc:chgData name="Tanja Oremuš" userId="1ff152a1-93e5-4f04-9f83-57e96b62f705" providerId="ADAL" clId="{9A4152BF-3D2E-4E25-85CB-9EA8F12615BB}" dt="2024-08-07T19:08:43.360" v="12090" actId="2696"/>
        <pc:sldMkLst>
          <pc:docMk/>
          <pc:sldMk cId="3477092794" sldId="341"/>
        </pc:sldMkLst>
        <pc:spChg chg="add del mod">
          <ac:chgData name="Tanja Oremuš" userId="1ff152a1-93e5-4f04-9f83-57e96b62f705" providerId="ADAL" clId="{9A4152BF-3D2E-4E25-85CB-9EA8F12615BB}" dt="2024-08-07T19:03:05.978" v="12025" actId="478"/>
          <ac:spMkLst>
            <pc:docMk/>
            <pc:sldMk cId="3477092794" sldId="341"/>
            <ac:spMk id="3" creationId="{09C9D96B-1974-9B59-9348-4880754DA6D0}"/>
          </ac:spMkLst>
        </pc:spChg>
        <pc:spChg chg="add del mod">
          <ac:chgData name="Tanja Oremuš" userId="1ff152a1-93e5-4f04-9f83-57e96b62f705" providerId="ADAL" clId="{9A4152BF-3D2E-4E25-85CB-9EA8F12615BB}" dt="2024-07-18T20:48:14.811" v="3714" actId="478"/>
          <ac:spMkLst>
            <pc:docMk/>
            <pc:sldMk cId="3477092794" sldId="341"/>
            <ac:spMk id="3" creationId="{857010F4-938A-8463-A4F8-5CE819C8100D}"/>
          </ac:spMkLst>
        </pc:spChg>
        <pc:spChg chg="add del mod">
          <ac:chgData name="Tanja Oremuš" userId="1ff152a1-93e5-4f04-9f83-57e96b62f705" providerId="ADAL" clId="{9A4152BF-3D2E-4E25-85CB-9EA8F12615BB}" dt="2024-07-18T13:24:33.500" v="3445" actId="478"/>
          <ac:spMkLst>
            <pc:docMk/>
            <pc:sldMk cId="3477092794" sldId="341"/>
            <ac:spMk id="3" creationId="{C9AEC9ED-1E88-7251-792D-B065E3E18F57}"/>
          </ac:spMkLst>
        </pc:spChg>
        <pc:spChg chg="add del mod">
          <ac:chgData name="Tanja Oremuš" userId="1ff152a1-93e5-4f04-9f83-57e96b62f705" providerId="ADAL" clId="{9A4152BF-3D2E-4E25-85CB-9EA8F12615BB}" dt="2024-07-18T13:24:41.329" v="3448" actId="478"/>
          <ac:spMkLst>
            <pc:docMk/>
            <pc:sldMk cId="3477092794" sldId="341"/>
            <ac:spMk id="5" creationId="{434A2BE0-806B-9329-5277-8CEA60ACEEE6}"/>
          </ac:spMkLst>
        </pc:spChg>
        <pc:spChg chg="add del mod">
          <ac:chgData name="Tanja Oremuš" userId="1ff152a1-93e5-4f04-9f83-57e96b62f705" providerId="ADAL" clId="{9A4152BF-3D2E-4E25-85CB-9EA8F12615BB}" dt="2024-08-07T19:03:08.484" v="12026" actId="478"/>
          <ac:spMkLst>
            <pc:docMk/>
            <pc:sldMk cId="3477092794" sldId="341"/>
            <ac:spMk id="5" creationId="{CBA9CE55-EEF3-6C75-563D-42FD377C1D2D}"/>
          </ac:spMkLst>
        </pc:spChg>
        <pc:spChg chg="add del mod">
          <ac:chgData name="Tanja Oremuš" userId="1ff152a1-93e5-4f04-9f83-57e96b62f705" providerId="ADAL" clId="{9A4152BF-3D2E-4E25-85CB-9EA8F12615BB}" dt="2024-07-18T13:24:44.593" v="3450" actId="478"/>
          <ac:spMkLst>
            <pc:docMk/>
            <pc:sldMk cId="3477092794" sldId="341"/>
            <ac:spMk id="7" creationId="{5A0D72B9-0FF4-D17E-212B-CB0DA16BB320}"/>
          </ac:spMkLst>
        </pc:spChg>
        <pc:spChg chg="add del mod">
          <ac:chgData name="Tanja Oremuš" userId="1ff152a1-93e5-4f04-9f83-57e96b62f705" providerId="ADAL" clId="{9A4152BF-3D2E-4E25-85CB-9EA8F12615BB}" dt="2024-07-18T13:24:48.376" v="3452" actId="478"/>
          <ac:spMkLst>
            <pc:docMk/>
            <pc:sldMk cId="3477092794" sldId="341"/>
            <ac:spMk id="9" creationId="{A91408BD-3776-2A49-2895-AB4260F7051E}"/>
          </ac:spMkLst>
        </pc:spChg>
        <pc:spChg chg="add del mod">
          <ac:chgData name="Tanja Oremuš" userId="1ff152a1-93e5-4f04-9f83-57e96b62f705" providerId="ADAL" clId="{9A4152BF-3D2E-4E25-85CB-9EA8F12615BB}" dt="2024-07-18T13:24:56.032" v="3454" actId="478"/>
          <ac:spMkLst>
            <pc:docMk/>
            <pc:sldMk cId="3477092794" sldId="341"/>
            <ac:spMk id="11" creationId="{2642C799-D88A-8FD9-BAF9-19A16ADAC067}"/>
          </ac:spMkLst>
        </pc:spChg>
        <pc:spChg chg="add del mod">
          <ac:chgData name="Tanja Oremuš" userId="1ff152a1-93e5-4f04-9f83-57e96b62f705" providerId="ADAL" clId="{9A4152BF-3D2E-4E25-85CB-9EA8F12615BB}" dt="2024-07-18T13:24:59.457" v="3456" actId="478"/>
          <ac:spMkLst>
            <pc:docMk/>
            <pc:sldMk cId="3477092794" sldId="341"/>
            <ac:spMk id="13" creationId="{2E7778DD-DB82-B5A7-1E8E-B7FCC55F7F28}"/>
          </ac:spMkLst>
        </pc:spChg>
        <pc:spChg chg="add del mod">
          <ac:chgData name="Tanja Oremuš" userId="1ff152a1-93e5-4f04-9f83-57e96b62f705" providerId="ADAL" clId="{9A4152BF-3D2E-4E25-85CB-9EA8F12615BB}" dt="2024-07-18T13:25:02.653" v="3458" actId="478"/>
          <ac:spMkLst>
            <pc:docMk/>
            <pc:sldMk cId="3477092794" sldId="341"/>
            <ac:spMk id="15" creationId="{F85697FC-7C8B-A790-D3CB-5C81827C6572}"/>
          </ac:spMkLst>
        </pc:spChg>
        <pc:spChg chg="add del mod">
          <ac:chgData name="Tanja Oremuš" userId="1ff152a1-93e5-4f04-9f83-57e96b62f705" providerId="ADAL" clId="{9A4152BF-3D2E-4E25-85CB-9EA8F12615BB}" dt="2024-07-18T13:25:07.719" v="3460" actId="478"/>
          <ac:spMkLst>
            <pc:docMk/>
            <pc:sldMk cId="3477092794" sldId="341"/>
            <ac:spMk id="17" creationId="{0BACB47A-98A3-F706-133D-E4AF51A7E78E}"/>
          </ac:spMkLst>
        </pc:spChg>
        <pc:spChg chg="del">
          <ac:chgData name="Tanja Oremuš" userId="1ff152a1-93e5-4f04-9f83-57e96b62f705" providerId="ADAL" clId="{9A4152BF-3D2E-4E25-85CB-9EA8F12615BB}" dt="2024-07-18T20:48:13.981" v="3713" actId="478"/>
          <ac:spMkLst>
            <pc:docMk/>
            <pc:sldMk cId="3477092794" sldId="341"/>
            <ac:spMk id="1260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3:24:31.532" v="3444" actId="478"/>
          <ac:spMkLst>
            <pc:docMk/>
            <pc:sldMk cId="3477092794" sldId="341"/>
            <ac:spMk id="126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4:43.106" v="3449" actId="478"/>
          <ac:spMkLst>
            <pc:docMk/>
            <pc:sldMk cId="3477092794" sldId="341"/>
            <ac:spMk id="126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03:14.167" v="12027" actId="1076"/>
          <ac:spMkLst>
            <pc:docMk/>
            <pc:sldMk cId="3477092794" sldId="341"/>
            <ac:spMk id="1263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08:25.408" v="12089" actId="20577"/>
          <ac:spMkLst>
            <pc:docMk/>
            <pc:sldMk cId="3477092794" sldId="341"/>
            <ac:spMk id="1264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13:24:37.905" v="3447" actId="478"/>
          <ac:spMkLst>
            <pc:docMk/>
            <pc:sldMk cId="3477092794" sldId="341"/>
            <ac:spMk id="126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4:46.826" v="3451" actId="478"/>
          <ac:spMkLst>
            <pc:docMk/>
            <pc:sldMk cId="3477092794" sldId="341"/>
            <ac:spMk id="1266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8-07T19:02:53.956" v="12022" actId="478"/>
          <ac:spMkLst>
            <pc:docMk/>
            <pc:sldMk cId="3477092794" sldId="341"/>
            <ac:spMk id="126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8-07T19:03:02.507" v="12024" actId="478"/>
          <ac:spMkLst>
            <pc:docMk/>
            <pc:sldMk cId="3477092794" sldId="341"/>
            <ac:spMk id="126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4:54.250" v="3453" actId="478"/>
          <ac:spMkLst>
            <pc:docMk/>
            <pc:sldMk cId="3477092794" sldId="341"/>
            <ac:spMk id="1269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5:01.640" v="3457" actId="478"/>
          <ac:spMkLst>
            <pc:docMk/>
            <pc:sldMk cId="3477092794" sldId="341"/>
            <ac:spMk id="1270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4:58.250" v="3455" actId="478"/>
          <ac:spMkLst>
            <pc:docMk/>
            <pc:sldMk cId="3477092794" sldId="341"/>
            <ac:spMk id="127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13:25:05.719" v="3459" actId="478"/>
          <ac:spMkLst>
            <pc:docMk/>
            <pc:sldMk cId="3477092794" sldId="341"/>
            <ac:spMk id="1272" creationId="{00000000-0000-0000-0000-000000000000}"/>
          </ac:spMkLst>
        </pc:spChg>
      </pc:sldChg>
      <pc:sldChg chg="addSp delSp modSp add mod">
        <pc:chgData name="Tanja Oremuš" userId="1ff152a1-93e5-4f04-9f83-57e96b62f705" providerId="ADAL" clId="{9A4152BF-3D2E-4E25-85CB-9EA8F12615BB}" dt="2024-08-01T20:58:16.303" v="11695" actId="2710"/>
        <pc:sldMkLst>
          <pc:docMk/>
          <pc:sldMk cId="2244924757" sldId="342"/>
        </pc:sldMkLst>
        <pc:spChg chg="add del mod">
          <ac:chgData name="Tanja Oremuš" userId="1ff152a1-93e5-4f04-9f83-57e96b62f705" providerId="ADAL" clId="{9A4152BF-3D2E-4E25-85CB-9EA8F12615BB}" dt="2024-07-18T20:58:29.265" v="3913" actId="478"/>
          <ac:spMkLst>
            <pc:docMk/>
            <pc:sldMk cId="2244924757" sldId="342"/>
            <ac:spMk id="3" creationId="{AAE6F70F-1F71-7142-649C-E81DE0A79D41}"/>
          </ac:spMkLst>
        </pc:spChg>
        <pc:spChg chg="add del mod">
          <ac:chgData name="Tanja Oremuš" userId="1ff152a1-93e5-4f04-9f83-57e96b62f705" providerId="ADAL" clId="{9A4152BF-3D2E-4E25-85CB-9EA8F12615BB}" dt="2024-07-18T20:58:34.624" v="3916" actId="478"/>
          <ac:spMkLst>
            <pc:docMk/>
            <pc:sldMk cId="2244924757" sldId="342"/>
            <ac:spMk id="5" creationId="{761F23E8-FBE6-273D-C002-1259E3C1E0A5}"/>
          </ac:spMkLst>
        </pc:spChg>
        <pc:spChg chg="add del mod">
          <ac:chgData name="Tanja Oremuš" userId="1ff152a1-93e5-4f04-9f83-57e96b62f705" providerId="ADAL" clId="{9A4152BF-3D2E-4E25-85CB-9EA8F12615BB}" dt="2024-07-18T20:59:07.988" v="3927" actId="478"/>
          <ac:spMkLst>
            <pc:docMk/>
            <pc:sldMk cId="2244924757" sldId="342"/>
            <ac:spMk id="7" creationId="{8F117891-EB10-1956-83F3-BD2E3ECB2268}"/>
          </ac:spMkLst>
        </pc:spChg>
        <pc:spChg chg="add del mod">
          <ac:chgData name="Tanja Oremuš" userId="1ff152a1-93e5-4f04-9f83-57e96b62f705" providerId="ADAL" clId="{9A4152BF-3D2E-4E25-85CB-9EA8F12615BB}" dt="2024-07-18T20:59:19.813" v="3930" actId="478"/>
          <ac:spMkLst>
            <pc:docMk/>
            <pc:sldMk cId="2244924757" sldId="342"/>
            <ac:spMk id="9" creationId="{EA56AD1E-C9A2-76CD-FBE2-5D0016543282}"/>
          </ac:spMkLst>
        </pc:spChg>
        <pc:spChg chg="add del mod">
          <ac:chgData name="Tanja Oremuš" userId="1ff152a1-93e5-4f04-9f83-57e96b62f705" providerId="ADAL" clId="{9A4152BF-3D2E-4E25-85CB-9EA8F12615BB}" dt="2024-07-18T20:59:22.143" v="3931" actId="478"/>
          <ac:spMkLst>
            <pc:docMk/>
            <pc:sldMk cId="2244924757" sldId="342"/>
            <ac:spMk id="11" creationId="{12F2096A-42EF-7D54-92D9-B09C4AB63DF8}"/>
          </ac:spMkLst>
        </pc:spChg>
        <pc:spChg chg="add del mod">
          <ac:chgData name="Tanja Oremuš" userId="1ff152a1-93e5-4f04-9f83-57e96b62f705" providerId="ADAL" clId="{9A4152BF-3D2E-4E25-85CB-9EA8F12615BB}" dt="2024-07-18T20:58:54.436" v="3922" actId="478"/>
          <ac:spMkLst>
            <pc:docMk/>
            <pc:sldMk cId="2244924757" sldId="342"/>
            <ac:spMk id="13" creationId="{5A376344-4441-FD08-8D8E-317602C68171}"/>
          </ac:spMkLst>
        </pc:spChg>
        <pc:spChg chg="add del mod">
          <ac:chgData name="Tanja Oremuš" userId="1ff152a1-93e5-4f04-9f83-57e96b62f705" providerId="ADAL" clId="{9A4152BF-3D2E-4E25-85CB-9EA8F12615BB}" dt="2024-07-18T20:58:58.126" v="3924" actId="478"/>
          <ac:spMkLst>
            <pc:docMk/>
            <pc:sldMk cId="2244924757" sldId="342"/>
            <ac:spMk id="15" creationId="{22E94F82-26A0-D010-3492-1F5B30CDE22B}"/>
          </ac:spMkLst>
        </pc:spChg>
        <pc:spChg chg="add del mod">
          <ac:chgData name="Tanja Oremuš" userId="1ff152a1-93e5-4f04-9f83-57e96b62f705" providerId="ADAL" clId="{9A4152BF-3D2E-4E25-85CB-9EA8F12615BB}" dt="2024-07-18T20:59:05.752" v="3926" actId="478"/>
          <ac:spMkLst>
            <pc:docMk/>
            <pc:sldMk cId="2244924757" sldId="342"/>
            <ac:spMk id="17" creationId="{72ED52A7-76BC-1DEE-FC8E-3580C9E05985}"/>
          </ac:spMkLst>
        </pc:spChg>
        <pc:spChg chg="add del mod">
          <ac:chgData name="Tanja Oremuš" userId="1ff152a1-93e5-4f04-9f83-57e96b62f705" providerId="ADAL" clId="{9A4152BF-3D2E-4E25-85CB-9EA8F12615BB}" dt="2024-07-18T20:59:12.434" v="3929" actId="478"/>
          <ac:spMkLst>
            <pc:docMk/>
            <pc:sldMk cId="2244924757" sldId="342"/>
            <ac:spMk id="19" creationId="{80CEC2C2-EB6B-280E-64E7-851DDA5A47E4}"/>
          </ac:spMkLst>
        </pc:spChg>
        <pc:spChg chg="del">
          <ac:chgData name="Tanja Oremuš" userId="1ff152a1-93e5-4f04-9f83-57e96b62f705" providerId="ADAL" clId="{9A4152BF-3D2E-4E25-85CB-9EA8F12615BB}" dt="2024-07-18T20:58:28.407" v="3912" actId="478"/>
          <ac:spMkLst>
            <pc:docMk/>
            <pc:sldMk cId="2244924757" sldId="342"/>
            <ac:spMk id="1260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0:58:31.439" v="3915" actId="478"/>
          <ac:spMkLst>
            <pc:docMk/>
            <pc:sldMk cId="2244924757" sldId="342"/>
            <ac:spMk id="126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9:04.886" v="3925" actId="478"/>
          <ac:spMkLst>
            <pc:docMk/>
            <pc:sldMk cId="2244924757" sldId="342"/>
            <ac:spMk id="1262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8:38.767" v="3918" actId="478"/>
          <ac:spMkLst>
            <pc:docMk/>
            <pc:sldMk cId="2244924757" sldId="342"/>
            <ac:spMk id="1263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8:56.484" v="3923" actId="478"/>
          <ac:spMkLst>
            <pc:docMk/>
            <pc:sldMk cId="2244924757" sldId="342"/>
            <ac:spMk id="126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8:36.531" v="3917" actId="478"/>
          <ac:spMkLst>
            <pc:docMk/>
            <pc:sldMk cId="2244924757" sldId="342"/>
            <ac:spMk id="126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9:11.321" v="3928" actId="478"/>
          <ac:spMkLst>
            <pc:docMk/>
            <pc:sldMk cId="2244924757" sldId="342"/>
            <ac:spMk id="1266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8T20:58:44.295" v="3920" actId="478"/>
          <ac:spMkLst>
            <pc:docMk/>
            <pc:sldMk cId="2244924757" sldId="342"/>
            <ac:spMk id="126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8T20:58:53.638" v="3921" actId="478"/>
          <ac:spMkLst>
            <pc:docMk/>
            <pc:sldMk cId="2244924757" sldId="342"/>
            <ac:spMk id="1268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02:53.031" v="4021" actId="1076"/>
          <ac:spMkLst>
            <pc:docMk/>
            <pc:sldMk cId="2244924757" sldId="342"/>
            <ac:spMk id="1269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05:21.102" v="4156" actId="20577"/>
          <ac:spMkLst>
            <pc:docMk/>
            <pc:sldMk cId="2244924757" sldId="342"/>
            <ac:spMk id="1270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1T20:58:16.303" v="11695" actId="2710"/>
          <ac:spMkLst>
            <pc:docMk/>
            <pc:sldMk cId="2244924757" sldId="342"/>
            <ac:spMk id="1271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8T21:07:55.150" v="4274" actId="20577"/>
          <ac:spMkLst>
            <pc:docMk/>
            <pc:sldMk cId="2244924757" sldId="342"/>
            <ac:spMk id="1272" creationId="{00000000-0000-0000-0000-000000000000}"/>
          </ac:spMkLst>
        </pc:spChg>
      </pc:sldChg>
      <pc:sldChg chg="delSp modSp add mod">
        <pc:chgData name="Tanja Oremuš" userId="1ff152a1-93e5-4f04-9f83-57e96b62f705" providerId="ADAL" clId="{9A4152BF-3D2E-4E25-85CB-9EA8F12615BB}" dt="2024-07-20T13:16:10.845" v="11365" actId="478"/>
        <pc:sldMkLst>
          <pc:docMk/>
          <pc:sldMk cId="2431904351" sldId="343"/>
        </pc:sldMkLst>
        <pc:spChg chg="mod">
          <ac:chgData name="Tanja Oremuš" userId="1ff152a1-93e5-4f04-9f83-57e96b62f705" providerId="ADAL" clId="{9A4152BF-3D2E-4E25-85CB-9EA8F12615BB}" dt="2024-07-19T11:42:39.420" v="9064" actId="404"/>
          <ac:spMkLst>
            <pc:docMk/>
            <pc:sldMk cId="2431904351" sldId="343"/>
            <ac:spMk id="144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1:09:33.490" v="7826" actId="14100"/>
          <ac:spMkLst>
            <pc:docMk/>
            <pc:sldMk cId="2431904351" sldId="343"/>
            <ac:spMk id="14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10.845" v="11365" actId="478"/>
          <ac:spMkLst>
            <pc:docMk/>
            <pc:sldMk cId="2431904351" sldId="343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55.767" v="10228" actId="478"/>
          <ac:spMkLst>
            <pc:docMk/>
            <pc:sldMk cId="2431904351" sldId="343"/>
            <ac:spMk id="1455" creationId="{00000000-0000-0000-0000-000000000000}"/>
          </ac:spMkLst>
        </pc:spChg>
      </pc:sldChg>
      <pc:sldChg chg="delSp modSp add mod">
        <pc:chgData name="Tanja Oremuš" userId="1ff152a1-93e5-4f04-9f83-57e96b62f705" providerId="ADAL" clId="{9A4152BF-3D2E-4E25-85CB-9EA8F12615BB}" dt="2024-07-20T13:16:14.211" v="11366" actId="478"/>
        <pc:sldMkLst>
          <pc:docMk/>
          <pc:sldMk cId="2660676717" sldId="344"/>
        </pc:sldMkLst>
        <pc:spChg chg="mod">
          <ac:chgData name="Tanja Oremuš" userId="1ff152a1-93e5-4f04-9f83-57e96b62f705" providerId="ADAL" clId="{9A4152BF-3D2E-4E25-85CB-9EA8F12615BB}" dt="2024-07-19T11:42:44.086" v="9065" actId="404"/>
          <ac:spMkLst>
            <pc:docMk/>
            <pc:sldMk cId="2660676717" sldId="344"/>
            <ac:spMk id="1447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1:09:46.749" v="7829" actId="20577"/>
          <ac:spMkLst>
            <pc:docMk/>
            <pc:sldMk cId="2660676717" sldId="344"/>
            <ac:spMk id="14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14.211" v="11366" actId="478"/>
          <ac:spMkLst>
            <pc:docMk/>
            <pc:sldMk cId="2660676717" sldId="344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43.130" v="10225" actId="478"/>
          <ac:spMkLst>
            <pc:docMk/>
            <pc:sldMk cId="2660676717" sldId="344"/>
            <ac:spMk id="1455" creationId="{00000000-0000-0000-0000-000000000000}"/>
          </ac:spMkLst>
        </pc:spChg>
      </pc:sldChg>
      <pc:sldChg chg="addSp delSp modSp add mod">
        <pc:chgData name="Tanja Oremuš" userId="1ff152a1-93e5-4f04-9f83-57e96b62f705" providerId="ADAL" clId="{9A4152BF-3D2E-4E25-85CB-9EA8F12615BB}" dt="2024-08-01T21:01:36.405" v="11701" actId="404"/>
        <pc:sldMkLst>
          <pc:docMk/>
          <pc:sldMk cId="2766923573" sldId="345"/>
        </pc:sldMkLst>
        <pc:spChg chg="add mod">
          <ac:chgData name="Tanja Oremuš" userId="1ff152a1-93e5-4f04-9f83-57e96b62f705" providerId="ADAL" clId="{9A4152BF-3D2E-4E25-85CB-9EA8F12615BB}" dt="2024-07-19T11:11:49.134" v="7885" actId="1076"/>
          <ac:spMkLst>
            <pc:docMk/>
            <pc:sldMk cId="2766923573" sldId="345"/>
            <ac:spMk id="2" creationId="{45126A88-38C7-1FDD-BD92-A9688669E45B}"/>
          </ac:spMkLst>
        </pc:spChg>
        <pc:spChg chg="mod">
          <ac:chgData name="Tanja Oremuš" userId="1ff152a1-93e5-4f04-9f83-57e96b62f705" providerId="ADAL" clId="{9A4152BF-3D2E-4E25-85CB-9EA8F12615BB}" dt="2024-08-01T21:01:36.405" v="11701" actId="404"/>
          <ac:spMkLst>
            <pc:docMk/>
            <pc:sldMk cId="2766923573" sldId="345"/>
            <ac:spMk id="144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10:25:11.994" v="7223" actId="478"/>
          <ac:spMkLst>
            <pc:docMk/>
            <pc:sldMk cId="2766923573" sldId="345"/>
            <ac:spMk id="1448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18.120" v="11367" actId="478"/>
          <ac:spMkLst>
            <pc:docMk/>
            <pc:sldMk cId="2766923573" sldId="345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57.500" v="10229" actId="478"/>
          <ac:spMkLst>
            <pc:docMk/>
            <pc:sldMk cId="2766923573" sldId="345"/>
            <ac:spMk id="1455" creationId="{00000000-0000-0000-0000-000000000000}"/>
          </ac:spMkLst>
        </pc:spChg>
      </pc:sldChg>
      <pc:sldChg chg="addSp delSp modSp add mod">
        <pc:chgData name="Tanja Oremuš" userId="1ff152a1-93e5-4f04-9f83-57e96b62f705" providerId="ADAL" clId="{9A4152BF-3D2E-4E25-85CB-9EA8F12615BB}" dt="2024-07-20T13:16:21.094" v="11368" actId="478"/>
        <pc:sldMkLst>
          <pc:docMk/>
          <pc:sldMk cId="729794879" sldId="346"/>
        </pc:sldMkLst>
        <pc:spChg chg="del">
          <ac:chgData name="Tanja Oremuš" userId="1ff152a1-93e5-4f04-9f83-57e96b62f705" providerId="ADAL" clId="{9A4152BF-3D2E-4E25-85CB-9EA8F12615BB}" dt="2024-07-19T10:26:14.793" v="7252" actId="478"/>
          <ac:spMkLst>
            <pc:docMk/>
            <pc:sldMk cId="729794879" sldId="346"/>
            <ac:spMk id="2" creationId="{45126A88-38C7-1FDD-BD92-A9688669E45B}"/>
          </ac:spMkLst>
        </pc:spChg>
        <pc:spChg chg="add mod">
          <ac:chgData name="Tanja Oremuš" userId="1ff152a1-93e5-4f04-9f83-57e96b62f705" providerId="ADAL" clId="{9A4152BF-3D2E-4E25-85CB-9EA8F12615BB}" dt="2024-07-19T11:12:05.932" v="7891" actId="1076"/>
          <ac:spMkLst>
            <pc:docMk/>
            <pc:sldMk cId="729794879" sldId="346"/>
            <ac:spMk id="3" creationId="{2CFEFE42-609D-8191-E06D-98EBB2FA074D}"/>
          </ac:spMkLst>
        </pc:spChg>
        <pc:spChg chg="mod">
          <ac:chgData name="Tanja Oremuš" userId="1ff152a1-93e5-4f04-9f83-57e96b62f705" providerId="ADAL" clId="{9A4152BF-3D2E-4E25-85CB-9EA8F12615BB}" dt="2024-07-19T11:42:49.557" v="9066" actId="404"/>
          <ac:spMkLst>
            <pc:docMk/>
            <pc:sldMk cId="729794879" sldId="346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21.094" v="11368" actId="478"/>
          <ac:spMkLst>
            <pc:docMk/>
            <pc:sldMk cId="729794879" sldId="346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38.762" v="10224" actId="478"/>
          <ac:spMkLst>
            <pc:docMk/>
            <pc:sldMk cId="729794879" sldId="346"/>
            <ac:spMk id="1455" creationId="{00000000-0000-0000-0000-000000000000}"/>
          </ac:spMkLst>
        </pc:spChg>
      </pc:sldChg>
      <pc:sldChg chg="addSp delSp modSp add mod">
        <pc:chgData name="Tanja Oremuš" userId="1ff152a1-93e5-4f04-9f83-57e96b62f705" providerId="ADAL" clId="{9A4152BF-3D2E-4E25-85CB-9EA8F12615BB}" dt="2024-07-20T13:16:25.217" v="11369" actId="478"/>
        <pc:sldMkLst>
          <pc:docMk/>
          <pc:sldMk cId="3439887672" sldId="347"/>
        </pc:sldMkLst>
        <pc:spChg chg="del">
          <ac:chgData name="Tanja Oremuš" userId="1ff152a1-93e5-4f04-9f83-57e96b62f705" providerId="ADAL" clId="{9A4152BF-3D2E-4E25-85CB-9EA8F12615BB}" dt="2024-07-19T10:31:02.792" v="7287" actId="478"/>
          <ac:spMkLst>
            <pc:docMk/>
            <pc:sldMk cId="3439887672" sldId="347"/>
            <ac:spMk id="3" creationId="{2CFEFE42-609D-8191-E06D-98EBB2FA074D}"/>
          </ac:spMkLst>
        </pc:spChg>
        <pc:spChg chg="add mod">
          <ac:chgData name="Tanja Oremuš" userId="1ff152a1-93e5-4f04-9f83-57e96b62f705" providerId="ADAL" clId="{9A4152BF-3D2E-4E25-85CB-9EA8F12615BB}" dt="2024-07-19T10:31:03.980" v="7288"/>
          <ac:spMkLst>
            <pc:docMk/>
            <pc:sldMk cId="3439887672" sldId="347"/>
            <ac:spMk id="6" creationId="{DEA0BCE4-44CD-D3EC-5CEF-AA850345AC66}"/>
          </ac:spMkLst>
        </pc:spChg>
        <pc:spChg chg="add mod">
          <ac:chgData name="Tanja Oremuš" userId="1ff152a1-93e5-4f04-9f83-57e96b62f705" providerId="ADAL" clId="{9A4152BF-3D2E-4E25-85CB-9EA8F12615BB}" dt="2024-07-19T11:12:41.096" v="7917" actId="1076"/>
          <ac:spMkLst>
            <pc:docMk/>
            <pc:sldMk cId="3439887672" sldId="347"/>
            <ac:spMk id="7" creationId="{24519CF7-96B3-ED35-7E10-46369675F266}"/>
          </ac:spMkLst>
        </pc:spChg>
        <pc:spChg chg="add mod">
          <ac:chgData name="Tanja Oremuš" userId="1ff152a1-93e5-4f04-9f83-57e96b62f705" providerId="ADAL" clId="{9A4152BF-3D2E-4E25-85CB-9EA8F12615BB}" dt="2024-07-19T11:12:56.645" v="7920" actId="1076"/>
          <ac:spMkLst>
            <pc:docMk/>
            <pc:sldMk cId="3439887672" sldId="347"/>
            <ac:spMk id="8" creationId="{C5890542-0E77-D758-0D63-BC000F73DB02}"/>
          </ac:spMkLst>
        </pc:spChg>
        <pc:spChg chg="mod">
          <ac:chgData name="Tanja Oremuš" userId="1ff152a1-93e5-4f04-9f83-57e96b62f705" providerId="ADAL" clId="{9A4152BF-3D2E-4E25-85CB-9EA8F12615BB}" dt="2024-07-19T11:42:55.847" v="9067" actId="404"/>
          <ac:spMkLst>
            <pc:docMk/>
            <pc:sldMk cId="3439887672" sldId="347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25.217" v="11369" actId="478"/>
          <ac:spMkLst>
            <pc:docMk/>
            <pc:sldMk cId="3439887672" sldId="347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33.417" v="10223" actId="478"/>
          <ac:spMkLst>
            <pc:docMk/>
            <pc:sldMk cId="3439887672" sldId="347"/>
            <ac:spMk id="1455" creationId="{00000000-0000-0000-0000-000000000000}"/>
          </ac:spMkLst>
        </pc:spChg>
        <pc:grpChg chg="add mod">
          <ac:chgData name="Tanja Oremuš" userId="1ff152a1-93e5-4f04-9f83-57e96b62f705" providerId="ADAL" clId="{9A4152BF-3D2E-4E25-85CB-9EA8F12615BB}" dt="2024-07-19T11:12:51.122" v="7919" actId="1076"/>
          <ac:grpSpMkLst>
            <pc:docMk/>
            <pc:sldMk cId="3439887672" sldId="347"/>
            <ac:grpSpMk id="2" creationId="{5113584D-FDBC-8080-A9E3-A10656230C72}"/>
          </ac:grpSpMkLst>
        </pc:grpChg>
        <pc:grpChg chg="add mod">
          <ac:chgData name="Tanja Oremuš" userId="1ff152a1-93e5-4f04-9f83-57e96b62f705" providerId="ADAL" clId="{9A4152BF-3D2E-4E25-85CB-9EA8F12615BB}" dt="2024-07-19T10:31:03.980" v="7288"/>
          <ac:grpSpMkLst>
            <pc:docMk/>
            <pc:sldMk cId="3439887672" sldId="347"/>
            <ac:grpSpMk id="4" creationId="{5AC3025B-B3F7-30D8-2049-5EB1529440B5}"/>
          </ac:grpSpMkLst>
        </pc:grpChg>
        <pc:cxnChg chg="add mod">
          <ac:chgData name="Tanja Oremuš" userId="1ff152a1-93e5-4f04-9f83-57e96b62f705" providerId="ADAL" clId="{9A4152BF-3D2E-4E25-85CB-9EA8F12615BB}" dt="2024-07-19T10:31:03.980" v="7288"/>
          <ac:cxnSpMkLst>
            <pc:docMk/>
            <pc:sldMk cId="3439887672" sldId="347"/>
            <ac:cxnSpMk id="5" creationId="{A028DE49-2976-64C5-6B25-ABCB66811CFC}"/>
          </ac:cxnSpMkLst>
        </pc:cxnChg>
      </pc:sldChg>
      <pc:sldChg chg="addSp delSp modSp add mod">
        <pc:chgData name="Tanja Oremuš" userId="1ff152a1-93e5-4f04-9f83-57e96b62f705" providerId="ADAL" clId="{9A4152BF-3D2E-4E25-85CB-9EA8F12615BB}" dt="2024-07-20T13:16:28.276" v="11370" actId="478"/>
        <pc:sldMkLst>
          <pc:docMk/>
          <pc:sldMk cId="1796440285" sldId="348"/>
        </pc:sldMkLst>
        <pc:spChg chg="add mod">
          <ac:chgData name="Tanja Oremuš" userId="1ff152a1-93e5-4f04-9f83-57e96b62f705" providerId="ADAL" clId="{9A4152BF-3D2E-4E25-85CB-9EA8F12615BB}" dt="2024-07-19T11:13:39.932" v="7932" actId="20577"/>
          <ac:spMkLst>
            <pc:docMk/>
            <pc:sldMk cId="1796440285" sldId="348"/>
            <ac:spMk id="3" creationId="{BF8BE69C-AE42-2FAA-33E7-5C9E46F5F4BD}"/>
          </ac:spMkLst>
        </pc:spChg>
        <pc:spChg chg="mod">
          <ac:chgData name="Tanja Oremuš" userId="1ff152a1-93e5-4f04-9f83-57e96b62f705" providerId="ADAL" clId="{9A4152BF-3D2E-4E25-85CB-9EA8F12615BB}" dt="2024-07-19T11:42:18.026" v="9062" actId="404"/>
          <ac:spMkLst>
            <pc:docMk/>
            <pc:sldMk cId="1796440285" sldId="348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28.276" v="11370" actId="478"/>
          <ac:spMkLst>
            <pc:docMk/>
            <pc:sldMk cId="1796440285" sldId="348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28.084" v="10222" actId="478"/>
          <ac:spMkLst>
            <pc:docMk/>
            <pc:sldMk cId="1796440285" sldId="348"/>
            <ac:spMk id="1455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9T10:32:47.789" v="7316" actId="478"/>
          <ac:grpSpMkLst>
            <pc:docMk/>
            <pc:sldMk cId="1796440285" sldId="348"/>
            <ac:grpSpMk id="2" creationId="{5113584D-FDBC-8080-A9E3-A10656230C72}"/>
          </ac:grpSpMkLst>
        </pc:grpChg>
      </pc:sldChg>
      <pc:sldChg chg="addSp delSp modSp add mod">
        <pc:chgData name="Tanja Oremuš" userId="1ff152a1-93e5-4f04-9f83-57e96b62f705" providerId="ADAL" clId="{9A4152BF-3D2E-4E25-85CB-9EA8F12615BB}" dt="2024-08-01T21:03:08.583" v="11731" actId="14100"/>
        <pc:sldMkLst>
          <pc:docMk/>
          <pc:sldMk cId="802091332" sldId="349"/>
        </pc:sldMkLst>
        <pc:spChg chg="del">
          <ac:chgData name="Tanja Oremuš" userId="1ff152a1-93e5-4f04-9f83-57e96b62f705" providerId="ADAL" clId="{9A4152BF-3D2E-4E25-85CB-9EA8F12615BB}" dt="2024-07-19T10:34:29.678" v="7345" actId="478"/>
          <ac:spMkLst>
            <pc:docMk/>
            <pc:sldMk cId="802091332" sldId="349"/>
            <ac:spMk id="3" creationId="{BF8BE69C-AE42-2FAA-33E7-5C9E46F5F4BD}"/>
          </ac:spMkLst>
        </pc:spChg>
        <pc:spChg chg="add mod">
          <ac:chgData name="Tanja Oremuš" userId="1ff152a1-93e5-4f04-9f83-57e96b62f705" providerId="ADAL" clId="{9A4152BF-3D2E-4E25-85CB-9EA8F12615BB}" dt="2024-07-19T11:15:38.915" v="7961" actId="113"/>
          <ac:spMkLst>
            <pc:docMk/>
            <pc:sldMk cId="802091332" sldId="349"/>
            <ac:spMk id="5" creationId="{43354EB0-AB11-040D-8244-28F7B4DFC7F1}"/>
          </ac:spMkLst>
        </pc:spChg>
        <pc:spChg chg="add del mod">
          <ac:chgData name="Tanja Oremuš" userId="1ff152a1-93e5-4f04-9f83-57e96b62f705" providerId="ADAL" clId="{9A4152BF-3D2E-4E25-85CB-9EA8F12615BB}" dt="2024-07-19T13:04:10.987" v="10217" actId="478"/>
          <ac:spMkLst>
            <pc:docMk/>
            <pc:sldMk cId="802091332" sldId="349"/>
            <ac:spMk id="6" creationId="{9BFB7DF0-F027-3298-158A-4F13564CCDFC}"/>
          </ac:spMkLst>
        </pc:spChg>
        <pc:spChg chg="mod">
          <ac:chgData name="Tanja Oremuš" userId="1ff152a1-93e5-4f04-9f83-57e96b62f705" providerId="ADAL" clId="{9A4152BF-3D2E-4E25-85CB-9EA8F12615BB}" dt="2024-08-01T21:03:08.583" v="11731" actId="14100"/>
          <ac:spMkLst>
            <pc:docMk/>
            <pc:sldMk cId="802091332" sldId="349"/>
            <ac:spMk id="1447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20T13:16:33.100" v="11372" actId="478"/>
          <ac:spMkLst>
            <pc:docMk/>
            <pc:sldMk cId="802091332" sldId="349"/>
            <ac:spMk id="1454" creationId="{00000000-0000-0000-0000-000000000000}"/>
          </ac:spMkLst>
        </pc:spChg>
        <pc:spChg chg="del mod">
          <ac:chgData name="Tanja Oremuš" userId="1ff152a1-93e5-4f04-9f83-57e96b62f705" providerId="ADAL" clId="{9A4152BF-3D2E-4E25-85CB-9EA8F12615BB}" dt="2024-07-19T13:04:13.119" v="10219" actId="478"/>
          <ac:spMkLst>
            <pc:docMk/>
            <pc:sldMk cId="802091332" sldId="349"/>
            <ac:spMk id="1455" creationId="{00000000-0000-0000-0000-000000000000}"/>
          </ac:spMkLst>
        </pc:spChg>
        <pc:picChg chg="add mod">
          <ac:chgData name="Tanja Oremuš" userId="1ff152a1-93e5-4f04-9f83-57e96b62f705" providerId="ADAL" clId="{9A4152BF-3D2E-4E25-85CB-9EA8F12615BB}" dt="2024-07-19T10:35:09.396" v="7349" actId="1076"/>
          <ac:picMkLst>
            <pc:docMk/>
            <pc:sldMk cId="802091332" sldId="349"/>
            <ac:picMk id="4" creationId="{8AF76635-3285-FCA1-AE51-5434FFF350F5}"/>
          </ac:picMkLst>
        </pc:picChg>
      </pc:sldChg>
      <pc:sldChg chg="addSp delSp modSp add mod">
        <pc:chgData name="Tanja Oremuš" userId="1ff152a1-93e5-4f04-9f83-57e96b62f705" providerId="ADAL" clId="{9A4152BF-3D2E-4E25-85CB-9EA8F12615BB}" dt="2024-07-20T15:30:19.813" v="11378" actId="20577"/>
        <pc:sldMkLst>
          <pc:docMk/>
          <pc:sldMk cId="2532403426" sldId="350"/>
        </pc:sldMkLst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3" creationId="{6F4FE2CD-CCD5-BFB2-2BAE-9AE76CBB4F98}"/>
          </ac:spMkLst>
        </pc:spChg>
        <pc:spChg chg="del mod">
          <ac:chgData name="Tanja Oremuš" userId="1ff152a1-93e5-4f04-9f83-57e96b62f705" providerId="ADAL" clId="{9A4152BF-3D2E-4E25-85CB-9EA8F12615BB}" dt="2024-07-19T10:36:21.443" v="7368" actId="478"/>
          <ac:spMkLst>
            <pc:docMk/>
            <pc:sldMk cId="2532403426" sldId="350"/>
            <ac:spMk id="5" creationId="{43354EB0-AB11-040D-8244-28F7B4DFC7F1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6" creationId="{47262700-D77B-DC76-F017-401BF2A6B25F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7" creationId="{31132E4C-AB56-24B1-8683-BB504FD6EE11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8" creationId="{40AC9946-1F8E-242C-5D24-AEEAAED82B93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9" creationId="{60234845-06E9-9322-45BC-3D4C11128CB2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10" creationId="{0508A7DE-C2B2-AC37-CC6C-BF08DF46C2E1}"/>
          </ac:spMkLst>
        </pc:spChg>
        <pc:spChg chg="mod">
          <ac:chgData name="Tanja Oremuš" userId="1ff152a1-93e5-4f04-9f83-57e96b62f705" providerId="ADAL" clId="{9A4152BF-3D2E-4E25-85CB-9EA8F12615BB}" dt="2024-07-19T10:37:26.558" v="7369"/>
          <ac:spMkLst>
            <pc:docMk/>
            <pc:sldMk cId="2532403426" sldId="350"/>
            <ac:spMk id="11" creationId="{41A11756-08D4-28F2-54E9-F6C1C37D1846}"/>
          </ac:spMkLst>
        </pc:spChg>
        <pc:spChg chg="add mod">
          <ac:chgData name="Tanja Oremuš" userId="1ff152a1-93e5-4f04-9f83-57e96b62f705" providerId="ADAL" clId="{9A4152BF-3D2E-4E25-85CB-9EA8F12615BB}" dt="2024-07-19T11:15:18.039" v="7960" actId="113"/>
          <ac:spMkLst>
            <pc:docMk/>
            <pc:sldMk cId="2532403426" sldId="350"/>
            <ac:spMk id="12" creationId="{9BE8F7C2-58C2-7B1F-2917-55EA792E28A9}"/>
          </ac:spMkLst>
        </pc:spChg>
        <pc:spChg chg="mod">
          <ac:chgData name="Tanja Oremuš" userId="1ff152a1-93e5-4f04-9f83-57e96b62f705" providerId="ADAL" clId="{9A4152BF-3D2E-4E25-85CB-9EA8F12615BB}" dt="2024-07-20T15:30:19.813" v="11378" actId="20577"/>
          <ac:spMkLst>
            <pc:docMk/>
            <pc:sldMk cId="2532403426" sldId="350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36.680" v="11373" actId="478"/>
          <ac:spMkLst>
            <pc:docMk/>
            <pc:sldMk cId="2532403426" sldId="350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3:59.996" v="10215" actId="478"/>
          <ac:spMkLst>
            <pc:docMk/>
            <pc:sldMk cId="2532403426" sldId="350"/>
            <ac:spMk id="1455" creationId="{00000000-0000-0000-0000-000000000000}"/>
          </ac:spMkLst>
        </pc:spChg>
        <pc:grpChg chg="add mod">
          <ac:chgData name="Tanja Oremuš" userId="1ff152a1-93e5-4f04-9f83-57e96b62f705" providerId="ADAL" clId="{9A4152BF-3D2E-4E25-85CB-9EA8F12615BB}" dt="2024-07-19T11:15:03.575" v="7959" actId="1076"/>
          <ac:grpSpMkLst>
            <pc:docMk/>
            <pc:sldMk cId="2532403426" sldId="350"/>
            <ac:grpSpMk id="2" creationId="{09D22A2E-D5ED-34DA-3F4B-1A26ED7F6C88}"/>
          </ac:grpSpMkLst>
        </pc:grpChg>
        <pc:picChg chg="del">
          <ac:chgData name="Tanja Oremuš" userId="1ff152a1-93e5-4f04-9f83-57e96b62f705" providerId="ADAL" clId="{9A4152BF-3D2E-4E25-85CB-9EA8F12615BB}" dt="2024-07-19T10:35:33.255" v="7366" actId="478"/>
          <ac:picMkLst>
            <pc:docMk/>
            <pc:sldMk cId="2532403426" sldId="350"/>
            <ac:picMk id="4" creationId="{8AF76635-3285-FCA1-AE51-5434FFF350F5}"/>
          </ac:picMkLst>
        </pc:picChg>
      </pc:sldChg>
      <pc:sldChg chg="addSp delSp modSp add mod">
        <pc:chgData name="Tanja Oremuš" userId="1ff152a1-93e5-4f04-9f83-57e96b62f705" providerId="ADAL" clId="{9A4152BF-3D2E-4E25-85CB-9EA8F12615BB}" dt="2024-07-20T13:16:40.575" v="11374" actId="478"/>
        <pc:sldMkLst>
          <pc:docMk/>
          <pc:sldMk cId="825938326" sldId="351"/>
        </pc:sldMkLst>
        <pc:spChg chg="add mod">
          <ac:chgData name="Tanja Oremuš" userId="1ff152a1-93e5-4f04-9f83-57e96b62f705" providerId="ADAL" clId="{9A4152BF-3D2E-4E25-85CB-9EA8F12615BB}" dt="2024-07-19T10:40:02.146" v="7379"/>
          <ac:spMkLst>
            <pc:docMk/>
            <pc:sldMk cId="825938326" sldId="351"/>
            <ac:spMk id="5" creationId="{75B91538-F6C5-BBC9-C51F-F6CD22363B96}"/>
          </ac:spMkLst>
        </pc:spChg>
        <pc:spChg chg="add mod">
          <ac:chgData name="Tanja Oremuš" userId="1ff152a1-93e5-4f04-9f83-57e96b62f705" providerId="ADAL" clId="{9A4152BF-3D2E-4E25-85CB-9EA8F12615BB}" dt="2024-07-19T10:40:02.146" v="7379"/>
          <ac:spMkLst>
            <pc:docMk/>
            <pc:sldMk cId="825938326" sldId="351"/>
            <ac:spMk id="12" creationId="{C359D552-7390-B055-D237-E32C1AF9CB6F}"/>
          </ac:spMkLst>
        </pc:spChg>
        <pc:spChg chg="add mod">
          <ac:chgData name="Tanja Oremuš" userId="1ff152a1-93e5-4f04-9f83-57e96b62f705" providerId="ADAL" clId="{9A4152BF-3D2E-4E25-85CB-9EA8F12615BB}" dt="2024-07-19T11:16:23.056" v="7999" actId="20577"/>
          <ac:spMkLst>
            <pc:docMk/>
            <pc:sldMk cId="825938326" sldId="351"/>
            <ac:spMk id="13" creationId="{2E81088B-5196-BED4-FE3E-0AF61F3DC017}"/>
          </ac:spMkLst>
        </pc:spChg>
        <pc:spChg chg="mod">
          <ac:chgData name="Tanja Oremuš" userId="1ff152a1-93e5-4f04-9f83-57e96b62f705" providerId="ADAL" clId="{9A4152BF-3D2E-4E25-85CB-9EA8F12615BB}" dt="2024-07-19T12:00:13.707" v="9259" actId="1076"/>
          <ac:spMkLst>
            <pc:docMk/>
            <pc:sldMk cId="825938326" sldId="351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40.575" v="11374" actId="478"/>
          <ac:spMkLst>
            <pc:docMk/>
            <pc:sldMk cId="825938326" sldId="351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3:55.997" v="10214" actId="478"/>
          <ac:spMkLst>
            <pc:docMk/>
            <pc:sldMk cId="825938326" sldId="351"/>
            <ac:spMk id="1455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9T10:40:00.370" v="7378" actId="478"/>
          <ac:grpSpMkLst>
            <pc:docMk/>
            <pc:sldMk cId="825938326" sldId="351"/>
            <ac:grpSpMk id="2" creationId="{09D22A2E-D5ED-34DA-3F4B-1A26ED7F6C88}"/>
          </ac:grpSpMkLst>
        </pc:grpChg>
        <pc:grpChg chg="add mod">
          <ac:chgData name="Tanja Oremuš" userId="1ff152a1-93e5-4f04-9f83-57e96b62f705" providerId="ADAL" clId="{9A4152BF-3D2E-4E25-85CB-9EA8F12615BB}" dt="2024-07-19T11:16:00.756" v="7979" actId="1076"/>
          <ac:grpSpMkLst>
            <pc:docMk/>
            <pc:sldMk cId="825938326" sldId="351"/>
            <ac:grpSpMk id="4" creationId="{E4725EBD-2FD2-341C-5B46-D75CEA38ABAB}"/>
          </ac:grpSpMkLst>
        </pc:grpChg>
      </pc:sldChg>
      <pc:sldChg chg="addSp delSp modSp add mod">
        <pc:chgData name="Tanja Oremuš" userId="1ff152a1-93e5-4f04-9f83-57e96b62f705" providerId="ADAL" clId="{9A4152BF-3D2E-4E25-85CB-9EA8F12615BB}" dt="2024-07-20T13:16:43.817" v="11375" actId="478"/>
        <pc:sldMkLst>
          <pc:docMk/>
          <pc:sldMk cId="2277742008" sldId="352"/>
        </pc:sldMkLst>
        <pc:spChg chg="add del mod">
          <ac:chgData name="Tanja Oremuš" userId="1ff152a1-93e5-4f04-9f83-57e96b62f705" providerId="ADAL" clId="{9A4152BF-3D2E-4E25-85CB-9EA8F12615BB}" dt="2024-07-19T12:05:15.017" v="9338" actId="478"/>
          <ac:spMkLst>
            <pc:docMk/>
            <pc:sldMk cId="2277742008" sldId="352"/>
            <ac:spMk id="6" creationId="{039AE05B-677C-75B7-EC8B-00EAFB8773BA}"/>
          </ac:spMkLst>
        </pc:spChg>
        <pc:spChg chg="mod">
          <ac:chgData name="Tanja Oremuš" userId="1ff152a1-93e5-4f04-9f83-57e96b62f705" providerId="ADAL" clId="{9A4152BF-3D2E-4E25-85CB-9EA8F12615BB}" dt="2024-07-19T12:02:53.200" v="9324" actId="20577"/>
          <ac:spMkLst>
            <pc:docMk/>
            <pc:sldMk cId="2277742008" sldId="352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43.817" v="11375" actId="478"/>
          <ac:spMkLst>
            <pc:docMk/>
            <pc:sldMk cId="2277742008" sldId="352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5:20.914" v="10231" actId="478"/>
          <ac:spMkLst>
            <pc:docMk/>
            <pc:sldMk cId="2277742008" sldId="352"/>
            <ac:spMk id="1455" creationId="{00000000-0000-0000-0000-000000000000}"/>
          </ac:spMkLst>
        </pc:spChg>
        <pc:grpChg chg="del">
          <ac:chgData name="Tanja Oremuš" userId="1ff152a1-93e5-4f04-9f83-57e96b62f705" providerId="ADAL" clId="{9A4152BF-3D2E-4E25-85CB-9EA8F12615BB}" dt="2024-07-19T10:41:16.090" v="7387" actId="478"/>
          <ac:grpSpMkLst>
            <pc:docMk/>
            <pc:sldMk cId="2277742008" sldId="352"/>
            <ac:grpSpMk id="4" creationId="{E4725EBD-2FD2-341C-5B46-D75CEA38ABAB}"/>
          </ac:grpSpMkLst>
        </pc:grpChg>
        <pc:picChg chg="add mod">
          <ac:chgData name="Tanja Oremuš" userId="1ff152a1-93e5-4f04-9f83-57e96b62f705" providerId="ADAL" clId="{9A4152BF-3D2E-4E25-85CB-9EA8F12615BB}" dt="2024-07-19T10:43:48.338" v="7392" actId="1076"/>
          <ac:picMkLst>
            <pc:docMk/>
            <pc:sldMk cId="2277742008" sldId="352"/>
            <ac:picMk id="3" creationId="{F3591888-4C7B-D207-740C-D2A928D39FE6}"/>
          </ac:picMkLst>
        </pc:picChg>
      </pc:sldChg>
      <pc:sldChg chg="addSp modSp new mod">
        <pc:chgData name="Tanja Oremuš" userId="1ff152a1-93e5-4f04-9f83-57e96b62f705" providerId="ADAL" clId="{9A4152BF-3D2E-4E25-85CB-9EA8F12615BB}" dt="2024-07-19T10:51:16.498" v="7515" actId="1076"/>
        <pc:sldMkLst>
          <pc:docMk/>
          <pc:sldMk cId="558587411" sldId="353"/>
        </pc:sldMkLst>
        <pc:spChg chg="mod">
          <ac:chgData name="Tanja Oremuš" userId="1ff152a1-93e5-4f04-9f83-57e96b62f705" providerId="ADAL" clId="{9A4152BF-3D2E-4E25-85CB-9EA8F12615BB}" dt="2024-07-19T10:47:55.660" v="7432" actId="14100"/>
          <ac:spMkLst>
            <pc:docMk/>
            <pc:sldMk cId="558587411" sldId="353"/>
            <ac:spMk id="2" creationId="{C2F0F779-B6BA-B36F-6C57-85A5040015F8}"/>
          </ac:spMkLst>
        </pc:spChg>
        <pc:spChg chg="mod">
          <ac:chgData name="Tanja Oremuš" userId="1ff152a1-93e5-4f04-9f83-57e96b62f705" providerId="ADAL" clId="{9A4152BF-3D2E-4E25-85CB-9EA8F12615BB}" dt="2024-07-19T10:49:55.916" v="7506" actId="20577"/>
          <ac:spMkLst>
            <pc:docMk/>
            <pc:sldMk cId="558587411" sldId="353"/>
            <ac:spMk id="3" creationId="{8A355DFC-84F0-24D8-4525-D68E167C05FE}"/>
          </ac:spMkLst>
        </pc:spChg>
        <pc:picChg chg="add mod">
          <ac:chgData name="Tanja Oremuš" userId="1ff152a1-93e5-4f04-9f83-57e96b62f705" providerId="ADAL" clId="{9A4152BF-3D2E-4E25-85CB-9EA8F12615BB}" dt="2024-07-19T10:51:16.498" v="7515" actId="1076"/>
          <ac:picMkLst>
            <pc:docMk/>
            <pc:sldMk cId="558587411" sldId="353"/>
            <ac:picMk id="5" creationId="{3818508A-308D-86A9-E8CD-4E27C946CC9F}"/>
          </ac:picMkLst>
        </pc:picChg>
      </pc:sldChg>
      <pc:sldChg chg="addSp delSp modSp mod">
        <pc:chgData name="Tanja Oremuš" userId="1ff152a1-93e5-4f04-9f83-57e96b62f705" providerId="ADAL" clId="{9A4152BF-3D2E-4E25-85CB-9EA8F12615BB}" dt="2024-07-19T11:08:49.187" v="7815"/>
        <pc:sldMkLst>
          <pc:docMk/>
          <pc:sldMk cId="2423118036" sldId="354"/>
        </pc:sldMkLst>
        <pc:spChg chg="mod">
          <ac:chgData name="Tanja Oremuš" userId="1ff152a1-93e5-4f04-9f83-57e96b62f705" providerId="ADAL" clId="{9A4152BF-3D2E-4E25-85CB-9EA8F12615BB}" dt="2024-07-19T11:08:15.556" v="7809" actId="1076"/>
          <ac:spMkLst>
            <pc:docMk/>
            <pc:sldMk cId="2423118036" sldId="354"/>
            <ac:spMk id="3" creationId="{8A355DFC-84F0-24D8-4525-D68E167C05FE}"/>
          </ac:spMkLst>
        </pc:spChg>
        <pc:graphicFrameChg chg="add mod modGraphic">
          <ac:chgData name="Tanja Oremuš" userId="1ff152a1-93e5-4f04-9f83-57e96b62f705" providerId="ADAL" clId="{9A4152BF-3D2E-4E25-85CB-9EA8F12615BB}" dt="2024-07-19T11:08:49.187" v="7815"/>
          <ac:graphicFrameMkLst>
            <pc:docMk/>
            <pc:sldMk cId="2423118036" sldId="354"/>
            <ac:graphicFrameMk id="4" creationId="{EAD0947B-3B71-37FF-6422-702F3B17C600}"/>
          </ac:graphicFrameMkLst>
        </pc:graphicFrameChg>
        <pc:picChg chg="del">
          <ac:chgData name="Tanja Oremuš" userId="1ff152a1-93e5-4f04-9f83-57e96b62f705" providerId="ADAL" clId="{9A4152BF-3D2E-4E25-85CB-9EA8F12615BB}" dt="2024-07-19T10:55:22.090" v="7547" actId="478"/>
          <ac:picMkLst>
            <pc:docMk/>
            <pc:sldMk cId="2423118036" sldId="354"/>
            <ac:picMk id="5" creationId="{3818508A-308D-86A9-E8CD-4E27C946CC9F}"/>
          </ac:picMkLst>
        </pc:picChg>
      </pc:sldChg>
      <pc:sldChg chg="addSp delSp modSp add mod">
        <pc:chgData name="Tanja Oremuš" userId="1ff152a1-93e5-4f04-9f83-57e96b62f705" providerId="ADAL" clId="{9A4152BF-3D2E-4E25-85CB-9EA8F12615BB}" dt="2024-08-07T19:49:11.869" v="12275" actId="478"/>
        <pc:sldMkLst>
          <pc:docMk/>
          <pc:sldMk cId="2963545354" sldId="355"/>
        </pc:sldMkLst>
        <pc:spChg chg="mod">
          <ac:chgData name="Tanja Oremuš" userId="1ff152a1-93e5-4f04-9f83-57e96b62f705" providerId="ADAL" clId="{9A4152BF-3D2E-4E25-85CB-9EA8F12615BB}" dt="2024-07-19T11:51:52.308" v="9115" actId="20577"/>
          <ac:spMkLst>
            <pc:docMk/>
            <pc:sldMk cId="2963545354" sldId="355"/>
            <ac:spMk id="5" creationId="{43354EB0-AB11-040D-8244-28F7B4DFC7F1}"/>
          </ac:spMkLst>
        </pc:spChg>
        <pc:spChg chg="del">
          <ac:chgData name="Tanja Oremuš" userId="1ff152a1-93e5-4f04-9f83-57e96b62f705" providerId="ADAL" clId="{9A4152BF-3D2E-4E25-85CB-9EA8F12615BB}" dt="2024-07-19T13:04:21.676" v="10220" actId="478"/>
          <ac:spMkLst>
            <pc:docMk/>
            <pc:sldMk cId="2963545354" sldId="355"/>
            <ac:spMk id="6" creationId="{9BFB7DF0-F027-3298-158A-4F13564CCDFC}"/>
          </ac:spMkLst>
        </pc:spChg>
        <pc:spChg chg="mod">
          <ac:chgData name="Tanja Oremuš" userId="1ff152a1-93e5-4f04-9f83-57e96b62f705" providerId="ADAL" clId="{9A4152BF-3D2E-4E25-85CB-9EA8F12615BB}" dt="2024-08-07T19:49:06.186" v="12274" actId="20577"/>
          <ac:spMkLst>
            <pc:docMk/>
            <pc:sldMk cId="2963545354" sldId="355"/>
            <ac:spMk id="144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8-07T19:49:11.869" v="12275" actId="478"/>
          <ac:spMkLst>
            <pc:docMk/>
            <pc:sldMk cId="2963545354" sldId="355"/>
            <ac:spMk id="1454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4:23.533" v="10221" actId="478"/>
          <ac:spMkLst>
            <pc:docMk/>
            <pc:sldMk cId="2963545354" sldId="355"/>
            <ac:spMk id="1455" creationId="{00000000-0000-0000-0000-000000000000}"/>
          </ac:spMkLst>
        </pc:spChg>
        <pc:picChg chg="add mod">
          <ac:chgData name="Tanja Oremuš" userId="1ff152a1-93e5-4f04-9f83-57e96b62f705" providerId="ADAL" clId="{9A4152BF-3D2E-4E25-85CB-9EA8F12615BB}" dt="2024-07-19T11:55:01.590" v="9148" actId="1076"/>
          <ac:picMkLst>
            <pc:docMk/>
            <pc:sldMk cId="2963545354" sldId="355"/>
            <ac:picMk id="3" creationId="{98D0F11B-FCCA-20F6-860D-3962C7DD0458}"/>
          </ac:picMkLst>
        </pc:picChg>
        <pc:picChg chg="del">
          <ac:chgData name="Tanja Oremuš" userId="1ff152a1-93e5-4f04-9f83-57e96b62f705" providerId="ADAL" clId="{9A4152BF-3D2E-4E25-85CB-9EA8F12615BB}" dt="2024-07-19T11:53:16.589" v="9120" actId="478"/>
          <ac:picMkLst>
            <pc:docMk/>
            <pc:sldMk cId="2963545354" sldId="355"/>
            <ac:picMk id="4" creationId="{8AF76635-3285-FCA1-AE51-5434FFF350F5}"/>
          </ac:picMkLst>
        </pc:picChg>
      </pc:sldChg>
      <pc:sldChg chg="addSp delSp modSp mod ord delAnim modAnim modNotes">
        <pc:chgData name="Tanja Oremuš" userId="1ff152a1-93e5-4f04-9f83-57e96b62f705" providerId="ADAL" clId="{9A4152BF-3D2E-4E25-85CB-9EA8F12615BB}" dt="2024-08-01T20:41:29.835" v="11419"/>
        <pc:sldMkLst>
          <pc:docMk/>
          <pc:sldMk cId="0" sldId="356"/>
        </pc:sldMkLst>
        <pc:spChg chg="add del mod">
          <ac:chgData name="Tanja Oremuš" userId="1ff152a1-93e5-4f04-9f83-57e96b62f705" providerId="ADAL" clId="{9A4152BF-3D2E-4E25-85CB-9EA8F12615BB}" dt="2024-07-19T12:06:02.948" v="9344" actId="478"/>
          <ac:spMkLst>
            <pc:docMk/>
            <pc:sldMk cId="0" sldId="356"/>
            <ac:spMk id="3" creationId="{FCE0AB4E-2608-21B6-DF46-E78923D9C3F3}"/>
          </ac:spMkLst>
        </pc:spChg>
        <pc:spChg chg="del mod">
          <ac:chgData name="Tanja Oremuš" userId="1ff152a1-93e5-4f04-9f83-57e96b62f705" providerId="ADAL" clId="{9A4152BF-3D2E-4E25-85CB-9EA8F12615BB}" dt="2024-07-19T12:05:53.184" v="9341" actId="478"/>
          <ac:spMkLst>
            <pc:docMk/>
            <pc:sldMk cId="0" sldId="356"/>
            <ac:spMk id="1144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2:06:54.150" v="9359" actId="113"/>
          <ac:spMkLst>
            <pc:docMk/>
            <pc:sldMk cId="0" sldId="356"/>
            <ac:spMk id="1145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3:52.224" v="10213" actId="478"/>
          <ac:spMkLst>
            <pc:docMk/>
            <pc:sldMk cId="0" sldId="356"/>
            <ac:spMk id="1146" creationId="{00000000-0000-0000-0000-000000000000}"/>
          </ac:spMkLst>
        </pc:spChg>
        <pc:grpChg chg="add del mod">
          <ac:chgData name="Tanja Oremuš" userId="1ff152a1-93e5-4f04-9f83-57e96b62f705" providerId="ADAL" clId="{9A4152BF-3D2E-4E25-85CB-9EA8F12615BB}" dt="2024-07-19T12:06:40.577" v="9357" actId="14100"/>
          <ac:grpSpMkLst>
            <pc:docMk/>
            <pc:sldMk cId="0" sldId="356"/>
            <ac:grpSpMk id="1136" creationId="{00000000-0000-0000-0000-000000000000}"/>
          </ac:grpSpMkLst>
        </pc:grpChg>
      </pc:sldChg>
      <pc:sldChg chg="new del">
        <pc:chgData name="Tanja Oremuš" userId="1ff152a1-93e5-4f04-9f83-57e96b62f705" providerId="ADAL" clId="{9A4152BF-3D2E-4E25-85CB-9EA8F12615BB}" dt="2024-07-19T12:04:33.583" v="9336" actId="680"/>
        <pc:sldMkLst>
          <pc:docMk/>
          <pc:sldMk cId="2590169436" sldId="356"/>
        </pc:sldMkLst>
      </pc:sldChg>
      <pc:sldChg chg="modSp mod">
        <pc:chgData name="Tanja Oremuš" userId="1ff152a1-93e5-4f04-9f83-57e96b62f705" providerId="ADAL" clId="{9A4152BF-3D2E-4E25-85CB-9EA8F12615BB}" dt="2024-07-19T12:15:56.450" v="9623" actId="20577"/>
        <pc:sldMkLst>
          <pc:docMk/>
          <pc:sldMk cId="360181483" sldId="357"/>
        </pc:sldMkLst>
        <pc:spChg chg="mod">
          <ac:chgData name="Tanja Oremuš" userId="1ff152a1-93e5-4f04-9f83-57e96b62f705" providerId="ADAL" clId="{9A4152BF-3D2E-4E25-85CB-9EA8F12615BB}" dt="2024-07-19T12:14:55.838" v="9489" actId="20577"/>
          <ac:spMkLst>
            <pc:docMk/>
            <pc:sldMk cId="360181483" sldId="357"/>
            <ac:spMk id="136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2:15:56.450" v="9623" actId="20577"/>
          <ac:spMkLst>
            <pc:docMk/>
            <pc:sldMk cId="360181483" sldId="357"/>
            <ac:spMk id="1366" creationId="{00000000-0000-0000-0000-000000000000}"/>
          </ac:spMkLst>
        </pc:spChg>
      </pc:sldChg>
      <pc:sldChg chg="delSp modSp mod">
        <pc:chgData name="Tanja Oremuš" userId="1ff152a1-93e5-4f04-9f83-57e96b62f705" providerId="ADAL" clId="{9A4152BF-3D2E-4E25-85CB-9EA8F12615BB}" dt="2024-07-20T13:16:49.903" v="11376" actId="478"/>
        <pc:sldMkLst>
          <pc:docMk/>
          <pc:sldMk cId="0" sldId="358"/>
        </pc:sldMkLst>
        <pc:spChg chg="mod">
          <ac:chgData name="Tanja Oremuš" userId="1ff152a1-93e5-4f04-9f83-57e96b62f705" providerId="ADAL" clId="{9A4152BF-3D2E-4E25-85CB-9EA8F12615BB}" dt="2024-07-19T12:48:51.934" v="10083" actId="20577"/>
          <ac:spMkLst>
            <pc:docMk/>
            <pc:sldMk cId="0" sldId="358"/>
            <ac:spMk id="2135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2:48:41.551" v="10063" actId="20577"/>
          <ac:spMkLst>
            <pc:docMk/>
            <pc:sldMk cId="0" sldId="358"/>
            <ac:spMk id="2136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7-19T12:49:12.697" v="10124" actId="120"/>
          <ac:spMkLst>
            <pc:docMk/>
            <pc:sldMk cId="0" sldId="358"/>
            <ac:spMk id="2137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16:49.903" v="11376" actId="478"/>
          <ac:spMkLst>
            <pc:docMk/>
            <pc:sldMk cId="0" sldId="358"/>
            <ac:spMk id="2150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19T13:03:47.712" v="10212" actId="478"/>
          <ac:spMkLst>
            <pc:docMk/>
            <pc:sldMk cId="0" sldId="358"/>
            <ac:spMk id="2151" creationId="{00000000-0000-0000-0000-000000000000}"/>
          </ac:spMkLst>
        </pc:spChg>
      </pc:sldChg>
      <pc:sldChg chg="addSp delSp modSp add mod ord">
        <pc:chgData name="Tanja Oremuš" userId="1ff152a1-93e5-4f04-9f83-57e96b62f705" providerId="ADAL" clId="{9A4152BF-3D2E-4E25-85CB-9EA8F12615BB}" dt="2024-07-20T15:30:44.179" v="11388" actId="20577"/>
        <pc:sldMkLst>
          <pc:docMk/>
          <pc:sldMk cId="1250789677" sldId="359"/>
        </pc:sldMkLst>
        <pc:spChg chg="mod">
          <ac:chgData name="Tanja Oremuš" userId="1ff152a1-93e5-4f04-9f83-57e96b62f705" providerId="ADAL" clId="{9A4152BF-3D2E-4E25-85CB-9EA8F12615BB}" dt="2024-07-20T15:30:44.179" v="11388" actId="20577"/>
          <ac:spMkLst>
            <pc:docMk/>
            <pc:sldMk cId="1250789677" sldId="359"/>
            <ac:spMk id="3" creationId="{8A355DFC-84F0-24D8-4525-D68E167C05FE}"/>
          </ac:spMkLst>
        </pc:spChg>
        <pc:graphicFrameChg chg="del mod">
          <ac:chgData name="Tanja Oremuš" userId="1ff152a1-93e5-4f04-9f83-57e96b62f705" providerId="ADAL" clId="{9A4152BF-3D2E-4E25-85CB-9EA8F12615BB}" dt="2024-07-19T12:55:54.721" v="10131" actId="478"/>
          <ac:graphicFrameMkLst>
            <pc:docMk/>
            <pc:sldMk cId="1250789677" sldId="359"/>
            <ac:graphicFrameMk id="4" creationId="{EAD0947B-3B71-37FF-6422-702F3B17C600}"/>
          </ac:graphicFrameMkLst>
        </pc:graphicFrameChg>
        <pc:picChg chg="add mod">
          <ac:chgData name="Tanja Oremuš" userId="1ff152a1-93e5-4f04-9f83-57e96b62f705" providerId="ADAL" clId="{9A4152BF-3D2E-4E25-85CB-9EA8F12615BB}" dt="2024-07-19T13:08:45.751" v="10258" actId="1076"/>
          <ac:picMkLst>
            <pc:docMk/>
            <pc:sldMk cId="1250789677" sldId="359"/>
            <ac:picMk id="6" creationId="{DE305288-8E11-37E1-4CF3-A18B24BC96C2}"/>
          </ac:picMkLst>
        </pc:picChg>
      </pc:sldChg>
      <pc:sldChg chg="addSp delSp modSp add del mod ord">
        <pc:chgData name="Tanja Oremuš" userId="1ff152a1-93e5-4f04-9f83-57e96b62f705" providerId="ADAL" clId="{9A4152BF-3D2E-4E25-85CB-9EA8F12615BB}" dt="2024-07-19T13:15:32.215" v="10291" actId="2696"/>
        <pc:sldMkLst>
          <pc:docMk/>
          <pc:sldMk cId="2861465773" sldId="360"/>
        </pc:sldMkLst>
        <pc:spChg chg="mod">
          <ac:chgData name="Tanja Oremuš" userId="1ff152a1-93e5-4f04-9f83-57e96b62f705" providerId="ADAL" clId="{9A4152BF-3D2E-4E25-85CB-9EA8F12615BB}" dt="2024-07-19T13:13:35.765" v="10268" actId="1076"/>
          <ac:spMkLst>
            <pc:docMk/>
            <pc:sldMk cId="2861465773" sldId="360"/>
            <ac:spMk id="2" creationId="{C2F0F779-B6BA-B36F-6C57-85A5040015F8}"/>
          </ac:spMkLst>
        </pc:spChg>
        <pc:spChg chg="mod">
          <ac:chgData name="Tanja Oremuš" userId="1ff152a1-93e5-4f04-9f83-57e96b62f705" providerId="ADAL" clId="{9A4152BF-3D2E-4E25-85CB-9EA8F12615BB}" dt="2024-07-19T13:13:43.092" v="10270"/>
          <ac:spMkLst>
            <pc:docMk/>
            <pc:sldMk cId="2861465773" sldId="360"/>
            <ac:spMk id="3" creationId="{8A355DFC-84F0-24D8-4525-D68E167C05FE}"/>
          </ac:spMkLst>
        </pc:spChg>
        <pc:picChg chg="add del mod">
          <ac:chgData name="Tanja Oremuš" userId="1ff152a1-93e5-4f04-9f83-57e96b62f705" providerId="ADAL" clId="{9A4152BF-3D2E-4E25-85CB-9EA8F12615BB}" dt="2024-07-19T13:14:28.239" v="10280" actId="21"/>
          <ac:picMkLst>
            <pc:docMk/>
            <pc:sldMk cId="2861465773" sldId="360"/>
            <ac:picMk id="5" creationId="{CE961E1B-9A25-5857-4556-7AD91BF9CCF0}"/>
          </ac:picMkLst>
        </pc:picChg>
        <pc:picChg chg="del">
          <ac:chgData name="Tanja Oremuš" userId="1ff152a1-93e5-4f04-9f83-57e96b62f705" providerId="ADAL" clId="{9A4152BF-3D2E-4E25-85CB-9EA8F12615BB}" dt="2024-07-19T13:09:10.856" v="10262" actId="478"/>
          <ac:picMkLst>
            <pc:docMk/>
            <pc:sldMk cId="2861465773" sldId="360"/>
            <ac:picMk id="6" creationId="{DE305288-8E11-37E1-4CF3-A18B24BC96C2}"/>
          </ac:picMkLst>
        </pc:picChg>
      </pc:sldChg>
      <pc:sldChg chg="addSp modSp new mod">
        <pc:chgData name="Tanja Oremuš" userId="1ff152a1-93e5-4f04-9f83-57e96b62f705" providerId="ADAL" clId="{9A4152BF-3D2E-4E25-85CB-9EA8F12615BB}" dt="2024-08-07T20:46:46.746" v="12319" actId="14100"/>
        <pc:sldMkLst>
          <pc:docMk/>
          <pc:sldMk cId="2996073187" sldId="361"/>
        </pc:sldMkLst>
        <pc:spChg chg="mod">
          <ac:chgData name="Tanja Oremuš" userId="1ff152a1-93e5-4f04-9f83-57e96b62f705" providerId="ADAL" clId="{9A4152BF-3D2E-4E25-85CB-9EA8F12615BB}" dt="2024-07-19T13:23:03.415" v="10474" actId="1076"/>
          <ac:spMkLst>
            <pc:docMk/>
            <pc:sldMk cId="2996073187" sldId="361"/>
            <ac:spMk id="2" creationId="{C6505B86-C5AE-49CA-45D1-4F83DFC496A0}"/>
          </ac:spMkLst>
        </pc:spChg>
        <pc:spChg chg="add mod">
          <ac:chgData name="Tanja Oremuš" userId="1ff152a1-93e5-4f04-9f83-57e96b62f705" providerId="ADAL" clId="{9A4152BF-3D2E-4E25-85CB-9EA8F12615BB}" dt="2024-08-01T21:09:23.139" v="11761" actId="20577"/>
          <ac:spMkLst>
            <pc:docMk/>
            <pc:sldMk cId="2996073187" sldId="361"/>
            <ac:spMk id="3" creationId="{9CFDB300-75DB-6AA4-2BAF-E0AB4BD5E4E5}"/>
          </ac:spMkLst>
        </pc:spChg>
        <pc:spChg chg="add mod">
          <ac:chgData name="Tanja Oremuš" userId="1ff152a1-93e5-4f04-9f83-57e96b62f705" providerId="ADAL" clId="{9A4152BF-3D2E-4E25-85CB-9EA8F12615BB}" dt="2024-08-07T20:46:46.746" v="12319" actId="14100"/>
          <ac:spMkLst>
            <pc:docMk/>
            <pc:sldMk cId="2996073187" sldId="361"/>
            <ac:spMk id="6" creationId="{1A8272B9-861C-312E-F3A3-A232C6B505A8}"/>
          </ac:spMkLst>
        </pc:spChg>
        <pc:picChg chg="add mod">
          <ac:chgData name="Tanja Oremuš" userId="1ff152a1-93e5-4f04-9f83-57e96b62f705" providerId="ADAL" clId="{9A4152BF-3D2E-4E25-85CB-9EA8F12615BB}" dt="2024-07-19T13:23:08.085" v="10476" actId="1076"/>
          <ac:picMkLst>
            <pc:docMk/>
            <pc:sldMk cId="2996073187" sldId="361"/>
            <ac:picMk id="5" creationId="{CE961E1B-9A25-5857-4556-7AD91BF9CCF0}"/>
          </ac:picMkLst>
        </pc:picChg>
      </pc:sldChg>
      <pc:sldChg chg="modSp add del mod">
        <pc:chgData name="Tanja Oremuš" userId="1ff152a1-93e5-4f04-9f83-57e96b62f705" providerId="ADAL" clId="{9A4152BF-3D2E-4E25-85CB-9EA8F12615BB}" dt="2024-07-20T12:46:22.328" v="10761" actId="2696"/>
        <pc:sldMkLst>
          <pc:docMk/>
          <pc:sldMk cId="129188894" sldId="362"/>
        </pc:sldMkLst>
        <pc:spChg chg="mod">
          <ac:chgData name="Tanja Oremuš" userId="1ff152a1-93e5-4f04-9f83-57e96b62f705" providerId="ADAL" clId="{9A4152BF-3D2E-4E25-85CB-9EA8F12615BB}" dt="2024-07-20T12:45:40.731" v="10760" actId="20577"/>
          <ac:spMkLst>
            <pc:docMk/>
            <pc:sldMk cId="129188894" sldId="362"/>
            <ac:spMk id="3" creationId="{9CFDB300-75DB-6AA4-2BAF-E0AB4BD5E4E5}"/>
          </ac:spMkLst>
        </pc:spChg>
      </pc:sldChg>
      <pc:sldChg chg="addSp modSp new mod">
        <pc:chgData name="Tanja Oremuš" userId="1ff152a1-93e5-4f04-9f83-57e96b62f705" providerId="ADAL" clId="{9A4152BF-3D2E-4E25-85CB-9EA8F12615BB}" dt="2024-07-20T13:03:25.642" v="11037" actId="20577"/>
        <pc:sldMkLst>
          <pc:docMk/>
          <pc:sldMk cId="1336172511" sldId="362"/>
        </pc:sldMkLst>
        <pc:spChg chg="mod">
          <ac:chgData name="Tanja Oremuš" userId="1ff152a1-93e5-4f04-9f83-57e96b62f705" providerId="ADAL" clId="{9A4152BF-3D2E-4E25-85CB-9EA8F12615BB}" dt="2024-07-20T12:59:39.130" v="10986" actId="20577"/>
          <ac:spMkLst>
            <pc:docMk/>
            <pc:sldMk cId="1336172511" sldId="362"/>
            <ac:spMk id="2" creationId="{9C34D05B-0948-A6F4-3B77-88469B86905D}"/>
          </ac:spMkLst>
        </pc:spChg>
        <pc:spChg chg="mod">
          <ac:chgData name="Tanja Oremuš" userId="1ff152a1-93e5-4f04-9f83-57e96b62f705" providerId="ADAL" clId="{9A4152BF-3D2E-4E25-85CB-9EA8F12615BB}" dt="2024-07-20T12:59:50.722" v="11027" actId="5793"/>
          <ac:spMkLst>
            <pc:docMk/>
            <pc:sldMk cId="1336172511" sldId="362"/>
            <ac:spMk id="3" creationId="{28800A5D-B0F3-17FF-D708-99442F2E1FE5}"/>
          </ac:spMkLst>
        </pc:spChg>
        <pc:spChg chg="add mod">
          <ac:chgData name="Tanja Oremuš" userId="1ff152a1-93e5-4f04-9f83-57e96b62f705" providerId="ADAL" clId="{9A4152BF-3D2E-4E25-85CB-9EA8F12615BB}" dt="2024-07-20T13:03:25.642" v="11037" actId="20577"/>
          <ac:spMkLst>
            <pc:docMk/>
            <pc:sldMk cId="1336172511" sldId="362"/>
            <ac:spMk id="5" creationId="{C5112114-05F7-409C-CC6F-5414A8E5A6D1}"/>
          </ac:spMkLst>
        </pc:spChg>
      </pc:sldChg>
      <pc:sldChg chg="addSp delSp modSp add del mod">
        <pc:chgData name="Tanja Oremuš" userId="1ff152a1-93e5-4f04-9f83-57e96b62f705" providerId="ADAL" clId="{9A4152BF-3D2E-4E25-85CB-9EA8F12615BB}" dt="2024-08-07T20:10:10.275" v="12305" actId="2696"/>
        <pc:sldMkLst>
          <pc:docMk/>
          <pc:sldMk cId="4286215144" sldId="363"/>
        </pc:sldMkLst>
        <pc:spChg chg="del mod">
          <ac:chgData name="Tanja Oremuš" userId="1ff152a1-93e5-4f04-9f83-57e96b62f705" providerId="ADAL" clId="{9A4152BF-3D2E-4E25-85CB-9EA8F12615BB}" dt="2024-07-20T13:05:44.816" v="11075" actId="478"/>
          <ac:spMkLst>
            <pc:docMk/>
            <pc:sldMk cId="4286215144" sldId="363"/>
            <ac:spMk id="2" creationId="{36FAEDBE-580C-628E-FE93-99BCDF41D41D}"/>
          </ac:spMkLst>
        </pc:spChg>
        <pc:spChg chg="add del mod">
          <ac:chgData name="Tanja Oremuš" userId="1ff152a1-93e5-4f04-9f83-57e96b62f705" providerId="ADAL" clId="{9A4152BF-3D2E-4E25-85CB-9EA8F12615BB}" dt="2024-07-20T13:05:48.951" v="11077" actId="478"/>
          <ac:spMkLst>
            <pc:docMk/>
            <pc:sldMk cId="4286215144" sldId="363"/>
            <ac:spMk id="4" creationId="{BB0BD702-390F-6F28-1A0F-36BA1538B0EB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6" creationId="{44B9EA71-8DDB-78D7-A0A8-D0BA1238134B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7" creationId="{D51082AF-144D-ECBA-F399-38ADE585D2C4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8" creationId="{4117ACC7-F3BE-2A72-B4B9-28E5A71EA167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9" creationId="{CD21FDB5-802B-40AB-7E19-2E278C3F7E44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0" creationId="{68E6C79D-83CF-F9AD-E5B2-8B530B477378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1" creationId="{D4CDF5F6-EB63-4446-6981-92854AA89B4F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2" creationId="{8BD9EF32-BFA9-6F9F-DB0A-69C9BCD35B39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3" creationId="{C79ADC0F-7A03-AC8F-2BCC-1338E1B1FC2E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4" creationId="{C39C2B58-C86F-8F5F-00AE-3D2A09B9E5A7}"/>
          </ac:spMkLst>
        </pc:spChg>
        <pc:spChg chg="add mod">
          <ac:chgData name="Tanja Oremuš" userId="1ff152a1-93e5-4f04-9f83-57e96b62f705" providerId="ADAL" clId="{9A4152BF-3D2E-4E25-85CB-9EA8F12615BB}" dt="2024-07-20T13:12:27.573" v="11329"/>
          <ac:spMkLst>
            <pc:docMk/>
            <pc:sldMk cId="4286215144" sldId="363"/>
            <ac:spMk id="15" creationId="{96B456B2-BA10-C104-E869-226878F50C13}"/>
          </ac:spMkLst>
        </pc:spChg>
        <pc:spChg chg="add mod">
          <ac:chgData name="Tanja Oremuš" userId="1ff152a1-93e5-4f04-9f83-57e96b62f705" providerId="ADAL" clId="{9A4152BF-3D2E-4E25-85CB-9EA8F12615BB}" dt="2024-07-20T13:13:01.074" v="11342"/>
          <ac:spMkLst>
            <pc:docMk/>
            <pc:sldMk cId="4286215144" sldId="363"/>
            <ac:spMk id="17" creationId="{77FB29C7-613A-CF9C-E2CB-3C519ABE996C}"/>
          </ac:spMkLst>
        </pc:spChg>
        <pc:spChg chg="add mod">
          <ac:chgData name="Tanja Oremuš" userId="1ff152a1-93e5-4f04-9f83-57e96b62f705" providerId="ADAL" clId="{9A4152BF-3D2E-4E25-85CB-9EA8F12615BB}" dt="2024-07-20T13:13:01.074" v="11342"/>
          <ac:spMkLst>
            <pc:docMk/>
            <pc:sldMk cId="4286215144" sldId="363"/>
            <ac:spMk id="18" creationId="{B787AE45-0088-8123-6B2F-347BD41A50D3}"/>
          </ac:spMkLst>
        </pc:spChg>
        <pc:spChg chg="add mod">
          <ac:chgData name="Tanja Oremuš" userId="1ff152a1-93e5-4f04-9f83-57e96b62f705" providerId="ADAL" clId="{9A4152BF-3D2E-4E25-85CB-9EA8F12615BB}" dt="2024-07-20T13:13:01.074" v="11342"/>
          <ac:spMkLst>
            <pc:docMk/>
            <pc:sldMk cId="4286215144" sldId="363"/>
            <ac:spMk id="19" creationId="{7ABF3EF7-4F82-DF02-D1F2-228C393A1CE2}"/>
          </ac:spMkLst>
        </pc:spChg>
        <pc:spChg chg="mod">
          <ac:chgData name="Tanja Oremuš" userId="1ff152a1-93e5-4f04-9f83-57e96b62f705" providerId="ADAL" clId="{9A4152BF-3D2E-4E25-85CB-9EA8F12615BB}" dt="2024-08-07T19:13:32.288" v="12194" actId="113"/>
          <ac:spMkLst>
            <pc:docMk/>
            <pc:sldMk cId="4286215144" sldId="363"/>
            <ac:spMk id="2813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7-20T13:05:47.851" v="11076" actId="478"/>
          <ac:spMkLst>
            <pc:docMk/>
            <pc:sldMk cId="4286215144" sldId="363"/>
            <ac:spMk id="2814" creationId="{00000000-0000-0000-0000-000000000000}"/>
          </ac:spMkLst>
        </pc:spChg>
        <pc:grpChg chg="add mod">
          <ac:chgData name="Tanja Oremuš" userId="1ff152a1-93e5-4f04-9f83-57e96b62f705" providerId="ADAL" clId="{9A4152BF-3D2E-4E25-85CB-9EA8F12615BB}" dt="2024-07-20T13:13:19.201" v="11347" actId="1076"/>
          <ac:grpSpMkLst>
            <pc:docMk/>
            <pc:sldMk cId="4286215144" sldId="363"/>
            <ac:grpSpMk id="5" creationId="{02841CDE-4C14-341A-7112-4934B902F065}"/>
          </ac:grpSpMkLst>
        </pc:grpChg>
        <pc:grpChg chg="add mod">
          <ac:chgData name="Tanja Oremuš" userId="1ff152a1-93e5-4f04-9f83-57e96b62f705" providerId="ADAL" clId="{9A4152BF-3D2E-4E25-85CB-9EA8F12615BB}" dt="2024-07-20T13:13:35.948" v="11351" actId="1076"/>
          <ac:grpSpMkLst>
            <pc:docMk/>
            <pc:sldMk cId="4286215144" sldId="363"/>
            <ac:grpSpMk id="16" creationId="{FEED070D-E860-666F-B650-821E22B12815}"/>
          </ac:grpSpMkLst>
        </pc:grpChg>
      </pc:sldChg>
      <pc:sldChg chg="addSp delSp modSp add mod">
        <pc:chgData name="Tanja Oremuš" userId="1ff152a1-93e5-4f04-9f83-57e96b62f705" providerId="ADAL" clId="{9A4152BF-3D2E-4E25-85CB-9EA8F12615BB}" dt="2024-08-07T19:08:15.962" v="12077" actId="478"/>
        <pc:sldMkLst>
          <pc:docMk/>
          <pc:sldMk cId="3995752151" sldId="364"/>
        </pc:sldMkLst>
        <pc:spChg chg="add del mod">
          <ac:chgData name="Tanja Oremuš" userId="1ff152a1-93e5-4f04-9f83-57e96b62f705" providerId="ADAL" clId="{9A4152BF-3D2E-4E25-85CB-9EA8F12615BB}" dt="2024-08-07T19:08:15.962" v="12077" actId="478"/>
          <ac:spMkLst>
            <pc:docMk/>
            <pc:sldMk cId="3995752151" sldId="364"/>
            <ac:spMk id="3" creationId="{21B5AAC2-A642-130F-4863-95CAE32D2C44}"/>
          </ac:spMkLst>
        </pc:spChg>
        <pc:spChg chg="add del mod">
          <ac:chgData name="Tanja Oremuš" userId="1ff152a1-93e5-4f04-9f83-57e96b62f705" providerId="ADAL" clId="{9A4152BF-3D2E-4E25-85CB-9EA8F12615BB}" dt="2024-08-07T19:08:14.997" v="12075" actId="478"/>
          <ac:spMkLst>
            <pc:docMk/>
            <pc:sldMk cId="3995752151" sldId="364"/>
            <ac:spMk id="5" creationId="{A3A51099-3C21-30C6-9D20-00D52EABB5DC}"/>
          </ac:spMkLst>
        </pc:spChg>
        <pc:spChg chg="add del">
          <ac:chgData name="Tanja Oremuš" userId="1ff152a1-93e5-4f04-9f83-57e96b62f705" providerId="ADAL" clId="{9A4152BF-3D2E-4E25-85CB-9EA8F12615BB}" dt="2024-08-07T19:08:15.962" v="12077" actId="478"/>
          <ac:spMkLst>
            <pc:docMk/>
            <pc:sldMk cId="3995752151" sldId="364"/>
            <ac:spMk id="1263" creationId="{00000000-0000-0000-0000-000000000000}"/>
          </ac:spMkLst>
        </pc:spChg>
        <pc:spChg chg="add del mod">
          <ac:chgData name="Tanja Oremuš" userId="1ff152a1-93e5-4f04-9f83-57e96b62f705" providerId="ADAL" clId="{9A4152BF-3D2E-4E25-85CB-9EA8F12615BB}" dt="2024-08-07T19:08:15.512" v="12076" actId="6549"/>
          <ac:spMkLst>
            <pc:docMk/>
            <pc:sldMk cId="3995752151" sldId="364"/>
            <ac:spMk id="1264" creationId="{00000000-0000-0000-0000-000000000000}"/>
          </ac:spMkLst>
        </pc:spChg>
      </pc:sldChg>
      <pc:sldChg chg="addSp delSp modSp add mod">
        <pc:chgData name="Tanja Oremuš" userId="1ff152a1-93e5-4f04-9f83-57e96b62f705" providerId="ADAL" clId="{9A4152BF-3D2E-4E25-85CB-9EA8F12615BB}" dt="2024-08-07T19:46:20.958" v="12257" actId="20577"/>
        <pc:sldMkLst>
          <pc:docMk/>
          <pc:sldMk cId="4003506960" sldId="365"/>
        </pc:sldMkLst>
        <pc:spChg chg="mod">
          <ac:chgData name="Tanja Oremuš" userId="1ff152a1-93e5-4f04-9f83-57e96b62f705" providerId="ADAL" clId="{9A4152BF-3D2E-4E25-85CB-9EA8F12615BB}" dt="2024-08-07T19:31:18.021" v="12256" actId="5793"/>
          <ac:spMkLst>
            <pc:docMk/>
            <pc:sldMk cId="4003506960" sldId="365"/>
            <ac:spMk id="2" creationId="{2D53E002-F2C1-001F-D75C-B97D70A78794}"/>
          </ac:spMkLst>
        </pc:spChg>
        <pc:spChg chg="add del mod">
          <ac:chgData name="Tanja Oremuš" userId="1ff152a1-93e5-4f04-9f83-57e96b62f705" providerId="ADAL" clId="{9A4152BF-3D2E-4E25-85CB-9EA8F12615BB}" dt="2024-08-07T19:09:26.362" v="12096" actId="478"/>
          <ac:spMkLst>
            <pc:docMk/>
            <pc:sldMk cId="4003506960" sldId="365"/>
            <ac:spMk id="4" creationId="{9177F189-D973-8CA2-A724-7D7D42B1A091}"/>
          </ac:spMkLst>
        </pc:spChg>
        <pc:spChg chg="add del mod">
          <ac:chgData name="Tanja Oremuš" userId="1ff152a1-93e5-4f04-9f83-57e96b62f705" providerId="ADAL" clId="{9A4152BF-3D2E-4E25-85CB-9EA8F12615BB}" dt="2024-08-07T19:09:30.636" v="12098" actId="478"/>
          <ac:spMkLst>
            <pc:docMk/>
            <pc:sldMk cId="4003506960" sldId="365"/>
            <ac:spMk id="6" creationId="{F7BE384C-4C27-5518-8BDC-93E035EA882E}"/>
          </ac:spMkLst>
        </pc:spChg>
        <pc:spChg chg="add mod">
          <ac:chgData name="Tanja Oremuš" userId="1ff152a1-93e5-4f04-9f83-57e96b62f705" providerId="ADAL" clId="{9A4152BF-3D2E-4E25-85CB-9EA8F12615BB}" dt="2024-08-07T19:46:20.958" v="12257" actId="20577"/>
          <ac:spMkLst>
            <pc:docMk/>
            <pc:sldMk cId="4003506960" sldId="365"/>
            <ac:spMk id="7" creationId="{FC334345-F603-C342-BC8D-A7C61C97870D}"/>
          </ac:spMkLst>
        </pc:spChg>
        <pc:spChg chg="del">
          <ac:chgData name="Tanja Oremuš" userId="1ff152a1-93e5-4f04-9f83-57e96b62f705" providerId="ADAL" clId="{9A4152BF-3D2E-4E25-85CB-9EA8F12615BB}" dt="2024-08-07T19:09:23.542" v="12095" actId="478"/>
          <ac:spMkLst>
            <pc:docMk/>
            <pc:sldMk cId="4003506960" sldId="365"/>
            <ac:spMk id="1261" creationId="{00000000-0000-0000-0000-000000000000}"/>
          </ac:spMkLst>
        </pc:spChg>
        <pc:spChg chg="del">
          <ac:chgData name="Tanja Oremuš" userId="1ff152a1-93e5-4f04-9f83-57e96b62f705" providerId="ADAL" clId="{9A4152BF-3D2E-4E25-85CB-9EA8F12615BB}" dt="2024-08-07T19:09:27.930" v="12097" actId="478"/>
          <ac:spMkLst>
            <pc:docMk/>
            <pc:sldMk cId="4003506960" sldId="365"/>
            <ac:spMk id="1262" creationId="{00000000-0000-0000-0000-000000000000}"/>
          </ac:spMkLst>
        </pc:spChg>
        <pc:spChg chg="mod">
          <ac:chgData name="Tanja Oremuš" userId="1ff152a1-93e5-4f04-9f83-57e96b62f705" providerId="ADAL" clId="{9A4152BF-3D2E-4E25-85CB-9EA8F12615BB}" dt="2024-08-07T19:09:35.245" v="12099" actId="1076"/>
          <ac:spMkLst>
            <pc:docMk/>
            <pc:sldMk cId="4003506960" sldId="365"/>
            <ac:spMk id="1265" creationId="{00000000-0000-0000-0000-000000000000}"/>
          </ac:spMkLst>
        </pc:spChg>
      </pc:sldChg>
      <pc:sldChg chg="addSp delSp modSp add del mod">
        <pc:chgData name="Tanja Oremuš" userId="1ff152a1-93e5-4f04-9f83-57e96b62f705" providerId="ADAL" clId="{9A4152BF-3D2E-4E25-85CB-9EA8F12615BB}" dt="2024-08-07T20:08:06.842" v="12289" actId="2696"/>
        <pc:sldMkLst>
          <pc:docMk/>
          <pc:sldMk cId="3371722170" sldId="366"/>
        </pc:sldMkLst>
        <pc:spChg chg="add del">
          <ac:chgData name="Tanja Oremuš" userId="1ff152a1-93e5-4f04-9f83-57e96b62f705" providerId="ADAL" clId="{9A4152BF-3D2E-4E25-85CB-9EA8F12615BB}" dt="2024-08-07T19:13:08.530" v="12188" actId="478"/>
          <ac:spMkLst>
            <pc:docMk/>
            <pc:sldMk cId="3371722170" sldId="366"/>
            <ac:spMk id="2" creationId="{36FAEDBE-580C-628E-FE93-99BCDF41D41D}"/>
          </ac:spMkLst>
        </pc:spChg>
        <pc:spChg chg="add del mod">
          <ac:chgData name="Tanja Oremuš" userId="1ff152a1-93e5-4f04-9f83-57e96b62f705" providerId="ADAL" clId="{9A4152BF-3D2E-4E25-85CB-9EA8F12615BB}" dt="2024-08-07T19:12:46.512" v="12185" actId="478"/>
          <ac:spMkLst>
            <pc:docMk/>
            <pc:sldMk cId="3371722170" sldId="366"/>
            <ac:spMk id="5" creationId="{EC6B734E-1045-3D87-A469-D011093E2E2B}"/>
          </ac:spMkLst>
        </pc:spChg>
        <pc:spChg chg="add mod">
          <ac:chgData name="Tanja Oremuš" userId="1ff152a1-93e5-4f04-9f83-57e96b62f705" providerId="ADAL" clId="{9A4152BF-3D2E-4E25-85CB-9EA8F12615BB}" dt="2024-08-07T19:13:10.505" v="12189" actId="478"/>
          <ac:spMkLst>
            <pc:docMk/>
            <pc:sldMk cId="3371722170" sldId="366"/>
            <ac:spMk id="7" creationId="{B9B03E29-4F77-FD11-D2FD-9F2108300D01}"/>
          </ac:spMkLst>
        </pc:spChg>
        <pc:spChg chg="mod">
          <ac:chgData name="Tanja Oremuš" userId="1ff152a1-93e5-4f04-9f83-57e96b62f705" providerId="ADAL" clId="{9A4152BF-3D2E-4E25-85CB-9EA8F12615BB}" dt="2024-08-07T19:13:59.315" v="12200" actId="20577"/>
          <ac:spMkLst>
            <pc:docMk/>
            <pc:sldMk cId="3371722170" sldId="366"/>
            <ac:spMk id="2813" creationId="{00000000-0000-0000-0000-000000000000}"/>
          </ac:spMkLst>
        </pc:spChg>
        <pc:spChg chg="add del">
          <ac:chgData name="Tanja Oremuš" userId="1ff152a1-93e5-4f04-9f83-57e96b62f705" providerId="ADAL" clId="{9A4152BF-3D2E-4E25-85CB-9EA8F12615BB}" dt="2024-08-07T19:13:10.505" v="12189" actId="478"/>
          <ac:spMkLst>
            <pc:docMk/>
            <pc:sldMk cId="3371722170" sldId="366"/>
            <ac:spMk id="2814" creationId="{00000000-0000-0000-0000-000000000000}"/>
          </ac:spMkLst>
        </pc:spChg>
      </pc:sldChg>
      <pc:sldChg chg="addSp modSp new mod">
        <pc:chgData name="Tanja Oremuš" userId="1ff152a1-93e5-4f04-9f83-57e96b62f705" providerId="ADAL" clId="{9A4152BF-3D2E-4E25-85CB-9EA8F12615BB}" dt="2024-08-07T20:09:31.985" v="12300" actId="12"/>
        <pc:sldMkLst>
          <pc:docMk/>
          <pc:sldMk cId="1873386996" sldId="367"/>
        </pc:sldMkLst>
        <pc:spChg chg="mod">
          <ac:chgData name="Tanja Oremuš" userId="1ff152a1-93e5-4f04-9f83-57e96b62f705" providerId="ADAL" clId="{9A4152BF-3D2E-4E25-85CB-9EA8F12615BB}" dt="2024-08-07T20:07:28.516" v="12283" actId="20577"/>
          <ac:spMkLst>
            <pc:docMk/>
            <pc:sldMk cId="1873386996" sldId="367"/>
            <ac:spMk id="2" creationId="{A28266A6-C845-29B1-A4C7-3D110454E270}"/>
          </ac:spMkLst>
        </pc:spChg>
        <pc:spChg chg="add mod">
          <ac:chgData name="Tanja Oremuš" userId="1ff152a1-93e5-4f04-9f83-57e96b62f705" providerId="ADAL" clId="{9A4152BF-3D2E-4E25-85CB-9EA8F12615BB}" dt="2024-08-07T20:09:31.985" v="12300" actId="12"/>
          <ac:spMkLst>
            <pc:docMk/>
            <pc:sldMk cId="1873386996" sldId="367"/>
            <ac:spMk id="3" creationId="{937646EF-C2D1-694C-8BF4-24372A63F9E9}"/>
          </ac:spMkLst>
        </pc:spChg>
      </pc:sldChg>
      <pc:sldChg chg="addSp modSp add mod">
        <pc:chgData name="Tanja Oremuš" userId="1ff152a1-93e5-4f04-9f83-57e96b62f705" providerId="ADAL" clId="{9A4152BF-3D2E-4E25-85CB-9EA8F12615BB}" dt="2024-08-07T20:14:14.433" v="12317" actId="2711"/>
        <pc:sldMkLst>
          <pc:docMk/>
          <pc:sldMk cId="694362439" sldId="368"/>
        </pc:sldMkLst>
        <pc:spChg chg="mod">
          <ac:chgData name="Tanja Oremuš" userId="1ff152a1-93e5-4f04-9f83-57e96b62f705" providerId="ADAL" clId="{9A4152BF-3D2E-4E25-85CB-9EA8F12615BB}" dt="2024-08-07T20:14:14.433" v="12317" actId="2711"/>
          <ac:spMkLst>
            <pc:docMk/>
            <pc:sldMk cId="694362439" sldId="368"/>
            <ac:spMk id="3" creationId="{937646EF-C2D1-694C-8BF4-24372A63F9E9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5" creationId="{2B872206-8E72-C878-E9F6-7B35E21DB0D4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6" creationId="{C974187D-9E3C-3730-9B80-AFA9299E2D9A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7" creationId="{F6E168A9-B31F-79A1-229B-108761E98BBF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8" creationId="{48D2E8FB-6540-465A-ADC6-526B80AF3D94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9" creationId="{02A6DB0D-0C68-4DAC-7B3F-35390FEC843C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10" creationId="{B4C3A448-755A-891A-27EA-6AA7EE992D09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11" creationId="{3D135E79-E231-25DD-7A0C-D887D8BCDAE7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12" creationId="{D7388713-5EC9-B4D3-B7B8-D78B419BF634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13" creationId="{C80BD1AC-F81C-3B00-4DA7-E6BEE35FFB86}"/>
          </ac:spMkLst>
        </pc:spChg>
        <pc:spChg chg="mod">
          <ac:chgData name="Tanja Oremuš" userId="1ff152a1-93e5-4f04-9f83-57e96b62f705" providerId="ADAL" clId="{9A4152BF-3D2E-4E25-85CB-9EA8F12615BB}" dt="2024-08-07T20:09:53.191" v="12301"/>
          <ac:spMkLst>
            <pc:docMk/>
            <pc:sldMk cId="694362439" sldId="368"/>
            <ac:spMk id="14" creationId="{1D39E34E-7637-45FB-28D7-744FFDCE45E8}"/>
          </ac:spMkLst>
        </pc:spChg>
        <pc:spChg chg="mod">
          <ac:chgData name="Tanja Oremuš" userId="1ff152a1-93e5-4f04-9f83-57e96b62f705" providerId="ADAL" clId="{9A4152BF-3D2E-4E25-85CB-9EA8F12615BB}" dt="2024-08-07T20:10:02.976" v="12303"/>
          <ac:spMkLst>
            <pc:docMk/>
            <pc:sldMk cId="694362439" sldId="368"/>
            <ac:spMk id="16" creationId="{7C84221B-4301-BD3D-0CFC-62D9F964F4B0}"/>
          </ac:spMkLst>
        </pc:spChg>
        <pc:spChg chg="mod">
          <ac:chgData name="Tanja Oremuš" userId="1ff152a1-93e5-4f04-9f83-57e96b62f705" providerId="ADAL" clId="{9A4152BF-3D2E-4E25-85CB-9EA8F12615BB}" dt="2024-08-07T20:10:02.976" v="12303"/>
          <ac:spMkLst>
            <pc:docMk/>
            <pc:sldMk cId="694362439" sldId="368"/>
            <ac:spMk id="17" creationId="{27F6219A-9CF8-73F1-954E-BED254D15C7C}"/>
          </ac:spMkLst>
        </pc:spChg>
        <pc:spChg chg="mod">
          <ac:chgData name="Tanja Oremuš" userId="1ff152a1-93e5-4f04-9f83-57e96b62f705" providerId="ADAL" clId="{9A4152BF-3D2E-4E25-85CB-9EA8F12615BB}" dt="2024-08-07T20:10:02.976" v="12303"/>
          <ac:spMkLst>
            <pc:docMk/>
            <pc:sldMk cId="694362439" sldId="368"/>
            <ac:spMk id="18" creationId="{4ECAE0EF-B00E-0780-1115-38D5CDB8A0C9}"/>
          </ac:spMkLst>
        </pc:spChg>
        <pc:grpChg chg="add mod">
          <ac:chgData name="Tanja Oremuš" userId="1ff152a1-93e5-4f04-9f83-57e96b62f705" providerId="ADAL" clId="{9A4152BF-3D2E-4E25-85CB-9EA8F12615BB}" dt="2024-08-07T20:09:55.867" v="12302" actId="1076"/>
          <ac:grpSpMkLst>
            <pc:docMk/>
            <pc:sldMk cId="694362439" sldId="368"/>
            <ac:grpSpMk id="4" creationId="{04E567E5-7818-AFD0-95E6-1DC128E5099D}"/>
          </ac:grpSpMkLst>
        </pc:grpChg>
        <pc:grpChg chg="add mod">
          <ac:chgData name="Tanja Oremuš" userId="1ff152a1-93e5-4f04-9f83-57e96b62f705" providerId="ADAL" clId="{9A4152BF-3D2E-4E25-85CB-9EA8F12615BB}" dt="2024-08-07T20:10:06.688" v="12304" actId="1076"/>
          <ac:grpSpMkLst>
            <pc:docMk/>
            <pc:sldMk cId="694362439" sldId="368"/>
            <ac:grpSpMk id="15" creationId="{F87B84B0-A434-EC32-8CB4-B5DC12D67579}"/>
          </ac:grpSpMkLst>
        </pc:grpChg>
      </pc:sldChg>
      <pc:sldMasterChg chg="delSldLayout">
        <pc:chgData name="Tanja Oremuš" userId="1ff152a1-93e5-4f04-9f83-57e96b62f705" providerId="ADAL" clId="{9A4152BF-3D2E-4E25-85CB-9EA8F12615BB}" dt="2024-08-07T20:10:10.275" v="12305" actId="2696"/>
        <pc:sldMasterMkLst>
          <pc:docMk/>
          <pc:sldMasterMk cId="0" sldId="2147483705"/>
        </pc:sldMasterMkLst>
        <pc:sldLayoutChg chg="del">
          <pc:chgData name="Tanja Oremuš" userId="1ff152a1-93e5-4f04-9f83-57e96b62f705" providerId="ADAL" clId="{9A4152BF-3D2E-4E25-85CB-9EA8F12615BB}" dt="2024-07-17T18:55:51.496" v="480" actId="2696"/>
          <pc:sldLayoutMkLst>
            <pc:docMk/>
            <pc:sldMasterMk cId="0" sldId="2147483705"/>
            <pc:sldLayoutMk cId="0" sldId="2147483649"/>
          </pc:sldLayoutMkLst>
        </pc:sldLayoutChg>
        <pc:sldLayoutChg chg="del">
          <pc:chgData name="Tanja Oremuš" userId="1ff152a1-93e5-4f04-9f83-57e96b62f705" providerId="ADAL" clId="{9A4152BF-3D2E-4E25-85CB-9EA8F12615BB}" dt="2024-07-17T18:37:36.224" v="99" actId="47"/>
          <pc:sldLayoutMkLst>
            <pc:docMk/>
            <pc:sldMasterMk cId="0" sldId="2147483705"/>
            <pc:sldLayoutMk cId="0" sldId="2147483650"/>
          </pc:sldLayoutMkLst>
        </pc:sldLayoutChg>
        <pc:sldLayoutChg chg="del">
          <pc:chgData name="Tanja Oremuš" userId="1ff152a1-93e5-4f04-9f83-57e96b62f705" providerId="ADAL" clId="{9A4152BF-3D2E-4E25-85CB-9EA8F12615BB}" dt="2024-07-18T22:16:14.606" v="5893" actId="2696"/>
          <pc:sldLayoutMkLst>
            <pc:docMk/>
            <pc:sldMasterMk cId="0" sldId="2147483705"/>
            <pc:sldLayoutMk cId="0" sldId="2147483654"/>
          </pc:sldLayoutMkLst>
        </pc:sldLayoutChg>
        <pc:sldLayoutChg chg="del">
          <pc:chgData name="Tanja Oremuš" userId="1ff152a1-93e5-4f04-9f83-57e96b62f705" providerId="ADAL" clId="{9A4152BF-3D2E-4E25-85CB-9EA8F12615BB}" dt="2024-07-19T10:00:52.989" v="6432" actId="2696"/>
          <pc:sldLayoutMkLst>
            <pc:docMk/>
            <pc:sldMasterMk cId="0" sldId="2147483705"/>
            <pc:sldLayoutMk cId="0" sldId="2147483656"/>
          </pc:sldLayoutMkLst>
        </pc:sldLayoutChg>
        <pc:sldLayoutChg chg="del">
          <pc:chgData name="Tanja Oremuš" userId="1ff152a1-93e5-4f04-9f83-57e96b62f705" providerId="ADAL" clId="{9A4152BF-3D2E-4E25-85CB-9EA8F12615BB}" dt="2024-07-18T22:16:23.358" v="5895" actId="2696"/>
          <pc:sldLayoutMkLst>
            <pc:docMk/>
            <pc:sldMasterMk cId="0" sldId="2147483705"/>
            <pc:sldLayoutMk cId="0" sldId="2147483657"/>
          </pc:sldLayoutMkLst>
        </pc:sldLayoutChg>
        <pc:sldLayoutChg chg="del">
          <pc:chgData name="Tanja Oremuš" userId="1ff152a1-93e5-4f04-9f83-57e96b62f705" providerId="ADAL" clId="{9A4152BF-3D2E-4E25-85CB-9EA8F12615BB}" dt="2024-07-17T18:44:03.689" v="313" actId="2696"/>
          <pc:sldLayoutMkLst>
            <pc:docMk/>
            <pc:sldMasterMk cId="0" sldId="2147483705"/>
            <pc:sldLayoutMk cId="0" sldId="2147483660"/>
          </pc:sldLayoutMkLst>
        </pc:sldLayoutChg>
        <pc:sldLayoutChg chg="del">
          <pc:chgData name="Tanja Oremuš" userId="1ff152a1-93e5-4f04-9f83-57e96b62f705" providerId="ADAL" clId="{9A4152BF-3D2E-4E25-85CB-9EA8F12615BB}" dt="2024-07-19T10:40:56.178" v="7385" actId="2696"/>
          <pc:sldLayoutMkLst>
            <pc:docMk/>
            <pc:sldMasterMk cId="0" sldId="2147483705"/>
            <pc:sldLayoutMk cId="0" sldId="2147483662"/>
          </pc:sldLayoutMkLst>
        </pc:sldLayoutChg>
        <pc:sldLayoutChg chg="del">
          <pc:chgData name="Tanja Oremuš" userId="1ff152a1-93e5-4f04-9f83-57e96b62f705" providerId="ADAL" clId="{9A4152BF-3D2E-4E25-85CB-9EA8F12615BB}" dt="2024-07-18T21:25:26.027" v="4819" actId="47"/>
          <pc:sldLayoutMkLst>
            <pc:docMk/>
            <pc:sldMasterMk cId="0" sldId="2147483705"/>
            <pc:sldLayoutMk cId="0" sldId="2147483668"/>
          </pc:sldLayoutMkLst>
        </pc:sldLayoutChg>
        <pc:sldLayoutChg chg="del">
          <pc:chgData name="Tanja Oremuš" userId="1ff152a1-93e5-4f04-9f83-57e96b62f705" providerId="ADAL" clId="{9A4152BF-3D2E-4E25-85CB-9EA8F12615BB}" dt="2024-07-19T10:01:07.821" v="6434" actId="2696"/>
          <pc:sldLayoutMkLst>
            <pc:docMk/>
            <pc:sldMasterMk cId="0" sldId="2147483705"/>
            <pc:sldLayoutMk cId="0" sldId="2147483670"/>
          </pc:sldLayoutMkLst>
        </pc:sldLayoutChg>
        <pc:sldLayoutChg chg="del">
          <pc:chgData name="Tanja Oremuš" userId="1ff152a1-93e5-4f04-9f83-57e96b62f705" providerId="ADAL" clId="{9A4152BF-3D2E-4E25-85CB-9EA8F12615BB}" dt="2024-07-19T10:01:11.596" v="6435" actId="2696"/>
          <pc:sldLayoutMkLst>
            <pc:docMk/>
            <pc:sldMasterMk cId="0" sldId="2147483705"/>
            <pc:sldLayoutMk cId="0" sldId="2147483671"/>
          </pc:sldLayoutMkLst>
        </pc:sldLayoutChg>
        <pc:sldLayoutChg chg="del">
          <pc:chgData name="Tanja Oremuš" userId="1ff152a1-93e5-4f04-9f83-57e96b62f705" providerId="ADAL" clId="{9A4152BF-3D2E-4E25-85CB-9EA8F12615BB}" dt="2024-07-18T22:18:15.199" v="5904" actId="2696"/>
          <pc:sldLayoutMkLst>
            <pc:docMk/>
            <pc:sldMasterMk cId="0" sldId="2147483705"/>
            <pc:sldLayoutMk cId="0" sldId="2147483672"/>
          </pc:sldLayoutMkLst>
        </pc:sldLayoutChg>
        <pc:sldLayoutChg chg="del">
          <pc:chgData name="Tanja Oremuš" userId="1ff152a1-93e5-4f04-9f83-57e96b62f705" providerId="ADAL" clId="{9A4152BF-3D2E-4E25-85CB-9EA8F12615BB}" dt="2024-07-19T12:07:54.823" v="9361" actId="2696"/>
          <pc:sldLayoutMkLst>
            <pc:docMk/>
            <pc:sldMasterMk cId="0" sldId="2147483705"/>
            <pc:sldLayoutMk cId="0" sldId="2147483673"/>
          </pc:sldLayoutMkLst>
        </pc:sldLayoutChg>
        <pc:sldLayoutChg chg="del">
          <pc:chgData name="Tanja Oremuš" userId="1ff152a1-93e5-4f04-9f83-57e96b62f705" providerId="ADAL" clId="{9A4152BF-3D2E-4E25-85CB-9EA8F12615BB}" dt="2024-07-17T18:38:15.515" v="100" actId="2696"/>
          <pc:sldLayoutMkLst>
            <pc:docMk/>
            <pc:sldMasterMk cId="0" sldId="2147483705"/>
            <pc:sldLayoutMk cId="0" sldId="2147483674"/>
          </pc:sldLayoutMkLst>
        </pc:sldLayoutChg>
        <pc:sldLayoutChg chg="del">
          <pc:chgData name="Tanja Oremuš" userId="1ff152a1-93e5-4f04-9f83-57e96b62f705" providerId="ADAL" clId="{9A4152BF-3D2E-4E25-85CB-9EA8F12615BB}" dt="2024-08-07T20:10:10.275" v="12305" actId="2696"/>
          <pc:sldLayoutMkLst>
            <pc:docMk/>
            <pc:sldMasterMk cId="0" sldId="2147483705"/>
            <pc:sldLayoutMk cId="0" sldId="2147483677"/>
          </pc:sldLayoutMkLst>
        </pc:sldLayoutChg>
        <pc:sldLayoutChg chg="del">
          <pc:chgData name="Tanja Oremuš" userId="1ff152a1-93e5-4f04-9f83-57e96b62f705" providerId="ADAL" clId="{9A4152BF-3D2E-4E25-85CB-9EA8F12615BB}" dt="2024-07-19T10:00:42.114" v="6430" actId="2696"/>
          <pc:sldLayoutMkLst>
            <pc:docMk/>
            <pc:sldMasterMk cId="0" sldId="2147483705"/>
            <pc:sldLayoutMk cId="0" sldId="2147483678"/>
          </pc:sldLayoutMkLst>
        </pc:sldLayoutChg>
        <pc:sldLayoutChg chg="del">
          <pc:chgData name="Tanja Oremuš" userId="1ff152a1-93e5-4f04-9f83-57e96b62f705" providerId="ADAL" clId="{9A4152BF-3D2E-4E25-85CB-9EA8F12615BB}" dt="2024-07-18T22:18:40.292" v="5909" actId="2696"/>
          <pc:sldLayoutMkLst>
            <pc:docMk/>
            <pc:sldMasterMk cId="0" sldId="2147483705"/>
            <pc:sldLayoutMk cId="0" sldId="2147483679"/>
          </pc:sldLayoutMkLst>
        </pc:sldLayoutChg>
        <pc:sldLayoutChg chg="del">
          <pc:chgData name="Tanja Oremuš" userId="1ff152a1-93e5-4f04-9f83-57e96b62f705" providerId="ADAL" clId="{9A4152BF-3D2E-4E25-85CB-9EA8F12615BB}" dt="2024-07-18T22:18:34.805" v="5908" actId="2696"/>
          <pc:sldLayoutMkLst>
            <pc:docMk/>
            <pc:sldMasterMk cId="0" sldId="2147483705"/>
            <pc:sldLayoutMk cId="0" sldId="2147483681"/>
          </pc:sldLayoutMkLst>
        </pc:sldLayoutChg>
        <pc:sldLayoutChg chg="del">
          <pc:chgData name="Tanja Oremuš" userId="1ff152a1-93e5-4f04-9f83-57e96b62f705" providerId="ADAL" clId="{9A4152BF-3D2E-4E25-85CB-9EA8F12615BB}" dt="2024-07-19T10:24:25.122" v="7220" actId="2696"/>
          <pc:sldLayoutMkLst>
            <pc:docMk/>
            <pc:sldMasterMk cId="0" sldId="2147483705"/>
            <pc:sldLayoutMk cId="0" sldId="2147483683"/>
          </pc:sldLayoutMkLst>
        </pc:sldLayoutChg>
        <pc:sldLayoutChg chg="del">
          <pc:chgData name="Tanja Oremuš" userId="1ff152a1-93e5-4f04-9f83-57e96b62f705" providerId="ADAL" clId="{9A4152BF-3D2E-4E25-85CB-9EA8F12615BB}" dt="2024-07-18T22:16:07.112" v="5892" actId="2696"/>
          <pc:sldLayoutMkLst>
            <pc:docMk/>
            <pc:sldMasterMk cId="0" sldId="2147483705"/>
            <pc:sldLayoutMk cId="0" sldId="2147483685"/>
          </pc:sldLayoutMkLst>
        </pc:sldLayoutChg>
        <pc:sldLayoutChg chg="del">
          <pc:chgData name="Tanja Oremuš" userId="1ff152a1-93e5-4f04-9f83-57e96b62f705" providerId="ADAL" clId="{9A4152BF-3D2E-4E25-85CB-9EA8F12615BB}" dt="2024-07-18T22:16:26.999" v="5896" actId="2696"/>
          <pc:sldLayoutMkLst>
            <pc:docMk/>
            <pc:sldMasterMk cId="0" sldId="2147483705"/>
            <pc:sldLayoutMk cId="0" sldId="2147483687"/>
          </pc:sldLayoutMkLst>
        </pc:sldLayoutChg>
        <pc:sldLayoutChg chg="del">
          <pc:chgData name="Tanja Oremuš" userId="1ff152a1-93e5-4f04-9f83-57e96b62f705" providerId="ADAL" clId="{9A4152BF-3D2E-4E25-85CB-9EA8F12615BB}" dt="2024-07-19T10:00:30.106" v="6428" actId="2696"/>
          <pc:sldLayoutMkLst>
            <pc:docMk/>
            <pc:sldMasterMk cId="0" sldId="2147483705"/>
            <pc:sldLayoutMk cId="0" sldId="2147483688"/>
          </pc:sldLayoutMkLst>
        </pc:sldLayoutChg>
        <pc:sldLayoutChg chg="del">
          <pc:chgData name="Tanja Oremuš" userId="1ff152a1-93e5-4f04-9f83-57e96b62f705" providerId="ADAL" clId="{9A4152BF-3D2E-4E25-85CB-9EA8F12615BB}" dt="2024-07-18T22:16:30.719" v="5897" actId="2696"/>
          <pc:sldLayoutMkLst>
            <pc:docMk/>
            <pc:sldMasterMk cId="0" sldId="2147483705"/>
            <pc:sldLayoutMk cId="0" sldId="2147483689"/>
          </pc:sldLayoutMkLst>
        </pc:sldLayoutChg>
        <pc:sldLayoutChg chg="del">
          <pc:chgData name="Tanja Oremuš" userId="1ff152a1-93e5-4f04-9f83-57e96b62f705" providerId="ADAL" clId="{9A4152BF-3D2E-4E25-85CB-9EA8F12615BB}" dt="2024-07-19T12:07:35.359" v="9360" actId="2696"/>
          <pc:sldLayoutMkLst>
            <pc:docMk/>
            <pc:sldMasterMk cId="0" sldId="2147483705"/>
            <pc:sldLayoutMk cId="0" sldId="2147483690"/>
          </pc:sldLayoutMkLst>
        </pc:sldLayoutChg>
        <pc:sldLayoutChg chg="del">
          <pc:chgData name="Tanja Oremuš" userId="1ff152a1-93e5-4f04-9f83-57e96b62f705" providerId="ADAL" clId="{9A4152BF-3D2E-4E25-85CB-9EA8F12615BB}" dt="2024-07-18T22:18:21.002" v="5905" actId="2696"/>
          <pc:sldLayoutMkLst>
            <pc:docMk/>
            <pc:sldMasterMk cId="0" sldId="2147483705"/>
            <pc:sldLayoutMk cId="0" sldId="2147483691"/>
          </pc:sldLayoutMkLst>
        </pc:sldLayoutChg>
        <pc:sldLayoutChg chg="del">
          <pc:chgData name="Tanja Oremuš" userId="1ff152a1-93e5-4f04-9f83-57e96b62f705" providerId="ADAL" clId="{9A4152BF-3D2E-4E25-85CB-9EA8F12615BB}" dt="2024-07-19T12:13:20.143" v="9468" actId="47"/>
          <pc:sldLayoutMkLst>
            <pc:docMk/>
            <pc:sldMasterMk cId="0" sldId="2147483705"/>
            <pc:sldLayoutMk cId="0" sldId="2147483693"/>
          </pc:sldLayoutMkLst>
        </pc:sldLayoutChg>
        <pc:sldLayoutChg chg="del">
          <pc:chgData name="Tanja Oremuš" userId="1ff152a1-93e5-4f04-9f83-57e96b62f705" providerId="ADAL" clId="{9A4152BF-3D2E-4E25-85CB-9EA8F12615BB}" dt="2024-07-18T22:16:20.133" v="5894" actId="2696"/>
          <pc:sldLayoutMkLst>
            <pc:docMk/>
            <pc:sldMasterMk cId="0" sldId="2147483705"/>
            <pc:sldLayoutMk cId="0" sldId="2147483696"/>
          </pc:sldLayoutMkLst>
        </pc:sldLayoutChg>
        <pc:sldLayoutChg chg="del">
          <pc:chgData name="Tanja Oremuš" userId="1ff152a1-93e5-4f04-9f83-57e96b62f705" providerId="ADAL" clId="{9A4152BF-3D2E-4E25-85CB-9EA8F12615BB}" dt="2024-07-19T10:00:56.668" v="6433" actId="2696"/>
          <pc:sldLayoutMkLst>
            <pc:docMk/>
            <pc:sldMasterMk cId="0" sldId="2147483705"/>
            <pc:sldLayoutMk cId="0" sldId="2147483697"/>
          </pc:sldLayoutMkLst>
        </pc:sldLayoutChg>
        <pc:sldLayoutChg chg="del">
          <pc:chgData name="Tanja Oremuš" userId="1ff152a1-93e5-4f04-9f83-57e96b62f705" providerId="ADAL" clId="{9A4152BF-3D2E-4E25-85CB-9EA8F12615BB}" dt="2024-07-18T22:18:43.957" v="5910" actId="2696"/>
          <pc:sldLayoutMkLst>
            <pc:docMk/>
            <pc:sldMasterMk cId="0" sldId="2147483705"/>
            <pc:sldLayoutMk cId="0" sldId="2147483698"/>
          </pc:sldLayoutMkLst>
        </pc:sldLayoutChg>
      </pc:sldMasterChg>
      <pc:sldMasterChg chg="del delSldLayout">
        <pc:chgData name="Tanja Oremuš" userId="1ff152a1-93e5-4f04-9f83-57e96b62f705" providerId="ADAL" clId="{9A4152BF-3D2E-4E25-85CB-9EA8F12615BB}" dt="2024-07-19T12:09:27.576" v="9376" actId="47"/>
        <pc:sldMasterMkLst>
          <pc:docMk/>
          <pc:sldMasterMk cId="0" sldId="2147483706"/>
        </pc:sldMasterMkLst>
        <pc:sldLayoutChg chg="del">
          <pc:chgData name="Tanja Oremuš" userId="1ff152a1-93e5-4f04-9f83-57e96b62f705" providerId="ADAL" clId="{9A4152BF-3D2E-4E25-85CB-9EA8F12615BB}" dt="2024-07-19T12:09:27.576" v="9376" actId="47"/>
          <pc:sldLayoutMkLst>
            <pc:docMk/>
            <pc:sldMasterMk cId="0" sldId="2147483706"/>
            <pc:sldLayoutMk cId="0" sldId="2147483702"/>
          </pc:sldLayoutMkLst>
        </pc:sldLayoutChg>
        <pc:sldLayoutChg chg="del">
          <pc:chgData name="Tanja Oremuš" userId="1ff152a1-93e5-4f04-9f83-57e96b62f705" providerId="ADAL" clId="{9A4152BF-3D2E-4E25-85CB-9EA8F12615BB}" dt="2024-07-19T12:09:03.373" v="9369" actId="2696"/>
          <pc:sldLayoutMkLst>
            <pc:docMk/>
            <pc:sldMasterMk cId="0" sldId="2147483706"/>
            <pc:sldLayoutMk cId="0" sldId="2147483703"/>
          </pc:sldLayoutMkLst>
        </pc:sldLayoutChg>
      </pc:sldMasterChg>
      <pc:sldMasterChg chg="del delSldLayout">
        <pc:chgData name="Tanja Oremuš" userId="1ff152a1-93e5-4f04-9f83-57e96b62f705" providerId="ADAL" clId="{9A4152BF-3D2E-4E25-85CB-9EA8F12615BB}" dt="2024-07-17T18:52:07.087" v="439" actId="47"/>
        <pc:sldMasterMkLst>
          <pc:docMk/>
          <pc:sldMasterMk cId="0" sldId="2147483707"/>
        </pc:sldMasterMkLst>
        <pc:sldLayoutChg chg="del">
          <pc:chgData name="Tanja Oremuš" userId="1ff152a1-93e5-4f04-9f83-57e96b62f705" providerId="ADAL" clId="{9A4152BF-3D2E-4E25-85CB-9EA8F12615BB}" dt="2024-07-17T18:52:07.087" v="439" actId="47"/>
          <pc:sldLayoutMkLst>
            <pc:docMk/>
            <pc:sldMasterMk cId="0" sldId="2147483707"/>
            <pc:sldLayoutMk cId="0" sldId="2147483704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9E05FE-6DAD-4570-9DA1-F6EBDB1EDF8A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07C042B8-CDC4-4083-B150-5848F1FF45B4}">
      <dgm:prSet phldrT="[Tekst]"/>
      <dgm:spPr/>
      <dgm:t>
        <a:bodyPr/>
        <a:lstStyle/>
        <a:p>
          <a:pPr algn="ctr"/>
          <a:r>
            <a:rPr lang="hr-HR" dirty="0"/>
            <a:t>7P</a:t>
          </a:r>
        </a:p>
      </dgm:t>
    </dgm:pt>
    <dgm:pt modelId="{E7CD8EF1-F3B1-45BC-9081-EE0439CBAC51}" type="parTrans" cxnId="{C762F344-1A0D-4471-8612-D33CF5D39390}">
      <dgm:prSet/>
      <dgm:spPr/>
      <dgm:t>
        <a:bodyPr/>
        <a:lstStyle/>
        <a:p>
          <a:endParaRPr lang="hr-HR"/>
        </a:p>
      </dgm:t>
    </dgm:pt>
    <dgm:pt modelId="{DE2C0229-F590-4F69-B594-8DA4C765B5FB}" type="sibTrans" cxnId="{C762F344-1A0D-4471-8612-D33CF5D39390}">
      <dgm:prSet/>
      <dgm:spPr/>
      <dgm:t>
        <a:bodyPr/>
        <a:lstStyle/>
        <a:p>
          <a:endParaRPr lang="hr-HR"/>
        </a:p>
      </dgm:t>
    </dgm:pt>
    <dgm:pt modelId="{1219AA03-1D9A-407A-8311-B21006A3E9BA}">
      <dgm:prSet phldrT="[Tekst]" custT="1"/>
      <dgm:spPr/>
      <dgm:t>
        <a:bodyPr/>
        <a:lstStyle/>
        <a:p>
          <a:r>
            <a:rPr lang="hr-HR" sz="1100" b="1" dirty="0"/>
            <a:t>proizvod</a:t>
          </a:r>
          <a:endParaRPr lang="hr-HR" sz="1000" b="1" dirty="0"/>
        </a:p>
      </dgm:t>
    </dgm:pt>
    <dgm:pt modelId="{1555543D-D829-4489-917A-6F82DF198AF6}" type="parTrans" cxnId="{59D4FC97-44B2-439B-A270-D9CB0E288407}">
      <dgm:prSet/>
      <dgm:spPr/>
      <dgm:t>
        <a:bodyPr/>
        <a:lstStyle/>
        <a:p>
          <a:endParaRPr lang="hr-HR"/>
        </a:p>
      </dgm:t>
    </dgm:pt>
    <dgm:pt modelId="{A28F0A74-9353-4640-BD19-69CD0044744E}" type="sibTrans" cxnId="{59D4FC97-44B2-439B-A270-D9CB0E288407}">
      <dgm:prSet/>
      <dgm:spPr/>
      <dgm:t>
        <a:bodyPr/>
        <a:lstStyle/>
        <a:p>
          <a:endParaRPr lang="hr-HR"/>
        </a:p>
      </dgm:t>
    </dgm:pt>
    <dgm:pt modelId="{0D78D102-7FA2-4B48-BF7B-EF6D702B6787}">
      <dgm:prSet phldrT="[Tekst]" custT="1"/>
      <dgm:spPr/>
      <dgm:t>
        <a:bodyPr/>
        <a:lstStyle/>
        <a:p>
          <a:r>
            <a:rPr lang="hr-HR" sz="1100" b="1" dirty="0"/>
            <a:t>cijena</a:t>
          </a:r>
          <a:endParaRPr lang="hr-HR" sz="1000" b="1" dirty="0"/>
        </a:p>
      </dgm:t>
    </dgm:pt>
    <dgm:pt modelId="{1DDC6B89-B5E4-4B6F-9FD0-838F79B72504}" type="parTrans" cxnId="{57D9A86B-E109-4575-A054-A816F8BC042D}">
      <dgm:prSet/>
      <dgm:spPr/>
      <dgm:t>
        <a:bodyPr/>
        <a:lstStyle/>
        <a:p>
          <a:endParaRPr lang="hr-HR"/>
        </a:p>
      </dgm:t>
    </dgm:pt>
    <dgm:pt modelId="{A9AAA77D-B3F9-496A-ACC1-E4942624DFE2}" type="sibTrans" cxnId="{57D9A86B-E109-4575-A054-A816F8BC042D}">
      <dgm:prSet/>
      <dgm:spPr/>
      <dgm:t>
        <a:bodyPr/>
        <a:lstStyle/>
        <a:p>
          <a:endParaRPr lang="hr-HR"/>
        </a:p>
      </dgm:t>
    </dgm:pt>
    <dgm:pt modelId="{8FFF884D-C7A2-4692-AB51-75A8BBB54104}">
      <dgm:prSet phldrT="[Tekst]" custT="1"/>
      <dgm:spPr/>
      <dgm:t>
        <a:bodyPr/>
        <a:lstStyle/>
        <a:p>
          <a:r>
            <a:rPr lang="hr-HR" sz="1100" b="1" dirty="0"/>
            <a:t>distribucija</a:t>
          </a:r>
          <a:endParaRPr lang="hr-HR" sz="900" b="1" dirty="0"/>
        </a:p>
      </dgm:t>
    </dgm:pt>
    <dgm:pt modelId="{405582E4-2664-4282-9B7B-8BCDB617D2F4}" type="parTrans" cxnId="{4D626829-3EC1-47CD-A7A4-9EFC3D85BBEF}">
      <dgm:prSet/>
      <dgm:spPr/>
      <dgm:t>
        <a:bodyPr/>
        <a:lstStyle/>
        <a:p>
          <a:endParaRPr lang="hr-HR"/>
        </a:p>
      </dgm:t>
    </dgm:pt>
    <dgm:pt modelId="{AB6C98F5-860F-48AC-AD8D-D4793A618A66}" type="sibTrans" cxnId="{4D626829-3EC1-47CD-A7A4-9EFC3D85BBEF}">
      <dgm:prSet/>
      <dgm:spPr/>
      <dgm:t>
        <a:bodyPr/>
        <a:lstStyle/>
        <a:p>
          <a:endParaRPr lang="hr-HR"/>
        </a:p>
      </dgm:t>
    </dgm:pt>
    <dgm:pt modelId="{A5AD3CF9-1BC5-4439-B6FE-AE993A07EB8E}">
      <dgm:prSet phldrT="[Tekst]" custT="1"/>
      <dgm:spPr/>
      <dgm:t>
        <a:bodyPr/>
        <a:lstStyle/>
        <a:p>
          <a:r>
            <a:rPr lang="hr-HR" sz="1100" b="1" dirty="0"/>
            <a:t>promocija</a:t>
          </a:r>
          <a:endParaRPr lang="hr-HR" sz="1050" b="1" dirty="0"/>
        </a:p>
      </dgm:t>
    </dgm:pt>
    <dgm:pt modelId="{A1349962-910E-4832-ABCC-5F09368CCB4E}" type="parTrans" cxnId="{4467BFEF-9CCE-45E7-B7C8-C48C0184087E}">
      <dgm:prSet/>
      <dgm:spPr/>
      <dgm:t>
        <a:bodyPr/>
        <a:lstStyle/>
        <a:p>
          <a:endParaRPr lang="hr-HR"/>
        </a:p>
      </dgm:t>
    </dgm:pt>
    <dgm:pt modelId="{1BC962C0-4B40-4210-8192-2D1634AF8DA9}" type="sibTrans" cxnId="{4467BFEF-9CCE-45E7-B7C8-C48C0184087E}">
      <dgm:prSet/>
      <dgm:spPr/>
      <dgm:t>
        <a:bodyPr/>
        <a:lstStyle/>
        <a:p>
          <a:endParaRPr lang="hr-HR"/>
        </a:p>
      </dgm:t>
    </dgm:pt>
    <dgm:pt modelId="{475210D3-60A6-44DC-B969-3913E401C582}">
      <dgm:prSet custT="1"/>
      <dgm:spPr/>
      <dgm:t>
        <a:bodyPr/>
        <a:lstStyle/>
        <a:p>
          <a:r>
            <a:rPr lang="hr-HR" sz="1100" b="1" dirty="0"/>
            <a:t>ljudi</a:t>
          </a:r>
        </a:p>
      </dgm:t>
    </dgm:pt>
    <dgm:pt modelId="{24A28448-2824-4717-A30A-6ADBF72BC923}" type="parTrans" cxnId="{B8B6695D-C2C7-4F3E-A7DB-630E5F120B2B}">
      <dgm:prSet/>
      <dgm:spPr/>
      <dgm:t>
        <a:bodyPr/>
        <a:lstStyle/>
        <a:p>
          <a:endParaRPr lang="hr-HR"/>
        </a:p>
      </dgm:t>
    </dgm:pt>
    <dgm:pt modelId="{969F1EB4-B426-438B-A9E9-75DD5CB6225B}" type="sibTrans" cxnId="{B8B6695D-C2C7-4F3E-A7DB-630E5F120B2B}">
      <dgm:prSet/>
      <dgm:spPr/>
      <dgm:t>
        <a:bodyPr/>
        <a:lstStyle/>
        <a:p>
          <a:endParaRPr lang="hr-HR"/>
        </a:p>
      </dgm:t>
    </dgm:pt>
    <dgm:pt modelId="{7021F6CA-7AC7-4460-8C2A-4FC77A811E17}">
      <dgm:prSet custT="1"/>
      <dgm:spPr/>
      <dgm:t>
        <a:bodyPr/>
        <a:lstStyle/>
        <a:p>
          <a:r>
            <a:rPr lang="hr-HR" sz="1100" b="1" dirty="0"/>
            <a:t>fizičko okružje</a:t>
          </a:r>
        </a:p>
      </dgm:t>
    </dgm:pt>
    <dgm:pt modelId="{4812B7D7-B75A-4BB0-8FF6-8C45BF6ADEA7}" type="parTrans" cxnId="{F35BF605-7689-4EBF-834F-FB3B4D0697FE}">
      <dgm:prSet/>
      <dgm:spPr/>
      <dgm:t>
        <a:bodyPr/>
        <a:lstStyle/>
        <a:p>
          <a:endParaRPr lang="hr-HR"/>
        </a:p>
      </dgm:t>
    </dgm:pt>
    <dgm:pt modelId="{C5E4B585-6078-4B22-B88C-B79A58371F3E}" type="sibTrans" cxnId="{F35BF605-7689-4EBF-834F-FB3B4D0697FE}">
      <dgm:prSet/>
      <dgm:spPr/>
      <dgm:t>
        <a:bodyPr/>
        <a:lstStyle/>
        <a:p>
          <a:endParaRPr lang="hr-HR"/>
        </a:p>
      </dgm:t>
    </dgm:pt>
    <dgm:pt modelId="{75DCACF9-A804-408D-89E2-035E6914EFE6}">
      <dgm:prSet custT="1"/>
      <dgm:spPr/>
      <dgm:t>
        <a:bodyPr/>
        <a:lstStyle/>
        <a:p>
          <a:r>
            <a:rPr lang="hr-HR" sz="1100" b="1" dirty="0"/>
            <a:t>procesi</a:t>
          </a:r>
          <a:endParaRPr lang="hr-HR" sz="1400" b="1" dirty="0"/>
        </a:p>
      </dgm:t>
    </dgm:pt>
    <dgm:pt modelId="{2E3D5CB6-5277-40D3-A1DC-14AA088531C9}" type="parTrans" cxnId="{85AF4839-3BA5-4D15-9DA1-ED4681D4A8B8}">
      <dgm:prSet/>
      <dgm:spPr/>
      <dgm:t>
        <a:bodyPr/>
        <a:lstStyle/>
        <a:p>
          <a:endParaRPr lang="hr-HR"/>
        </a:p>
      </dgm:t>
    </dgm:pt>
    <dgm:pt modelId="{148B35A8-DCED-4F31-901A-FCBBF944B358}" type="sibTrans" cxnId="{85AF4839-3BA5-4D15-9DA1-ED4681D4A8B8}">
      <dgm:prSet/>
      <dgm:spPr/>
      <dgm:t>
        <a:bodyPr/>
        <a:lstStyle/>
        <a:p>
          <a:endParaRPr lang="hr-HR"/>
        </a:p>
      </dgm:t>
    </dgm:pt>
    <dgm:pt modelId="{A3916A41-8A31-49B3-81E9-E5CB3E8AC2B9}" type="pres">
      <dgm:prSet presAssocID="{179E05FE-6DAD-4570-9DA1-F6EBDB1EDF8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F30789-9F81-47B4-8531-4EF3FEC2329B}" type="pres">
      <dgm:prSet presAssocID="{07C042B8-CDC4-4083-B150-5848F1FF45B4}" presName="centerShape" presStyleLbl="node0" presStyleIdx="0" presStyleCnt="1" custScaleX="107618" custScaleY="107618"/>
      <dgm:spPr/>
    </dgm:pt>
    <dgm:pt modelId="{E0073625-D12D-4CC1-9DD2-4D25689D8C2B}" type="pres">
      <dgm:prSet presAssocID="{1555543D-D829-4489-917A-6F82DF198AF6}" presName="Name9" presStyleLbl="parChTrans1D2" presStyleIdx="0" presStyleCnt="7"/>
      <dgm:spPr/>
    </dgm:pt>
    <dgm:pt modelId="{90E5BDE5-4670-46A0-A672-C5C0D1DE2C08}" type="pres">
      <dgm:prSet presAssocID="{1555543D-D829-4489-917A-6F82DF198AF6}" presName="connTx" presStyleLbl="parChTrans1D2" presStyleIdx="0" presStyleCnt="7"/>
      <dgm:spPr/>
    </dgm:pt>
    <dgm:pt modelId="{74204A51-E704-4875-AB8A-E87AF684609D}" type="pres">
      <dgm:prSet presAssocID="{1219AA03-1D9A-407A-8311-B21006A3E9BA}" presName="node" presStyleLbl="node1" presStyleIdx="0" presStyleCnt="7" custScaleX="130461" custScaleY="130461">
        <dgm:presLayoutVars>
          <dgm:bulletEnabled val="1"/>
        </dgm:presLayoutVars>
      </dgm:prSet>
      <dgm:spPr/>
    </dgm:pt>
    <dgm:pt modelId="{ACF6A3C1-55A3-4B59-A703-81E31526763C}" type="pres">
      <dgm:prSet presAssocID="{1DDC6B89-B5E4-4B6F-9FD0-838F79B72504}" presName="Name9" presStyleLbl="parChTrans1D2" presStyleIdx="1" presStyleCnt="7"/>
      <dgm:spPr/>
    </dgm:pt>
    <dgm:pt modelId="{0193A6AE-C082-4B44-9D2E-192605134EFA}" type="pres">
      <dgm:prSet presAssocID="{1DDC6B89-B5E4-4B6F-9FD0-838F79B72504}" presName="connTx" presStyleLbl="parChTrans1D2" presStyleIdx="1" presStyleCnt="7"/>
      <dgm:spPr/>
    </dgm:pt>
    <dgm:pt modelId="{2588F3E9-3DEB-4AB2-ACDB-009F0B2A728A}" type="pres">
      <dgm:prSet presAssocID="{0D78D102-7FA2-4B48-BF7B-EF6D702B6787}" presName="node" presStyleLbl="node1" presStyleIdx="1" presStyleCnt="7" custScaleX="130461" custScaleY="130461">
        <dgm:presLayoutVars>
          <dgm:bulletEnabled val="1"/>
        </dgm:presLayoutVars>
      </dgm:prSet>
      <dgm:spPr/>
    </dgm:pt>
    <dgm:pt modelId="{80629D4F-CE94-4249-A8CA-30DFB16C9FA1}" type="pres">
      <dgm:prSet presAssocID="{405582E4-2664-4282-9B7B-8BCDB617D2F4}" presName="Name9" presStyleLbl="parChTrans1D2" presStyleIdx="2" presStyleCnt="7"/>
      <dgm:spPr/>
    </dgm:pt>
    <dgm:pt modelId="{9B57A72A-D826-4540-A984-A74C9478BEF9}" type="pres">
      <dgm:prSet presAssocID="{405582E4-2664-4282-9B7B-8BCDB617D2F4}" presName="connTx" presStyleLbl="parChTrans1D2" presStyleIdx="2" presStyleCnt="7"/>
      <dgm:spPr/>
    </dgm:pt>
    <dgm:pt modelId="{A434FAB8-0F64-4921-A00A-6FD361502747}" type="pres">
      <dgm:prSet presAssocID="{8FFF884D-C7A2-4692-AB51-75A8BBB54104}" presName="node" presStyleLbl="node1" presStyleIdx="2" presStyleCnt="7" custScaleX="130461" custScaleY="130461">
        <dgm:presLayoutVars>
          <dgm:bulletEnabled val="1"/>
        </dgm:presLayoutVars>
      </dgm:prSet>
      <dgm:spPr/>
    </dgm:pt>
    <dgm:pt modelId="{2542F6CF-4F99-4F55-B91E-240DFF9FA05B}" type="pres">
      <dgm:prSet presAssocID="{A1349962-910E-4832-ABCC-5F09368CCB4E}" presName="Name9" presStyleLbl="parChTrans1D2" presStyleIdx="3" presStyleCnt="7"/>
      <dgm:spPr/>
    </dgm:pt>
    <dgm:pt modelId="{357CE949-FAC8-48D4-B587-657619FCC391}" type="pres">
      <dgm:prSet presAssocID="{A1349962-910E-4832-ABCC-5F09368CCB4E}" presName="connTx" presStyleLbl="parChTrans1D2" presStyleIdx="3" presStyleCnt="7"/>
      <dgm:spPr/>
    </dgm:pt>
    <dgm:pt modelId="{EF684F78-7F83-4AD1-9EDD-24EC53A7BE9D}" type="pres">
      <dgm:prSet presAssocID="{A5AD3CF9-1BC5-4439-B6FE-AE993A07EB8E}" presName="node" presStyleLbl="node1" presStyleIdx="3" presStyleCnt="7" custScaleX="130461" custScaleY="130461">
        <dgm:presLayoutVars>
          <dgm:bulletEnabled val="1"/>
        </dgm:presLayoutVars>
      </dgm:prSet>
      <dgm:spPr/>
    </dgm:pt>
    <dgm:pt modelId="{30ECBA10-58EF-4501-B1B1-90DA101E23CE}" type="pres">
      <dgm:prSet presAssocID="{24A28448-2824-4717-A30A-6ADBF72BC923}" presName="Name9" presStyleLbl="parChTrans1D2" presStyleIdx="4" presStyleCnt="7"/>
      <dgm:spPr/>
    </dgm:pt>
    <dgm:pt modelId="{5E4F121E-0FA5-465F-BDE5-50DFC92F5A7C}" type="pres">
      <dgm:prSet presAssocID="{24A28448-2824-4717-A30A-6ADBF72BC923}" presName="connTx" presStyleLbl="parChTrans1D2" presStyleIdx="4" presStyleCnt="7"/>
      <dgm:spPr/>
    </dgm:pt>
    <dgm:pt modelId="{1FCD3010-23D8-4E52-88DA-6E3CEF8BC15B}" type="pres">
      <dgm:prSet presAssocID="{475210D3-60A6-44DC-B969-3913E401C582}" presName="node" presStyleLbl="node1" presStyleIdx="4" presStyleCnt="7" custScaleX="130461" custScaleY="130461">
        <dgm:presLayoutVars>
          <dgm:bulletEnabled val="1"/>
        </dgm:presLayoutVars>
      </dgm:prSet>
      <dgm:spPr/>
    </dgm:pt>
    <dgm:pt modelId="{8AFE139E-1A3C-477D-9AA6-35C334AA53EA}" type="pres">
      <dgm:prSet presAssocID="{4812B7D7-B75A-4BB0-8FF6-8C45BF6ADEA7}" presName="Name9" presStyleLbl="parChTrans1D2" presStyleIdx="5" presStyleCnt="7"/>
      <dgm:spPr/>
    </dgm:pt>
    <dgm:pt modelId="{32E05FB9-8AB3-4CEC-A7EC-0B345A10585E}" type="pres">
      <dgm:prSet presAssocID="{4812B7D7-B75A-4BB0-8FF6-8C45BF6ADEA7}" presName="connTx" presStyleLbl="parChTrans1D2" presStyleIdx="5" presStyleCnt="7"/>
      <dgm:spPr/>
    </dgm:pt>
    <dgm:pt modelId="{D56F26BA-1314-4C08-AB26-C92B9E1DBF0D}" type="pres">
      <dgm:prSet presAssocID="{7021F6CA-7AC7-4460-8C2A-4FC77A811E17}" presName="node" presStyleLbl="node1" presStyleIdx="5" presStyleCnt="7" custScaleX="130461" custScaleY="130461">
        <dgm:presLayoutVars>
          <dgm:bulletEnabled val="1"/>
        </dgm:presLayoutVars>
      </dgm:prSet>
      <dgm:spPr/>
    </dgm:pt>
    <dgm:pt modelId="{8D656F8A-9259-4998-84A2-F36290B3D715}" type="pres">
      <dgm:prSet presAssocID="{2E3D5CB6-5277-40D3-A1DC-14AA088531C9}" presName="Name9" presStyleLbl="parChTrans1D2" presStyleIdx="6" presStyleCnt="7"/>
      <dgm:spPr/>
    </dgm:pt>
    <dgm:pt modelId="{14C7EBC3-1C3A-4EA5-B38A-8F45DBD7CD79}" type="pres">
      <dgm:prSet presAssocID="{2E3D5CB6-5277-40D3-A1DC-14AA088531C9}" presName="connTx" presStyleLbl="parChTrans1D2" presStyleIdx="6" presStyleCnt="7"/>
      <dgm:spPr/>
    </dgm:pt>
    <dgm:pt modelId="{D394B12B-938C-4BD3-A9A5-5F2D8430D4C2}" type="pres">
      <dgm:prSet presAssocID="{75DCACF9-A804-408D-89E2-035E6914EFE6}" presName="node" presStyleLbl="node1" presStyleIdx="6" presStyleCnt="7" custScaleX="130461" custScaleY="130461">
        <dgm:presLayoutVars>
          <dgm:bulletEnabled val="1"/>
        </dgm:presLayoutVars>
      </dgm:prSet>
      <dgm:spPr/>
    </dgm:pt>
  </dgm:ptLst>
  <dgm:cxnLst>
    <dgm:cxn modelId="{F35BF605-7689-4EBF-834F-FB3B4D0697FE}" srcId="{07C042B8-CDC4-4083-B150-5848F1FF45B4}" destId="{7021F6CA-7AC7-4460-8C2A-4FC77A811E17}" srcOrd="5" destOrd="0" parTransId="{4812B7D7-B75A-4BB0-8FF6-8C45BF6ADEA7}" sibTransId="{C5E4B585-6078-4B22-B88C-B79A58371F3E}"/>
    <dgm:cxn modelId="{97ED0E0D-FB5D-4978-9054-AD8968F80016}" type="presOf" srcId="{A1349962-910E-4832-ABCC-5F09368CCB4E}" destId="{357CE949-FAC8-48D4-B587-657619FCC391}" srcOrd="1" destOrd="0" presId="urn:microsoft.com/office/officeart/2005/8/layout/radial1"/>
    <dgm:cxn modelId="{4D626829-3EC1-47CD-A7A4-9EFC3D85BBEF}" srcId="{07C042B8-CDC4-4083-B150-5848F1FF45B4}" destId="{8FFF884D-C7A2-4692-AB51-75A8BBB54104}" srcOrd="2" destOrd="0" parTransId="{405582E4-2664-4282-9B7B-8BCDB617D2F4}" sibTransId="{AB6C98F5-860F-48AC-AD8D-D4793A618A66}"/>
    <dgm:cxn modelId="{4BBCD22A-1EF1-4B2C-B079-89C3D5200B54}" type="presOf" srcId="{405582E4-2664-4282-9B7B-8BCDB617D2F4}" destId="{9B57A72A-D826-4540-A984-A74C9478BEF9}" srcOrd="1" destOrd="0" presId="urn:microsoft.com/office/officeart/2005/8/layout/radial1"/>
    <dgm:cxn modelId="{2E956337-BFB9-4DF7-83C3-6857DE18DE10}" type="presOf" srcId="{1219AA03-1D9A-407A-8311-B21006A3E9BA}" destId="{74204A51-E704-4875-AB8A-E87AF684609D}" srcOrd="0" destOrd="0" presId="urn:microsoft.com/office/officeart/2005/8/layout/radial1"/>
    <dgm:cxn modelId="{85AF4839-3BA5-4D15-9DA1-ED4681D4A8B8}" srcId="{07C042B8-CDC4-4083-B150-5848F1FF45B4}" destId="{75DCACF9-A804-408D-89E2-035E6914EFE6}" srcOrd="6" destOrd="0" parTransId="{2E3D5CB6-5277-40D3-A1DC-14AA088531C9}" sibTransId="{148B35A8-DCED-4F31-901A-FCBBF944B358}"/>
    <dgm:cxn modelId="{E0498139-CADB-4692-B347-90882EA93463}" type="presOf" srcId="{7021F6CA-7AC7-4460-8C2A-4FC77A811E17}" destId="{D56F26BA-1314-4C08-AB26-C92B9E1DBF0D}" srcOrd="0" destOrd="0" presId="urn:microsoft.com/office/officeart/2005/8/layout/radial1"/>
    <dgm:cxn modelId="{364C8D5B-C4F4-4208-BFFF-32841AB8C232}" type="presOf" srcId="{405582E4-2664-4282-9B7B-8BCDB617D2F4}" destId="{80629D4F-CE94-4249-A8CA-30DFB16C9FA1}" srcOrd="0" destOrd="0" presId="urn:microsoft.com/office/officeart/2005/8/layout/radial1"/>
    <dgm:cxn modelId="{B8B6695D-C2C7-4F3E-A7DB-630E5F120B2B}" srcId="{07C042B8-CDC4-4083-B150-5848F1FF45B4}" destId="{475210D3-60A6-44DC-B969-3913E401C582}" srcOrd="4" destOrd="0" parTransId="{24A28448-2824-4717-A30A-6ADBF72BC923}" sibTransId="{969F1EB4-B426-438B-A9E9-75DD5CB6225B}"/>
    <dgm:cxn modelId="{D1E9855D-7A30-4B9E-A1D9-C813D172C911}" type="presOf" srcId="{1555543D-D829-4489-917A-6F82DF198AF6}" destId="{E0073625-D12D-4CC1-9DD2-4D25689D8C2B}" srcOrd="0" destOrd="0" presId="urn:microsoft.com/office/officeart/2005/8/layout/radial1"/>
    <dgm:cxn modelId="{8F389A5E-6A6D-4555-AD7A-C1A6387587B8}" type="presOf" srcId="{2E3D5CB6-5277-40D3-A1DC-14AA088531C9}" destId="{8D656F8A-9259-4998-84A2-F36290B3D715}" srcOrd="0" destOrd="0" presId="urn:microsoft.com/office/officeart/2005/8/layout/radial1"/>
    <dgm:cxn modelId="{C762F344-1A0D-4471-8612-D33CF5D39390}" srcId="{179E05FE-6DAD-4570-9DA1-F6EBDB1EDF8A}" destId="{07C042B8-CDC4-4083-B150-5848F1FF45B4}" srcOrd="0" destOrd="0" parTransId="{E7CD8EF1-F3B1-45BC-9081-EE0439CBAC51}" sibTransId="{DE2C0229-F590-4F69-B594-8DA4C765B5FB}"/>
    <dgm:cxn modelId="{2BD05467-24B5-4205-9357-16B9E22268FA}" type="presOf" srcId="{1DDC6B89-B5E4-4B6F-9FD0-838F79B72504}" destId="{ACF6A3C1-55A3-4B59-A703-81E31526763C}" srcOrd="0" destOrd="0" presId="urn:microsoft.com/office/officeart/2005/8/layout/radial1"/>
    <dgm:cxn modelId="{A0072E68-1826-4CDB-9686-79E7D77B348F}" type="presOf" srcId="{8FFF884D-C7A2-4692-AB51-75A8BBB54104}" destId="{A434FAB8-0F64-4921-A00A-6FD361502747}" srcOrd="0" destOrd="0" presId="urn:microsoft.com/office/officeart/2005/8/layout/radial1"/>
    <dgm:cxn modelId="{7BD8F149-0213-4A25-B53A-C1E777EB31F4}" type="presOf" srcId="{0D78D102-7FA2-4B48-BF7B-EF6D702B6787}" destId="{2588F3E9-3DEB-4AB2-ACDB-009F0B2A728A}" srcOrd="0" destOrd="0" presId="urn:microsoft.com/office/officeart/2005/8/layout/radial1"/>
    <dgm:cxn modelId="{57D9A86B-E109-4575-A054-A816F8BC042D}" srcId="{07C042B8-CDC4-4083-B150-5848F1FF45B4}" destId="{0D78D102-7FA2-4B48-BF7B-EF6D702B6787}" srcOrd="1" destOrd="0" parTransId="{1DDC6B89-B5E4-4B6F-9FD0-838F79B72504}" sibTransId="{A9AAA77D-B3F9-496A-ACC1-E4942624DFE2}"/>
    <dgm:cxn modelId="{FD1E3679-E8E7-4C0E-A750-AB5F94F6A34E}" type="presOf" srcId="{24A28448-2824-4717-A30A-6ADBF72BC923}" destId="{5E4F121E-0FA5-465F-BDE5-50DFC92F5A7C}" srcOrd="1" destOrd="0" presId="urn:microsoft.com/office/officeart/2005/8/layout/radial1"/>
    <dgm:cxn modelId="{3B86D390-26B3-40FD-9A95-64843C93C4CB}" type="presOf" srcId="{179E05FE-6DAD-4570-9DA1-F6EBDB1EDF8A}" destId="{A3916A41-8A31-49B3-81E9-E5CB3E8AC2B9}" srcOrd="0" destOrd="0" presId="urn:microsoft.com/office/officeart/2005/8/layout/radial1"/>
    <dgm:cxn modelId="{D6164492-998E-43D2-9F88-A4A5EBB266A2}" type="presOf" srcId="{4812B7D7-B75A-4BB0-8FF6-8C45BF6ADEA7}" destId="{32E05FB9-8AB3-4CEC-A7EC-0B345A10585E}" srcOrd="1" destOrd="0" presId="urn:microsoft.com/office/officeart/2005/8/layout/radial1"/>
    <dgm:cxn modelId="{B1A9E693-3561-4799-AF66-CB8CCB75303B}" type="presOf" srcId="{75DCACF9-A804-408D-89E2-035E6914EFE6}" destId="{D394B12B-938C-4BD3-A9A5-5F2D8430D4C2}" srcOrd="0" destOrd="0" presId="urn:microsoft.com/office/officeart/2005/8/layout/radial1"/>
    <dgm:cxn modelId="{1B650B94-1C22-42E5-8A18-3B7040A9D859}" type="presOf" srcId="{475210D3-60A6-44DC-B969-3913E401C582}" destId="{1FCD3010-23D8-4E52-88DA-6E3CEF8BC15B}" srcOrd="0" destOrd="0" presId="urn:microsoft.com/office/officeart/2005/8/layout/radial1"/>
    <dgm:cxn modelId="{59D4FC97-44B2-439B-A270-D9CB0E288407}" srcId="{07C042B8-CDC4-4083-B150-5848F1FF45B4}" destId="{1219AA03-1D9A-407A-8311-B21006A3E9BA}" srcOrd="0" destOrd="0" parTransId="{1555543D-D829-4489-917A-6F82DF198AF6}" sibTransId="{A28F0A74-9353-4640-BD19-69CD0044744E}"/>
    <dgm:cxn modelId="{9F9D1099-66AB-42FD-9EA3-3FAAF6293390}" type="presOf" srcId="{2E3D5CB6-5277-40D3-A1DC-14AA088531C9}" destId="{14C7EBC3-1C3A-4EA5-B38A-8F45DBD7CD79}" srcOrd="1" destOrd="0" presId="urn:microsoft.com/office/officeart/2005/8/layout/radial1"/>
    <dgm:cxn modelId="{5254359B-CBCC-4FEC-A896-409CF8F4A732}" type="presOf" srcId="{07C042B8-CDC4-4083-B150-5848F1FF45B4}" destId="{9BF30789-9F81-47B4-8531-4EF3FEC2329B}" srcOrd="0" destOrd="0" presId="urn:microsoft.com/office/officeart/2005/8/layout/radial1"/>
    <dgm:cxn modelId="{AAE7239E-7EB4-45D7-B563-693200CF96C3}" type="presOf" srcId="{A1349962-910E-4832-ABCC-5F09368CCB4E}" destId="{2542F6CF-4F99-4F55-B91E-240DFF9FA05B}" srcOrd="0" destOrd="0" presId="urn:microsoft.com/office/officeart/2005/8/layout/radial1"/>
    <dgm:cxn modelId="{1A91D0B1-C3A5-4ABD-87D3-BA77E74A0506}" type="presOf" srcId="{1DDC6B89-B5E4-4B6F-9FD0-838F79B72504}" destId="{0193A6AE-C082-4B44-9D2E-192605134EFA}" srcOrd="1" destOrd="0" presId="urn:microsoft.com/office/officeart/2005/8/layout/radial1"/>
    <dgm:cxn modelId="{A58DC4B3-BBF1-4237-A343-B484CEE5DC85}" type="presOf" srcId="{A5AD3CF9-1BC5-4439-B6FE-AE993A07EB8E}" destId="{EF684F78-7F83-4AD1-9EDD-24EC53A7BE9D}" srcOrd="0" destOrd="0" presId="urn:microsoft.com/office/officeart/2005/8/layout/radial1"/>
    <dgm:cxn modelId="{5694B7EF-9BDF-4289-AB9A-D99C46B5B3C2}" type="presOf" srcId="{24A28448-2824-4717-A30A-6ADBF72BC923}" destId="{30ECBA10-58EF-4501-B1B1-90DA101E23CE}" srcOrd="0" destOrd="0" presId="urn:microsoft.com/office/officeart/2005/8/layout/radial1"/>
    <dgm:cxn modelId="{4467BFEF-9CCE-45E7-B7C8-C48C0184087E}" srcId="{07C042B8-CDC4-4083-B150-5848F1FF45B4}" destId="{A5AD3CF9-1BC5-4439-B6FE-AE993A07EB8E}" srcOrd="3" destOrd="0" parTransId="{A1349962-910E-4832-ABCC-5F09368CCB4E}" sibTransId="{1BC962C0-4B40-4210-8192-2D1634AF8DA9}"/>
    <dgm:cxn modelId="{6C84DBF1-D14E-47B7-A876-DF8068C1C523}" type="presOf" srcId="{4812B7D7-B75A-4BB0-8FF6-8C45BF6ADEA7}" destId="{8AFE139E-1A3C-477D-9AA6-35C334AA53EA}" srcOrd="0" destOrd="0" presId="urn:microsoft.com/office/officeart/2005/8/layout/radial1"/>
    <dgm:cxn modelId="{69F1C3FF-EA98-404F-882C-51B0E9C480C1}" type="presOf" srcId="{1555543D-D829-4489-917A-6F82DF198AF6}" destId="{90E5BDE5-4670-46A0-A672-C5C0D1DE2C08}" srcOrd="1" destOrd="0" presId="urn:microsoft.com/office/officeart/2005/8/layout/radial1"/>
    <dgm:cxn modelId="{E1062BFB-CAAB-4BEB-97F2-357B9BC118C3}" type="presParOf" srcId="{A3916A41-8A31-49B3-81E9-E5CB3E8AC2B9}" destId="{9BF30789-9F81-47B4-8531-4EF3FEC2329B}" srcOrd="0" destOrd="0" presId="urn:microsoft.com/office/officeart/2005/8/layout/radial1"/>
    <dgm:cxn modelId="{CA06E196-5EB7-414B-9199-4BAB0EA0AA43}" type="presParOf" srcId="{A3916A41-8A31-49B3-81E9-E5CB3E8AC2B9}" destId="{E0073625-D12D-4CC1-9DD2-4D25689D8C2B}" srcOrd="1" destOrd="0" presId="urn:microsoft.com/office/officeart/2005/8/layout/radial1"/>
    <dgm:cxn modelId="{C0D14308-A5B9-4BA9-A6A5-720D887591D9}" type="presParOf" srcId="{E0073625-D12D-4CC1-9DD2-4D25689D8C2B}" destId="{90E5BDE5-4670-46A0-A672-C5C0D1DE2C08}" srcOrd="0" destOrd="0" presId="urn:microsoft.com/office/officeart/2005/8/layout/radial1"/>
    <dgm:cxn modelId="{798680C3-0D50-4388-8FD1-F44BCDC8E832}" type="presParOf" srcId="{A3916A41-8A31-49B3-81E9-E5CB3E8AC2B9}" destId="{74204A51-E704-4875-AB8A-E87AF684609D}" srcOrd="2" destOrd="0" presId="urn:microsoft.com/office/officeart/2005/8/layout/radial1"/>
    <dgm:cxn modelId="{37E8DDCF-D864-4548-B894-067848C2CAD2}" type="presParOf" srcId="{A3916A41-8A31-49B3-81E9-E5CB3E8AC2B9}" destId="{ACF6A3C1-55A3-4B59-A703-81E31526763C}" srcOrd="3" destOrd="0" presId="urn:microsoft.com/office/officeart/2005/8/layout/radial1"/>
    <dgm:cxn modelId="{1A6564FF-EAB6-4E79-856D-C8421C760610}" type="presParOf" srcId="{ACF6A3C1-55A3-4B59-A703-81E31526763C}" destId="{0193A6AE-C082-4B44-9D2E-192605134EFA}" srcOrd="0" destOrd="0" presId="urn:microsoft.com/office/officeart/2005/8/layout/radial1"/>
    <dgm:cxn modelId="{9B60C953-3428-47C6-8A33-1DC3AC0FB1D0}" type="presParOf" srcId="{A3916A41-8A31-49B3-81E9-E5CB3E8AC2B9}" destId="{2588F3E9-3DEB-4AB2-ACDB-009F0B2A728A}" srcOrd="4" destOrd="0" presId="urn:microsoft.com/office/officeart/2005/8/layout/radial1"/>
    <dgm:cxn modelId="{929DE904-673D-40CB-A225-5EE4F1F240ED}" type="presParOf" srcId="{A3916A41-8A31-49B3-81E9-E5CB3E8AC2B9}" destId="{80629D4F-CE94-4249-A8CA-30DFB16C9FA1}" srcOrd="5" destOrd="0" presId="urn:microsoft.com/office/officeart/2005/8/layout/radial1"/>
    <dgm:cxn modelId="{A5B9EF93-6D99-4FB1-AF26-A4290D35EA5E}" type="presParOf" srcId="{80629D4F-CE94-4249-A8CA-30DFB16C9FA1}" destId="{9B57A72A-D826-4540-A984-A74C9478BEF9}" srcOrd="0" destOrd="0" presId="urn:microsoft.com/office/officeart/2005/8/layout/radial1"/>
    <dgm:cxn modelId="{3D05ADA7-A5DB-4DA5-B247-DC3868FE7921}" type="presParOf" srcId="{A3916A41-8A31-49B3-81E9-E5CB3E8AC2B9}" destId="{A434FAB8-0F64-4921-A00A-6FD361502747}" srcOrd="6" destOrd="0" presId="urn:microsoft.com/office/officeart/2005/8/layout/radial1"/>
    <dgm:cxn modelId="{742238D5-FE2F-4AB8-B8F7-E51D962BD181}" type="presParOf" srcId="{A3916A41-8A31-49B3-81E9-E5CB3E8AC2B9}" destId="{2542F6CF-4F99-4F55-B91E-240DFF9FA05B}" srcOrd="7" destOrd="0" presId="urn:microsoft.com/office/officeart/2005/8/layout/radial1"/>
    <dgm:cxn modelId="{F4AF13CA-262C-4F60-BD06-EB5F1681720B}" type="presParOf" srcId="{2542F6CF-4F99-4F55-B91E-240DFF9FA05B}" destId="{357CE949-FAC8-48D4-B587-657619FCC391}" srcOrd="0" destOrd="0" presId="urn:microsoft.com/office/officeart/2005/8/layout/radial1"/>
    <dgm:cxn modelId="{F8F7B89D-53A8-4CD4-9222-F1009624AFA1}" type="presParOf" srcId="{A3916A41-8A31-49B3-81E9-E5CB3E8AC2B9}" destId="{EF684F78-7F83-4AD1-9EDD-24EC53A7BE9D}" srcOrd="8" destOrd="0" presId="urn:microsoft.com/office/officeart/2005/8/layout/radial1"/>
    <dgm:cxn modelId="{EB236318-C9C9-438C-8998-34079FC01F8F}" type="presParOf" srcId="{A3916A41-8A31-49B3-81E9-E5CB3E8AC2B9}" destId="{30ECBA10-58EF-4501-B1B1-90DA101E23CE}" srcOrd="9" destOrd="0" presId="urn:microsoft.com/office/officeart/2005/8/layout/radial1"/>
    <dgm:cxn modelId="{C0F67CC7-EEFC-43A4-8675-23E22C7E599B}" type="presParOf" srcId="{30ECBA10-58EF-4501-B1B1-90DA101E23CE}" destId="{5E4F121E-0FA5-465F-BDE5-50DFC92F5A7C}" srcOrd="0" destOrd="0" presId="urn:microsoft.com/office/officeart/2005/8/layout/radial1"/>
    <dgm:cxn modelId="{BFB4B83D-3B8A-4BA9-97AB-E7D95C39E14B}" type="presParOf" srcId="{A3916A41-8A31-49B3-81E9-E5CB3E8AC2B9}" destId="{1FCD3010-23D8-4E52-88DA-6E3CEF8BC15B}" srcOrd="10" destOrd="0" presId="urn:microsoft.com/office/officeart/2005/8/layout/radial1"/>
    <dgm:cxn modelId="{EC5F0AD6-4E53-43D6-8846-6B4293520D40}" type="presParOf" srcId="{A3916A41-8A31-49B3-81E9-E5CB3E8AC2B9}" destId="{8AFE139E-1A3C-477D-9AA6-35C334AA53EA}" srcOrd="11" destOrd="0" presId="urn:microsoft.com/office/officeart/2005/8/layout/radial1"/>
    <dgm:cxn modelId="{6A6106F6-F98F-45F4-A79C-C506FBF20959}" type="presParOf" srcId="{8AFE139E-1A3C-477D-9AA6-35C334AA53EA}" destId="{32E05FB9-8AB3-4CEC-A7EC-0B345A10585E}" srcOrd="0" destOrd="0" presId="urn:microsoft.com/office/officeart/2005/8/layout/radial1"/>
    <dgm:cxn modelId="{4EE51105-4F42-4E38-BFC7-38EE33AF8D87}" type="presParOf" srcId="{A3916A41-8A31-49B3-81E9-E5CB3E8AC2B9}" destId="{D56F26BA-1314-4C08-AB26-C92B9E1DBF0D}" srcOrd="12" destOrd="0" presId="urn:microsoft.com/office/officeart/2005/8/layout/radial1"/>
    <dgm:cxn modelId="{9303ADFF-EFA3-4581-B0C8-66DAEBFE19E1}" type="presParOf" srcId="{A3916A41-8A31-49B3-81E9-E5CB3E8AC2B9}" destId="{8D656F8A-9259-4998-84A2-F36290B3D715}" srcOrd="13" destOrd="0" presId="urn:microsoft.com/office/officeart/2005/8/layout/radial1"/>
    <dgm:cxn modelId="{DEE11FB6-D858-4327-97F4-D32890E25D16}" type="presParOf" srcId="{8D656F8A-9259-4998-84A2-F36290B3D715}" destId="{14C7EBC3-1C3A-4EA5-B38A-8F45DBD7CD79}" srcOrd="0" destOrd="0" presId="urn:microsoft.com/office/officeart/2005/8/layout/radial1"/>
    <dgm:cxn modelId="{222AF194-F397-4A48-BF5F-6EC46D3D55FD}" type="presParOf" srcId="{A3916A41-8A31-49B3-81E9-E5CB3E8AC2B9}" destId="{D394B12B-938C-4BD3-A9A5-5F2D8430D4C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30789-9F81-47B4-8531-4EF3FEC2329B}">
      <dsp:nvSpPr>
        <dsp:cNvPr id="0" name=""/>
        <dsp:cNvSpPr/>
      </dsp:nvSpPr>
      <dsp:spPr>
        <a:xfrm>
          <a:off x="2279843" y="1224604"/>
          <a:ext cx="890901" cy="8909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600" kern="1200" dirty="0"/>
            <a:t>7P</a:t>
          </a:r>
        </a:p>
      </dsp:txBody>
      <dsp:txXfrm>
        <a:off x="2410312" y="1355073"/>
        <a:ext cx="629963" cy="629963"/>
      </dsp:txXfrm>
    </dsp:sp>
    <dsp:sp modelId="{E0073625-D12D-4CC1-9DD2-4D25689D8C2B}">
      <dsp:nvSpPr>
        <dsp:cNvPr id="0" name=""/>
        <dsp:cNvSpPr/>
      </dsp:nvSpPr>
      <dsp:spPr>
        <a:xfrm rot="16200000">
          <a:off x="2596961" y="1082601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>
        <a:off x="2718877" y="1089854"/>
        <a:ext cx="12833" cy="12833"/>
      </dsp:txXfrm>
    </dsp:sp>
    <dsp:sp modelId="{74204A51-E704-4875-AB8A-E87AF684609D}">
      <dsp:nvSpPr>
        <dsp:cNvPr id="0" name=""/>
        <dsp:cNvSpPr/>
      </dsp:nvSpPr>
      <dsp:spPr>
        <a:xfrm>
          <a:off x="2185291" y="-112065"/>
          <a:ext cx="1080004" cy="1080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proizvod</a:t>
          </a:r>
          <a:endParaRPr lang="hr-HR" sz="1000" b="1" kern="1200" dirty="0"/>
        </a:p>
      </dsp:txBody>
      <dsp:txXfrm>
        <a:off x="2343454" y="46098"/>
        <a:ext cx="763678" cy="763678"/>
      </dsp:txXfrm>
    </dsp:sp>
    <dsp:sp modelId="{ACF6A3C1-55A3-4B59-A703-81E31526763C}">
      <dsp:nvSpPr>
        <dsp:cNvPr id="0" name=""/>
        <dsp:cNvSpPr/>
      </dsp:nvSpPr>
      <dsp:spPr>
        <a:xfrm rot="19285714">
          <a:off x="3045563" y="1298637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>
        <a:off x="3167479" y="1305889"/>
        <a:ext cx="12833" cy="12833"/>
      </dsp:txXfrm>
    </dsp:sp>
    <dsp:sp modelId="{2588F3E9-3DEB-4AB2-ACDB-009F0B2A728A}">
      <dsp:nvSpPr>
        <dsp:cNvPr id="0" name=""/>
        <dsp:cNvSpPr/>
      </dsp:nvSpPr>
      <dsp:spPr>
        <a:xfrm>
          <a:off x="3156419" y="355604"/>
          <a:ext cx="1080004" cy="1080004"/>
        </a:xfrm>
        <a:prstGeom prst="ellipse">
          <a:avLst/>
        </a:prstGeom>
        <a:solidFill>
          <a:schemeClr val="accent2">
            <a:hueOff val="-3128543"/>
            <a:satOff val="4468"/>
            <a:lumOff val="-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cijena</a:t>
          </a:r>
          <a:endParaRPr lang="hr-HR" sz="1000" b="1" kern="1200" dirty="0"/>
        </a:p>
      </dsp:txBody>
      <dsp:txXfrm>
        <a:off x="3314582" y="513767"/>
        <a:ext cx="763678" cy="763678"/>
      </dsp:txXfrm>
    </dsp:sp>
    <dsp:sp modelId="{80629D4F-CE94-4249-A8CA-30DFB16C9FA1}">
      <dsp:nvSpPr>
        <dsp:cNvPr id="0" name=""/>
        <dsp:cNvSpPr/>
      </dsp:nvSpPr>
      <dsp:spPr>
        <a:xfrm rot="771429">
          <a:off x="3156358" y="1784064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>
        <a:off x="3278274" y="1791316"/>
        <a:ext cx="12833" cy="12833"/>
      </dsp:txXfrm>
    </dsp:sp>
    <dsp:sp modelId="{A434FAB8-0F64-4921-A00A-6FD361502747}">
      <dsp:nvSpPr>
        <dsp:cNvPr id="0" name=""/>
        <dsp:cNvSpPr/>
      </dsp:nvSpPr>
      <dsp:spPr>
        <a:xfrm>
          <a:off x="3396268" y="1406450"/>
          <a:ext cx="1080004" cy="1080004"/>
        </a:xfrm>
        <a:prstGeom prst="ellipse">
          <a:avLst/>
        </a:prstGeom>
        <a:solidFill>
          <a:schemeClr val="accent2">
            <a:hueOff val="-6257086"/>
            <a:satOff val="8936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distribucija</a:t>
          </a:r>
          <a:endParaRPr lang="hr-HR" sz="900" b="1" kern="1200" dirty="0"/>
        </a:p>
      </dsp:txBody>
      <dsp:txXfrm>
        <a:off x="3554431" y="1564613"/>
        <a:ext cx="763678" cy="763678"/>
      </dsp:txXfrm>
    </dsp:sp>
    <dsp:sp modelId="{2542F6CF-4F99-4F55-B91E-240DFF9FA05B}">
      <dsp:nvSpPr>
        <dsp:cNvPr id="0" name=""/>
        <dsp:cNvSpPr/>
      </dsp:nvSpPr>
      <dsp:spPr>
        <a:xfrm rot="3857143">
          <a:off x="2845916" y="2173346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>
        <a:off x="2967832" y="2180599"/>
        <a:ext cx="12833" cy="12833"/>
      </dsp:txXfrm>
    </dsp:sp>
    <dsp:sp modelId="{EF684F78-7F83-4AD1-9EDD-24EC53A7BE9D}">
      <dsp:nvSpPr>
        <dsp:cNvPr id="0" name=""/>
        <dsp:cNvSpPr/>
      </dsp:nvSpPr>
      <dsp:spPr>
        <a:xfrm>
          <a:off x="2724226" y="2249162"/>
          <a:ext cx="1080004" cy="1080004"/>
        </a:xfrm>
        <a:prstGeom prst="ellipse">
          <a:avLst/>
        </a:prstGeom>
        <a:solidFill>
          <a:schemeClr val="accent2">
            <a:hueOff val="-9385628"/>
            <a:satOff val="13405"/>
            <a:lumOff val="-2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promocija</a:t>
          </a:r>
          <a:endParaRPr lang="hr-HR" sz="1050" b="1" kern="1200" dirty="0"/>
        </a:p>
      </dsp:txBody>
      <dsp:txXfrm>
        <a:off x="2882389" y="2407325"/>
        <a:ext cx="763678" cy="763678"/>
      </dsp:txXfrm>
    </dsp:sp>
    <dsp:sp modelId="{30ECBA10-58EF-4501-B1B1-90DA101E23CE}">
      <dsp:nvSpPr>
        <dsp:cNvPr id="0" name=""/>
        <dsp:cNvSpPr/>
      </dsp:nvSpPr>
      <dsp:spPr>
        <a:xfrm rot="6942857">
          <a:off x="2348005" y="2173346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 rot="10800000">
        <a:off x="2469921" y="2180599"/>
        <a:ext cx="12833" cy="12833"/>
      </dsp:txXfrm>
    </dsp:sp>
    <dsp:sp modelId="{1FCD3010-23D8-4E52-88DA-6E3CEF8BC15B}">
      <dsp:nvSpPr>
        <dsp:cNvPr id="0" name=""/>
        <dsp:cNvSpPr/>
      </dsp:nvSpPr>
      <dsp:spPr>
        <a:xfrm>
          <a:off x="1646356" y="2249162"/>
          <a:ext cx="1080004" cy="1080004"/>
        </a:xfrm>
        <a:prstGeom prst="ellipse">
          <a:avLst/>
        </a:prstGeom>
        <a:solidFill>
          <a:schemeClr val="accent2">
            <a:hueOff val="-12514171"/>
            <a:satOff val="17873"/>
            <a:lumOff val="-39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ljudi</a:t>
          </a:r>
        </a:p>
      </dsp:txBody>
      <dsp:txXfrm>
        <a:off x="1804519" y="2407325"/>
        <a:ext cx="763678" cy="763678"/>
      </dsp:txXfrm>
    </dsp:sp>
    <dsp:sp modelId="{8AFE139E-1A3C-477D-9AA6-35C334AA53EA}">
      <dsp:nvSpPr>
        <dsp:cNvPr id="0" name=""/>
        <dsp:cNvSpPr/>
      </dsp:nvSpPr>
      <dsp:spPr>
        <a:xfrm rot="10028571">
          <a:off x="2037563" y="1784064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 rot="10800000">
        <a:off x="2159479" y="1791316"/>
        <a:ext cx="12833" cy="12833"/>
      </dsp:txXfrm>
    </dsp:sp>
    <dsp:sp modelId="{D56F26BA-1314-4C08-AB26-C92B9E1DBF0D}">
      <dsp:nvSpPr>
        <dsp:cNvPr id="0" name=""/>
        <dsp:cNvSpPr/>
      </dsp:nvSpPr>
      <dsp:spPr>
        <a:xfrm>
          <a:off x="974315" y="1406450"/>
          <a:ext cx="1080004" cy="1080004"/>
        </a:xfrm>
        <a:prstGeom prst="ellipse">
          <a:avLst/>
        </a:prstGeom>
        <a:solidFill>
          <a:schemeClr val="accent2">
            <a:hueOff val="-15642713"/>
            <a:satOff val="22341"/>
            <a:lumOff val="-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fizičko okružje</a:t>
          </a:r>
        </a:p>
      </dsp:txBody>
      <dsp:txXfrm>
        <a:off x="1132478" y="1564613"/>
        <a:ext cx="763678" cy="763678"/>
      </dsp:txXfrm>
    </dsp:sp>
    <dsp:sp modelId="{8D656F8A-9259-4998-84A2-F36290B3D715}">
      <dsp:nvSpPr>
        <dsp:cNvPr id="0" name=""/>
        <dsp:cNvSpPr/>
      </dsp:nvSpPr>
      <dsp:spPr>
        <a:xfrm rot="13114286">
          <a:off x="2148359" y="1298637"/>
          <a:ext cx="256665" cy="27338"/>
        </a:xfrm>
        <a:custGeom>
          <a:avLst/>
          <a:gdLst/>
          <a:ahLst/>
          <a:cxnLst/>
          <a:rect l="0" t="0" r="0" b="0"/>
          <a:pathLst>
            <a:path>
              <a:moveTo>
                <a:pt x="0" y="13669"/>
              </a:moveTo>
              <a:lnTo>
                <a:pt x="256665" y="136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HR" sz="500" kern="1200"/>
        </a:p>
      </dsp:txBody>
      <dsp:txXfrm rot="10800000">
        <a:off x="2270275" y="1305889"/>
        <a:ext cx="12833" cy="12833"/>
      </dsp:txXfrm>
    </dsp:sp>
    <dsp:sp modelId="{D394B12B-938C-4BD3-A9A5-5F2D8430D4C2}">
      <dsp:nvSpPr>
        <dsp:cNvPr id="0" name=""/>
        <dsp:cNvSpPr/>
      </dsp:nvSpPr>
      <dsp:spPr>
        <a:xfrm>
          <a:off x="1214164" y="355604"/>
          <a:ext cx="1080004" cy="1080004"/>
        </a:xfrm>
        <a:prstGeom prst="ellipse">
          <a:avLst/>
        </a:prstGeom>
        <a:solidFill>
          <a:schemeClr val="accent2">
            <a:hueOff val="-18771257"/>
            <a:satOff val="26809"/>
            <a:lumOff val="-58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100" b="1" kern="1200" dirty="0"/>
            <a:t>procesi</a:t>
          </a:r>
          <a:endParaRPr lang="hr-HR" sz="1400" b="1" kern="1200" dirty="0"/>
        </a:p>
      </dsp:txBody>
      <dsp:txXfrm>
        <a:off x="1372327" y="513767"/>
        <a:ext cx="763678" cy="763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d1b6111b2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1" name="Google Shape;931;gd1b6111b2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643158d267283463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1" name="Google Shape;1181;g643158d267283463_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1046624d91d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1" name="Google Shape;1221;g1046624d91d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Google Shape;1324;g11ea1d9433b_0_1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5" name="Google Shape;1325;g11ea1d9433b_0_1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gcc9050bdf8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2" name="Google Shape;1362;gcc9050bdf8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cc9050bdf8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cc9050bdf8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cc9050bdf8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cc9050bdf8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7857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cc9050bdf8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cc9050bdf8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960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cc9050bdf8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cc9050bdf8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97229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g13f939c1228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8" name="Google Shape;1278;g13f939c1228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g121f925fb80_0_1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7" name="Google Shape;1807;g121f925fb80_0_1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11ea1d9433b_1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1" name="Google Shape;971;g11ea1d9433b_1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g13f939c1228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1" name="Google Shape;1381;g13f939c1228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9" name="Google Shape;1529;g11ea1d9433b_0_1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0" name="Google Shape;1530;g11ea1d9433b_0_1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gf9d931efd4_0_4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2" name="Google Shape;1722;gf9d931efd4_0_4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gf3e90bbf87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5" name="Google Shape;1395;gf3e90bbf87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g121f925fb80_0_1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3" name="Google Shape;2133;g121f925fb80_0_1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03150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33159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0791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7184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11ea1d9433b_1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1" name="Google Shape;971;g11ea1d9433b_1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68614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95401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7754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35618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81987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01357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50250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67882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g643158d267283463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4" name="Google Shape;1134;g643158d267283463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g121f925fb80_0_1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3" name="Google Shape;2133;g121f925fb80_0_1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gcc9050bdf8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2" name="Google Shape;1362;gcc9050bdf8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0724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gddd26cc8a4_0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6" name="Google Shape;1016;gddd26cc8a4_0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" name="Google Shape;1868;g13f939c1228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9" name="Google Shape;1869;g13f939c1228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g1046624d91d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6" name="Google Shape;2156;g1046624d91d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g643158d267283463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1" name="Google Shape;1081;g643158d267283463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ddd26cc8a4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ddd26cc8a4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g643158d267283463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4" name="Google Shape;1134;g643158d267283463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643158d267283463_5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643158d267283463_5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cc9050bdf8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3" name="Google Shape;1153;gcc9050bdf8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32850" y="430825"/>
            <a:ext cx="8195700" cy="42828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50" y="-6025"/>
            <a:ext cx="632700" cy="51435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101000" y="817950"/>
            <a:ext cx="6741600" cy="3013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1101000" y="3831450"/>
            <a:ext cx="6741600" cy="4737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6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oogle Shape;219;p18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220" name="Google Shape;220;p18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1" name="Google Shape;221;p18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222" name="Google Shape;222;p18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23" name="Google Shape;223;p18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24" name="Google Shape;224;p18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5" name="Google Shape;225;p18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6" name="Google Shape;226;p18"/>
          <p:cNvSpPr txBox="1">
            <a:spLocks noGrp="1"/>
          </p:cNvSpPr>
          <p:nvPr>
            <p:ph type="title"/>
          </p:nvPr>
        </p:nvSpPr>
        <p:spPr>
          <a:xfrm>
            <a:off x="1168225" y="1607600"/>
            <a:ext cx="4146000" cy="13851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title" idx="2" hasCustomPrompt="1"/>
          </p:nvPr>
        </p:nvSpPr>
        <p:spPr>
          <a:xfrm>
            <a:off x="6461425" y="1697550"/>
            <a:ext cx="1758300" cy="1748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142875" dir="3000000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2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8" name="Google Shape;228;p18"/>
          <p:cNvSpPr txBox="1">
            <a:spLocks noGrp="1"/>
          </p:cNvSpPr>
          <p:nvPr>
            <p:ph type="subTitle" idx="1"/>
          </p:nvPr>
        </p:nvSpPr>
        <p:spPr>
          <a:xfrm>
            <a:off x="1803050" y="3725720"/>
            <a:ext cx="2877000" cy="60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6_1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9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231" name="Google Shape;231;p19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2" name="Google Shape;232;p19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233" name="Google Shape;233;p1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34" name="Google Shape;234;p1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35" name="Google Shape;235;p1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6" name="Google Shape;236;p19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7" name="Google Shape;237;p19"/>
          <p:cNvSpPr txBox="1">
            <a:spLocks noGrp="1"/>
          </p:cNvSpPr>
          <p:nvPr>
            <p:ph type="title"/>
          </p:nvPr>
        </p:nvSpPr>
        <p:spPr>
          <a:xfrm>
            <a:off x="3835221" y="2482127"/>
            <a:ext cx="4538100" cy="841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8" name="Google Shape;238;p19"/>
          <p:cNvSpPr txBox="1">
            <a:spLocks noGrp="1"/>
          </p:cNvSpPr>
          <p:nvPr>
            <p:ph type="subTitle" idx="1"/>
          </p:nvPr>
        </p:nvSpPr>
        <p:spPr>
          <a:xfrm>
            <a:off x="3835221" y="3323925"/>
            <a:ext cx="4538100" cy="6099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9"/>
          <p:cNvSpPr txBox="1">
            <a:spLocks noGrp="1"/>
          </p:cNvSpPr>
          <p:nvPr>
            <p:ph type="title" idx="2" hasCustomPrompt="1"/>
          </p:nvPr>
        </p:nvSpPr>
        <p:spPr>
          <a:xfrm>
            <a:off x="5509971" y="632351"/>
            <a:ext cx="1188600" cy="11886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142875" dir="2460000" algn="bl" rotWithShape="0">
              <a:schemeClr val="l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0" name="Google Shape;240;p19"/>
          <p:cNvSpPr/>
          <p:nvPr/>
        </p:nvSpPr>
        <p:spPr>
          <a:xfrm>
            <a:off x="635925" y="432650"/>
            <a:ext cx="2739300" cy="42777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1" name="Google Shape;241;p19"/>
          <p:cNvPicPr preferRelativeResize="0"/>
          <p:nvPr/>
        </p:nvPicPr>
        <p:blipFill rotWithShape="1">
          <a:blip r:embed="rId2">
            <a:alphaModFix/>
          </a:blip>
          <a:srcRect l="29359" t="22532" r="33400" b="17461"/>
          <a:stretch/>
        </p:blipFill>
        <p:spPr>
          <a:xfrm>
            <a:off x="652525" y="433300"/>
            <a:ext cx="2722698" cy="4277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19"/>
          <p:cNvGrpSpPr/>
          <p:nvPr/>
        </p:nvGrpSpPr>
        <p:grpSpPr>
          <a:xfrm>
            <a:off x="926774" y="1022413"/>
            <a:ext cx="2271150" cy="3099318"/>
            <a:chOff x="1060274" y="1523363"/>
            <a:chExt cx="2271150" cy="3099318"/>
          </a:xfrm>
        </p:grpSpPr>
        <p:sp>
          <p:nvSpPr>
            <p:cNvPr id="243" name="Google Shape;243;p19"/>
            <p:cNvSpPr/>
            <p:nvPr/>
          </p:nvSpPr>
          <p:spPr>
            <a:xfrm>
              <a:off x="1087138" y="3076982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9"/>
            <p:cNvSpPr/>
            <p:nvPr/>
          </p:nvSpPr>
          <p:spPr>
            <a:xfrm>
              <a:off x="2636312" y="1523363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9"/>
            <p:cNvSpPr/>
            <p:nvPr/>
          </p:nvSpPr>
          <p:spPr>
            <a:xfrm>
              <a:off x="2211448" y="3854856"/>
              <a:ext cx="245592" cy="239765"/>
            </a:xfrm>
            <a:custGeom>
              <a:avLst/>
              <a:gdLst/>
              <a:ahLst/>
              <a:cxnLst/>
              <a:rect l="l" t="t" r="r" b="b"/>
              <a:pathLst>
                <a:path w="8387" h="8188" extrusionOk="0">
                  <a:moveTo>
                    <a:pt x="5276" y="1"/>
                  </a:moveTo>
                  <a:cubicBezTo>
                    <a:pt x="5181" y="1"/>
                    <a:pt x="5082" y="46"/>
                    <a:pt x="5028" y="141"/>
                  </a:cubicBezTo>
                  <a:cubicBezTo>
                    <a:pt x="4103" y="2126"/>
                    <a:pt x="3334" y="2848"/>
                    <a:pt x="1653" y="2848"/>
                  </a:cubicBezTo>
                  <a:cubicBezTo>
                    <a:pt x="1272" y="2848"/>
                    <a:pt x="845" y="2811"/>
                    <a:pt x="358" y="2743"/>
                  </a:cubicBezTo>
                  <a:cubicBezTo>
                    <a:pt x="346" y="2742"/>
                    <a:pt x="334" y="2741"/>
                    <a:pt x="323" y="2741"/>
                  </a:cubicBezTo>
                  <a:cubicBezTo>
                    <a:pt x="53" y="2741"/>
                    <a:pt x="0" y="3115"/>
                    <a:pt x="224" y="3243"/>
                  </a:cubicBezTo>
                  <a:cubicBezTo>
                    <a:pt x="2659" y="4377"/>
                    <a:pt x="3193" y="5278"/>
                    <a:pt x="2826" y="7913"/>
                  </a:cubicBezTo>
                  <a:cubicBezTo>
                    <a:pt x="2806" y="8091"/>
                    <a:pt x="2939" y="8187"/>
                    <a:pt x="3078" y="8187"/>
                  </a:cubicBezTo>
                  <a:cubicBezTo>
                    <a:pt x="3174" y="8187"/>
                    <a:pt x="3272" y="8142"/>
                    <a:pt x="3327" y="8047"/>
                  </a:cubicBezTo>
                  <a:cubicBezTo>
                    <a:pt x="4251" y="6061"/>
                    <a:pt x="5021" y="5340"/>
                    <a:pt x="6701" y="5340"/>
                  </a:cubicBezTo>
                  <a:cubicBezTo>
                    <a:pt x="7082" y="5340"/>
                    <a:pt x="7510" y="5377"/>
                    <a:pt x="7997" y="5445"/>
                  </a:cubicBezTo>
                  <a:cubicBezTo>
                    <a:pt x="8008" y="5446"/>
                    <a:pt x="8020" y="5447"/>
                    <a:pt x="8031" y="5447"/>
                  </a:cubicBezTo>
                  <a:cubicBezTo>
                    <a:pt x="8304" y="5447"/>
                    <a:pt x="8386" y="5073"/>
                    <a:pt x="8130" y="4944"/>
                  </a:cubicBezTo>
                  <a:cubicBezTo>
                    <a:pt x="5695" y="3810"/>
                    <a:pt x="5161" y="2910"/>
                    <a:pt x="5528" y="274"/>
                  </a:cubicBezTo>
                  <a:cubicBezTo>
                    <a:pt x="5548" y="97"/>
                    <a:pt x="5415" y="1"/>
                    <a:pt x="52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9"/>
            <p:cNvSpPr/>
            <p:nvPr/>
          </p:nvSpPr>
          <p:spPr>
            <a:xfrm>
              <a:off x="1060274" y="1946483"/>
              <a:ext cx="122752" cy="120322"/>
            </a:xfrm>
            <a:custGeom>
              <a:avLst/>
              <a:gdLst/>
              <a:ahLst/>
              <a:cxnLst/>
              <a:rect l="l" t="t" r="r" b="b"/>
              <a:pathLst>
                <a:path w="4192" h="4109" extrusionOk="0">
                  <a:moveTo>
                    <a:pt x="2650" y="0"/>
                  </a:moveTo>
                  <a:cubicBezTo>
                    <a:pt x="2605" y="0"/>
                    <a:pt x="2561" y="19"/>
                    <a:pt x="2536" y="56"/>
                  </a:cubicBezTo>
                  <a:cubicBezTo>
                    <a:pt x="2095" y="1048"/>
                    <a:pt x="1700" y="1402"/>
                    <a:pt x="826" y="1402"/>
                  </a:cubicBezTo>
                  <a:cubicBezTo>
                    <a:pt x="641" y="1402"/>
                    <a:pt x="434" y="1387"/>
                    <a:pt x="201" y="1357"/>
                  </a:cubicBezTo>
                  <a:cubicBezTo>
                    <a:pt x="34" y="1357"/>
                    <a:pt x="1" y="1558"/>
                    <a:pt x="134" y="1624"/>
                  </a:cubicBezTo>
                  <a:cubicBezTo>
                    <a:pt x="1335" y="2158"/>
                    <a:pt x="1602" y="2625"/>
                    <a:pt x="1435" y="3959"/>
                  </a:cubicBezTo>
                  <a:cubicBezTo>
                    <a:pt x="1435" y="4056"/>
                    <a:pt x="1503" y="4108"/>
                    <a:pt x="1566" y="4108"/>
                  </a:cubicBezTo>
                  <a:cubicBezTo>
                    <a:pt x="1612" y="4108"/>
                    <a:pt x="1655" y="4082"/>
                    <a:pt x="1669" y="4026"/>
                  </a:cubicBezTo>
                  <a:cubicBezTo>
                    <a:pt x="2109" y="3035"/>
                    <a:pt x="2504" y="2680"/>
                    <a:pt x="3379" y="2680"/>
                  </a:cubicBezTo>
                  <a:cubicBezTo>
                    <a:pt x="3564" y="2680"/>
                    <a:pt x="3770" y="2696"/>
                    <a:pt x="4004" y="2725"/>
                  </a:cubicBezTo>
                  <a:cubicBezTo>
                    <a:pt x="4020" y="2733"/>
                    <a:pt x="4035" y="2737"/>
                    <a:pt x="4050" y="2737"/>
                  </a:cubicBezTo>
                  <a:cubicBezTo>
                    <a:pt x="4151" y="2737"/>
                    <a:pt x="4191" y="2550"/>
                    <a:pt x="4104" y="2492"/>
                  </a:cubicBezTo>
                  <a:cubicBezTo>
                    <a:pt x="2869" y="1924"/>
                    <a:pt x="2636" y="1491"/>
                    <a:pt x="2803" y="157"/>
                  </a:cubicBezTo>
                  <a:cubicBezTo>
                    <a:pt x="2803" y="52"/>
                    <a:pt x="2725" y="0"/>
                    <a:pt x="26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9"/>
            <p:cNvSpPr/>
            <p:nvPr/>
          </p:nvSpPr>
          <p:spPr>
            <a:xfrm rot="-1377309">
              <a:off x="3189887" y="4482803"/>
              <a:ext cx="122864" cy="120697"/>
            </a:xfrm>
            <a:custGeom>
              <a:avLst/>
              <a:gdLst/>
              <a:ahLst/>
              <a:cxnLst/>
              <a:rect l="l" t="t" r="r" b="b"/>
              <a:pathLst>
                <a:path w="4196" h="4122" extrusionOk="0">
                  <a:moveTo>
                    <a:pt x="2658" y="1"/>
                  </a:moveTo>
                  <a:cubicBezTo>
                    <a:pt x="2610" y="1"/>
                    <a:pt x="2562" y="27"/>
                    <a:pt x="2535" y="81"/>
                  </a:cubicBezTo>
                  <a:cubicBezTo>
                    <a:pt x="2095" y="1072"/>
                    <a:pt x="1700" y="1427"/>
                    <a:pt x="825" y="1427"/>
                  </a:cubicBezTo>
                  <a:cubicBezTo>
                    <a:pt x="640" y="1427"/>
                    <a:pt x="433" y="1411"/>
                    <a:pt x="200" y="1382"/>
                  </a:cubicBezTo>
                  <a:cubicBezTo>
                    <a:pt x="33" y="1382"/>
                    <a:pt x="0" y="1582"/>
                    <a:pt x="134" y="1615"/>
                  </a:cubicBezTo>
                  <a:cubicBezTo>
                    <a:pt x="1334" y="2182"/>
                    <a:pt x="1601" y="2616"/>
                    <a:pt x="1434" y="3950"/>
                  </a:cubicBezTo>
                  <a:cubicBezTo>
                    <a:pt x="1434" y="4056"/>
                    <a:pt x="1515" y="4121"/>
                    <a:pt x="1582" y="4121"/>
                  </a:cubicBezTo>
                  <a:cubicBezTo>
                    <a:pt x="1621" y="4121"/>
                    <a:pt x="1656" y="4099"/>
                    <a:pt x="1668" y="4050"/>
                  </a:cubicBezTo>
                  <a:cubicBezTo>
                    <a:pt x="2108" y="3059"/>
                    <a:pt x="2503" y="2704"/>
                    <a:pt x="3378" y="2704"/>
                  </a:cubicBezTo>
                  <a:cubicBezTo>
                    <a:pt x="3563" y="2704"/>
                    <a:pt x="3770" y="2720"/>
                    <a:pt x="4003" y="2749"/>
                  </a:cubicBezTo>
                  <a:cubicBezTo>
                    <a:pt x="4013" y="2752"/>
                    <a:pt x="4023" y="2753"/>
                    <a:pt x="4032" y="2753"/>
                  </a:cubicBezTo>
                  <a:cubicBezTo>
                    <a:pt x="4146" y="2753"/>
                    <a:pt x="4195" y="2577"/>
                    <a:pt x="4103" y="2516"/>
                  </a:cubicBezTo>
                  <a:cubicBezTo>
                    <a:pt x="2869" y="1949"/>
                    <a:pt x="2635" y="1515"/>
                    <a:pt x="2802" y="181"/>
                  </a:cubicBezTo>
                  <a:cubicBezTo>
                    <a:pt x="2802" y="61"/>
                    <a:pt x="2730" y="1"/>
                    <a:pt x="26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16_1_1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p20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250" name="Google Shape;250;p20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1" name="Google Shape;251;p20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252" name="Google Shape;252;p20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53" name="Google Shape;253;p20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54" name="Google Shape;254;p20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5" name="Google Shape;255;p20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6" name="Google Shape;256;p20"/>
          <p:cNvSpPr/>
          <p:nvPr/>
        </p:nvSpPr>
        <p:spPr>
          <a:xfrm flipH="1">
            <a:off x="636671" y="430050"/>
            <a:ext cx="2983800" cy="42768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" name="Google Shape;257;p20"/>
          <p:cNvGrpSpPr/>
          <p:nvPr/>
        </p:nvGrpSpPr>
        <p:grpSpPr>
          <a:xfrm rot="5400000">
            <a:off x="2046" y="1092059"/>
            <a:ext cx="4251638" cy="2951652"/>
            <a:chOff x="1764538" y="-296561"/>
            <a:chExt cx="7378754" cy="4991801"/>
          </a:xfrm>
        </p:grpSpPr>
        <p:grpSp>
          <p:nvGrpSpPr>
            <p:cNvPr id="258" name="Google Shape;258;p20"/>
            <p:cNvGrpSpPr/>
            <p:nvPr/>
          </p:nvGrpSpPr>
          <p:grpSpPr>
            <a:xfrm>
              <a:off x="1764538" y="-296561"/>
              <a:ext cx="7378754" cy="4991801"/>
              <a:chOff x="1225201" y="-4735211"/>
              <a:chExt cx="7378754" cy="4991801"/>
            </a:xfrm>
          </p:grpSpPr>
          <p:sp>
            <p:nvSpPr>
              <p:cNvPr id="259" name="Google Shape;259;p20"/>
              <p:cNvSpPr/>
              <p:nvPr/>
            </p:nvSpPr>
            <p:spPr>
              <a:xfrm>
                <a:off x="1500031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0"/>
              <p:cNvSpPr/>
              <p:nvPr/>
            </p:nvSpPr>
            <p:spPr>
              <a:xfrm>
                <a:off x="2263332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20"/>
              <p:cNvSpPr/>
              <p:nvPr/>
            </p:nvSpPr>
            <p:spPr>
              <a:xfrm>
                <a:off x="3031333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20"/>
              <p:cNvSpPr/>
              <p:nvPr/>
            </p:nvSpPr>
            <p:spPr>
              <a:xfrm>
                <a:off x="3797009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20"/>
              <p:cNvSpPr/>
              <p:nvPr/>
            </p:nvSpPr>
            <p:spPr>
              <a:xfrm>
                <a:off x="4562660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0"/>
              <p:cNvSpPr/>
              <p:nvPr/>
            </p:nvSpPr>
            <p:spPr>
              <a:xfrm>
                <a:off x="5328311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0"/>
              <p:cNvSpPr/>
              <p:nvPr/>
            </p:nvSpPr>
            <p:spPr>
              <a:xfrm>
                <a:off x="6091612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0"/>
              <p:cNvSpPr/>
              <p:nvPr/>
            </p:nvSpPr>
            <p:spPr>
              <a:xfrm>
                <a:off x="6857263" y="-4735211"/>
                <a:ext cx="25" cy="4991801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0"/>
              <p:cNvSpPr/>
              <p:nvPr/>
            </p:nvSpPr>
            <p:spPr>
              <a:xfrm>
                <a:off x="1225201" y="-4026336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0"/>
              <p:cNvSpPr/>
              <p:nvPr/>
            </p:nvSpPr>
            <p:spPr>
              <a:xfrm>
                <a:off x="1225201" y="-3260688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0"/>
              <p:cNvSpPr/>
              <p:nvPr/>
            </p:nvSpPr>
            <p:spPr>
              <a:xfrm>
                <a:off x="1225201" y="-2497390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0"/>
              <p:cNvSpPr/>
              <p:nvPr/>
            </p:nvSpPr>
            <p:spPr>
              <a:xfrm>
                <a:off x="1225201" y="-1731741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0"/>
              <p:cNvSpPr/>
              <p:nvPr/>
            </p:nvSpPr>
            <p:spPr>
              <a:xfrm>
                <a:off x="1225201" y="-966093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1"/>
                    </a:moveTo>
                    <a:lnTo>
                      <a:pt x="0" y="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0"/>
              <p:cNvSpPr/>
              <p:nvPr/>
            </p:nvSpPr>
            <p:spPr>
              <a:xfrm>
                <a:off x="1225201" y="-198070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3" name="Google Shape;273;p20"/>
            <p:cNvSpPr/>
            <p:nvPr/>
          </p:nvSpPr>
          <p:spPr>
            <a:xfrm>
              <a:off x="8162251" y="-296561"/>
              <a:ext cx="25" cy="4991801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0"/>
            <p:cNvSpPr/>
            <p:nvPr/>
          </p:nvSpPr>
          <p:spPr>
            <a:xfrm>
              <a:off x="8924452" y="-296561"/>
              <a:ext cx="25" cy="4991801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5" name="Google Shape;275;p20"/>
          <p:cNvSpPr/>
          <p:nvPr/>
        </p:nvSpPr>
        <p:spPr>
          <a:xfrm>
            <a:off x="3620475" y="4204361"/>
            <a:ext cx="5208600" cy="5082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0"/>
          <p:cNvSpPr txBox="1">
            <a:spLocks noGrp="1"/>
          </p:cNvSpPr>
          <p:nvPr>
            <p:ph type="title"/>
          </p:nvPr>
        </p:nvSpPr>
        <p:spPr>
          <a:xfrm flipH="1">
            <a:off x="4149021" y="1607600"/>
            <a:ext cx="4146000" cy="13851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7" name="Google Shape;277;p20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1168225" y="1697550"/>
            <a:ext cx="1758300" cy="17484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dist="142875" dir="3000000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8" name="Google Shape;278;p20"/>
          <p:cNvSpPr txBox="1">
            <a:spLocks noGrp="1"/>
          </p:cNvSpPr>
          <p:nvPr>
            <p:ph type="subTitle" idx="1"/>
          </p:nvPr>
        </p:nvSpPr>
        <p:spPr>
          <a:xfrm flipH="1">
            <a:off x="4149021" y="2992700"/>
            <a:ext cx="4146000" cy="6099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CUSTOM_16_1_1_1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Google Shape;280;p21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281" name="Google Shape;281;p21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2" name="Google Shape;282;p21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283" name="Google Shape;283;p21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84" name="Google Shape;284;p21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85" name="Google Shape;285;p21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6" name="Google Shape;286;p21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7" name="Google Shape;287;p21"/>
          <p:cNvSpPr txBox="1">
            <a:spLocks noGrp="1"/>
          </p:cNvSpPr>
          <p:nvPr>
            <p:ph type="title"/>
          </p:nvPr>
        </p:nvSpPr>
        <p:spPr>
          <a:xfrm>
            <a:off x="1522588" y="1055550"/>
            <a:ext cx="4475100" cy="8418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7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8" name="Google Shape;288;p21"/>
          <p:cNvSpPr txBox="1">
            <a:spLocks noGrp="1"/>
          </p:cNvSpPr>
          <p:nvPr>
            <p:ph type="subTitle" idx="1"/>
          </p:nvPr>
        </p:nvSpPr>
        <p:spPr>
          <a:xfrm>
            <a:off x="1522588" y="1896279"/>
            <a:ext cx="4475100" cy="6099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21"/>
          <p:cNvSpPr txBox="1">
            <a:spLocks noGrp="1"/>
          </p:cNvSpPr>
          <p:nvPr>
            <p:ph type="title" idx="2" hasCustomPrompt="1"/>
          </p:nvPr>
        </p:nvSpPr>
        <p:spPr>
          <a:xfrm>
            <a:off x="6170913" y="1055550"/>
            <a:ext cx="1450500" cy="14505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142875" dir="2400000" algn="bl" rotWithShape="0">
              <a:schemeClr val="lt1">
                <a:alpha val="99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90" name="Google Shape;290;p21"/>
          <p:cNvSpPr/>
          <p:nvPr/>
        </p:nvSpPr>
        <p:spPr>
          <a:xfrm>
            <a:off x="632975" y="3043075"/>
            <a:ext cx="8195700" cy="16719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1" name="Google Shape;291;p21"/>
          <p:cNvGrpSpPr/>
          <p:nvPr/>
        </p:nvGrpSpPr>
        <p:grpSpPr>
          <a:xfrm>
            <a:off x="645558" y="3052041"/>
            <a:ext cx="8171441" cy="1652584"/>
            <a:chOff x="645558" y="3052041"/>
            <a:chExt cx="8171441" cy="1652584"/>
          </a:xfrm>
        </p:grpSpPr>
        <p:sp>
          <p:nvSpPr>
            <p:cNvPr id="292" name="Google Shape;292;p21"/>
            <p:cNvSpPr/>
            <p:nvPr/>
          </p:nvSpPr>
          <p:spPr>
            <a:xfrm rot="10800000">
              <a:off x="4738636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1"/>
            <p:cNvSpPr/>
            <p:nvPr/>
          </p:nvSpPr>
          <p:spPr>
            <a:xfrm rot="10800000">
              <a:off x="4298822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1"/>
            <p:cNvSpPr/>
            <p:nvPr/>
          </p:nvSpPr>
          <p:spPr>
            <a:xfrm rot="10800000">
              <a:off x="3856299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1"/>
            <p:cNvSpPr/>
            <p:nvPr/>
          </p:nvSpPr>
          <p:spPr>
            <a:xfrm rot="10800000">
              <a:off x="3415117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1"/>
            <p:cNvSpPr/>
            <p:nvPr/>
          </p:nvSpPr>
          <p:spPr>
            <a:xfrm rot="10800000">
              <a:off x="2973949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1"/>
            <p:cNvSpPr/>
            <p:nvPr/>
          </p:nvSpPr>
          <p:spPr>
            <a:xfrm rot="10800000">
              <a:off x="2532781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1"/>
            <p:cNvSpPr/>
            <p:nvPr/>
          </p:nvSpPr>
          <p:spPr>
            <a:xfrm rot="10800000">
              <a:off x="2092966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1"/>
            <p:cNvSpPr/>
            <p:nvPr/>
          </p:nvSpPr>
          <p:spPr>
            <a:xfrm rot="10800000">
              <a:off x="1651798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1"/>
            <p:cNvSpPr/>
            <p:nvPr/>
          </p:nvSpPr>
          <p:spPr>
            <a:xfrm rot="10800000">
              <a:off x="645558" y="4337010"/>
              <a:ext cx="8171441" cy="15"/>
            </a:xfrm>
            <a:custGeom>
              <a:avLst/>
              <a:gdLst/>
              <a:ahLst/>
              <a:cxnLst/>
              <a:rect l="l" t="t" r="r" b="b"/>
              <a:pathLst>
                <a:path w="346909" h="1" fill="none" extrusionOk="0">
                  <a:moveTo>
                    <a:pt x="346908" y="0"/>
                  </a:moveTo>
                  <a:lnTo>
                    <a:pt x="0" y="0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1"/>
            <p:cNvSpPr/>
            <p:nvPr/>
          </p:nvSpPr>
          <p:spPr>
            <a:xfrm rot="10800000">
              <a:off x="645558" y="3884282"/>
              <a:ext cx="8171441" cy="15"/>
            </a:xfrm>
            <a:custGeom>
              <a:avLst/>
              <a:gdLst/>
              <a:ahLst/>
              <a:cxnLst/>
              <a:rect l="l" t="t" r="r" b="b"/>
              <a:pathLst>
                <a:path w="346909" h="1" fill="none" extrusionOk="0">
                  <a:moveTo>
                    <a:pt x="346908" y="1"/>
                  </a:moveTo>
                  <a:lnTo>
                    <a:pt x="0" y="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1"/>
            <p:cNvSpPr/>
            <p:nvPr/>
          </p:nvSpPr>
          <p:spPr>
            <a:xfrm rot="10800000">
              <a:off x="645558" y="3430150"/>
              <a:ext cx="8171441" cy="15"/>
            </a:xfrm>
            <a:custGeom>
              <a:avLst/>
              <a:gdLst/>
              <a:ahLst/>
              <a:cxnLst/>
              <a:rect l="l" t="t" r="r" b="b"/>
              <a:pathLst>
                <a:path w="346909" h="1" fill="none" extrusionOk="0">
                  <a:moveTo>
                    <a:pt x="346908" y="0"/>
                  </a:moveTo>
                  <a:lnTo>
                    <a:pt x="0" y="0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1"/>
            <p:cNvSpPr/>
            <p:nvPr/>
          </p:nvSpPr>
          <p:spPr>
            <a:xfrm rot="10800000">
              <a:off x="1210630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1"/>
            <p:cNvSpPr/>
            <p:nvPr/>
          </p:nvSpPr>
          <p:spPr>
            <a:xfrm rot="10800000">
              <a:off x="771450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1"/>
            <p:cNvSpPr/>
            <p:nvPr/>
          </p:nvSpPr>
          <p:spPr>
            <a:xfrm rot="10800000">
              <a:off x="8705836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1"/>
            <p:cNvSpPr/>
            <p:nvPr/>
          </p:nvSpPr>
          <p:spPr>
            <a:xfrm rot="10800000">
              <a:off x="8266022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1"/>
            <p:cNvSpPr/>
            <p:nvPr/>
          </p:nvSpPr>
          <p:spPr>
            <a:xfrm rot="10800000">
              <a:off x="7823499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1"/>
            <p:cNvSpPr/>
            <p:nvPr/>
          </p:nvSpPr>
          <p:spPr>
            <a:xfrm rot="10800000">
              <a:off x="7382317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1"/>
            <p:cNvSpPr/>
            <p:nvPr/>
          </p:nvSpPr>
          <p:spPr>
            <a:xfrm rot="10800000">
              <a:off x="6941149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1"/>
            <p:cNvSpPr/>
            <p:nvPr/>
          </p:nvSpPr>
          <p:spPr>
            <a:xfrm rot="10800000">
              <a:off x="6499981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1" y="1"/>
                  </a:moveTo>
                  <a:lnTo>
                    <a:pt x="1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1"/>
            <p:cNvSpPr/>
            <p:nvPr/>
          </p:nvSpPr>
          <p:spPr>
            <a:xfrm rot="10800000">
              <a:off x="6060166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1"/>
            <p:cNvSpPr/>
            <p:nvPr/>
          </p:nvSpPr>
          <p:spPr>
            <a:xfrm rot="10800000">
              <a:off x="5618998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1"/>
            <p:cNvSpPr/>
            <p:nvPr/>
          </p:nvSpPr>
          <p:spPr>
            <a:xfrm rot="10800000">
              <a:off x="5177830" y="3052041"/>
              <a:ext cx="14" cy="165258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4" name="Google Shape;314;p21"/>
          <p:cNvGrpSpPr/>
          <p:nvPr/>
        </p:nvGrpSpPr>
        <p:grpSpPr>
          <a:xfrm>
            <a:off x="1274125" y="3291671"/>
            <a:ext cx="7022736" cy="1196011"/>
            <a:chOff x="1938725" y="3301321"/>
            <a:chExt cx="7022736" cy="1196011"/>
          </a:xfrm>
        </p:grpSpPr>
        <p:sp>
          <p:nvSpPr>
            <p:cNvPr id="315" name="Google Shape;315;p21"/>
            <p:cNvSpPr/>
            <p:nvPr/>
          </p:nvSpPr>
          <p:spPr>
            <a:xfrm>
              <a:off x="4053725" y="3352675"/>
              <a:ext cx="428983" cy="40768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1"/>
            <p:cNvSpPr/>
            <p:nvPr/>
          </p:nvSpPr>
          <p:spPr>
            <a:xfrm>
              <a:off x="1938725" y="330132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1"/>
            <p:cNvSpPr/>
            <p:nvPr/>
          </p:nvSpPr>
          <p:spPr>
            <a:xfrm>
              <a:off x="7220938" y="3987987"/>
              <a:ext cx="535876" cy="509346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1"/>
            <p:cNvSpPr/>
            <p:nvPr/>
          </p:nvSpPr>
          <p:spPr>
            <a:xfrm>
              <a:off x="8771050" y="3579423"/>
              <a:ext cx="190411" cy="1809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3067906" y="4162253"/>
              <a:ext cx="284054" cy="269953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5901375" y="4068623"/>
              <a:ext cx="190411" cy="1809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23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365" name="Google Shape;365;p23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6" name="Google Shape;366;p23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367" name="Google Shape;367;p23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68" name="Google Shape;368;p23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69" name="Google Shape;369;p23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70" name="Google Shape;370;p23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1" name="Google Shape;371;p23"/>
          <p:cNvSpPr/>
          <p:nvPr/>
        </p:nvSpPr>
        <p:spPr>
          <a:xfrm>
            <a:off x="4572000" y="427625"/>
            <a:ext cx="4256700" cy="4276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2" name="Google Shape;372;p23"/>
          <p:cNvGrpSpPr/>
          <p:nvPr/>
        </p:nvGrpSpPr>
        <p:grpSpPr>
          <a:xfrm>
            <a:off x="4590848" y="446818"/>
            <a:ext cx="4230954" cy="4251638"/>
            <a:chOff x="4565126" y="446818"/>
            <a:chExt cx="4230954" cy="4251638"/>
          </a:xfrm>
        </p:grpSpPr>
        <p:grpSp>
          <p:nvGrpSpPr>
            <p:cNvPr id="373" name="Google Shape;373;p23"/>
            <p:cNvGrpSpPr/>
            <p:nvPr/>
          </p:nvGrpSpPr>
          <p:grpSpPr>
            <a:xfrm rot="5400000">
              <a:off x="4554784" y="457160"/>
              <a:ext cx="4251638" cy="4230954"/>
              <a:chOff x="1764538" y="-889963"/>
              <a:chExt cx="7378754" cy="7155342"/>
            </a:xfrm>
          </p:grpSpPr>
          <p:grpSp>
            <p:nvGrpSpPr>
              <p:cNvPr id="374" name="Google Shape;374;p23"/>
              <p:cNvGrpSpPr/>
              <p:nvPr/>
            </p:nvGrpSpPr>
            <p:grpSpPr>
              <a:xfrm>
                <a:off x="1764538" y="-857226"/>
                <a:ext cx="7378754" cy="7122605"/>
                <a:chOff x="1225201" y="-5295876"/>
                <a:chExt cx="7378754" cy="7122605"/>
              </a:xfrm>
            </p:grpSpPr>
            <p:sp>
              <p:nvSpPr>
                <p:cNvPr id="375" name="Google Shape;375;p23"/>
                <p:cNvSpPr/>
                <p:nvPr/>
              </p:nvSpPr>
              <p:spPr>
                <a:xfrm>
                  <a:off x="1500031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1" y="1"/>
                      </a:moveTo>
                      <a:lnTo>
                        <a:pt x="1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376;p23"/>
                <p:cNvSpPr/>
                <p:nvPr/>
              </p:nvSpPr>
              <p:spPr>
                <a:xfrm>
                  <a:off x="2263332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0" y="1"/>
                      </a:moveTo>
                      <a:lnTo>
                        <a:pt x="0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377;p23"/>
                <p:cNvSpPr/>
                <p:nvPr/>
              </p:nvSpPr>
              <p:spPr>
                <a:xfrm>
                  <a:off x="3031333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1" y="1"/>
                      </a:moveTo>
                      <a:lnTo>
                        <a:pt x="1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378;p23"/>
                <p:cNvSpPr/>
                <p:nvPr/>
              </p:nvSpPr>
              <p:spPr>
                <a:xfrm>
                  <a:off x="3797009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0" y="1"/>
                      </a:moveTo>
                      <a:lnTo>
                        <a:pt x="0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379;p23"/>
                <p:cNvSpPr/>
                <p:nvPr/>
              </p:nvSpPr>
              <p:spPr>
                <a:xfrm>
                  <a:off x="4562660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0" y="1"/>
                      </a:moveTo>
                      <a:lnTo>
                        <a:pt x="0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380;p23"/>
                <p:cNvSpPr/>
                <p:nvPr/>
              </p:nvSpPr>
              <p:spPr>
                <a:xfrm>
                  <a:off x="5328311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1" y="1"/>
                      </a:moveTo>
                      <a:lnTo>
                        <a:pt x="1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381;p23"/>
                <p:cNvSpPr/>
                <p:nvPr/>
              </p:nvSpPr>
              <p:spPr>
                <a:xfrm>
                  <a:off x="6091612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0" y="1"/>
                      </a:moveTo>
                      <a:lnTo>
                        <a:pt x="0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23"/>
                <p:cNvSpPr/>
                <p:nvPr/>
              </p:nvSpPr>
              <p:spPr>
                <a:xfrm>
                  <a:off x="6857263" y="-5295876"/>
                  <a:ext cx="25" cy="7122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02671" fill="none" extrusionOk="0">
                      <a:moveTo>
                        <a:pt x="0" y="1"/>
                      </a:moveTo>
                      <a:lnTo>
                        <a:pt x="0" y="30267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23"/>
                <p:cNvSpPr/>
                <p:nvPr/>
              </p:nvSpPr>
              <p:spPr>
                <a:xfrm>
                  <a:off x="1225201" y="-4791984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384;p23"/>
                <p:cNvSpPr/>
                <p:nvPr/>
              </p:nvSpPr>
              <p:spPr>
                <a:xfrm>
                  <a:off x="1225201" y="-4026336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23"/>
                <p:cNvSpPr/>
                <p:nvPr/>
              </p:nvSpPr>
              <p:spPr>
                <a:xfrm>
                  <a:off x="1225201" y="-3260688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23"/>
                <p:cNvSpPr/>
                <p:nvPr/>
              </p:nvSpPr>
              <p:spPr>
                <a:xfrm>
                  <a:off x="1225201" y="-2497390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23"/>
                <p:cNvSpPr/>
                <p:nvPr/>
              </p:nvSpPr>
              <p:spPr>
                <a:xfrm>
                  <a:off x="1225201" y="-1731741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23"/>
                <p:cNvSpPr/>
                <p:nvPr/>
              </p:nvSpPr>
              <p:spPr>
                <a:xfrm>
                  <a:off x="1225201" y="-966093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1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389;p23"/>
                <p:cNvSpPr/>
                <p:nvPr/>
              </p:nvSpPr>
              <p:spPr>
                <a:xfrm>
                  <a:off x="1225201" y="-198070"/>
                  <a:ext cx="7378754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909" h="1" fill="none" extrusionOk="0">
                      <a:moveTo>
                        <a:pt x="346908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4175" cap="flat" cmpd="sng">
                  <a:solidFill>
                    <a:schemeClr val="dk2"/>
                  </a:solidFill>
                  <a:prstDash val="solid"/>
                  <a:miter lim="9452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90" name="Google Shape;390;p23"/>
              <p:cNvSpPr/>
              <p:nvPr/>
            </p:nvSpPr>
            <p:spPr>
              <a:xfrm>
                <a:off x="8162251" y="-857226"/>
                <a:ext cx="25" cy="7122605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3"/>
              <p:cNvSpPr/>
              <p:nvPr/>
            </p:nvSpPr>
            <p:spPr>
              <a:xfrm>
                <a:off x="8924452" y="-889963"/>
                <a:ext cx="25" cy="7122605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2" name="Google Shape;392;p23"/>
            <p:cNvGrpSpPr/>
            <p:nvPr/>
          </p:nvGrpSpPr>
          <p:grpSpPr>
            <a:xfrm rot="5400000">
              <a:off x="2959580" y="2345564"/>
              <a:ext cx="4251638" cy="454147"/>
              <a:chOff x="1225201" y="-966093"/>
              <a:chExt cx="7378754" cy="768048"/>
            </a:xfrm>
          </p:grpSpPr>
          <p:sp>
            <p:nvSpPr>
              <p:cNvPr id="393" name="Google Shape;393;p23"/>
              <p:cNvSpPr/>
              <p:nvPr/>
            </p:nvSpPr>
            <p:spPr>
              <a:xfrm>
                <a:off x="1225201" y="-966093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1"/>
                    </a:moveTo>
                    <a:lnTo>
                      <a:pt x="0" y="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3"/>
              <p:cNvSpPr/>
              <p:nvPr/>
            </p:nvSpPr>
            <p:spPr>
              <a:xfrm>
                <a:off x="1225201" y="-198070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5" name="Google Shape;395;p23"/>
          <p:cNvSpPr txBox="1">
            <a:spLocks noGrp="1"/>
          </p:cNvSpPr>
          <p:nvPr>
            <p:ph type="title"/>
          </p:nvPr>
        </p:nvSpPr>
        <p:spPr>
          <a:xfrm>
            <a:off x="926775" y="1131875"/>
            <a:ext cx="3346500" cy="188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23"/>
          <p:cNvSpPr txBox="1">
            <a:spLocks noGrp="1"/>
          </p:cNvSpPr>
          <p:nvPr>
            <p:ph type="subTitle" idx="1"/>
          </p:nvPr>
        </p:nvSpPr>
        <p:spPr>
          <a:xfrm>
            <a:off x="926777" y="2987525"/>
            <a:ext cx="3346500" cy="9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7">
  <p:cSld name="CUSTOM_19_1"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6" name="Google Shape;456;p29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457" name="Google Shape;457;p29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8" name="Google Shape;458;p29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459" name="Google Shape;459;p2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60" name="Google Shape;460;p2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61" name="Google Shape;461;p2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2" name="Google Shape;462;p29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3" name="Google Shape;463;p29"/>
          <p:cNvSpPr txBox="1">
            <a:spLocks noGrp="1"/>
          </p:cNvSpPr>
          <p:nvPr>
            <p:ph type="title"/>
          </p:nvPr>
        </p:nvSpPr>
        <p:spPr>
          <a:xfrm>
            <a:off x="1413513" y="977688"/>
            <a:ext cx="6619200" cy="10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29"/>
          <p:cNvSpPr txBox="1">
            <a:spLocks noGrp="1"/>
          </p:cNvSpPr>
          <p:nvPr>
            <p:ph type="subTitle" idx="1"/>
          </p:nvPr>
        </p:nvSpPr>
        <p:spPr>
          <a:xfrm>
            <a:off x="1413513" y="1981013"/>
            <a:ext cx="6619200" cy="74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8">
  <p:cSld name="CUSTOM_21"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6" name="Google Shape;466;p30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467" name="Google Shape;467;p30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8" name="Google Shape;468;p30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469" name="Google Shape;469;p30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70" name="Google Shape;470;p30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71" name="Google Shape;471;p30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2" name="Google Shape;472;p30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3" name="Google Shape;473;p30"/>
          <p:cNvSpPr txBox="1">
            <a:spLocks noGrp="1"/>
          </p:cNvSpPr>
          <p:nvPr>
            <p:ph type="body" idx="1"/>
          </p:nvPr>
        </p:nvSpPr>
        <p:spPr>
          <a:xfrm>
            <a:off x="1596600" y="1353750"/>
            <a:ext cx="5950800" cy="24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3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3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3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3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3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3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300"/>
            </a:lvl9pPr>
          </a:lstStyle>
          <a:p>
            <a:endParaRPr/>
          </a:p>
        </p:txBody>
      </p:sp>
      <p:sp>
        <p:nvSpPr>
          <p:cNvPr id="474" name="Google Shape;474;p30"/>
          <p:cNvSpPr txBox="1">
            <a:spLocks noGrp="1"/>
          </p:cNvSpPr>
          <p:nvPr>
            <p:ph type="title"/>
          </p:nvPr>
        </p:nvSpPr>
        <p:spPr>
          <a:xfrm>
            <a:off x="926775" y="540000"/>
            <a:ext cx="74970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75" name="Google Shape;475;p30"/>
          <p:cNvGrpSpPr/>
          <p:nvPr/>
        </p:nvGrpSpPr>
        <p:grpSpPr>
          <a:xfrm>
            <a:off x="630175" y="4211549"/>
            <a:ext cx="8198700" cy="508200"/>
            <a:chOff x="630175" y="4211549"/>
            <a:chExt cx="8198700" cy="508200"/>
          </a:xfrm>
        </p:grpSpPr>
        <p:sp>
          <p:nvSpPr>
            <p:cNvPr id="476" name="Google Shape;476;p30"/>
            <p:cNvSpPr/>
            <p:nvPr/>
          </p:nvSpPr>
          <p:spPr>
            <a:xfrm>
              <a:off x="630175" y="4211549"/>
              <a:ext cx="8198700" cy="5082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0"/>
            <p:cNvSpPr/>
            <p:nvPr/>
          </p:nvSpPr>
          <p:spPr>
            <a:xfrm>
              <a:off x="148077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0"/>
            <p:cNvSpPr/>
            <p:nvPr/>
          </p:nvSpPr>
          <p:spPr>
            <a:xfrm>
              <a:off x="264625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0"/>
            <p:cNvSpPr/>
            <p:nvPr/>
          </p:nvSpPr>
          <p:spPr>
            <a:xfrm>
              <a:off x="381172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0"/>
            <p:cNvSpPr/>
            <p:nvPr/>
          </p:nvSpPr>
          <p:spPr>
            <a:xfrm>
              <a:off x="497720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0"/>
            <p:cNvSpPr/>
            <p:nvPr/>
          </p:nvSpPr>
          <p:spPr>
            <a:xfrm>
              <a:off x="614267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0"/>
            <p:cNvSpPr/>
            <p:nvPr/>
          </p:nvSpPr>
          <p:spPr>
            <a:xfrm>
              <a:off x="730815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7" name="Google Shape;557;p34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558" name="Google Shape;558;p34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9" name="Google Shape;559;p34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560" name="Google Shape;560;p34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561" name="Google Shape;561;p34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62" name="Google Shape;562;p34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3" name="Google Shape;563;p34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4" name="Google Shape;564;p34"/>
          <p:cNvSpPr txBox="1">
            <a:spLocks noGrp="1"/>
          </p:cNvSpPr>
          <p:nvPr>
            <p:ph type="title"/>
          </p:nvPr>
        </p:nvSpPr>
        <p:spPr>
          <a:xfrm rot="-877">
            <a:off x="1024800" y="1410392"/>
            <a:ext cx="2352000" cy="4554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65" name="Google Shape;565;p34"/>
          <p:cNvSpPr txBox="1">
            <a:spLocks noGrp="1"/>
          </p:cNvSpPr>
          <p:nvPr>
            <p:ph type="subTitle" idx="1"/>
          </p:nvPr>
        </p:nvSpPr>
        <p:spPr>
          <a:xfrm rot="438">
            <a:off x="1024800" y="1872075"/>
            <a:ext cx="2352000" cy="98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6" name="Google Shape;566;p34"/>
          <p:cNvSpPr txBox="1">
            <a:spLocks noGrp="1"/>
          </p:cNvSpPr>
          <p:nvPr>
            <p:ph type="title" idx="2"/>
          </p:nvPr>
        </p:nvSpPr>
        <p:spPr>
          <a:xfrm>
            <a:off x="3552756" y="3058535"/>
            <a:ext cx="2352000" cy="4554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67" name="Google Shape;567;p34"/>
          <p:cNvSpPr txBox="1">
            <a:spLocks noGrp="1"/>
          </p:cNvSpPr>
          <p:nvPr>
            <p:ph type="subTitle" idx="3"/>
          </p:nvPr>
        </p:nvSpPr>
        <p:spPr>
          <a:xfrm>
            <a:off x="3552750" y="3520801"/>
            <a:ext cx="2352000" cy="98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8" name="Google Shape;568;p34"/>
          <p:cNvSpPr txBox="1">
            <a:spLocks noGrp="1"/>
          </p:cNvSpPr>
          <p:nvPr>
            <p:ph type="title" idx="4"/>
          </p:nvPr>
        </p:nvSpPr>
        <p:spPr>
          <a:xfrm>
            <a:off x="6071875" y="1409842"/>
            <a:ext cx="2352000" cy="455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69" name="Google Shape;569;p34"/>
          <p:cNvSpPr txBox="1">
            <a:spLocks noGrp="1"/>
          </p:cNvSpPr>
          <p:nvPr>
            <p:ph type="subTitle" idx="5"/>
          </p:nvPr>
        </p:nvSpPr>
        <p:spPr>
          <a:xfrm>
            <a:off x="6071875" y="1872884"/>
            <a:ext cx="2352000" cy="98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34"/>
          <p:cNvSpPr txBox="1">
            <a:spLocks noGrp="1"/>
          </p:cNvSpPr>
          <p:nvPr>
            <p:ph type="title" idx="6"/>
          </p:nvPr>
        </p:nvSpPr>
        <p:spPr>
          <a:xfrm>
            <a:off x="1024825" y="540000"/>
            <a:ext cx="7399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3235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3_1_1"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7" name="Google Shape;587;p36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588" name="Google Shape;588;p36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9" name="Google Shape;589;p36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590" name="Google Shape;590;p36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591" name="Google Shape;591;p36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92" name="Google Shape;592;p36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93" name="Google Shape;593;p36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4" name="Google Shape;594;p36"/>
          <p:cNvSpPr/>
          <p:nvPr/>
        </p:nvSpPr>
        <p:spPr>
          <a:xfrm>
            <a:off x="636600" y="434050"/>
            <a:ext cx="2960100" cy="4276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36"/>
          <p:cNvSpPr txBox="1">
            <a:spLocks noGrp="1"/>
          </p:cNvSpPr>
          <p:nvPr>
            <p:ph type="title"/>
          </p:nvPr>
        </p:nvSpPr>
        <p:spPr>
          <a:xfrm>
            <a:off x="926775" y="1601050"/>
            <a:ext cx="2515800" cy="19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6" name="Google Shape;596;p36"/>
          <p:cNvSpPr txBox="1">
            <a:spLocks noGrp="1"/>
          </p:cNvSpPr>
          <p:nvPr>
            <p:ph type="title" idx="2"/>
          </p:nvPr>
        </p:nvSpPr>
        <p:spPr>
          <a:xfrm rot="-627">
            <a:off x="5143008" y="2068463"/>
            <a:ext cx="3289800" cy="4554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97" name="Google Shape;597;p36"/>
          <p:cNvSpPr txBox="1">
            <a:spLocks noGrp="1"/>
          </p:cNvSpPr>
          <p:nvPr>
            <p:ph type="subTitle" idx="1"/>
          </p:nvPr>
        </p:nvSpPr>
        <p:spPr>
          <a:xfrm rot="313">
            <a:off x="5143000" y="2530887"/>
            <a:ext cx="32898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8" name="Google Shape;598;p36"/>
          <p:cNvSpPr txBox="1">
            <a:spLocks noGrp="1"/>
          </p:cNvSpPr>
          <p:nvPr>
            <p:ph type="title" idx="3"/>
          </p:nvPr>
        </p:nvSpPr>
        <p:spPr>
          <a:xfrm>
            <a:off x="5143008" y="3233688"/>
            <a:ext cx="3289800" cy="4554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99" name="Google Shape;599;p36"/>
          <p:cNvSpPr txBox="1">
            <a:spLocks noGrp="1"/>
          </p:cNvSpPr>
          <p:nvPr>
            <p:ph type="subTitle" idx="4"/>
          </p:nvPr>
        </p:nvSpPr>
        <p:spPr>
          <a:xfrm>
            <a:off x="5143000" y="3695909"/>
            <a:ext cx="3289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0" name="Google Shape;600;p36"/>
          <p:cNvSpPr txBox="1">
            <a:spLocks noGrp="1"/>
          </p:cNvSpPr>
          <p:nvPr>
            <p:ph type="title" idx="5"/>
          </p:nvPr>
        </p:nvSpPr>
        <p:spPr>
          <a:xfrm>
            <a:off x="5143006" y="902988"/>
            <a:ext cx="3289800" cy="455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01" name="Google Shape;601;p36"/>
          <p:cNvSpPr txBox="1">
            <a:spLocks noGrp="1"/>
          </p:cNvSpPr>
          <p:nvPr>
            <p:ph type="subTitle" idx="6"/>
          </p:nvPr>
        </p:nvSpPr>
        <p:spPr>
          <a:xfrm>
            <a:off x="5143000" y="1365209"/>
            <a:ext cx="3289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4_2_1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1" name="Google Shape;621;p38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622" name="Google Shape;622;p38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3" name="Google Shape;623;p38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624" name="Google Shape;624;p38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25" name="Google Shape;625;p38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26" name="Google Shape;626;p38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7" name="Google Shape;627;p38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8" name="Google Shape;628;p38"/>
          <p:cNvSpPr txBox="1">
            <a:spLocks noGrp="1"/>
          </p:cNvSpPr>
          <p:nvPr>
            <p:ph type="subTitle" idx="1"/>
          </p:nvPr>
        </p:nvSpPr>
        <p:spPr>
          <a:xfrm>
            <a:off x="837486" y="1523100"/>
            <a:ext cx="2252700" cy="4572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629" name="Google Shape;629;p38"/>
          <p:cNvSpPr txBox="1">
            <a:spLocks noGrp="1"/>
          </p:cNvSpPr>
          <p:nvPr>
            <p:ph type="subTitle" idx="2"/>
          </p:nvPr>
        </p:nvSpPr>
        <p:spPr>
          <a:xfrm>
            <a:off x="837486" y="1980306"/>
            <a:ext cx="2252700" cy="7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0" name="Google Shape;630;p38"/>
          <p:cNvSpPr txBox="1">
            <a:spLocks noGrp="1"/>
          </p:cNvSpPr>
          <p:nvPr>
            <p:ph type="subTitle" idx="3"/>
          </p:nvPr>
        </p:nvSpPr>
        <p:spPr>
          <a:xfrm>
            <a:off x="6053800" y="1523100"/>
            <a:ext cx="2252700" cy="457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631" name="Google Shape;631;p38"/>
          <p:cNvSpPr txBox="1">
            <a:spLocks noGrp="1"/>
          </p:cNvSpPr>
          <p:nvPr>
            <p:ph type="subTitle" idx="4"/>
          </p:nvPr>
        </p:nvSpPr>
        <p:spPr>
          <a:xfrm>
            <a:off x="6053800" y="1980306"/>
            <a:ext cx="2252700" cy="7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2" name="Google Shape;632;p38"/>
          <p:cNvSpPr txBox="1">
            <a:spLocks noGrp="1"/>
          </p:cNvSpPr>
          <p:nvPr>
            <p:ph type="subTitle" idx="5"/>
          </p:nvPr>
        </p:nvSpPr>
        <p:spPr>
          <a:xfrm>
            <a:off x="837486" y="2883910"/>
            <a:ext cx="2250600" cy="4572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633" name="Google Shape;633;p38"/>
          <p:cNvSpPr txBox="1">
            <a:spLocks noGrp="1"/>
          </p:cNvSpPr>
          <p:nvPr>
            <p:ph type="subTitle" idx="6"/>
          </p:nvPr>
        </p:nvSpPr>
        <p:spPr>
          <a:xfrm>
            <a:off x="837486" y="3341102"/>
            <a:ext cx="2250600" cy="7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4" name="Google Shape;634;p38"/>
          <p:cNvSpPr txBox="1">
            <a:spLocks noGrp="1"/>
          </p:cNvSpPr>
          <p:nvPr>
            <p:ph type="subTitle" idx="7"/>
          </p:nvPr>
        </p:nvSpPr>
        <p:spPr>
          <a:xfrm>
            <a:off x="6053802" y="2883910"/>
            <a:ext cx="2252700" cy="457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635" name="Google Shape;635;p38"/>
          <p:cNvSpPr txBox="1">
            <a:spLocks noGrp="1"/>
          </p:cNvSpPr>
          <p:nvPr>
            <p:ph type="subTitle" idx="8"/>
          </p:nvPr>
        </p:nvSpPr>
        <p:spPr>
          <a:xfrm>
            <a:off x="6053800" y="3341102"/>
            <a:ext cx="2252700" cy="7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6" name="Google Shape;636;p38"/>
          <p:cNvSpPr txBox="1">
            <a:spLocks noGrp="1"/>
          </p:cNvSpPr>
          <p:nvPr>
            <p:ph type="title"/>
          </p:nvPr>
        </p:nvSpPr>
        <p:spPr>
          <a:xfrm>
            <a:off x="819500" y="540000"/>
            <a:ext cx="760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p5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37" name="Google Shape;37;p5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" name="Google Shape;38;p5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39" name="Google Shape;39;p5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0" name="Google Shape;40;p5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1" name="Google Shape;41;p5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42;p5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1022350" y="540000"/>
            <a:ext cx="7401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1"/>
          </p:nvPr>
        </p:nvSpPr>
        <p:spPr>
          <a:xfrm>
            <a:off x="1761050" y="3128070"/>
            <a:ext cx="2846700" cy="11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2"/>
          </p:nvPr>
        </p:nvSpPr>
        <p:spPr>
          <a:xfrm>
            <a:off x="4843325" y="3128070"/>
            <a:ext cx="2846700" cy="11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3"/>
          </p:nvPr>
        </p:nvSpPr>
        <p:spPr>
          <a:xfrm>
            <a:off x="1761055" y="2663399"/>
            <a:ext cx="2846700" cy="457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ubTitle" idx="4"/>
          </p:nvPr>
        </p:nvSpPr>
        <p:spPr>
          <a:xfrm>
            <a:off x="4843330" y="2663399"/>
            <a:ext cx="2846700" cy="457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5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7" name="Google Shape;657;p40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658" name="Google Shape;658;p40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59" name="Google Shape;659;p40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660" name="Google Shape;660;p40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61" name="Google Shape;661;p40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62" name="Google Shape;662;p40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63" name="Google Shape;663;p40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4" name="Google Shape;664;p40"/>
          <p:cNvSpPr txBox="1">
            <a:spLocks noGrp="1"/>
          </p:cNvSpPr>
          <p:nvPr>
            <p:ph type="title"/>
          </p:nvPr>
        </p:nvSpPr>
        <p:spPr>
          <a:xfrm>
            <a:off x="1028855" y="1576441"/>
            <a:ext cx="2216400" cy="457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65" name="Google Shape;665;p40"/>
          <p:cNvSpPr txBox="1">
            <a:spLocks noGrp="1"/>
          </p:cNvSpPr>
          <p:nvPr>
            <p:ph type="subTitle" idx="1"/>
          </p:nvPr>
        </p:nvSpPr>
        <p:spPr>
          <a:xfrm>
            <a:off x="1029038" y="2038919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6" name="Google Shape;666;p40"/>
          <p:cNvSpPr txBox="1">
            <a:spLocks noGrp="1"/>
          </p:cNvSpPr>
          <p:nvPr>
            <p:ph type="title" idx="2"/>
          </p:nvPr>
        </p:nvSpPr>
        <p:spPr>
          <a:xfrm>
            <a:off x="3618215" y="1576441"/>
            <a:ext cx="2216400" cy="4572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67" name="Google Shape;667;p40"/>
          <p:cNvSpPr txBox="1">
            <a:spLocks noGrp="1"/>
          </p:cNvSpPr>
          <p:nvPr>
            <p:ph type="subTitle" idx="3"/>
          </p:nvPr>
        </p:nvSpPr>
        <p:spPr>
          <a:xfrm>
            <a:off x="3618215" y="2038919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8" name="Google Shape;668;p40"/>
          <p:cNvSpPr txBox="1">
            <a:spLocks noGrp="1"/>
          </p:cNvSpPr>
          <p:nvPr>
            <p:ph type="title" idx="4"/>
          </p:nvPr>
        </p:nvSpPr>
        <p:spPr>
          <a:xfrm>
            <a:off x="1029041" y="3036994"/>
            <a:ext cx="2216400" cy="457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69" name="Google Shape;669;p40"/>
          <p:cNvSpPr txBox="1">
            <a:spLocks noGrp="1"/>
          </p:cNvSpPr>
          <p:nvPr>
            <p:ph type="subTitle" idx="5"/>
          </p:nvPr>
        </p:nvSpPr>
        <p:spPr>
          <a:xfrm>
            <a:off x="1029038" y="3499416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0" name="Google Shape;670;p40"/>
          <p:cNvSpPr txBox="1">
            <a:spLocks noGrp="1"/>
          </p:cNvSpPr>
          <p:nvPr>
            <p:ph type="title" idx="6"/>
          </p:nvPr>
        </p:nvSpPr>
        <p:spPr>
          <a:xfrm>
            <a:off x="3618215" y="3036994"/>
            <a:ext cx="2216400" cy="4572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71" name="Google Shape;671;p40"/>
          <p:cNvSpPr txBox="1">
            <a:spLocks noGrp="1"/>
          </p:cNvSpPr>
          <p:nvPr>
            <p:ph type="subTitle" idx="7"/>
          </p:nvPr>
        </p:nvSpPr>
        <p:spPr>
          <a:xfrm>
            <a:off x="3618215" y="3499416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2" name="Google Shape;672;p40"/>
          <p:cNvSpPr txBox="1">
            <a:spLocks noGrp="1"/>
          </p:cNvSpPr>
          <p:nvPr>
            <p:ph type="title" idx="8"/>
          </p:nvPr>
        </p:nvSpPr>
        <p:spPr>
          <a:xfrm>
            <a:off x="6207575" y="1576441"/>
            <a:ext cx="2216400" cy="4572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73" name="Google Shape;673;p40"/>
          <p:cNvSpPr txBox="1">
            <a:spLocks noGrp="1"/>
          </p:cNvSpPr>
          <p:nvPr>
            <p:ph type="subTitle" idx="9"/>
          </p:nvPr>
        </p:nvSpPr>
        <p:spPr>
          <a:xfrm>
            <a:off x="6207575" y="2038919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4" name="Google Shape;674;p40"/>
          <p:cNvSpPr txBox="1">
            <a:spLocks noGrp="1"/>
          </p:cNvSpPr>
          <p:nvPr>
            <p:ph type="title" idx="13"/>
          </p:nvPr>
        </p:nvSpPr>
        <p:spPr>
          <a:xfrm>
            <a:off x="6207575" y="3036994"/>
            <a:ext cx="2216400" cy="457200"/>
          </a:xfrm>
          <a:prstGeom prst="rect">
            <a:avLst/>
          </a:prstGeom>
          <a:solidFill>
            <a:schemeClr val="accent4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32352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75" name="Google Shape;675;p40"/>
          <p:cNvSpPr txBox="1">
            <a:spLocks noGrp="1"/>
          </p:cNvSpPr>
          <p:nvPr>
            <p:ph type="subTitle" idx="14"/>
          </p:nvPr>
        </p:nvSpPr>
        <p:spPr>
          <a:xfrm>
            <a:off x="6207575" y="3499416"/>
            <a:ext cx="2216400" cy="7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6" name="Google Shape;676;p40"/>
          <p:cNvSpPr txBox="1">
            <a:spLocks noGrp="1"/>
          </p:cNvSpPr>
          <p:nvPr>
            <p:ph type="title" idx="15"/>
          </p:nvPr>
        </p:nvSpPr>
        <p:spPr>
          <a:xfrm>
            <a:off x="819500" y="540000"/>
            <a:ext cx="760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77" name="Google Shape;677;p40"/>
          <p:cNvGrpSpPr/>
          <p:nvPr/>
        </p:nvGrpSpPr>
        <p:grpSpPr>
          <a:xfrm>
            <a:off x="819514" y="615172"/>
            <a:ext cx="7655783" cy="3901302"/>
            <a:chOff x="1087138" y="-2674713"/>
            <a:chExt cx="11928612" cy="6078688"/>
          </a:xfrm>
        </p:grpSpPr>
        <p:sp>
          <p:nvSpPr>
            <p:cNvPr id="678" name="Google Shape;678;p40"/>
            <p:cNvSpPr/>
            <p:nvPr/>
          </p:nvSpPr>
          <p:spPr>
            <a:xfrm>
              <a:off x="1087138" y="3076982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0"/>
            <p:cNvSpPr/>
            <p:nvPr/>
          </p:nvSpPr>
          <p:spPr>
            <a:xfrm>
              <a:off x="12585479" y="-2674713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8" name="Google Shape;758;p46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759" name="Google Shape;759;p46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0" name="Google Shape;760;p46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761" name="Google Shape;761;p46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62" name="Google Shape;762;p46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63" name="Google Shape;763;p46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64" name="Google Shape;764;p46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5" name="Google Shape;765;p46"/>
          <p:cNvSpPr txBox="1">
            <a:spLocks noGrp="1"/>
          </p:cNvSpPr>
          <p:nvPr>
            <p:ph type="title"/>
          </p:nvPr>
        </p:nvSpPr>
        <p:spPr>
          <a:xfrm>
            <a:off x="819500" y="540000"/>
            <a:ext cx="68325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6" name="Google Shape;766;p46"/>
          <p:cNvSpPr/>
          <p:nvPr/>
        </p:nvSpPr>
        <p:spPr>
          <a:xfrm>
            <a:off x="7652149" y="430825"/>
            <a:ext cx="1186500" cy="42777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7" name="Google Shape;767;p46"/>
          <p:cNvGrpSpPr/>
          <p:nvPr/>
        </p:nvGrpSpPr>
        <p:grpSpPr>
          <a:xfrm>
            <a:off x="7739888" y="1055113"/>
            <a:ext cx="940702" cy="3359942"/>
            <a:chOff x="2476113" y="1523363"/>
            <a:chExt cx="940702" cy="3359942"/>
          </a:xfrm>
        </p:grpSpPr>
        <p:sp>
          <p:nvSpPr>
            <p:cNvPr id="768" name="Google Shape;768;p46"/>
            <p:cNvSpPr/>
            <p:nvPr/>
          </p:nvSpPr>
          <p:spPr>
            <a:xfrm>
              <a:off x="2476113" y="3244157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6"/>
            <p:cNvSpPr/>
            <p:nvPr/>
          </p:nvSpPr>
          <p:spPr>
            <a:xfrm>
              <a:off x="2636312" y="1523363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6"/>
            <p:cNvSpPr/>
            <p:nvPr/>
          </p:nvSpPr>
          <p:spPr>
            <a:xfrm>
              <a:off x="3171223" y="3449756"/>
              <a:ext cx="245592" cy="239765"/>
            </a:xfrm>
            <a:custGeom>
              <a:avLst/>
              <a:gdLst/>
              <a:ahLst/>
              <a:cxnLst/>
              <a:rect l="l" t="t" r="r" b="b"/>
              <a:pathLst>
                <a:path w="8387" h="8188" extrusionOk="0">
                  <a:moveTo>
                    <a:pt x="5276" y="1"/>
                  </a:moveTo>
                  <a:cubicBezTo>
                    <a:pt x="5181" y="1"/>
                    <a:pt x="5082" y="46"/>
                    <a:pt x="5028" y="141"/>
                  </a:cubicBezTo>
                  <a:cubicBezTo>
                    <a:pt x="4103" y="2126"/>
                    <a:pt x="3334" y="2848"/>
                    <a:pt x="1653" y="2848"/>
                  </a:cubicBezTo>
                  <a:cubicBezTo>
                    <a:pt x="1272" y="2848"/>
                    <a:pt x="845" y="2811"/>
                    <a:pt x="358" y="2743"/>
                  </a:cubicBezTo>
                  <a:cubicBezTo>
                    <a:pt x="346" y="2742"/>
                    <a:pt x="334" y="2741"/>
                    <a:pt x="323" y="2741"/>
                  </a:cubicBezTo>
                  <a:cubicBezTo>
                    <a:pt x="53" y="2741"/>
                    <a:pt x="0" y="3115"/>
                    <a:pt x="224" y="3243"/>
                  </a:cubicBezTo>
                  <a:cubicBezTo>
                    <a:pt x="2659" y="4377"/>
                    <a:pt x="3193" y="5278"/>
                    <a:pt x="2826" y="7913"/>
                  </a:cubicBezTo>
                  <a:cubicBezTo>
                    <a:pt x="2806" y="8091"/>
                    <a:pt x="2939" y="8187"/>
                    <a:pt x="3078" y="8187"/>
                  </a:cubicBezTo>
                  <a:cubicBezTo>
                    <a:pt x="3174" y="8187"/>
                    <a:pt x="3272" y="8142"/>
                    <a:pt x="3327" y="8047"/>
                  </a:cubicBezTo>
                  <a:cubicBezTo>
                    <a:pt x="4251" y="6061"/>
                    <a:pt x="5021" y="5340"/>
                    <a:pt x="6701" y="5340"/>
                  </a:cubicBezTo>
                  <a:cubicBezTo>
                    <a:pt x="7082" y="5340"/>
                    <a:pt x="7510" y="5377"/>
                    <a:pt x="7997" y="5445"/>
                  </a:cubicBezTo>
                  <a:cubicBezTo>
                    <a:pt x="8008" y="5446"/>
                    <a:pt x="8020" y="5447"/>
                    <a:pt x="8031" y="5447"/>
                  </a:cubicBezTo>
                  <a:cubicBezTo>
                    <a:pt x="8304" y="5447"/>
                    <a:pt x="8386" y="5073"/>
                    <a:pt x="8130" y="4944"/>
                  </a:cubicBezTo>
                  <a:cubicBezTo>
                    <a:pt x="5695" y="3810"/>
                    <a:pt x="5161" y="2910"/>
                    <a:pt x="5528" y="274"/>
                  </a:cubicBezTo>
                  <a:cubicBezTo>
                    <a:pt x="5548" y="97"/>
                    <a:pt x="5415" y="1"/>
                    <a:pt x="52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6"/>
            <p:cNvSpPr/>
            <p:nvPr/>
          </p:nvSpPr>
          <p:spPr>
            <a:xfrm>
              <a:off x="2581336" y="4762983"/>
              <a:ext cx="122752" cy="120322"/>
            </a:xfrm>
            <a:custGeom>
              <a:avLst/>
              <a:gdLst/>
              <a:ahLst/>
              <a:cxnLst/>
              <a:rect l="l" t="t" r="r" b="b"/>
              <a:pathLst>
                <a:path w="4192" h="4109" extrusionOk="0">
                  <a:moveTo>
                    <a:pt x="2650" y="0"/>
                  </a:moveTo>
                  <a:cubicBezTo>
                    <a:pt x="2605" y="0"/>
                    <a:pt x="2561" y="19"/>
                    <a:pt x="2536" y="56"/>
                  </a:cubicBezTo>
                  <a:cubicBezTo>
                    <a:pt x="2095" y="1048"/>
                    <a:pt x="1700" y="1402"/>
                    <a:pt x="826" y="1402"/>
                  </a:cubicBezTo>
                  <a:cubicBezTo>
                    <a:pt x="641" y="1402"/>
                    <a:pt x="434" y="1387"/>
                    <a:pt x="201" y="1357"/>
                  </a:cubicBezTo>
                  <a:cubicBezTo>
                    <a:pt x="34" y="1357"/>
                    <a:pt x="1" y="1558"/>
                    <a:pt x="134" y="1624"/>
                  </a:cubicBezTo>
                  <a:cubicBezTo>
                    <a:pt x="1335" y="2158"/>
                    <a:pt x="1602" y="2625"/>
                    <a:pt x="1435" y="3959"/>
                  </a:cubicBezTo>
                  <a:cubicBezTo>
                    <a:pt x="1435" y="4056"/>
                    <a:pt x="1503" y="4108"/>
                    <a:pt x="1566" y="4108"/>
                  </a:cubicBezTo>
                  <a:cubicBezTo>
                    <a:pt x="1612" y="4108"/>
                    <a:pt x="1655" y="4082"/>
                    <a:pt x="1669" y="4026"/>
                  </a:cubicBezTo>
                  <a:cubicBezTo>
                    <a:pt x="2109" y="3035"/>
                    <a:pt x="2504" y="2680"/>
                    <a:pt x="3379" y="2680"/>
                  </a:cubicBezTo>
                  <a:cubicBezTo>
                    <a:pt x="3564" y="2680"/>
                    <a:pt x="3770" y="2696"/>
                    <a:pt x="4004" y="2725"/>
                  </a:cubicBezTo>
                  <a:cubicBezTo>
                    <a:pt x="4020" y="2733"/>
                    <a:pt x="4035" y="2737"/>
                    <a:pt x="4050" y="2737"/>
                  </a:cubicBezTo>
                  <a:cubicBezTo>
                    <a:pt x="4151" y="2737"/>
                    <a:pt x="4191" y="2550"/>
                    <a:pt x="4104" y="2492"/>
                  </a:cubicBezTo>
                  <a:cubicBezTo>
                    <a:pt x="2869" y="1924"/>
                    <a:pt x="2636" y="1491"/>
                    <a:pt x="2803" y="157"/>
                  </a:cubicBezTo>
                  <a:cubicBezTo>
                    <a:pt x="2803" y="52"/>
                    <a:pt x="2725" y="0"/>
                    <a:pt x="26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6"/>
            <p:cNvSpPr/>
            <p:nvPr/>
          </p:nvSpPr>
          <p:spPr>
            <a:xfrm rot="-1377309">
              <a:off x="3189887" y="4482803"/>
              <a:ext cx="122864" cy="120697"/>
            </a:xfrm>
            <a:custGeom>
              <a:avLst/>
              <a:gdLst/>
              <a:ahLst/>
              <a:cxnLst/>
              <a:rect l="l" t="t" r="r" b="b"/>
              <a:pathLst>
                <a:path w="4196" h="4122" extrusionOk="0">
                  <a:moveTo>
                    <a:pt x="2658" y="1"/>
                  </a:moveTo>
                  <a:cubicBezTo>
                    <a:pt x="2610" y="1"/>
                    <a:pt x="2562" y="27"/>
                    <a:pt x="2535" y="81"/>
                  </a:cubicBezTo>
                  <a:cubicBezTo>
                    <a:pt x="2095" y="1072"/>
                    <a:pt x="1700" y="1427"/>
                    <a:pt x="825" y="1427"/>
                  </a:cubicBezTo>
                  <a:cubicBezTo>
                    <a:pt x="640" y="1427"/>
                    <a:pt x="433" y="1411"/>
                    <a:pt x="200" y="1382"/>
                  </a:cubicBezTo>
                  <a:cubicBezTo>
                    <a:pt x="33" y="1382"/>
                    <a:pt x="0" y="1582"/>
                    <a:pt x="134" y="1615"/>
                  </a:cubicBezTo>
                  <a:cubicBezTo>
                    <a:pt x="1334" y="2182"/>
                    <a:pt x="1601" y="2616"/>
                    <a:pt x="1434" y="3950"/>
                  </a:cubicBezTo>
                  <a:cubicBezTo>
                    <a:pt x="1434" y="4056"/>
                    <a:pt x="1515" y="4121"/>
                    <a:pt x="1582" y="4121"/>
                  </a:cubicBezTo>
                  <a:cubicBezTo>
                    <a:pt x="1621" y="4121"/>
                    <a:pt x="1656" y="4099"/>
                    <a:pt x="1668" y="4050"/>
                  </a:cubicBezTo>
                  <a:cubicBezTo>
                    <a:pt x="2108" y="3059"/>
                    <a:pt x="2503" y="2704"/>
                    <a:pt x="3378" y="2704"/>
                  </a:cubicBezTo>
                  <a:cubicBezTo>
                    <a:pt x="3563" y="2704"/>
                    <a:pt x="3770" y="2720"/>
                    <a:pt x="4003" y="2749"/>
                  </a:cubicBezTo>
                  <a:cubicBezTo>
                    <a:pt x="4013" y="2752"/>
                    <a:pt x="4023" y="2753"/>
                    <a:pt x="4032" y="2753"/>
                  </a:cubicBezTo>
                  <a:cubicBezTo>
                    <a:pt x="4146" y="2753"/>
                    <a:pt x="4195" y="2577"/>
                    <a:pt x="4103" y="2516"/>
                  </a:cubicBezTo>
                  <a:cubicBezTo>
                    <a:pt x="2869" y="1949"/>
                    <a:pt x="2635" y="1515"/>
                    <a:pt x="2802" y="181"/>
                  </a:cubicBezTo>
                  <a:cubicBezTo>
                    <a:pt x="2802" y="61"/>
                    <a:pt x="2730" y="1"/>
                    <a:pt x="26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7_1_1_1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1" name="Google Shape;791;p48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792" name="Google Shape;792;p48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3" name="Google Shape;793;p48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794" name="Google Shape;794;p48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95" name="Google Shape;795;p48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96" name="Google Shape;796;p48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97" name="Google Shape;797;p48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8" name="Google Shape;798;p48"/>
          <p:cNvSpPr txBox="1">
            <a:spLocks noGrp="1"/>
          </p:cNvSpPr>
          <p:nvPr>
            <p:ph type="title"/>
          </p:nvPr>
        </p:nvSpPr>
        <p:spPr>
          <a:xfrm>
            <a:off x="823550" y="540000"/>
            <a:ext cx="66264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9" name="Google Shape;799;p48"/>
          <p:cNvSpPr/>
          <p:nvPr/>
        </p:nvSpPr>
        <p:spPr>
          <a:xfrm>
            <a:off x="7652149" y="430825"/>
            <a:ext cx="1186500" cy="42777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0" name="Google Shape;800;p48"/>
          <p:cNvGrpSpPr/>
          <p:nvPr/>
        </p:nvGrpSpPr>
        <p:grpSpPr>
          <a:xfrm>
            <a:off x="7814750" y="1003300"/>
            <a:ext cx="885976" cy="3455280"/>
            <a:chOff x="7814750" y="1003300"/>
            <a:chExt cx="885976" cy="3455280"/>
          </a:xfrm>
        </p:grpSpPr>
        <p:sp>
          <p:nvSpPr>
            <p:cNvPr id="801" name="Google Shape;801;p48"/>
            <p:cNvSpPr/>
            <p:nvPr/>
          </p:nvSpPr>
          <p:spPr>
            <a:xfrm>
              <a:off x="7896900" y="1003300"/>
              <a:ext cx="428983" cy="40768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8"/>
            <p:cNvSpPr/>
            <p:nvPr/>
          </p:nvSpPr>
          <p:spPr>
            <a:xfrm>
              <a:off x="7814750" y="412142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8164850" y="3166387"/>
              <a:ext cx="535876" cy="509346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8"/>
            <p:cNvSpPr/>
            <p:nvPr/>
          </p:nvSpPr>
          <p:spPr>
            <a:xfrm>
              <a:off x="7929838" y="2064673"/>
              <a:ext cx="190411" cy="1809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8"/>
            <p:cNvSpPr/>
            <p:nvPr/>
          </p:nvSpPr>
          <p:spPr>
            <a:xfrm>
              <a:off x="8325871" y="2331751"/>
              <a:ext cx="235074" cy="223405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CUSTOM_20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7" name="Google Shape;807;p49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808" name="Google Shape;808;p49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9" name="Google Shape;809;p49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810" name="Google Shape;810;p4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11" name="Google Shape;811;p4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2" name="Google Shape;812;p4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13" name="Google Shape;813;p49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4" name="Google Shape;814;p49"/>
          <p:cNvSpPr txBox="1">
            <a:spLocks noGrp="1"/>
          </p:cNvSpPr>
          <p:nvPr>
            <p:ph type="title"/>
          </p:nvPr>
        </p:nvSpPr>
        <p:spPr>
          <a:xfrm>
            <a:off x="1904725" y="1661038"/>
            <a:ext cx="5334300" cy="552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15" name="Google Shape;815;p49"/>
          <p:cNvSpPr txBox="1">
            <a:spLocks noGrp="1"/>
          </p:cNvSpPr>
          <p:nvPr>
            <p:ph type="subTitle" idx="1"/>
          </p:nvPr>
        </p:nvSpPr>
        <p:spPr>
          <a:xfrm>
            <a:off x="1904975" y="2213163"/>
            <a:ext cx="5334300" cy="12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16" name="Google Shape;816;p49"/>
          <p:cNvGrpSpPr/>
          <p:nvPr/>
        </p:nvGrpSpPr>
        <p:grpSpPr>
          <a:xfrm>
            <a:off x="630175" y="4211549"/>
            <a:ext cx="8198700" cy="508200"/>
            <a:chOff x="630175" y="4211549"/>
            <a:chExt cx="8198700" cy="508200"/>
          </a:xfrm>
        </p:grpSpPr>
        <p:sp>
          <p:nvSpPr>
            <p:cNvPr id="817" name="Google Shape;817;p49"/>
            <p:cNvSpPr/>
            <p:nvPr/>
          </p:nvSpPr>
          <p:spPr>
            <a:xfrm>
              <a:off x="630175" y="4211549"/>
              <a:ext cx="8198700" cy="5082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9"/>
            <p:cNvSpPr/>
            <p:nvPr/>
          </p:nvSpPr>
          <p:spPr>
            <a:xfrm>
              <a:off x="148077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9"/>
            <p:cNvSpPr/>
            <p:nvPr/>
          </p:nvSpPr>
          <p:spPr>
            <a:xfrm>
              <a:off x="264625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49"/>
            <p:cNvSpPr/>
            <p:nvPr/>
          </p:nvSpPr>
          <p:spPr>
            <a:xfrm>
              <a:off x="381172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9"/>
            <p:cNvSpPr/>
            <p:nvPr/>
          </p:nvSpPr>
          <p:spPr>
            <a:xfrm>
              <a:off x="497720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49"/>
            <p:cNvSpPr/>
            <p:nvPr/>
          </p:nvSpPr>
          <p:spPr>
            <a:xfrm>
              <a:off x="6142675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49"/>
            <p:cNvSpPr/>
            <p:nvPr/>
          </p:nvSpPr>
          <p:spPr>
            <a:xfrm>
              <a:off x="7308150" y="42840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8"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6" name="Google Shape;886;p53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887" name="Google Shape;887;p53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88" name="Google Shape;888;p53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889" name="Google Shape;889;p53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90" name="Google Shape;890;p53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91" name="Google Shape;891;p53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92" name="Google Shape;892;p53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8_1"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4" name="Google Shape;894;p54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895" name="Google Shape;895;p54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6" name="Google Shape;896;p54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897" name="Google Shape;897;p54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98" name="Google Shape;898;p54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99" name="Google Shape;899;p54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0" name="Google Shape;900;p54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1" name="Google Shape;901;p54"/>
          <p:cNvSpPr/>
          <p:nvPr/>
        </p:nvSpPr>
        <p:spPr>
          <a:xfrm>
            <a:off x="3691050" y="1414675"/>
            <a:ext cx="5138100" cy="3294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2" name="Google Shape;902;p54"/>
          <p:cNvSpPr/>
          <p:nvPr/>
        </p:nvSpPr>
        <p:spPr>
          <a:xfrm>
            <a:off x="630450" y="1113475"/>
            <a:ext cx="8198700" cy="4395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03" name="Google Shape;903;p54"/>
          <p:cNvGrpSpPr/>
          <p:nvPr/>
        </p:nvGrpSpPr>
        <p:grpSpPr>
          <a:xfrm>
            <a:off x="1491282" y="1158871"/>
            <a:ext cx="6165551" cy="326993"/>
            <a:chOff x="1491282" y="4283071"/>
            <a:chExt cx="6165551" cy="326993"/>
          </a:xfrm>
        </p:grpSpPr>
        <p:sp>
          <p:nvSpPr>
            <p:cNvPr id="904" name="Google Shape;904;p54"/>
            <p:cNvSpPr/>
            <p:nvPr/>
          </p:nvSpPr>
          <p:spPr>
            <a:xfrm>
              <a:off x="14912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4"/>
            <p:cNvSpPr/>
            <p:nvPr/>
          </p:nvSpPr>
          <p:spPr>
            <a:xfrm>
              <a:off x="26577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4"/>
            <p:cNvSpPr/>
            <p:nvPr/>
          </p:nvSpPr>
          <p:spPr>
            <a:xfrm>
              <a:off x="382423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4"/>
            <p:cNvSpPr/>
            <p:nvPr/>
          </p:nvSpPr>
          <p:spPr>
            <a:xfrm>
              <a:off x="499070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4"/>
            <p:cNvSpPr/>
            <p:nvPr/>
          </p:nvSpPr>
          <p:spPr>
            <a:xfrm>
              <a:off x="61571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54"/>
            <p:cNvSpPr/>
            <p:nvPr/>
          </p:nvSpPr>
          <p:spPr>
            <a:xfrm>
              <a:off x="73236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8_1_1"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" name="Google Shape;911;p55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912" name="Google Shape;912;p55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3" name="Google Shape;913;p55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914" name="Google Shape;914;p55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15" name="Google Shape;915;p55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16" name="Google Shape;916;p55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7" name="Google Shape;917;p55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8" name="Google Shape;918;p55"/>
          <p:cNvSpPr/>
          <p:nvPr/>
        </p:nvSpPr>
        <p:spPr>
          <a:xfrm>
            <a:off x="636600" y="434050"/>
            <a:ext cx="2607600" cy="4276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6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50" name="Google Shape;50;p6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" name="Google Shape;51;p6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52" name="Google Shape;52;p6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53" name="Google Shape;53;p6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4" name="Google Shape;54;p6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" name="Google Shape;55;p6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1024825" y="540000"/>
            <a:ext cx="7399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7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59" name="Google Shape;59;p7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" name="Google Shape;60;p7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61" name="Google Shape;61;p7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2" name="Google Shape;62;p7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3" name="Google Shape;63;p7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" name="Google Shape;64;p7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926775" y="1665000"/>
            <a:ext cx="3027900" cy="1813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body" idx="1"/>
          </p:nvPr>
        </p:nvSpPr>
        <p:spPr>
          <a:xfrm>
            <a:off x="4147600" y="1387000"/>
            <a:ext cx="4276500" cy="24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115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1115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5pPr>
            <a:lvl6pPr marL="2743200" lvl="5" indent="-31115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6pPr>
            <a:lvl7pPr marL="3200400" lvl="6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7pPr>
            <a:lvl8pPr marL="3657600" lvl="7" indent="-31115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8pPr>
            <a:lvl9pPr marL="4114800" lvl="8" indent="-31115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9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78" name="Google Shape;78;p9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" name="Google Shape;79;p9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80" name="Google Shape;80;p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1" name="Google Shape;81;p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2" name="Google Shape;82;p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9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9"/>
          <p:cNvSpPr txBox="1">
            <a:spLocks noGrp="1"/>
          </p:cNvSpPr>
          <p:nvPr>
            <p:ph type="title"/>
          </p:nvPr>
        </p:nvSpPr>
        <p:spPr>
          <a:xfrm>
            <a:off x="4244050" y="1665475"/>
            <a:ext cx="4172700" cy="5523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ubTitle" idx="1"/>
          </p:nvPr>
        </p:nvSpPr>
        <p:spPr>
          <a:xfrm>
            <a:off x="4244250" y="2217600"/>
            <a:ext cx="4172700" cy="16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13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116" name="Google Shape;116;p13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7" name="Google Shape;117;p13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118" name="Google Shape;118;p13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9" name="Google Shape;119;p13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0" name="Google Shape;120;p13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1" name="Google Shape;121;p13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13"/>
          <p:cNvSpPr txBox="1">
            <a:spLocks noGrp="1"/>
          </p:cNvSpPr>
          <p:nvPr>
            <p:ph type="subTitle" idx="1"/>
          </p:nvPr>
        </p:nvSpPr>
        <p:spPr>
          <a:xfrm>
            <a:off x="2014861" y="1669600"/>
            <a:ext cx="2445300" cy="4077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subTitle" idx="2"/>
          </p:nvPr>
        </p:nvSpPr>
        <p:spPr>
          <a:xfrm>
            <a:off x="2013476" y="2018275"/>
            <a:ext cx="2445300" cy="881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title" hasCustomPrompt="1"/>
          </p:nvPr>
        </p:nvSpPr>
        <p:spPr>
          <a:xfrm>
            <a:off x="1036901" y="1669600"/>
            <a:ext cx="969300" cy="12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3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25" name="Google Shape;125;p13"/>
          <p:cNvSpPr txBox="1">
            <a:spLocks noGrp="1"/>
          </p:cNvSpPr>
          <p:nvPr>
            <p:ph type="subTitle" idx="3"/>
          </p:nvPr>
        </p:nvSpPr>
        <p:spPr>
          <a:xfrm>
            <a:off x="2013486" y="3021225"/>
            <a:ext cx="2445300" cy="4077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subTitle" idx="4"/>
          </p:nvPr>
        </p:nvSpPr>
        <p:spPr>
          <a:xfrm>
            <a:off x="2013476" y="3368313"/>
            <a:ext cx="2445300" cy="881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title" idx="5" hasCustomPrompt="1"/>
          </p:nvPr>
        </p:nvSpPr>
        <p:spPr>
          <a:xfrm>
            <a:off x="1036901" y="3021225"/>
            <a:ext cx="969300" cy="12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3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28" name="Google Shape;128;p13"/>
          <p:cNvSpPr txBox="1">
            <a:spLocks noGrp="1"/>
          </p:cNvSpPr>
          <p:nvPr>
            <p:ph type="subTitle" idx="6"/>
          </p:nvPr>
        </p:nvSpPr>
        <p:spPr>
          <a:xfrm>
            <a:off x="5969309" y="1669600"/>
            <a:ext cx="2445300" cy="4077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7"/>
          </p:nvPr>
        </p:nvSpPr>
        <p:spPr>
          <a:xfrm>
            <a:off x="5967924" y="2018275"/>
            <a:ext cx="2445300" cy="881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title" idx="8" hasCustomPrompt="1"/>
          </p:nvPr>
        </p:nvSpPr>
        <p:spPr>
          <a:xfrm>
            <a:off x="4998649" y="1669600"/>
            <a:ext cx="969300" cy="12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3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31" name="Google Shape;131;p13"/>
          <p:cNvSpPr txBox="1">
            <a:spLocks noGrp="1"/>
          </p:cNvSpPr>
          <p:nvPr>
            <p:ph type="subTitle" idx="9"/>
          </p:nvPr>
        </p:nvSpPr>
        <p:spPr>
          <a:xfrm>
            <a:off x="5969374" y="3021225"/>
            <a:ext cx="2445300" cy="4077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0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2" name="Google Shape;132;p13"/>
          <p:cNvSpPr txBox="1">
            <a:spLocks noGrp="1"/>
          </p:cNvSpPr>
          <p:nvPr>
            <p:ph type="subTitle" idx="13"/>
          </p:nvPr>
        </p:nvSpPr>
        <p:spPr>
          <a:xfrm>
            <a:off x="5969374" y="3368300"/>
            <a:ext cx="2445300" cy="881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14" hasCustomPrompt="1"/>
          </p:nvPr>
        </p:nvSpPr>
        <p:spPr>
          <a:xfrm>
            <a:off x="4998649" y="3021225"/>
            <a:ext cx="969300" cy="12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3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15"/>
          </p:nvPr>
        </p:nvSpPr>
        <p:spPr>
          <a:xfrm>
            <a:off x="1024825" y="540000"/>
            <a:ext cx="4759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15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182" name="Google Shape;182;p15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3" name="Google Shape;183;p15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184" name="Google Shape;184;p15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85" name="Google Shape;185;p15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86" name="Google Shape;186;p15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7" name="Google Shape;187;p15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15"/>
          <p:cNvSpPr txBox="1">
            <a:spLocks noGrp="1"/>
          </p:cNvSpPr>
          <p:nvPr>
            <p:ph type="title"/>
          </p:nvPr>
        </p:nvSpPr>
        <p:spPr>
          <a:xfrm>
            <a:off x="3523857" y="2801550"/>
            <a:ext cx="4907400" cy="4572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89" name="Google Shape;189;p15"/>
          <p:cNvSpPr txBox="1">
            <a:spLocks noGrp="1"/>
          </p:cNvSpPr>
          <p:nvPr>
            <p:ph type="subTitle" idx="1"/>
          </p:nvPr>
        </p:nvSpPr>
        <p:spPr>
          <a:xfrm>
            <a:off x="3523825" y="957475"/>
            <a:ext cx="4907400" cy="1844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0" name="Google Shape;190;p15"/>
          <p:cNvSpPr/>
          <p:nvPr/>
        </p:nvSpPr>
        <p:spPr>
          <a:xfrm>
            <a:off x="630200" y="4205478"/>
            <a:ext cx="8198700" cy="5079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1" name="Google Shape;191;p15"/>
          <p:cNvGrpSpPr/>
          <p:nvPr/>
        </p:nvGrpSpPr>
        <p:grpSpPr>
          <a:xfrm>
            <a:off x="1491282" y="4283071"/>
            <a:ext cx="6165551" cy="326993"/>
            <a:chOff x="1491282" y="4283071"/>
            <a:chExt cx="6165551" cy="326993"/>
          </a:xfrm>
        </p:grpSpPr>
        <p:sp>
          <p:nvSpPr>
            <p:cNvPr id="192" name="Google Shape;192;p15"/>
            <p:cNvSpPr/>
            <p:nvPr/>
          </p:nvSpPr>
          <p:spPr>
            <a:xfrm>
              <a:off x="14912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26577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382423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499070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5"/>
            <p:cNvSpPr/>
            <p:nvPr/>
          </p:nvSpPr>
          <p:spPr>
            <a:xfrm>
              <a:off x="61571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5"/>
            <p:cNvSpPr/>
            <p:nvPr/>
          </p:nvSpPr>
          <p:spPr>
            <a:xfrm>
              <a:off x="73236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oogle Shape;209;p17"/>
          <p:cNvGrpSpPr/>
          <p:nvPr/>
        </p:nvGrpSpPr>
        <p:grpSpPr>
          <a:xfrm>
            <a:off x="150" y="-6025"/>
            <a:ext cx="8828400" cy="5143500"/>
            <a:chOff x="150" y="-6025"/>
            <a:chExt cx="8828400" cy="5143500"/>
          </a:xfrm>
        </p:grpSpPr>
        <p:sp>
          <p:nvSpPr>
            <p:cNvPr id="210" name="Google Shape;210;p17"/>
            <p:cNvSpPr/>
            <p:nvPr/>
          </p:nvSpPr>
          <p:spPr>
            <a:xfrm>
              <a:off x="632850" y="430825"/>
              <a:ext cx="8195700" cy="42828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1" name="Google Shape;211;p17"/>
            <p:cNvGrpSpPr/>
            <p:nvPr/>
          </p:nvGrpSpPr>
          <p:grpSpPr>
            <a:xfrm>
              <a:off x="810625" y="132825"/>
              <a:ext cx="723975" cy="258300"/>
              <a:chOff x="1418925" y="633825"/>
              <a:chExt cx="723975" cy="258300"/>
            </a:xfrm>
          </p:grpSpPr>
          <p:sp>
            <p:nvSpPr>
              <p:cNvPr id="212" name="Google Shape;212;p17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13" name="Google Shape;213;p17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14" name="Google Shape;214;p17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5" name="Google Shape;215;p17"/>
            <p:cNvSpPr/>
            <p:nvPr/>
          </p:nvSpPr>
          <p:spPr>
            <a:xfrm>
              <a:off x="150" y="-6025"/>
              <a:ext cx="632700" cy="51435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17"/>
          <p:cNvSpPr txBox="1">
            <a:spLocks noGrp="1"/>
          </p:cNvSpPr>
          <p:nvPr>
            <p:ph type="subTitle" idx="1"/>
          </p:nvPr>
        </p:nvSpPr>
        <p:spPr>
          <a:xfrm>
            <a:off x="2059050" y="3517425"/>
            <a:ext cx="5330700" cy="79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7"/>
          <p:cNvSpPr txBox="1">
            <a:spLocks noGrp="1"/>
          </p:cNvSpPr>
          <p:nvPr>
            <p:ph type="title"/>
          </p:nvPr>
        </p:nvSpPr>
        <p:spPr>
          <a:xfrm>
            <a:off x="2007450" y="1492350"/>
            <a:ext cx="5433900" cy="18648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9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9500" y="540000"/>
            <a:ext cx="7604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Krona One"/>
              <a:buNone/>
              <a:defRPr sz="28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9500" y="1152475"/>
            <a:ext cx="7604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8" r:id="rId6"/>
    <p:sldLayoutId id="2147483659" r:id="rId7"/>
    <p:sldLayoutId id="2147483661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9" r:id="rId14"/>
    <p:sldLayoutId id="2147483675" r:id="rId15"/>
    <p:sldLayoutId id="2147483676" r:id="rId16"/>
    <p:sldLayoutId id="2147483680" r:id="rId17"/>
    <p:sldLayoutId id="2147483682" r:id="rId18"/>
    <p:sldLayoutId id="2147483684" r:id="rId19"/>
    <p:sldLayoutId id="2147483686" r:id="rId20"/>
    <p:sldLayoutId id="2147483692" r:id="rId21"/>
    <p:sldLayoutId id="2147483694" r:id="rId22"/>
    <p:sldLayoutId id="2147483695" r:id="rId23"/>
    <p:sldLayoutId id="2147483699" r:id="rId24"/>
    <p:sldLayoutId id="2147483700" r:id="rId25"/>
    <p:sldLayoutId id="2147483701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EA4335"/>
          </p15:clr>
        </p15:guide>
        <p15:guide id="2" orient="horz" pos="340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448">
          <p15:clr>
            <a:srgbClr val="EA4335"/>
          </p15:clr>
        </p15:guide>
        <p15:guide id="5" pos="5312">
          <p15:clr>
            <a:srgbClr val="EA4335"/>
          </p15:clr>
        </p15:guide>
        <p15:guide id="6" orient="horz" pos="162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s://voices.pitt.edu/TeachersGuide/Unit%206/HenrysMadeALady.htm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6.xml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carnet-my.sharepoint.com/:w:/g/personal/tanja_oremus_skole_hr/ERXancu7PwFKp3tslzbhIR0BEAs8x-dXzolJIpr5BliPAA?e=TI8S5A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KwQHQfYDutDJb13EA" TargetMode="Externa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plaviured.hr/sto-je-marketinska-kratkovidnost/" TargetMode="External"/><Relationship Id="rId2" Type="http://schemas.openxmlformats.org/officeDocument/2006/relationships/hyperlink" Target="https://poduzetnik.biz/marketing/12-citata-koji-vas-mogu-inspirirati-da-osvjezite-svoju-marketinsku-strategiju/" TargetMode="External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pin.it/5hl1u3WxW" TargetMode="External"/><Relationship Id="rId2" Type="http://schemas.openxmlformats.org/officeDocument/2006/relationships/hyperlink" Target="https://pin.it/1yeKeLjwP" TargetMode="Externa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flaticon.com/" TargetMode="External"/><Relationship Id="rId4" Type="http://schemas.openxmlformats.org/officeDocument/2006/relationships/hyperlink" Target="https://www.studysmarter.co.uk/explanations/marketing/introduction-to-marketing/marketing-proces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jskapismenost.hr/koja-razlika-izmedu-reklama-oglas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61"/>
          <p:cNvSpPr txBox="1">
            <a:spLocks noGrp="1"/>
          </p:cNvSpPr>
          <p:nvPr>
            <p:ph type="ctrTitle"/>
          </p:nvPr>
        </p:nvSpPr>
        <p:spPr>
          <a:xfrm>
            <a:off x="1101000" y="817950"/>
            <a:ext cx="6741600" cy="301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000" dirty="0"/>
              <a:t>Uvodna razmatranja o marketingu</a:t>
            </a:r>
            <a:endParaRPr sz="4000" dirty="0">
              <a:solidFill>
                <a:srgbClr val="CC0000"/>
              </a:solidFill>
            </a:endParaRPr>
          </a:p>
        </p:txBody>
      </p:sp>
      <p:sp>
        <p:nvSpPr>
          <p:cNvPr id="934" name="Google Shape;934;p61"/>
          <p:cNvSpPr txBox="1">
            <a:spLocks noGrp="1"/>
          </p:cNvSpPr>
          <p:nvPr>
            <p:ph type="subTitle" idx="1"/>
          </p:nvPr>
        </p:nvSpPr>
        <p:spPr>
          <a:xfrm>
            <a:off x="1101000" y="3831450"/>
            <a:ext cx="6741600" cy="4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Prezentaciju izradila: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Tanja Oremuš, nastavnica ekonomske grupe predmeta</a:t>
            </a:r>
            <a:endParaRPr dirty="0"/>
          </a:p>
        </p:txBody>
      </p:sp>
      <p:grpSp>
        <p:nvGrpSpPr>
          <p:cNvPr id="935" name="Google Shape;935;p61"/>
          <p:cNvGrpSpPr/>
          <p:nvPr/>
        </p:nvGrpSpPr>
        <p:grpSpPr>
          <a:xfrm>
            <a:off x="810625" y="132825"/>
            <a:ext cx="723975" cy="258300"/>
            <a:chOff x="1418925" y="633825"/>
            <a:chExt cx="723975" cy="258300"/>
          </a:xfrm>
        </p:grpSpPr>
        <p:sp>
          <p:nvSpPr>
            <p:cNvPr id="936" name="Google Shape;936;p61"/>
            <p:cNvSpPr/>
            <p:nvPr/>
          </p:nvSpPr>
          <p:spPr>
            <a:xfrm>
              <a:off x="1418925" y="633825"/>
              <a:ext cx="258300" cy="258300"/>
            </a:xfrm>
            <a:prstGeom prst="mathMultiply">
              <a:avLst>
                <a:gd name="adj1" fmla="val 0"/>
              </a:avLst>
            </a:prstGeom>
            <a:solidFill>
              <a:srgbClr val="1257CC"/>
            </a:solidFill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37" name="Google Shape;937;p61"/>
            <p:cNvCxnSpPr/>
            <p:nvPr/>
          </p:nvCxnSpPr>
          <p:spPr>
            <a:xfrm>
              <a:off x="2007000" y="824368"/>
              <a:ext cx="1359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38" name="Google Shape;938;p61"/>
            <p:cNvSpPr/>
            <p:nvPr/>
          </p:nvSpPr>
          <p:spPr>
            <a:xfrm>
              <a:off x="1746550" y="694447"/>
              <a:ext cx="135900" cy="135900"/>
            </a:xfrm>
            <a:prstGeom prst="rect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9" name="Google Shape;939;p61"/>
          <p:cNvSpPr txBox="1"/>
          <p:nvPr/>
        </p:nvSpPr>
        <p:spPr>
          <a:xfrm rot="-5400000">
            <a:off x="-1325112" y="2334895"/>
            <a:ext cx="3279600" cy="4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200" dirty="0">
                <a:latin typeface="Krona One"/>
                <a:ea typeface="Krona One"/>
                <a:cs typeface="Krona One"/>
                <a:sym typeface="Krona One"/>
              </a:rPr>
              <a:t>Marketing – 3. razred</a:t>
            </a:r>
            <a:endParaRPr sz="1200" dirty="0">
              <a:latin typeface="Krona One"/>
              <a:ea typeface="Krona One"/>
              <a:cs typeface="Krona One"/>
              <a:sym typeface="Krona One"/>
            </a:endParaRPr>
          </a:p>
        </p:txBody>
      </p:sp>
      <p:grpSp>
        <p:nvGrpSpPr>
          <p:cNvPr id="940" name="Google Shape;940;p61"/>
          <p:cNvGrpSpPr/>
          <p:nvPr/>
        </p:nvGrpSpPr>
        <p:grpSpPr>
          <a:xfrm>
            <a:off x="1275975" y="4784475"/>
            <a:ext cx="7005231" cy="269702"/>
            <a:chOff x="1275975" y="4784475"/>
            <a:chExt cx="7005231" cy="269702"/>
          </a:xfrm>
        </p:grpSpPr>
        <p:sp>
          <p:nvSpPr>
            <p:cNvPr id="941" name="Google Shape;941;p61"/>
            <p:cNvSpPr/>
            <p:nvPr/>
          </p:nvSpPr>
          <p:spPr>
            <a:xfrm>
              <a:off x="1275975" y="4784475"/>
              <a:ext cx="269256" cy="269685"/>
            </a:xfrm>
            <a:custGeom>
              <a:avLst/>
              <a:gdLst/>
              <a:ahLst/>
              <a:cxnLst/>
              <a:rect l="l" t="t" r="r" b="b"/>
              <a:pathLst>
                <a:path w="20716" h="20749" extrusionOk="0">
                  <a:moveTo>
                    <a:pt x="17680" y="17680"/>
                  </a:moveTo>
                  <a:lnTo>
                    <a:pt x="17680" y="17680"/>
                  </a:lnTo>
                  <a:lnTo>
                    <a:pt x="17680" y="17680"/>
                  </a:lnTo>
                  <a:close/>
                  <a:moveTo>
                    <a:pt x="10375" y="1"/>
                  </a:moveTo>
                  <a:lnTo>
                    <a:pt x="8507" y="5805"/>
                  </a:lnTo>
                  <a:lnTo>
                    <a:pt x="3036" y="3003"/>
                  </a:lnTo>
                  <a:lnTo>
                    <a:pt x="5772" y="8473"/>
                  </a:lnTo>
                  <a:lnTo>
                    <a:pt x="1" y="10341"/>
                  </a:lnTo>
                  <a:lnTo>
                    <a:pt x="5772" y="12276"/>
                  </a:lnTo>
                  <a:lnTo>
                    <a:pt x="3036" y="17680"/>
                  </a:lnTo>
                  <a:lnTo>
                    <a:pt x="8440" y="14945"/>
                  </a:lnTo>
                  <a:lnTo>
                    <a:pt x="10375" y="20749"/>
                  </a:lnTo>
                  <a:lnTo>
                    <a:pt x="12243" y="14945"/>
                  </a:lnTo>
                  <a:lnTo>
                    <a:pt x="17680" y="17680"/>
                  </a:lnTo>
                  <a:lnTo>
                    <a:pt x="14911" y="12276"/>
                  </a:lnTo>
                  <a:lnTo>
                    <a:pt x="20716" y="10408"/>
                  </a:lnTo>
                  <a:lnTo>
                    <a:pt x="14911" y="8473"/>
                  </a:lnTo>
                  <a:lnTo>
                    <a:pt x="17713" y="3069"/>
                  </a:lnTo>
                  <a:lnTo>
                    <a:pt x="12243" y="5805"/>
                  </a:lnTo>
                  <a:lnTo>
                    <a:pt x="103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61"/>
            <p:cNvSpPr/>
            <p:nvPr/>
          </p:nvSpPr>
          <p:spPr>
            <a:xfrm>
              <a:off x="3400650" y="4784475"/>
              <a:ext cx="269256" cy="269685"/>
            </a:xfrm>
            <a:custGeom>
              <a:avLst/>
              <a:gdLst/>
              <a:ahLst/>
              <a:cxnLst/>
              <a:rect l="l" t="t" r="r" b="b"/>
              <a:pathLst>
                <a:path w="20716" h="20749" extrusionOk="0">
                  <a:moveTo>
                    <a:pt x="17680" y="17680"/>
                  </a:moveTo>
                  <a:lnTo>
                    <a:pt x="17680" y="17680"/>
                  </a:lnTo>
                  <a:lnTo>
                    <a:pt x="17680" y="17680"/>
                  </a:lnTo>
                  <a:close/>
                  <a:moveTo>
                    <a:pt x="10375" y="1"/>
                  </a:moveTo>
                  <a:lnTo>
                    <a:pt x="8507" y="5805"/>
                  </a:lnTo>
                  <a:lnTo>
                    <a:pt x="3036" y="3003"/>
                  </a:lnTo>
                  <a:lnTo>
                    <a:pt x="5772" y="8473"/>
                  </a:lnTo>
                  <a:lnTo>
                    <a:pt x="1" y="10341"/>
                  </a:lnTo>
                  <a:lnTo>
                    <a:pt x="5772" y="12276"/>
                  </a:lnTo>
                  <a:lnTo>
                    <a:pt x="3036" y="17680"/>
                  </a:lnTo>
                  <a:lnTo>
                    <a:pt x="8440" y="14945"/>
                  </a:lnTo>
                  <a:lnTo>
                    <a:pt x="10375" y="20749"/>
                  </a:lnTo>
                  <a:lnTo>
                    <a:pt x="12243" y="14945"/>
                  </a:lnTo>
                  <a:lnTo>
                    <a:pt x="17680" y="17680"/>
                  </a:lnTo>
                  <a:lnTo>
                    <a:pt x="14911" y="12276"/>
                  </a:lnTo>
                  <a:lnTo>
                    <a:pt x="20716" y="10408"/>
                  </a:lnTo>
                  <a:lnTo>
                    <a:pt x="14911" y="8473"/>
                  </a:lnTo>
                  <a:lnTo>
                    <a:pt x="17713" y="3069"/>
                  </a:lnTo>
                  <a:lnTo>
                    <a:pt x="12243" y="5805"/>
                  </a:lnTo>
                  <a:lnTo>
                    <a:pt x="103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61"/>
            <p:cNvSpPr txBox="1"/>
            <p:nvPr/>
          </p:nvSpPr>
          <p:spPr>
            <a:xfrm>
              <a:off x="3931500" y="4784477"/>
              <a:ext cx="1513200" cy="26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Krona One"/>
                  <a:ea typeface="Krona One"/>
                  <a:cs typeface="Krona One"/>
                  <a:sym typeface="Krona One"/>
                </a:rPr>
                <a:t>Marketing</a:t>
              </a:r>
              <a:endParaRPr sz="1000"/>
            </a:p>
          </p:txBody>
        </p:sp>
        <p:sp>
          <p:nvSpPr>
            <p:cNvPr id="945" name="Google Shape;945;p61"/>
            <p:cNvSpPr/>
            <p:nvPr/>
          </p:nvSpPr>
          <p:spPr>
            <a:xfrm>
              <a:off x="5706300" y="4784488"/>
              <a:ext cx="269256" cy="269685"/>
            </a:xfrm>
            <a:custGeom>
              <a:avLst/>
              <a:gdLst/>
              <a:ahLst/>
              <a:cxnLst/>
              <a:rect l="l" t="t" r="r" b="b"/>
              <a:pathLst>
                <a:path w="20716" h="20749" extrusionOk="0">
                  <a:moveTo>
                    <a:pt x="17680" y="17680"/>
                  </a:moveTo>
                  <a:lnTo>
                    <a:pt x="17680" y="17680"/>
                  </a:lnTo>
                  <a:lnTo>
                    <a:pt x="17680" y="17680"/>
                  </a:lnTo>
                  <a:close/>
                  <a:moveTo>
                    <a:pt x="10375" y="1"/>
                  </a:moveTo>
                  <a:lnTo>
                    <a:pt x="8507" y="5805"/>
                  </a:lnTo>
                  <a:lnTo>
                    <a:pt x="3036" y="3003"/>
                  </a:lnTo>
                  <a:lnTo>
                    <a:pt x="5772" y="8473"/>
                  </a:lnTo>
                  <a:lnTo>
                    <a:pt x="1" y="10341"/>
                  </a:lnTo>
                  <a:lnTo>
                    <a:pt x="5772" y="12276"/>
                  </a:lnTo>
                  <a:lnTo>
                    <a:pt x="3036" y="17680"/>
                  </a:lnTo>
                  <a:lnTo>
                    <a:pt x="8440" y="14945"/>
                  </a:lnTo>
                  <a:lnTo>
                    <a:pt x="10375" y="20749"/>
                  </a:lnTo>
                  <a:lnTo>
                    <a:pt x="12243" y="14945"/>
                  </a:lnTo>
                  <a:lnTo>
                    <a:pt x="17680" y="17680"/>
                  </a:lnTo>
                  <a:lnTo>
                    <a:pt x="14911" y="12276"/>
                  </a:lnTo>
                  <a:lnTo>
                    <a:pt x="20716" y="10408"/>
                  </a:lnTo>
                  <a:lnTo>
                    <a:pt x="14911" y="8473"/>
                  </a:lnTo>
                  <a:lnTo>
                    <a:pt x="17713" y="3069"/>
                  </a:lnTo>
                  <a:lnTo>
                    <a:pt x="12243" y="5805"/>
                  </a:lnTo>
                  <a:lnTo>
                    <a:pt x="103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61"/>
            <p:cNvSpPr/>
            <p:nvPr/>
          </p:nvSpPr>
          <p:spPr>
            <a:xfrm>
              <a:off x="8011950" y="4784488"/>
              <a:ext cx="269256" cy="269685"/>
            </a:xfrm>
            <a:custGeom>
              <a:avLst/>
              <a:gdLst/>
              <a:ahLst/>
              <a:cxnLst/>
              <a:rect l="l" t="t" r="r" b="b"/>
              <a:pathLst>
                <a:path w="20716" h="20749" extrusionOk="0">
                  <a:moveTo>
                    <a:pt x="17680" y="17680"/>
                  </a:moveTo>
                  <a:lnTo>
                    <a:pt x="17680" y="17680"/>
                  </a:lnTo>
                  <a:lnTo>
                    <a:pt x="17680" y="17680"/>
                  </a:lnTo>
                  <a:close/>
                  <a:moveTo>
                    <a:pt x="10375" y="1"/>
                  </a:moveTo>
                  <a:lnTo>
                    <a:pt x="8507" y="5805"/>
                  </a:lnTo>
                  <a:lnTo>
                    <a:pt x="3036" y="3003"/>
                  </a:lnTo>
                  <a:lnTo>
                    <a:pt x="5772" y="8473"/>
                  </a:lnTo>
                  <a:lnTo>
                    <a:pt x="1" y="10341"/>
                  </a:lnTo>
                  <a:lnTo>
                    <a:pt x="5772" y="12276"/>
                  </a:lnTo>
                  <a:lnTo>
                    <a:pt x="3036" y="17680"/>
                  </a:lnTo>
                  <a:lnTo>
                    <a:pt x="8440" y="14945"/>
                  </a:lnTo>
                  <a:lnTo>
                    <a:pt x="10375" y="20749"/>
                  </a:lnTo>
                  <a:lnTo>
                    <a:pt x="12243" y="14945"/>
                  </a:lnTo>
                  <a:lnTo>
                    <a:pt x="17680" y="17680"/>
                  </a:lnTo>
                  <a:lnTo>
                    <a:pt x="14911" y="12276"/>
                  </a:lnTo>
                  <a:lnTo>
                    <a:pt x="20716" y="10408"/>
                  </a:lnTo>
                  <a:lnTo>
                    <a:pt x="14911" y="8473"/>
                  </a:lnTo>
                  <a:lnTo>
                    <a:pt x="17713" y="3069"/>
                  </a:lnTo>
                  <a:lnTo>
                    <a:pt x="12243" y="5805"/>
                  </a:lnTo>
                  <a:lnTo>
                    <a:pt x="103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8" name="Google Shape;948;p61"/>
          <p:cNvGrpSpPr/>
          <p:nvPr/>
        </p:nvGrpSpPr>
        <p:grpSpPr>
          <a:xfrm>
            <a:off x="5208600" y="2571762"/>
            <a:ext cx="2634010" cy="1320114"/>
            <a:chOff x="7765424" y="4686813"/>
            <a:chExt cx="760615" cy="381205"/>
          </a:xfrm>
        </p:grpSpPr>
        <p:cxnSp>
          <p:nvCxnSpPr>
            <p:cNvPr id="949" name="Google Shape;949;p61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50" name="Google Shape;950;p61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951" name="Google Shape;951;p61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2857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61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2857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53" name="Google Shape;953;p61"/>
          <p:cNvGrpSpPr/>
          <p:nvPr/>
        </p:nvGrpSpPr>
        <p:grpSpPr>
          <a:xfrm>
            <a:off x="7842605" y="2134500"/>
            <a:ext cx="561935" cy="874514"/>
            <a:chOff x="2636312" y="1523363"/>
            <a:chExt cx="813573" cy="1266127"/>
          </a:xfrm>
        </p:grpSpPr>
        <p:sp>
          <p:nvSpPr>
            <p:cNvPr id="954" name="Google Shape;954;p61"/>
            <p:cNvSpPr/>
            <p:nvPr/>
          </p:nvSpPr>
          <p:spPr>
            <a:xfrm>
              <a:off x="3116709" y="2462496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61"/>
            <p:cNvSpPr/>
            <p:nvPr/>
          </p:nvSpPr>
          <p:spPr>
            <a:xfrm>
              <a:off x="2636312" y="1523363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6" name="Google Shape;956;p61"/>
          <p:cNvSpPr/>
          <p:nvPr/>
        </p:nvSpPr>
        <p:spPr>
          <a:xfrm>
            <a:off x="7743875" y="634455"/>
            <a:ext cx="455752" cy="456478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72"/>
          <p:cNvSpPr txBox="1">
            <a:spLocks noGrp="1"/>
          </p:cNvSpPr>
          <p:nvPr>
            <p:ph type="title"/>
          </p:nvPr>
        </p:nvSpPr>
        <p:spPr>
          <a:xfrm>
            <a:off x="926775" y="1601050"/>
            <a:ext cx="2573170" cy="196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Da bi potrošač postao vjeran, mora biti…</a:t>
            </a:r>
            <a:endParaRPr dirty="0"/>
          </a:p>
        </p:txBody>
      </p:sp>
      <p:sp>
        <p:nvSpPr>
          <p:cNvPr id="1184" name="Google Shape;1184;p72"/>
          <p:cNvSpPr txBox="1">
            <a:spLocks noGrp="1"/>
          </p:cNvSpPr>
          <p:nvPr>
            <p:ph type="title" idx="2"/>
          </p:nvPr>
        </p:nvSpPr>
        <p:spPr>
          <a:xfrm rot="-627">
            <a:off x="5020458" y="2068339"/>
            <a:ext cx="360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cijena = dobivena vrijednost za novac</a:t>
            </a:r>
            <a:endParaRPr sz="1800" dirty="0"/>
          </a:p>
        </p:txBody>
      </p:sp>
      <p:sp>
        <p:nvSpPr>
          <p:cNvPr id="1185" name="Google Shape;1185;p72"/>
          <p:cNvSpPr txBox="1">
            <a:spLocks noGrp="1"/>
          </p:cNvSpPr>
          <p:nvPr>
            <p:ph type="title" idx="3"/>
          </p:nvPr>
        </p:nvSpPr>
        <p:spPr>
          <a:xfrm>
            <a:off x="5020556" y="3233688"/>
            <a:ext cx="360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dostupnost proizvoda i usluga na željenim mjestima</a:t>
            </a:r>
            <a:endParaRPr sz="1800" dirty="0"/>
          </a:p>
        </p:txBody>
      </p:sp>
      <p:sp>
        <p:nvSpPr>
          <p:cNvPr id="1187" name="Google Shape;1187;p72"/>
          <p:cNvSpPr txBox="1">
            <a:spLocks noGrp="1"/>
          </p:cNvSpPr>
          <p:nvPr>
            <p:ph type="title" idx="5"/>
          </p:nvPr>
        </p:nvSpPr>
        <p:spPr>
          <a:xfrm>
            <a:off x="5034065" y="902988"/>
            <a:ext cx="360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zadovoljan kvalitetom i vrijednošću proizvoda i usluga</a:t>
            </a:r>
            <a:endParaRPr sz="1800" dirty="0"/>
          </a:p>
        </p:txBody>
      </p:sp>
      <p:sp>
        <p:nvSpPr>
          <p:cNvPr id="1190" name="Google Shape;1190;p72"/>
          <p:cNvSpPr/>
          <p:nvPr/>
        </p:nvSpPr>
        <p:spPr>
          <a:xfrm>
            <a:off x="3915500" y="902988"/>
            <a:ext cx="908700" cy="908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" name="Google Shape;1192;p72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72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" name="Google Shape;1194;p72"/>
          <p:cNvSpPr/>
          <p:nvPr/>
        </p:nvSpPr>
        <p:spPr>
          <a:xfrm>
            <a:off x="3915500" y="2068163"/>
            <a:ext cx="908700" cy="908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" name="Google Shape;1195;p72"/>
          <p:cNvSpPr/>
          <p:nvPr/>
        </p:nvSpPr>
        <p:spPr>
          <a:xfrm>
            <a:off x="3915500" y="3233338"/>
            <a:ext cx="908700" cy="908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6" name="Google Shape;1196;p72"/>
          <p:cNvGrpSpPr/>
          <p:nvPr/>
        </p:nvGrpSpPr>
        <p:grpSpPr>
          <a:xfrm>
            <a:off x="1890550" y="662171"/>
            <a:ext cx="1123011" cy="518123"/>
            <a:chOff x="7207425" y="931871"/>
            <a:chExt cx="1123011" cy="518123"/>
          </a:xfrm>
        </p:grpSpPr>
        <p:sp>
          <p:nvSpPr>
            <p:cNvPr id="1197" name="Google Shape;1197;p72"/>
            <p:cNvSpPr/>
            <p:nvPr/>
          </p:nvSpPr>
          <p:spPr>
            <a:xfrm>
              <a:off x="7207425" y="931871"/>
              <a:ext cx="354695" cy="3371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72"/>
            <p:cNvSpPr/>
            <p:nvPr/>
          </p:nvSpPr>
          <p:spPr>
            <a:xfrm>
              <a:off x="8140025" y="1269035"/>
              <a:ext cx="190411" cy="180959"/>
            </a:xfrm>
            <a:custGeom>
              <a:avLst/>
              <a:gdLst/>
              <a:ahLst/>
              <a:cxnLst/>
              <a:rect l="l" t="t" r="r" b="b"/>
              <a:pathLst>
                <a:path w="29775" h="28297" extrusionOk="0">
                  <a:moveTo>
                    <a:pt x="14888" y="1"/>
                  </a:moveTo>
                  <a:lnTo>
                    <a:pt x="11379" y="10803"/>
                  </a:lnTo>
                  <a:lnTo>
                    <a:pt x="0" y="10803"/>
                  </a:lnTo>
                  <a:lnTo>
                    <a:pt x="9198" y="17495"/>
                  </a:lnTo>
                  <a:lnTo>
                    <a:pt x="5689" y="28297"/>
                  </a:lnTo>
                  <a:lnTo>
                    <a:pt x="14888" y="21630"/>
                  </a:lnTo>
                  <a:lnTo>
                    <a:pt x="24086" y="28297"/>
                  </a:lnTo>
                  <a:lnTo>
                    <a:pt x="20577" y="17495"/>
                  </a:lnTo>
                  <a:lnTo>
                    <a:pt x="29775" y="10803"/>
                  </a:lnTo>
                  <a:lnTo>
                    <a:pt x="18396" y="10803"/>
                  </a:lnTo>
                  <a:lnTo>
                    <a:pt x="148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9" name="Google Shape;1199;p72"/>
          <p:cNvSpPr/>
          <p:nvPr/>
        </p:nvSpPr>
        <p:spPr>
          <a:xfrm>
            <a:off x="2823150" y="3913227"/>
            <a:ext cx="518085" cy="518085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Slika 8" descr="Slika na kojoj se prikazuje crno, tama&#10;&#10;Opis je automatski generiran">
            <a:extLst>
              <a:ext uri="{FF2B5EF4-FFF2-40B4-BE49-F238E27FC236}">
                <a16:creationId xmlns:a16="http://schemas.microsoft.com/office/drawing/2014/main" id="{1E48EA07-0400-CAF4-6764-DB287A260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365" y="1113431"/>
            <a:ext cx="487619" cy="487619"/>
          </a:xfrm>
          <a:prstGeom prst="rect">
            <a:avLst/>
          </a:prstGeom>
        </p:spPr>
      </p:pic>
      <p:pic>
        <p:nvPicPr>
          <p:cNvPr id="11" name="Slika 10" descr="Slika na kojoj se prikazuje crno, tama&#10;&#10;Opis je automatski generiran">
            <a:extLst>
              <a:ext uri="{FF2B5EF4-FFF2-40B4-BE49-F238E27FC236}">
                <a16:creationId xmlns:a16="http://schemas.microsoft.com/office/drawing/2014/main" id="{E46DEAC5-39E3-14DE-DBCC-F7FFB13A6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200" y="2262334"/>
            <a:ext cx="487748" cy="487748"/>
          </a:xfrm>
          <a:prstGeom prst="rect">
            <a:avLst/>
          </a:prstGeom>
        </p:spPr>
      </p:pic>
      <p:pic>
        <p:nvPicPr>
          <p:cNvPr id="13" name="Slika 12" descr="Slika na kojoj se prikazuje crno, tama&#10;&#10;Opis je automatski generiran">
            <a:extLst>
              <a:ext uri="{FF2B5EF4-FFF2-40B4-BE49-F238E27FC236}">
                <a16:creationId xmlns:a16="http://schemas.microsoft.com/office/drawing/2014/main" id="{9750B179-4235-CE7A-E4B9-3ABF1F7F95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5365" y="3421909"/>
            <a:ext cx="487619" cy="4876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p73"/>
          <p:cNvSpPr txBox="1">
            <a:spLocks noGrp="1"/>
          </p:cNvSpPr>
          <p:nvPr>
            <p:ph type="title"/>
          </p:nvPr>
        </p:nvSpPr>
        <p:spPr>
          <a:xfrm>
            <a:off x="953850" y="649082"/>
            <a:ext cx="3346500" cy="61809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dirty="0">
                <a:solidFill>
                  <a:schemeClr val="lt1"/>
                </a:solidFill>
              </a:rPr>
              <a:t>Zadatak</a:t>
            </a:r>
            <a:endParaRPr dirty="0"/>
          </a:p>
        </p:txBody>
      </p:sp>
      <p:sp>
        <p:nvSpPr>
          <p:cNvPr id="1225" name="Google Shape;1225;p73"/>
          <p:cNvSpPr txBox="1">
            <a:spLocks noGrp="1"/>
          </p:cNvSpPr>
          <p:nvPr>
            <p:ph type="subTitle" idx="1"/>
          </p:nvPr>
        </p:nvSpPr>
        <p:spPr>
          <a:xfrm>
            <a:off x="798300" y="1823145"/>
            <a:ext cx="3657600" cy="15591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Navedite barem 5 brendova kojima ste lojalni (vjerni) i objasnite zašto ste lojalni baš njima, a ne nekim drugim brendovima.</a:t>
            </a:r>
            <a:endParaRPr sz="2000" dirty="0"/>
          </a:p>
        </p:txBody>
      </p:sp>
      <p:grpSp>
        <p:nvGrpSpPr>
          <p:cNvPr id="1226" name="Google Shape;1226;p73"/>
          <p:cNvGrpSpPr/>
          <p:nvPr/>
        </p:nvGrpSpPr>
        <p:grpSpPr>
          <a:xfrm>
            <a:off x="953850" y="3740593"/>
            <a:ext cx="3114744" cy="862935"/>
            <a:chOff x="7150087" y="4686813"/>
            <a:chExt cx="1375953" cy="381205"/>
          </a:xfrm>
        </p:grpSpPr>
        <p:cxnSp>
          <p:nvCxnSpPr>
            <p:cNvPr id="1227" name="Google Shape;1227;p73"/>
            <p:cNvCxnSpPr/>
            <p:nvPr/>
          </p:nvCxnSpPr>
          <p:spPr>
            <a:xfrm>
              <a:off x="7150087" y="4877422"/>
              <a:ext cx="12804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28" name="Google Shape;1228;p73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1229" name="Google Shape;1229;p73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73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31" name="Google Shape;1231;p73"/>
          <p:cNvSpPr/>
          <p:nvPr/>
        </p:nvSpPr>
        <p:spPr>
          <a:xfrm>
            <a:off x="3919800" y="726676"/>
            <a:ext cx="462226" cy="462910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4" name="Google Shape;1234;p7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5" name="Google Shape;1235;p7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Slika 2" descr="Slika na kojoj se prikazuje ukrasni isječci, grafika, simbol, crtić&#10;&#10;Opis je automatski generiran">
            <a:extLst>
              <a:ext uri="{FF2B5EF4-FFF2-40B4-BE49-F238E27FC236}">
                <a16:creationId xmlns:a16="http://schemas.microsoft.com/office/drawing/2014/main" id="{DFD7FB10-468F-0269-CCB1-978853750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888" y="758728"/>
            <a:ext cx="3413333" cy="34133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77"/>
          <p:cNvSpPr/>
          <p:nvPr/>
        </p:nvSpPr>
        <p:spPr>
          <a:xfrm>
            <a:off x="5858075" y="430050"/>
            <a:ext cx="2983800" cy="42768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8" name="Google Shape;1328;p77"/>
          <p:cNvSpPr/>
          <p:nvPr/>
        </p:nvSpPr>
        <p:spPr>
          <a:xfrm>
            <a:off x="630201" y="3440300"/>
            <a:ext cx="5227800" cy="12666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9" name="Google Shape;1329;p77"/>
          <p:cNvSpPr txBox="1">
            <a:spLocks noGrp="1"/>
          </p:cNvSpPr>
          <p:nvPr>
            <p:ph type="title"/>
          </p:nvPr>
        </p:nvSpPr>
        <p:spPr>
          <a:xfrm>
            <a:off x="1168225" y="1607600"/>
            <a:ext cx="4146000" cy="13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Poslovne koncepcije</a:t>
            </a:r>
            <a:endParaRPr dirty="0"/>
          </a:p>
        </p:txBody>
      </p:sp>
      <p:sp>
        <p:nvSpPr>
          <p:cNvPr id="1330" name="Google Shape;1330;p77"/>
          <p:cNvSpPr txBox="1">
            <a:spLocks noGrp="1"/>
          </p:cNvSpPr>
          <p:nvPr>
            <p:ph type="title" idx="2"/>
          </p:nvPr>
        </p:nvSpPr>
        <p:spPr>
          <a:xfrm>
            <a:off x="6461425" y="1697550"/>
            <a:ext cx="1758300" cy="17484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31" name="Google Shape;1331;p77"/>
          <p:cNvSpPr txBox="1">
            <a:spLocks noGrp="1"/>
          </p:cNvSpPr>
          <p:nvPr>
            <p:ph type="subTitle" idx="1"/>
          </p:nvPr>
        </p:nvSpPr>
        <p:spPr>
          <a:xfrm>
            <a:off x="630201" y="3725720"/>
            <a:ext cx="5227800" cy="6570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poslovna koncepcija; koncepcija proizvodnje, proizvoda, prodaje, marketinga, društveno odgovornog marketinga; koncepcija holističkog marketinga i njegove sastavnice; marketinška </a:t>
            </a:r>
            <a:r>
              <a:rPr lang="hr-HR" dirty="0" err="1"/>
              <a:t>miopija</a:t>
            </a:r>
            <a:endParaRPr dirty="0"/>
          </a:p>
        </p:txBody>
      </p:sp>
      <p:grpSp>
        <p:nvGrpSpPr>
          <p:cNvPr id="1333" name="Google Shape;1333;p77"/>
          <p:cNvGrpSpPr/>
          <p:nvPr/>
        </p:nvGrpSpPr>
        <p:grpSpPr>
          <a:xfrm>
            <a:off x="1168225" y="1247086"/>
            <a:ext cx="4146000" cy="360900"/>
            <a:chOff x="3139850" y="1131750"/>
            <a:chExt cx="4146000" cy="360900"/>
          </a:xfrm>
        </p:grpSpPr>
        <p:sp>
          <p:nvSpPr>
            <p:cNvPr id="1334" name="Google Shape;1334;p77"/>
            <p:cNvSpPr/>
            <p:nvPr/>
          </p:nvSpPr>
          <p:spPr>
            <a:xfrm>
              <a:off x="3139850" y="1131750"/>
              <a:ext cx="41460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35" name="Google Shape;1335;p77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1336" name="Google Shape;1336;p77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37" name="Google Shape;1337;p77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38" name="Google Shape;1338;p77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39" name="Google Shape;1339;p77"/>
          <p:cNvGrpSpPr/>
          <p:nvPr/>
        </p:nvGrpSpPr>
        <p:grpSpPr>
          <a:xfrm>
            <a:off x="7289046" y="4034613"/>
            <a:ext cx="1134610" cy="568644"/>
            <a:chOff x="7765424" y="4686813"/>
            <a:chExt cx="760615" cy="381205"/>
          </a:xfrm>
        </p:grpSpPr>
        <p:cxnSp>
          <p:nvCxnSpPr>
            <p:cNvPr id="1340" name="Google Shape;1340;p77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41" name="Google Shape;1341;p77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1342" name="Google Shape;1342;p77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77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44" name="Google Shape;1344;p77"/>
          <p:cNvSpPr/>
          <p:nvPr/>
        </p:nvSpPr>
        <p:spPr>
          <a:xfrm flipH="1">
            <a:off x="6040029" y="637058"/>
            <a:ext cx="473723" cy="474426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5" name="Google Shape;1345;p77"/>
          <p:cNvSpPr/>
          <p:nvPr/>
        </p:nvSpPr>
        <p:spPr>
          <a:xfrm flipH="1">
            <a:off x="6005673" y="4049964"/>
            <a:ext cx="455752" cy="456478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7" name="Google Shape;1347;p77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77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79"/>
          <p:cNvSpPr/>
          <p:nvPr/>
        </p:nvSpPr>
        <p:spPr>
          <a:xfrm>
            <a:off x="636600" y="434055"/>
            <a:ext cx="3318000" cy="4276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5" name="Google Shape;1365;p79"/>
          <p:cNvSpPr txBox="1">
            <a:spLocks noGrp="1"/>
          </p:cNvSpPr>
          <p:nvPr>
            <p:ph type="title"/>
          </p:nvPr>
        </p:nvSpPr>
        <p:spPr>
          <a:xfrm>
            <a:off x="926775" y="1665000"/>
            <a:ext cx="3027900" cy="181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Poslovna koncepcija je…</a:t>
            </a:r>
            <a:endParaRPr dirty="0"/>
          </a:p>
        </p:txBody>
      </p:sp>
      <p:sp>
        <p:nvSpPr>
          <p:cNvPr id="1366" name="Google Shape;1366;p79"/>
          <p:cNvSpPr txBox="1">
            <a:spLocks noGrp="1"/>
          </p:cNvSpPr>
          <p:nvPr>
            <p:ph type="body" idx="1"/>
          </p:nvPr>
        </p:nvSpPr>
        <p:spPr>
          <a:xfrm>
            <a:off x="4147600" y="1387000"/>
            <a:ext cx="4276500" cy="24360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100584" lvl="0" indent="-914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…način na koji menadžment organizira i obavlja poslovne procese i ispunjava poslovne obveze</a:t>
            </a:r>
            <a:endParaRPr sz="2000" dirty="0"/>
          </a:p>
        </p:txBody>
      </p:sp>
      <p:grpSp>
        <p:nvGrpSpPr>
          <p:cNvPr id="1367" name="Google Shape;1367;p79"/>
          <p:cNvGrpSpPr/>
          <p:nvPr/>
        </p:nvGrpSpPr>
        <p:grpSpPr>
          <a:xfrm>
            <a:off x="6816502" y="3723287"/>
            <a:ext cx="1756717" cy="880432"/>
            <a:chOff x="7765424" y="4686813"/>
            <a:chExt cx="760615" cy="381205"/>
          </a:xfrm>
        </p:grpSpPr>
        <p:cxnSp>
          <p:nvCxnSpPr>
            <p:cNvPr id="1368" name="Google Shape;1368;p79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69" name="Google Shape;1369;p79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1370" name="Google Shape;1370;p79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79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72" name="Google Shape;1372;p79"/>
          <p:cNvSpPr/>
          <p:nvPr/>
        </p:nvSpPr>
        <p:spPr>
          <a:xfrm>
            <a:off x="8111000" y="659276"/>
            <a:ext cx="462226" cy="462910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3" name="Google Shape;1373;p79"/>
          <p:cNvGrpSpPr/>
          <p:nvPr/>
        </p:nvGrpSpPr>
        <p:grpSpPr>
          <a:xfrm>
            <a:off x="819514" y="3822997"/>
            <a:ext cx="1045358" cy="693477"/>
            <a:chOff x="1087138" y="2323456"/>
            <a:chExt cx="1628791" cy="1080519"/>
          </a:xfrm>
        </p:grpSpPr>
        <p:sp>
          <p:nvSpPr>
            <p:cNvPr id="1374" name="Google Shape;1374;p79"/>
            <p:cNvSpPr/>
            <p:nvPr/>
          </p:nvSpPr>
          <p:spPr>
            <a:xfrm>
              <a:off x="1087138" y="3076982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79"/>
            <p:cNvSpPr/>
            <p:nvPr/>
          </p:nvSpPr>
          <p:spPr>
            <a:xfrm>
              <a:off x="2285658" y="2323456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7" name="Google Shape;1377;p7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79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p75"/>
          <p:cNvSpPr txBox="1">
            <a:spLocks noGrp="1"/>
          </p:cNvSpPr>
          <p:nvPr>
            <p:ph type="title"/>
          </p:nvPr>
        </p:nvSpPr>
        <p:spPr>
          <a:xfrm>
            <a:off x="887794" y="1965891"/>
            <a:ext cx="2171545" cy="1080000"/>
          </a:xfrm>
          <a:prstGeom prst="rect">
            <a:avLst/>
          </a:prstGeom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proizvodnje</a:t>
            </a:r>
            <a:endParaRPr dirty="0"/>
          </a:p>
        </p:txBody>
      </p:sp>
      <p:sp>
        <p:nvSpPr>
          <p:cNvPr id="1262" name="Google Shape;1262;p75"/>
          <p:cNvSpPr txBox="1">
            <a:spLocks noGrp="1"/>
          </p:cNvSpPr>
          <p:nvPr>
            <p:ph type="subTitle" idx="1"/>
          </p:nvPr>
        </p:nvSpPr>
        <p:spPr>
          <a:xfrm>
            <a:off x="3334792" y="788020"/>
            <a:ext cx="3147784" cy="35089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standardizacija proizvodnje uz smanjenje troškova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primjenjiva kada je potražnja ˃ ponuda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ne pita se pitaju jesu li proizvodi koje mogu proizvoditi po najnižim troškovima zapravo proizvodi koje potrošači trebaju i žele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r-HR" dirty="0"/>
          </a:p>
        </p:txBody>
      </p:sp>
      <p:sp>
        <p:nvSpPr>
          <p:cNvPr id="1274" name="Google Shape;1274;p7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Slika 5" descr="Slika na kojoj se prikazuje tekst, kotač, vozilo, Kopneno vozilo&#10;&#10;Opis je automatski generiran">
            <a:extLst>
              <a:ext uri="{FF2B5EF4-FFF2-40B4-BE49-F238E27FC236}">
                <a16:creationId xmlns:a16="http://schemas.microsoft.com/office/drawing/2014/main" id="{FBA35488-5695-BB02-F33B-F334B8D423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58029" y="1077220"/>
            <a:ext cx="1859195" cy="298906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54934057-517F-B2C6-49C2-263A9AE1C261}"/>
              </a:ext>
            </a:extLst>
          </p:cNvPr>
          <p:cNvSpPr txBox="1"/>
          <p:nvPr/>
        </p:nvSpPr>
        <p:spPr>
          <a:xfrm>
            <a:off x="6235506" y="5800492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>
                <a:hlinkClick r:id="rId4" tooltip="https://voices.pitt.edu/TeachersGuide/Unit%206/HenrysMadeALady.htm"/>
              </a:rPr>
              <a:t>Ta fotografija</a:t>
            </a:r>
            <a:r>
              <a:rPr lang="hr-HR" sz="900"/>
              <a:t> korisnika Nepoznat autor: licenca </a:t>
            </a:r>
            <a:r>
              <a:rPr lang="hr-HR" sz="900">
                <a:hlinkClick r:id="rId5" tooltip="https://creativecommons.org/licenses/by-nc/3.0/"/>
              </a:rPr>
              <a:t>CC BY-NC</a:t>
            </a:r>
            <a:endParaRPr lang="hr-HR" sz="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75"/>
          <p:cNvSpPr txBox="1">
            <a:spLocks noGrp="1"/>
          </p:cNvSpPr>
          <p:nvPr>
            <p:ph type="title" idx="4"/>
          </p:nvPr>
        </p:nvSpPr>
        <p:spPr>
          <a:xfrm>
            <a:off x="895227" y="2031750"/>
            <a:ext cx="2171359" cy="10800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proizvoda</a:t>
            </a:r>
            <a:endParaRPr dirty="0"/>
          </a:p>
        </p:txBody>
      </p:sp>
      <p:sp>
        <p:nvSpPr>
          <p:cNvPr id="1274" name="Google Shape;1274;p7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1262;p75">
            <a:extLst>
              <a:ext uri="{FF2B5EF4-FFF2-40B4-BE49-F238E27FC236}">
                <a16:creationId xmlns:a16="http://schemas.microsoft.com/office/drawing/2014/main" id="{2D53E002-F2C1-001F-D75C-B97D70A78794}"/>
              </a:ext>
            </a:extLst>
          </p:cNvPr>
          <p:cNvSpPr txBox="1">
            <a:spLocks/>
          </p:cNvSpPr>
          <p:nvPr/>
        </p:nvSpPr>
        <p:spPr>
          <a:xfrm>
            <a:off x="3297621" y="624469"/>
            <a:ext cx="5288818" cy="3902926"/>
          </a:xfrm>
          <a:prstGeom prst="rect">
            <a:avLst/>
          </a:prstGeom>
          <a:solidFill>
            <a:srgbClr val="8BC5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r-HR" sz="1800" dirty="0"/>
              <a:t>smatra se da visokokvalitetan proizvod sam pronalazi kupca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r-HR" sz="1800" dirty="0"/>
              <a:t>poslovni subjekti koncentriraju se na unapređenje tehničkih obilježja proizvoda i ne pitaju se što potrošači trebaju i žele</a:t>
            </a:r>
          </a:p>
          <a:p>
            <a:pPr marL="0" indent="0" algn="l"/>
            <a:endParaRPr lang="hr-H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r-HR" sz="1800" b="1" dirty="0">
                <a:latin typeface="Montserrat" panose="00000500000000000000" pitchFamily="2" charset="-18"/>
              </a:rPr>
              <a:t>marketinška </a:t>
            </a:r>
            <a:r>
              <a:rPr lang="hr-HR" sz="1800" b="1" dirty="0" err="1">
                <a:latin typeface="Montserrat" panose="00000500000000000000" pitchFamily="2" charset="-18"/>
              </a:rPr>
              <a:t>miopija</a:t>
            </a:r>
            <a:r>
              <a:rPr lang="hr-HR" sz="1800" b="1" dirty="0">
                <a:latin typeface="Montserrat" panose="00000500000000000000" pitchFamily="2" charset="-18"/>
              </a:rPr>
              <a:t> - </a:t>
            </a:r>
            <a:r>
              <a:rPr lang="hr-HR" sz="1800" dirty="0">
                <a:solidFill>
                  <a:srgbClr val="000000"/>
                </a:solidFill>
                <a:effectLst/>
                <a:latin typeface="Montserrat" panose="00000500000000000000" pitchFamily="2" charset="-18"/>
                <a:ea typeface="Times New Roman" panose="02020603050405020304" pitchFamily="18" charset="0"/>
              </a:rPr>
              <a:t>poslovni subjekti ne promatraju što potrošači žele, nego se usmjeruju na sebe i svoj proizvod ne gledajući zadovoljava li taj proizvod potrebe tržišta; situacija kada su poslovni subjekti sami sebi mjerilo za druge ljude </a:t>
            </a:r>
            <a:r>
              <a:rPr lang="hr-HR" sz="1800" baseline="30000" dirty="0">
                <a:solidFill>
                  <a:srgbClr val="000000"/>
                </a:solidFill>
                <a:effectLst/>
                <a:latin typeface="Montserrat" panose="00000500000000000000" pitchFamily="2" charset="-18"/>
                <a:ea typeface="Times New Roman" panose="02020603050405020304" pitchFamily="18" charset="0"/>
              </a:rPr>
              <a:t>1</a:t>
            </a:r>
            <a:r>
              <a:rPr lang="hr-HR" sz="1800" baseline="30000" dirty="0">
                <a:solidFill>
                  <a:srgbClr val="000000"/>
                </a:solidFill>
                <a:latin typeface="Montserrat" panose="00000500000000000000" pitchFamily="2" charset="-18"/>
                <a:ea typeface="Times New Roman" panose="02020603050405020304" pitchFamily="18" charset="0"/>
              </a:rPr>
              <a:t> </a:t>
            </a:r>
            <a:endParaRPr lang="hr-HR" sz="1800" baseline="30000" dirty="0">
              <a:effectLst/>
              <a:latin typeface="Montserrat" panose="00000500000000000000" pitchFamily="2" charset="-18"/>
              <a:ea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hr-HR" sz="180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C334345-F603-C342-BC8D-A7C61C978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425" y="4808628"/>
            <a:ext cx="6373044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457056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sr-Latn-RS" altLang="sr-Latn-R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Latn-RS" altLang="sr-Latn-RS" sz="1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Blečić</a:t>
            </a:r>
            <a:r>
              <a:rPr kumimoji="0" lang="sr-Latn-RS" altLang="sr-Latn-R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B. (2018) </a:t>
            </a:r>
            <a:r>
              <a:rPr kumimoji="0" lang="sr-Latn-RS" altLang="sr-Latn-R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Što je marketinška </a:t>
            </a:r>
            <a:r>
              <a:rPr kumimoji="0" lang="sr-Latn-RS" altLang="sr-Latn-RS" sz="1200" b="0" i="1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kratkovidnost</a:t>
            </a:r>
            <a:r>
              <a:rPr kumimoji="0" lang="sr-Latn-RS" altLang="sr-Latn-R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kumimoji="0" lang="sr-Latn-RS" altLang="sr-Latn-R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https://plaviured.hr/sto-je-marketinska-kratkovidnost/.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506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75"/>
          <p:cNvSpPr txBox="1">
            <a:spLocks noGrp="1"/>
          </p:cNvSpPr>
          <p:nvPr>
            <p:ph type="title" idx="2"/>
          </p:nvPr>
        </p:nvSpPr>
        <p:spPr>
          <a:xfrm>
            <a:off x="852714" y="992061"/>
            <a:ext cx="21708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prodaje</a:t>
            </a:r>
            <a:endParaRPr dirty="0"/>
          </a:p>
        </p:txBody>
      </p:sp>
      <p:sp>
        <p:nvSpPr>
          <p:cNvPr id="1264" name="Google Shape;1264;p75"/>
          <p:cNvSpPr txBox="1">
            <a:spLocks noGrp="1"/>
          </p:cNvSpPr>
          <p:nvPr>
            <p:ph type="subTitle" idx="3"/>
          </p:nvPr>
        </p:nvSpPr>
        <p:spPr>
          <a:xfrm>
            <a:off x="3321564" y="632061"/>
            <a:ext cx="5288400" cy="1800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r-HR" sz="18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r-HR" sz="18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primjenjuje se kada je ponuda ˃  potražnje 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koristi se agresivnom prodajom, bitno je trenutno prodati neki proizvod ne razmišljajući o potrebama i željama kupaca</a:t>
            </a:r>
          </a:p>
          <a:p>
            <a:pPr marL="457200" lvl="1" indent="0" algn="l">
              <a:lnSpc>
                <a:spcPct val="90000"/>
              </a:lnSpc>
              <a:buNone/>
            </a:pPr>
            <a:endParaRPr lang="hr-HR"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</p:txBody>
      </p:sp>
      <p:sp>
        <p:nvSpPr>
          <p:cNvPr id="1267" name="Google Shape;1267;p75"/>
          <p:cNvSpPr txBox="1">
            <a:spLocks noGrp="1"/>
          </p:cNvSpPr>
          <p:nvPr>
            <p:ph type="title" idx="6"/>
          </p:nvPr>
        </p:nvSpPr>
        <p:spPr>
          <a:xfrm>
            <a:off x="852714" y="3049650"/>
            <a:ext cx="21708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marketinga</a:t>
            </a:r>
            <a:endParaRPr dirty="0"/>
          </a:p>
        </p:txBody>
      </p:sp>
      <p:sp>
        <p:nvSpPr>
          <p:cNvPr id="1268" name="Google Shape;1268;p75"/>
          <p:cNvSpPr txBox="1">
            <a:spLocks noGrp="1"/>
          </p:cNvSpPr>
          <p:nvPr>
            <p:ph type="subTitle" idx="7"/>
          </p:nvPr>
        </p:nvSpPr>
        <p:spPr>
          <a:xfrm>
            <a:off x="3321564" y="2751472"/>
            <a:ext cx="5288400" cy="180000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usmjerena na potrošača odnosno njegove potrebe i želje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usmjerena na rješavanje problema potrošača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naglašava korist i vrijednost za potrošače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hr-HR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</p:txBody>
      </p:sp>
      <p:sp>
        <p:nvSpPr>
          <p:cNvPr id="1274" name="Google Shape;1274;p7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5752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75"/>
          <p:cNvSpPr txBox="1">
            <a:spLocks noGrp="1"/>
          </p:cNvSpPr>
          <p:nvPr>
            <p:ph type="title" idx="8"/>
          </p:nvPr>
        </p:nvSpPr>
        <p:spPr>
          <a:xfrm>
            <a:off x="854989" y="1053603"/>
            <a:ext cx="21708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društvenog marketinga</a:t>
            </a:r>
            <a:endParaRPr dirty="0"/>
          </a:p>
        </p:txBody>
      </p:sp>
      <p:sp>
        <p:nvSpPr>
          <p:cNvPr id="1270" name="Google Shape;1270;p75"/>
          <p:cNvSpPr txBox="1">
            <a:spLocks noGrp="1"/>
          </p:cNvSpPr>
          <p:nvPr>
            <p:ph type="subTitle" idx="9"/>
          </p:nvPr>
        </p:nvSpPr>
        <p:spPr>
          <a:xfrm>
            <a:off x="3352287" y="578930"/>
            <a:ext cx="5288400" cy="1800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uz zadovoljenje potreba i želja potrošača te ostvarenje dobiti, cilj je ostvariti korist i za društvo u cjelini</a:t>
            </a:r>
          </a:p>
        </p:txBody>
      </p:sp>
      <p:sp>
        <p:nvSpPr>
          <p:cNvPr id="1271" name="Google Shape;1271;p75"/>
          <p:cNvSpPr txBox="1">
            <a:spLocks noGrp="1"/>
          </p:cNvSpPr>
          <p:nvPr>
            <p:ph type="title" idx="13"/>
          </p:nvPr>
        </p:nvSpPr>
        <p:spPr>
          <a:xfrm>
            <a:off x="854989" y="2905421"/>
            <a:ext cx="21708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Koncepcija holističkog marketinga</a:t>
            </a:r>
            <a:endParaRPr dirty="0"/>
          </a:p>
        </p:txBody>
      </p:sp>
      <p:sp>
        <p:nvSpPr>
          <p:cNvPr id="1272" name="Google Shape;1272;p75"/>
          <p:cNvSpPr txBox="1">
            <a:spLocks noGrp="1"/>
          </p:cNvSpPr>
          <p:nvPr>
            <p:ph type="subTitle" idx="14"/>
          </p:nvPr>
        </p:nvSpPr>
        <p:spPr>
          <a:xfrm>
            <a:off x="3352287" y="2545421"/>
            <a:ext cx="5288400" cy="180000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sve je važno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/>
              <a:t>svim marketinškim aktivnostima potrebno je pristupiti sa širega i sveobuhvatnijeg motrišta</a:t>
            </a:r>
            <a:endParaRPr sz="1800" dirty="0"/>
          </a:p>
        </p:txBody>
      </p:sp>
      <p:sp>
        <p:nvSpPr>
          <p:cNvPr id="1274" name="Google Shape;1274;p7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4924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76"/>
          <p:cNvSpPr txBox="1">
            <a:spLocks noGrp="1"/>
          </p:cNvSpPr>
          <p:nvPr>
            <p:ph type="title"/>
          </p:nvPr>
        </p:nvSpPr>
        <p:spPr>
          <a:xfrm>
            <a:off x="819500" y="540000"/>
            <a:ext cx="760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Sastavnice holističkog marketinga</a:t>
            </a:r>
            <a:endParaRPr sz="2400" dirty="0"/>
          </a:p>
        </p:txBody>
      </p:sp>
      <p:sp>
        <p:nvSpPr>
          <p:cNvPr id="1281" name="Google Shape;1281;p76"/>
          <p:cNvSpPr txBox="1">
            <a:spLocks noGrp="1"/>
          </p:cNvSpPr>
          <p:nvPr>
            <p:ph type="subTitle" idx="1"/>
          </p:nvPr>
        </p:nvSpPr>
        <p:spPr>
          <a:xfrm>
            <a:off x="891551" y="1260306"/>
            <a:ext cx="37332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Marketing odnosa</a:t>
            </a:r>
            <a:endParaRPr dirty="0"/>
          </a:p>
        </p:txBody>
      </p:sp>
      <p:sp>
        <p:nvSpPr>
          <p:cNvPr id="1282" name="Google Shape;1282;p76"/>
          <p:cNvSpPr txBox="1">
            <a:spLocks noGrp="1"/>
          </p:cNvSpPr>
          <p:nvPr>
            <p:ph type="subTitle" idx="2"/>
          </p:nvPr>
        </p:nvSpPr>
        <p:spPr>
          <a:xfrm>
            <a:off x="1631801" y="2003914"/>
            <a:ext cx="2252700" cy="7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hr-HR" dirty="0"/>
              <a:t>izgradnja dugoročnih poslovnih odnosa s ključnim dionicima</a:t>
            </a:r>
          </a:p>
        </p:txBody>
      </p:sp>
      <p:sp>
        <p:nvSpPr>
          <p:cNvPr id="1283" name="Google Shape;1283;p76"/>
          <p:cNvSpPr txBox="1">
            <a:spLocks noGrp="1"/>
          </p:cNvSpPr>
          <p:nvPr>
            <p:ph type="subTitle" idx="3"/>
          </p:nvPr>
        </p:nvSpPr>
        <p:spPr>
          <a:xfrm>
            <a:off x="4885713" y="1260306"/>
            <a:ext cx="37332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Interni marketing</a:t>
            </a:r>
            <a:endParaRPr dirty="0"/>
          </a:p>
        </p:txBody>
      </p:sp>
      <p:sp>
        <p:nvSpPr>
          <p:cNvPr id="1284" name="Google Shape;1284;p76"/>
          <p:cNvSpPr txBox="1">
            <a:spLocks noGrp="1"/>
          </p:cNvSpPr>
          <p:nvPr>
            <p:ph type="subTitle" idx="4"/>
          </p:nvPr>
        </p:nvSpPr>
        <p:spPr>
          <a:xfrm>
            <a:off x="5145587" y="2098400"/>
            <a:ext cx="3278313" cy="4675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hr-HR" dirty="0"/>
              <a:t>marketing usmjeren prema zaposlenicima</a:t>
            </a:r>
          </a:p>
        </p:txBody>
      </p:sp>
      <p:sp>
        <p:nvSpPr>
          <p:cNvPr id="1285" name="Google Shape;1285;p76"/>
          <p:cNvSpPr txBox="1">
            <a:spLocks noGrp="1"/>
          </p:cNvSpPr>
          <p:nvPr>
            <p:ph type="subTitle" idx="5"/>
          </p:nvPr>
        </p:nvSpPr>
        <p:spPr>
          <a:xfrm>
            <a:off x="837486" y="2883910"/>
            <a:ext cx="3734514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Integrirani marketing</a:t>
            </a:r>
            <a:endParaRPr dirty="0"/>
          </a:p>
        </p:txBody>
      </p:sp>
      <p:sp>
        <p:nvSpPr>
          <p:cNvPr id="1286" name="Google Shape;1286;p76"/>
          <p:cNvSpPr txBox="1">
            <a:spLocks noGrp="1"/>
          </p:cNvSpPr>
          <p:nvPr>
            <p:ph type="subTitle" idx="6"/>
          </p:nvPr>
        </p:nvSpPr>
        <p:spPr>
          <a:xfrm>
            <a:off x="1055649" y="3681218"/>
            <a:ext cx="3263589" cy="7903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hr-HR" dirty="0"/>
              <a:t>marketinške aktivnosti i procesi međusobno su usklađeni i funkcioniraju kao jedinstvena cjelina</a:t>
            </a:r>
          </a:p>
        </p:txBody>
      </p:sp>
      <p:sp>
        <p:nvSpPr>
          <p:cNvPr id="1287" name="Google Shape;1287;p76"/>
          <p:cNvSpPr txBox="1">
            <a:spLocks noGrp="1"/>
          </p:cNvSpPr>
          <p:nvPr>
            <p:ph type="subTitle" idx="7"/>
          </p:nvPr>
        </p:nvSpPr>
        <p:spPr>
          <a:xfrm>
            <a:off x="4885254" y="2883910"/>
            <a:ext cx="37332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Društveno odgovorni marketing</a:t>
            </a:r>
            <a:endParaRPr dirty="0"/>
          </a:p>
        </p:txBody>
      </p:sp>
      <p:sp>
        <p:nvSpPr>
          <p:cNvPr id="1288" name="Google Shape;1288;p76"/>
          <p:cNvSpPr txBox="1">
            <a:spLocks noGrp="1"/>
          </p:cNvSpPr>
          <p:nvPr>
            <p:ph type="subTitle" idx="8"/>
          </p:nvPr>
        </p:nvSpPr>
        <p:spPr>
          <a:xfrm>
            <a:off x="4885254" y="3668828"/>
            <a:ext cx="37332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hr-HR" dirty="0"/>
              <a:t>osim zadovoljenja potreba i želja potrošača te stvaranja dobiti, želi se ostvariti korist za društvo u cjelini</a:t>
            </a:r>
          </a:p>
        </p:txBody>
      </p:sp>
      <p:sp>
        <p:nvSpPr>
          <p:cNvPr id="1295" name="Google Shape;1295;p76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6" name="Google Shape;1296;p76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F0F779-B6BA-B36F-6C57-85A50400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75" y="1131875"/>
            <a:ext cx="3346500" cy="799401"/>
          </a:xfrm>
        </p:spPr>
        <p:txBody>
          <a:bodyPr/>
          <a:lstStyle/>
          <a:p>
            <a:r>
              <a:rPr lang="hr-HR" dirty="0"/>
              <a:t>Zadatak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A355DFC-84F0-24D8-4525-D68E167C0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775" y="2293842"/>
            <a:ext cx="3346500" cy="976500"/>
          </a:xfrm>
        </p:spPr>
        <p:txBody>
          <a:bodyPr/>
          <a:lstStyle/>
          <a:p>
            <a:r>
              <a:rPr lang="hr-HR" sz="2000" dirty="0"/>
              <a:t>Svaku poslovnu koncepciju objasnite pomoću primjera. </a:t>
            </a:r>
          </a:p>
        </p:txBody>
      </p:sp>
      <p:pic>
        <p:nvPicPr>
          <p:cNvPr id="5" name="Slika 4" descr="Slika na kojoj se prikazuje ukrasni isječci, grafika, simbol, logotip&#10;&#10;Opis je automatski generiran">
            <a:extLst>
              <a:ext uri="{FF2B5EF4-FFF2-40B4-BE49-F238E27FC236}">
                <a16:creationId xmlns:a16="http://schemas.microsoft.com/office/drawing/2014/main" id="{3818508A-308D-86A9-E8CD-4E27C946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5776" y="782809"/>
            <a:ext cx="3022066" cy="302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7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63"/>
          <p:cNvSpPr txBox="1">
            <a:spLocks noGrp="1"/>
          </p:cNvSpPr>
          <p:nvPr>
            <p:ph type="title"/>
          </p:nvPr>
        </p:nvSpPr>
        <p:spPr>
          <a:xfrm>
            <a:off x="2007450" y="1492350"/>
            <a:ext cx="5433900" cy="18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Stopiranje marketinga radi uštede novca je poput zaustavljanja sata da bi se uštedilo vrijeme. – Henry Ford</a:t>
            </a:r>
          </a:p>
        </p:txBody>
      </p:sp>
      <p:grpSp>
        <p:nvGrpSpPr>
          <p:cNvPr id="975" name="Google Shape;975;p63"/>
          <p:cNvGrpSpPr/>
          <p:nvPr/>
        </p:nvGrpSpPr>
        <p:grpSpPr>
          <a:xfrm>
            <a:off x="2004350" y="1131750"/>
            <a:ext cx="5433900" cy="360900"/>
            <a:chOff x="1851950" y="1131750"/>
            <a:chExt cx="5433900" cy="360900"/>
          </a:xfrm>
        </p:grpSpPr>
        <p:sp>
          <p:nvSpPr>
            <p:cNvPr id="976" name="Google Shape;976;p63"/>
            <p:cNvSpPr/>
            <p:nvPr/>
          </p:nvSpPr>
          <p:spPr>
            <a:xfrm>
              <a:off x="1851950" y="1131750"/>
              <a:ext cx="54339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77" name="Google Shape;977;p63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978" name="Google Shape;978;p63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79" name="Google Shape;979;p63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80" name="Google Shape;980;p63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82" name="Google Shape;982;p63"/>
          <p:cNvGrpSpPr/>
          <p:nvPr/>
        </p:nvGrpSpPr>
        <p:grpSpPr>
          <a:xfrm>
            <a:off x="7289046" y="4034613"/>
            <a:ext cx="1134610" cy="568644"/>
            <a:chOff x="7765424" y="4686813"/>
            <a:chExt cx="760615" cy="381205"/>
          </a:xfrm>
        </p:grpSpPr>
        <p:cxnSp>
          <p:nvCxnSpPr>
            <p:cNvPr id="983" name="Google Shape;983;p63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84" name="Google Shape;984;p63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985" name="Google Shape;985;p63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63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9" name="Google Shape;989;p6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6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Google Shape;1809;p97"/>
          <p:cNvSpPr txBox="1">
            <a:spLocks noGrp="1"/>
          </p:cNvSpPr>
          <p:nvPr>
            <p:ph type="title"/>
          </p:nvPr>
        </p:nvSpPr>
        <p:spPr>
          <a:xfrm>
            <a:off x="3708621" y="2281249"/>
            <a:ext cx="4823024" cy="16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Elementi marketinškog spleta</a:t>
            </a:r>
            <a:endParaRPr dirty="0"/>
          </a:p>
        </p:txBody>
      </p:sp>
      <p:sp>
        <p:nvSpPr>
          <p:cNvPr id="1810" name="Google Shape;1810;p97"/>
          <p:cNvSpPr txBox="1">
            <a:spLocks noGrp="1"/>
          </p:cNvSpPr>
          <p:nvPr>
            <p:ph type="title" idx="2"/>
          </p:nvPr>
        </p:nvSpPr>
        <p:spPr>
          <a:xfrm>
            <a:off x="5525832" y="551299"/>
            <a:ext cx="1188600" cy="11886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811" name="Google Shape;1811;p97"/>
          <p:cNvSpPr txBox="1">
            <a:spLocks noGrp="1"/>
          </p:cNvSpPr>
          <p:nvPr>
            <p:ph type="subTitle" idx="1"/>
          </p:nvPr>
        </p:nvSpPr>
        <p:spPr>
          <a:xfrm>
            <a:off x="3710161" y="3901249"/>
            <a:ext cx="4823025" cy="60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marketinški splet, proizvod, cijena, promocija, distribucija, ljudi, fizičko okružje, procesi</a:t>
            </a:r>
            <a:endParaRPr dirty="0"/>
          </a:p>
        </p:txBody>
      </p:sp>
      <p:grpSp>
        <p:nvGrpSpPr>
          <p:cNvPr id="1812" name="Google Shape;1812;p97"/>
          <p:cNvGrpSpPr/>
          <p:nvPr/>
        </p:nvGrpSpPr>
        <p:grpSpPr>
          <a:xfrm>
            <a:off x="3708621" y="1920349"/>
            <a:ext cx="4823023" cy="360900"/>
            <a:chOff x="2747750" y="1131739"/>
            <a:chExt cx="4538100" cy="360900"/>
          </a:xfrm>
        </p:grpSpPr>
        <p:sp>
          <p:nvSpPr>
            <p:cNvPr id="1813" name="Google Shape;1813;p97"/>
            <p:cNvSpPr/>
            <p:nvPr/>
          </p:nvSpPr>
          <p:spPr>
            <a:xfrm>
              <a:off x="2747750" y="1131739"/>
              <a:ext cx="45381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14" name="Google Shape;1814;p97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1815" name="Google Shape;1815;p97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816" name="Google Shape;1816;p97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817" name="Google Shape;1817;p97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18" name="Google Shape;1818;p97"/>
          <p:cNvSpPr/>
          <p:nvPr/>
        </p:nvSpPr>
        <p:spPr>
          <a:xfrm>
            <a:off x="7908775" y="572900"/>
            <a:ext cx="840448" cy="841787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9" name="Google Shape;1819;p97"/>
          <p:cNvSpPr/>
          <p:nvPr/>
        </p:nvSpPr>
        <p:spPr>
          <a:xfrm>
            <a:off x="3747075" y="1186443"/>
            <a:ext cx="455752" cy="456478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7" name="Google Shape;1827;p97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8" name="Google Shape;1828;p97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Google Shape;1383;p80"/>
          <p:cNvSpPr txBox="1">
            <a:spLocks noGrp="1"/>
          </p:cNvSpPr>
          <p:nvPr>
            <p:ph type="body" idx="1"/>
          </p:nvPr>
        </p:nvSpPr>
        <p:spPr>
          <a:xfrm>
            <a:off x="1635897" y="1680485"/>
            <a:ext cx="3657338" cy="17825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34340" indent="-342900">
              <a:lnSpc>
                <a:spcPct val="150000"/>
              </a:lnSpc>
            </a:pPr>
            <a:r>
              <a:rPr lang="hr-HR" sz="2000" dirty="0"/>
              <a:t>tržišni segment (skupina potrošača) za koji se odlučite i čije ćete potrebe i želje nastojati zadovoljiti bolje od konkurencije</a:t>
            </a:r>
            <a:endParaRPr sz="2000" dirty="0"/>
          </a:p>
        </p:txBody>
      </p:sp>
      <p:sp>
        <p:nvSpPr>
          <p:cNvPr id="1384" name="Google Shape;1384;p80"/>
          <p:cNvSpPr txBox="1">
            <a:spLocks noGrp="1"/>
          </p:cNvSpPr>
          <p:nvPr>
            <p:ph type="title"/>
          </p:nvPr>
        </p:nvSpPr>
        <p:spPr>
          <a:xfrm>
            <a:off x="926775" y="540000"/>
            <a:ext cx="7497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Ciljano tržište</a:t>
            </a:r>
            <a:endParaRPr dirty="0"/>
          </a:p>
        </p:txBody>
      </p:sp>
      <p:sp>
        <p:nvSpPr>
          <p:cNvPr id="1386" name="Google Shape;1386;p80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7" name="Google Shape;1387;p80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8" name="Google Shape;1388;p80"/>
          <p:cNvSpPr/>
          <p:nvPr/>
        </p:nvSpPr>
        <p:spPr>
          <a:xfrm>
            <a:off x="926785" y="664576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2" name="Google Shape;1392;p80"/>
          <p:cNvSpPr/>
          <p:nvPr/>
        </p:nvSpPr>
        <p:spPr>
          <a:xfrm>
            <a:off x="926775" y="3077198"/>
            <a:ext cx="190411" cy="180959"/>
          </a:xfrm>
          <a:custGeom>
            <a:avLst/>
            <a:gdLst/>
            <a:ahLst/>
            <a:cxnLst/>
            <a:rect l="l" t="t" r="r" b="b"/>
            <a:pathLst>
              <a:path w="29775" h="28297" extrusionOk="0">
                <a:moveTo>
                  <a:pt x="14888" y="1"/>
                </a:moveTo>
                <a:lnTo>
                  <a:pt x="11379" y="10803"/>
                </a:lnTo>
                <a:lnTo>
                  <a:pt x="0" y="10803"/>
                </a:lnTo>
                <a:lnTo>
                  <a:pt x="9198" y="17495"/>
                </a:lnTo>
                <a:lnTo>
                  <a:pt x="5689" y="28297"/>
                </a:lnTo>
                <a:lnTo>
                  <a:pt x="14888" y="21630"/>
                </a:lnTo>
                <a:lnTo>
                  <a:pt x="24086" y="28297"/>
                </a:lnTo>
                <a:lnTo>
                  <a:pt x="20577" y="17495"/>
                </a:lnTo>
                <a:lnTo>
                  <a:pt x="29775" y="10803"/>
                </a:lnTo>
                <a:lnTo>
                  <a:pt x="18396" y="10803"/>
                </a:lnTo>
                <a:lnTo>
                  <a:pt x="1488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C6E46BB5-85BB-1FD6-39D2-E2B0805C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061" y="1137835"/>
            <a:ext cx="2925714" cy="292571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2" name="Google Shape;1532;p87"/>
          <p:cNvSpPr txBox="1">
            <a:spLocks noGrp="1"/>
          </p:cNvSpPr>
          <p:nvPr>
            <p:ph type="title"/>
          </p:nvPr>
        </p:nvSpPr>
        <p:spPr>
          <a:xfrm>
            <a:off x="1024825" y="540000"/>
            <a:ext cx="7399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Elementi marketinškog spleta</a:t>
            </a:r>
            <a:endParaRPr dirty="0"/>
          </a:p>
        </p:txBody>
      </p:sp>
      <p:sp>
        <p:nvSpPr>
          <p:cNvPr id="1537" name="Google Shape;1537;p87"/>
          <p:cNvSpPr txBox="1"/>
          <p:nvPr/>
        </p:nvSpPr>
        <p:spPr>
          <a:xfrm>
            <a:off x="1280476" y="1646118"/>
            <a:ext cx="2363700" cy="720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proizvod</a:t>
            </a:r>
            <a:endParaRPr sz="20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538" name="Google Shape;1538;p87"/>
          <p:cNvSpPr txBox="1"/>
          <p:nvPr/>
        </p:nvSpPr>
        <p:spPr>
          <a:xfrm>
            <a:off x="1271476" y="3285900"/>
            <a:ext cx="2381700" cy="7200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cijena</a:t>
            </a:r>
            <a:endParaRPr sz="20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539" name="Google Shape;1539;p87"/>
          <p:cNvSpPr txBox="1"/>
          <p:nvPr/>
        </p:nvSpPr>
        <p:spPr>
          <a:xfrm>
            <a:off x="5802551" y="1646118"/>
            <a:ext cx="2363700" cy="7200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distribucija</a:t>
            </a:r>
            <a:endParaRPr sz="20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540" name="Google Shape;1540;p87"/>
          <p:cNvSpPr txBox="1"/>
          <p:nvPr/>
        </p:nvSpPr>
        <p:spPr>
          <a:xfrm>
            <a:off x="5793551" y="3285900"/>
            <a:ext cx="2381700" cy="7200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promocija</a:t>
            </a:r>
            <a:endParaRPr sz="20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544" name="Google Shape;1544;p87"/>
          <p:cNvSpPr/>
          <p:nvPr/>
        </p:nvSpPr>
        <p:spPr>
          <a:xfrm>
            <a:off x="3770719" y="2081248"/>
            <a:ext cx="1883496" cy="1083367"/>
          </a:xfrm>
          <a:custGeom>
            <a:avLst/>
            <a:gdLst/>
            <a:ahLst/>
            <a:cxnLst/>
            <a:rect l="l" t="t" r="r" b="b"/>
            <a:pathLst>
              <a:path w="30390" h="17480" extrusionOk="0">
                <a:moveTo>
                  <a:pt x="15178" y="0"/>
                </a:moveTo>
                <a:lnTo>
                  <a:pt x="13511" y="2402"/>
                </a:lnTo>
                <a:lnTo>
                  <a:pt x="11576" y="267"/>
                </a:lnTo>
                <a:lnTo>
                  <a:pt x="10275" y="2836"/>
                </a:lnTo>
                <a:lnTo>
                  <a:pt x="8007" y="1001"/>
                </a:lnTo>
                <a:lnTo>
                  <a:pt x="7139" y="3770"/>
                </a:lnTo>
                <a:lnTo>
                  <a:pt x="4604" y="2435"/>
                </a:lnTo>
                <a:lnTo>
                  <a:pt x="4404" y="5304"/>
                </a:lnTo>
                <a:lnTo>
                  <a:pt x="1569" y="4837"/>
                </a:lnTo>
                <a:lnTo>
                  <a:pt x="2603" y="7506"/>
                </a:lnTo>
                <a:lnTo>
                  <a:pt x="1" y="8740"/>
                </a:lnTo>
                <a:lnTo>
                  <a:pt x="2603" y="9974"/>
                </a:lnTo>
                <a:lnTo>
                  <a:pt x="1569" y="12643"/>
                </a:lnTo>
                <a:lnTo>
                  <a:pt x="4404" y="12142"/>
                </a:lnTo>
                <a:lnTo>
                  <a:pt x="4571" y="15011"/>
                </a:lnTo>
                <a:lnTo>
                  <a:pt x="7139" y="13677"/>
                </a:lnTo>
                <a:lnTo>
                  <a:pt x="8007" y="16445"/>
                </a:lnTo>
                <a:lnTo>
                  <a:pt x="10275" y="14644"/>
                </a:lnTo>
                <a:lnTo>
                  <a:pt x="11576" y="17246"/>
                </a:lnTo>
                <a:lnTo>
                  <a:pt x="13511" y="15111"/>
                </a:lnTo>
                <a:lnTo>
                  <a:pt x="15178" y="17479"/>
                </a:lnTo>
                <a:lnTo>
                  <a:pt x="16846" y="15111"/>
                </a:lnTo>
                <a:lnTo>
                  <a:pt x="18814" y="17246"/>
                </a:lnTo>
                <a:lnTo>
                  <a:pt x="20115" y="14644"/>
                </a:lnTo>
                <a:lnTo>
                  <a:pt x="22417" y="16445"/>
                </a:lnTo>
                <a:lnTo>
                  <a:pt x="23251" y="13677"/>
                </a:lnTo>
                <a:lnTo>
                  <a:pt x="25819" y="15011"/>
                </a:lnTo>
                <a:lnTo>
                  <a:pt x="25986" y="12142"/>
                </a:lnTo>
                <a:lnTo>
                  <a:pt x="28855" y="12643"/>
                </a:lnTo>
                <a:lnTo>
                  <a:pt x="27821" y="9974"/>
                </a:lnTo>
                <a:lnTo>
                  <a:pt x="30389" y="8740"/>
                </a:lnTo>
                <a:lnTo>
                  <a:pt x="27821" y="7506"/>
                </a:lnTo>
                <a:lnTo>
                  <a:pt x="28855" y="4837"/>
                </a:lnTo>
                <a:lnTo>
                  <a:pt x="25986" y="5304"/>
                </a:lnTo>
                <a:lnTo>
                  <a:pt x="25819" y="2435"/>
                </a:lnTo>
                <a:lnTo>
                  <a:pt x="23251" y="3770"/>
                </a:lnTo>
                <a:lnTo>
                  <a:pt x="22417" y="1001"/>
                </a:lnTo>
                <a:lnTo>
                  <a:pt x="20115" y="2836"/>
                </a:lnTo>
                <a:lnTo>
                  <a:pt x="18814" y="267"/>
                </a:lnTo>
                <a:lnTo>
                  <a:pt x="16846" y="2402"/>
                </a:lnTo>
                <a:lnTo>
                  <a:pt x="15178" y="0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latin typeface="Krona One"/>
                <a:ea typeface="Krona One"/>
                <a:cs typeface="Krona One"/>
                <a:sym typeface="Krona One"/>
              </a:rPr>
              <a:t>4P</a:t>
            </a:r>
            <a:endParaRPr sz="2000" dirty="0"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563" name="Google Shape;1563;p87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4" name="Google Shape;1564;p87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4" name="Google Shape;1724;p95"/>
          <p:cNvSpPr/>
          <p:nvPr/>
        </p:nvSpPr>
        <p:spPr>
          <a:xfrm>
            <a:off x="1364094" y="1416466"/>
            <a:ext cx="958200" cy="9582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5" name="Google Shape;1725;p95"/>
          <p:cNvSpPr/>
          <p:nvPr/>
        </p:nvSpPr>
        <p:spPr>
          <a:xfrm>
            <a:off x="3286140" y="3246982"/>
            <a:ext cx="958200" cy="9582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6" name="Google Shape;1726;p95"/>
          <p:cNvSpPr/>
          <p:nvPr/>
        </p:nvSpPr>
        <p:spPr>
          <a:xfrm>
            <a:off x="5206669" y="1448968"/>
            <a:ext cx="958200" cy="9582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8" name="Google Shape;1728;p95"/>
          <p:cNvSpPr txBox="1">
            <a:spLocks noGrp="1"/>
          </p:cNvSpPr>
          <p:nvPr>
            <p:ph type="title"/>
          </p:nvPr>
        </p:nvSpPr>
        <p:spPr>
          <a:xfrm>
            <a:off x="1024825" y="540000"/>
            <a:ext cx="7399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Odluke o elementima marketinškog spleta</a:t>
            </a:r>
            <a:endParaRPr sz="2400" dirty="0"/>
          </a:p>
        </p:txBody>
      </p:sp>
      <p:sp>
        <p:nvSpPr>
          <p:cNvPr id="1729" name="Google Shape;1729;p95"/>
          <p:cNvSpPr/>
          <p:nvPr/>
        </p:nvSpPr>
        <p:spPr>
          <a:xfrm>
            <a:off x="1026449" y="2577122"/>
            <a:ext cx="1836000" cy="4572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proizvod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730" name="Google Shape;1730;p95"/>
          <p:cNvSpPr/>
          <p:nvPr/>
        </p:nvSpPr>
        <p:spPr>
          <a:xfrm>
            <a:off x="2948292" y="2577122"/>
            <a:ext cx="1836000" cy="4572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cijena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731" name="Google Shape;1731;p95"/>
          <p:cNvSpPr/>
          <p:nvPr/>
        </p:nvSpPr>
        <p:spPr>
          <a:xfrm>
            <a:off x="4870136" y="2577122"/>
            <a:ext cx="1836000" cy="457200"/>
          </a:xfrm>
          <a:prstGeom prst="roundRect">
            <a:avLst>
              <a:gd name="adj" fmla="val 0"/>
            </a:avLst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distribucija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cxnSp>
        <p:nvCxnSpPr>
          <p:cNvPr id="1732" name="Google Shape;1732;p95"/>
          <p:cNvCxnSpPr>
            <a:stCxn id="1729" idx="3"/>
            <a:endCxn id="1730" idx="1"/>
          </p:cNvCxnSpPr>
          <p:nvPr/>
        </p:nvCxnSpPr>
        <p:spPr>
          <a:xfrm>
            <a:off x="2862449" y="2805722"/>
            <a:ext cx="85843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33" name="Google Shape;1733;p95"/>
          <p:cNvCxnSpPr>
            <a:stCxn id="1730" idx="3"/>
            <a:endCxn id="1731" idx="1"/>
          </p:cNvCxnSpPr>
          <p:nvPr/>
        </p:nvCxnSpPr>
        <p:spPr>
          <a:xfrm>
            <a:off x="4784292" y="2805722"/>
            <a:ext cx="85844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4" name="Google Shape;1734;p95"/>
          <p:cNvSpPr/>
          <p:nvPr/>
        </p:nvSpPr>
        <p:spPr>
          <a:xfrm>
            <a:off x="6791979" y="2577122"/>
            <a:ext cx="1836000" cy="457200"/>
          </a:xfrm>
          <a:prstGeom prst="roundRect">
            <a:avLst>
              <a:gd name="adj" fmla="val 0"/>
            </a:avLst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promocija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cxnSp>
        <p:nvCxnSpPr>
          <p:cNvPr id="1735" name="Google Shape;1735;p95"/>
          <p:cNvCxnSpPr>
            <a:stCxn id="1731" idx="3"/>
            <a:endCxn id="1734" idx="1"/>
          </p:cNvCxnSpPr>
          <p:nvPr/>
        </p:nvCxnSpPr>
        <p:spPr>
          <a:xfrm>
            <a:off x="6706136" y="2805722"/>
            <a:ext cx="85843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6" name="Google Shape;1736;p95"/>
          <p:cNvSpPr/>
          <p:nvPr/>
        </p:nvSpPr>
        <p:spPr>
          <a:xfrm>
            <a:off x="2946994" y="1403794"/>
            <a:ext cx="1633500" cy="779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algn="ctr"/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popusti,</a:t>
            </a:r>
            <a:r>
              <a:rPr lang="hr-H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načini plaćanja, uvjeti kreditiranja…</a:t>
            </a:r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7" name="Google Shape;1737;p95"/>
          <p:cNvSpPr/>
          <p:nvPr/>
        </p:nvSpPr>
        <p:spPr>
          <a:xfrm>
            <a:off x="1034647" y="3584940"/>
            <a:ext cx="1827802" cy="73966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algn="ctr"/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marka, amba­laža, pakiranje</a:t>
            </a:r>
            <a:r>
              <a:rPr lang="hr-H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 dizajn</a:t>
            </a:r>
            <a:r>
              <a:rPr lang="hr-H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 jamstvo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usluge potrošačima…</a:t>
            </a:r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8" name="Google Shape;1738;p95"/>
          <p:cNvSpPr/>
          <p:nvPr/>
        </p:nvSpPr>
        <p:spPr>
          <a:xfrm>
            <a:off x="4868732" y="3535322"/>
            <a:ext cx="2118857" cy="779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odabir mjesta na kojima će proizvod biti dostupan</a:t>
            </a:r>
            <a:r>
              <a:rPr lang="hr-H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organizacija prijevoza,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posrednici</a:t>
            </a:r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9" name="Google Shape;1739;p95"/>
          <p:cNvSpPr/>
          <p:nvPr/>
        </p:nvSpPr>
        <p:spPr>
          <a:xfrm>
            <a:off x="6791969" y="1403794"/>
            <a:ext cx="1958208" cy="779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algn="ctr"/>
            <a:r>
              <a:rPr lang="hr-HR" sz="1800" dirty="0">
                <a:latin typeface="ITC Franklin Gothic"/>
                <a:ea typeface="Times New Roman" panose="02020603050405020304" pitchFamily="18" charset="0"/>
                <a:cs typeface="ITC Franklin Gothic"/>
              </a:rPr>
              <a:t>d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atum pokretanja</a:t>
            </a:r>
            <a:r>
              <a:rPr lang="hr-H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hr-HR" sz="1800" dirty="0">
                <a:solidFill>
                  <a:srgbClr val="000000"/>
                </a:solidFill>
                <a:effectLst/>
                <a:latin typeface="ITC Franklin Gothic"/>
                <a:ea typeface="Times New Roman" panose="02020603050405020304" pitchFamily="18" charset="0"/>
                <a:cs typeface="ITC Franklin Gothic"/>
              </a:rPr>
              <a:t>duljina trajanja promotivne kampanje, oblik promocije… </a:t>
            </a:r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740" name="Google Shape;1740;p95"/>
          <p:cNvCxnSpPr>
            <a:cxnSpLocks/>
            <a:stCxn id="1729" idx="2"/>
          </p:cNvCxnSpPr>
          <p:nvPr/>
        </p:nvCxnSpPr>
        <p:spPr>
          <a:xfrm>
            <a:off x="1944449" y="3034322"/>
            <a:ext cx="0" cy="202456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1" name="Google Shape;1741;p95"/>
          <p:cNvCxnSpPr>
            <a:cxnSpLocks/>
            <a:stCxn id="1731" idx="2"/>
          </p:cNvCxnSpPr>
          <p:nvPr/>
        </p:nvCxnSpPr>
        <p:spPr>
          <a:xfrm>
            <a:off x="5788136" y="3034322"/>
            <a:ext cx="0" cy="169954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2" name="Google Shape;1742;p95"/>
          <p:cNvCxnSpPr>
            <a:cxnSpLocks/>
            <a:stCxn id="1736" idx="2"/>
            <a:endCxn id="1730" idx="0"/>
          </p:cNvCxnSpPr>
          <p:nvPr/>
        </p:nvCxnSpPr>
        <p:spPr>
          <a:xfrm>
            <a:off x="3763744" y="2183494"/>
            <a:ext cx="102548" cy="393628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3" name="Google Shape;1743;p95"/>
          <p:cNvCxnSpPr>
            <a:cxnSpLocks/>
            <a:endCxn id="1734" idx="0"/>
          </p:cNvCxnSpPr>
          <p:nvPr/>
        </p:nvCxnSpPr>
        <p:spPr>
          <a:xfrm>
            <a:off x="7709979" y="2374666"/>
            <a:ext cx="0" cy="202456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4" name="Google Shape;1744;p95"/>
          <p:cNvCxnSpPr>
            <a:cxnSpLocks/>
            <a:stCxn id="1724" idx="4"/>
          </p:cNvCxnSpPr>
          <p:nvPr/>
        </p:nvCxnSpPr>
        <p:spPr>
          <a:xfrm>
            <a:off x="1843194" y="2374666"/>
            <a:ext cx="0" cy="152599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5" name="Google Shape;1745;p95"/>
          <p:cNvCxnSpPr>
            <a:stCxn id="1726" idx="4"/>
            <a:endCxn id="1731" idx="0"/>
          </p:cNvCxnSpPr>
          <p:nvPr/>
        </p:nvCxnSpPr>
        <p:spPr>
          <a:xfrm>
            <a:off x="5685769" y="2407168"/>
            <a:ext cx="102367" cy="169954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6" name="Google Shape;1746;p95"/>
          <p:cNvCxnSpPr>
            <a:cxnSpLocks/>
            <a:endCxn id="1725" idx="0"/>
          </p:cNvCxnSpPr>
          <p:nvPr/>
        </p:nvCxnSpPr>
        <p:spPr>
          <a:xfrm>
            <a:off x="3761165" y="3034322"/>
            <a:ext cx="4075" cy="21266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7" name="Google Shape;1747;p95"/>
          <p:cNvCxnSpPr>
            <a:cxnSpLocks/>
            <a:stCxn id="1734" idx="2"/>
          </p:cNvCxnSpPr>
          <p:nvPr/>
        </p:nvCxnSpPr>
        <p:spPr>
          <a:xfrm flipH="1">
            <a:off x="7609329" y="3034322"/>
            <a:ext cx="100650" cy="212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78" name="Google Shape;1778;p9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9" name="Google Shape;1779;p9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Slika 3" descr="Slika na kojoj se prikazuje ilustracija, dizajn, kreativnost&#10;&#10;Opis je automatski generiran uz srednju pouzdanost">
            <a:extLst>
              <a:ext uri="{FF2B5EF4-FFF2-40B4-BE49-F238E27FC236}">
                <a16:creationId xmlns:a16="http://schemas.microsoft.com/office/drawing/2014/main" id="{CA9727AD-BC26-DE8A-D8DA-10275A0B3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04" y="1569065"/>
            <a:ext cx="572700" cy="572700"/>
          </a:xfrm>
          <a:prstGeom prst="rect">
            <a:avLst/>
          </a:prstGeom>
        </p:spPr>
      </p:pic>
      <p:pic>
        <p:nvPicPr>
          <p:cNvPr id="8" name="Slika 7" descr="Slika na kojoj se prikazuje crno, tama&#10;&#10;Opis je automatski generiran">
            <a:extLst>
              <a:ext uri="{FF2B5EF4-FFF2-40B4-BE49-F238E27FC236}">
                <a16:creationId xmlns:a16="http://schemas.microsoft.com/office/drawing/2014/main" id="{B8811DCA-5E15-4F7B-45EA-35235A92445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09583" y="3430161"/>
            <a:ext cx="663794" cy="663794"/>
          </a:xfrm>
          <a:prstGeom prst="rect">
            <a:avLst/>
          </a:prstGeom>
        </p:spPr>
      </p:pic>
      <p:sp>
        <p:nvSpPr>
          <p:cNvPr id="10" name="Google Shape;1726;p95">
            <a:extLst>
              <a:ext uri="{FF2B5EF4-FFF2-40B4-BE49-F238E27FC236}">
                <a16:creationId xmlns:a16="http://schemas.microsoft.com/office/drawing/2014/main" id="{C96106F1-37C2-2CE5-68DF-8D665A518D25}"/>
              </a:ext>
            </a:extLst>
          </p:cNvPr>
          <p:cNvSpPr/>
          <p:nvPr/>
        </p:nvSpPr>
        <p:spPr>
          <a:xfrm>
            <a:off x="7158552" y="3257806"/>
            <a:ext cx="958200" cy="9582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5" name="Slika 24" descr="Slika na kojoj se prikazuje grafika, dizajn, snimka zaslona, grafički dizajn&#10;&#10;Opis je automatski generiran">
            <a:extLst>
              <a:ext uri="{FF2B5EF4-FFF2-40B4-BE49-F238E27FC236}">
                <a16:creationId xmlns:a16="http://schemas.microsoft.com/office/drawing/2014/main" id="{FA15FFBB-FEA9-81C3-B7FF-341F60224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937" y="1592004"/>
            <a:ext cx="500589" cy="500589"/>
          </a:xfrm>
          <a:prstGeom prst="rect">
            <a:avLst/>
          </a:prstGeom>
        </p:spPr>
      </p:pic>
      <p:pic>
        <p:nvPicPr>
          <p:cNvPr id="27" name="Slika 26" descr="Slika na kojoj se prikazuje grafika, ukrasni isječci, grafički dizajn, dizajn&#10;&#10;Opis je automatski generiran">
            <a:extLst>
              <a:ext uri="{FF2B5EF4-FFF2-40B4-BE49-F238E27FC236}">
                <a16:creationId xmlns:a16="http://schemas.microsoft.com/office/drawing/2014/main" id="{6B71365C-7C53-AB58-CC52-ABDFBB38EB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217" y="3427950"/>
            <a:ext cx="518224" cy="51822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Google Shape;1397;p81"/>
          <p:cNvSpPr txBox="1">
            <a:spLocks noGrp="1"/>
          </p:cNvSpPr>
          <p:nvPr>
            <p:ph type="title" idx="6"/>
          </p:nvPr>
        </p:nvSpPr>
        <p:spPr>
          <a:xfrm>
            <a:off x="1024825" y="540000"/>
            <a:ext cx="7399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hr-HR" dirty="0"/>
              <a:t>Marketinški splet usluga</a:t>
            </a:r>
            <a:endParaRPr dirty="0"/>
          </a:p>
        </p:txBody>
      </p:sp>
      <p:sp>
        <p:nvSpPr>
          <p:cNvPr id="1398" name="Google Shape;1398;p81"/>
          <p:cNvSpPr txBox="1">
            <a:spLocks noGrp="1"/>
          </p:cNvSpPr>
          <p:nvPr>
            <p:ph type="title"/>
          </p:nvPr>
        </p:nvSpPr>
        <p:spPr>
          <a:xfrm rot="-877">
            <a:off x="1019466" y="1410164"/>
            <a:ext cx="2520000" cy="54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ljudi</a:t>
            </a:r>
            <a:endParaRPr dirty="0"/>
          </a:p>
        </p:txBody>
      </p:sp>
      <p:sp>
        <p:nvSpPr>
          <p:cNvPr id="1399" name="Google Shape;1399;p81"/>
          <p:cNvSpPr txBox="1">
            <a:spLocks noGrp="1"/>
          </p:cNvSpPr>
          <p:nvPr>
            <p:ph type="title" idx="2"/>
          </p:nvPr>
        </p:nvSpPr>
        <p:spPr>
          <a:xfrm>
            <a:off x="3587311" y="2535481"/>
            <a:ext cx="25200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fizičko okružje</a:t>
            </a:r>
            <a:endParaRPr dirty="0"/>
          </a:p>
        </p:txBody>
      </p:sp>
      <p:sp>
        <p:nvSpPr>
          <p:cNvPr id="1400" name="Google Shape;1400;p81"/>
          <p:cNvSpPr txBox="1">
            <a:spLocks noGrp="1"/>
          </p:cNvSpPr>
          <p:nvPr>
            <p:ph type="subTitle" idx="3"/>
          </p:nvPr>
        </p:nvSpPr>
        <p:spPr>
          <a:xfrm>
            <a:off x="3587311" y="3649733"/>
            <a:ext cx="2611554" cy="666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elementi fizičkog okružja (interijer, eksterijer uslužnog objekta i ostali opipljivi elementi) nadoknađuju nevidljivost usluge</a:t>
            </a:r>
            <a:endParaRPr dirty="0"/>
          </a:p>
        </p:txBody>
      </p:sp>
      <p:sp>
        <p:nvSpPr>
          <p:cNvPr id="1401" name="Google Shape;1401;p81"/>
          <p:cNvSpPr txBox="1">
            <a:spLocks noGrp="1"/>
          </p:cNvSpPr>
          <p:nvPr>
            <p:ph type="title" idx="4"/>
          </p:nvPr>
        </p:nvSpPr>
        <p:spPr>
          <a:xfrm>
            <a:off x="6071887" y="1409842"/>
            <a:ext cx="2520000" cy="54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procesi</a:t>
            </a:r>
            <a:endParaRPr dirty="0"/>
          </a:p>
        </p:txBody>
      </p:sp>
      <p:sp>
        <p:nvSpPr>
          <p:cNvPr id="1402" name="Google Shape;1402;p81"/>
          <p:cNvSpPr txBox="1">
            <a:spLocks noGrp="1"/>
          </p:cNvSpPr>
          <p:nvPr>
            <p:ph type="subTitle" idx="5"/>
          </p:nvPr>
        </p:nvSpPr>
        <p:spPr>
          <a:xfrm>
            <a:off x="6071888" y="2230844"/>
            <a:ext cx="2352000" cy="6287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dirty="0"/>
              <a:t>predstavlja tijek aktivnosti, postupke i mehanizme kojima se isporučuje usluga</a:t>
            </a:r>
            <a:endParaRPr dirty="0"/>
          </a:p>
        </p:txBody>
      </p:sp>
      <p:sp>
        <p:nvSpPr>
          <p:cNvPr id="1403" name="Google Shape;1403;p81"/>
          <p:cNvSpPr txBox="1">
            <a:spLocks noGrp="1"/>
          </p:cNvSpPr>
          <p:nvPr>
            <p:ph type="subTitle" idx="1"/>
          </p:nvPr>
        </p:nvSpPr>
        <p:spPr>
          <a:xfrm rot="438">
            <a:off x="903079" y="2857199"/>
            <a:ext cx="2641778" cy="5763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kvaliteta usluge ovisi o ljudima koji je pružaju;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svi sudionici koji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su izravno ili neizravno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uključeni u proces pružanja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usluge te utječu na percepciju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korisnika o samoj usluzi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</p:txBody>
      </p:sp>
      <p:sp>
        <p:nvSpPr>
          <p:cNvPr id="1417" name="Google Shape;1417;p81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8" name="Google Shape;1418;p81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7776;p139">
            <a:extLst>
              <a:ext uri="{FF2B5EF4-FFF2-40B4-BE49-F238E27FC236}">
                <a16:creationId xmlns:a16="http://schemas.microsoft.com/office/drawing/2014/main" id="{A02E2968-6432-1008-D86C-35C968855F3B}"/>
              </a:ext>
            </a:extLst>
          </p:cNvPr>
          <p:cNvGrpSpPr>
            <a:grpSpLocks noChangeAspect="1"/>
          </p:cNvGrpSpPr>
          <p:nvPr/>
        </p:nvGrpSpPr>
        <p:grpSpPr>
          <a:xfrm>
            <a:off x="1480243" y="4146289"/>
            <a:ext cx="460209" cy="457211"/>
            <a:chOff x="580725" y="3617925"/>
            <a:chExt cx="299325" cy="297375"/>
          </a:xfrm>
        </p:grpSpPr>
        <p:sp>
          <p:nvSpPr>
            <p:cNvPr id="3" name="Google Shape;7777;p139">
              <a:extLst>
                <a:ext uri="{FF2B5EF4-FFF2-40B4-BE49-F238E27FC236}">
                  <a16:creationId xmlns:a16="http://schemas.microsoft.com/office/drawing/2014/main" id="{A012EF49-3893-DF1F-624A-62F57969D6DE}"/>
                </a:ext>
              </a:extLst>
            </p:cNvPr>
            <p:cNvSpPr/>
            <p:nvPr/>
          </p:nvSpPr>
          <p:spPr>
            <a:xfrm>
              <a:off x="6090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07"/>
                    <a:pt x="473" y="2048"/>
                    <a:pt x="1041" y="2048"/>
                  </a:cubicBezTo>
                  <a:cubicBezTo>
                    <a:pt x="1608" y="2048"/>
                    <a:pt x="2049" y="1607"/>
                    <a:pt x="2049" y="1040"/>
                  </a:cubicBezTo>
                  <a:cubicBezTo>
                    <a:pt x="2049" y="473"/>
                    <a:pt x="1608" y="0"/>
                    <a:pt x="104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778;p139">
              <a:extLst>
                <a:ext uri="{FF2B5EF4-FFF2-40B4-BE49-F238E27FC236}">
                  <a16:creationId xmlns:a16="http://schemas.microsoft.com/office/drawing/2014/main" id="{9FCB9816-440C-19F5-1AD3-D71F7C950B23}"/>
                </a:ext>
              </a:extLst>
            </p:cNvPr>
            <p:cNvSpPr/>
            <p:nvPr/>
          </p:nvSpPr>
          <p:spPr>
            <a:xfrm>
              <a:off x="668950" y="3617925"/>
              <a:ext cx="122875" cy="104475"/>
            </a:xfrm>
            <a:custGeom>
              <a:avLst/>
              <a:gdLst/>
              <a:ahLst/>
              <a:cxnLst/>
              <a:rect l="l" t="t" r="r" b="b"/>
              <a:pathLst>
                <a:path w="4915" h="4179" extrusionOk="0"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lnTo>
                    <a:pt x="0" y="1797"/>
                  </a:lnTo>
                  <a:cubicBezTo>
                    <a:pt x="0" y="2364"/>
                    <a:pt x="473" y="2805"/>
                    <a:pt x="1040" y="2805"/>
                  </a:cubicBezTo>
                  <a:lnTo>
                    <a:pt x="2300" y="2805"/>
                  </a:lnTo>
                  <a:lnTo>
                    <a:pt x="3592" y="4097"/>
                  </a:lnTo>
                  <a:cubicBezTo>
                    <a:pt x="3672" y="4156"/>
                    <a:pt x="3764" y="4178"/>
                    <a:pt x="3853" y="4178"/>
                  </a:cubicBezTo>
                  <a:cubicBezTo>
                    <a:pt x="3905" y="4178"/>
                    <a:pt x="3955" y="4171"/>
                    <a:pt x="4001" y="4160"/>
                  </a:cubicBezTo>
                  <a:cubicBezTo>
                    <a:pt x="4127" y="4097"/>
                    <a:pt x="4190" y="3939"/>
                    <a:pt x="4190" y="3844"/>
                  </a:cubicBezTo>
                  <a:lnTo>
                    <a:pt x="4190" y="2742"/>
                  </a:lnTo>
                  <a:cubicBezTo>
                    <a:pt x="4600" y="2584"/>
                    <a:pt x="4915" y="2206"/>
                    <a:pt x="4915" y="1734"/>
                  </a:cubicBezTo>
                  <a:lnTo>
                    <a:pt x="4915" y="1072"/>
                  </a:lnTo>
                  <a:cubicBezTo>
                    <a:pt x="4915" y="473"/>
                    <a:pt x="4411" y="1"/>
                    <a:pt x="387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7779;p139">
              <a:extLst>
                <a:ext uri="{FF2B5EF4-FFF2-40B4-BE49-F238E27FC236}">
                  <a16:creationId xmlns:a16="http://schemas.microsoft.com/office/drawing/2014/main" id="{5909D5A5-E525-4EAE-C1DA-0713FF3F34A9}"/>
                </a:ext>
              </a:extLst>
            </p:cNvPr>
            <p:cNvSpPr/>
            <p:nvPr/>
          </p:nvSpPr>
          <p:spPr>
            <a:xfrm>
              <a:off x="580725" y="3721900"/>
              <a:ext cx="141800" cy="192025"/>
            </a:xfrm>
            <a:custGeom>
              <a:avLst/>
              <a:gdLst/>
              <a:ahLst/>
              <a:cxnLst/>
              <a:rect l="l" t="t" r="r" b="b"/>
              <a:pathLst>
                <a:path w="5672" h="7681" extrusionOk="0">
                  <a:moveTo>
                    <a:pt x="3340" y="4506"/>
                  </a:moveTo>
                  <a:lnTo>
                    <a:pt x="3718" y="5577"/>
                  </a:lnTo>
                  <a:lnTo>
                    <a:pt x="1229" y="5577"/>
                  </a:lnTo>
                  <a:lnTo>
                    <a:pt x="1450" y="4600"/>
                  </a:lnTo>
                  <a:lnTo>
                    <a:pt x="1450" y="4506"/>
                  </a:lnTo>
                  <a:close/>
                  <a:moveTo>
                    <a:pt x="1450" y="1"/>
                  </a:moveTo>
                  <a:cubicBezTo>
                    <a:pt x="1135" y="1"/>
                    <a:pt x="883" y="221"/>
                    <a:pt x="788" y="505"/>
                  </a:cubicBezTo>
                  <a:lnTo>
                    <a:pt x="95" y="3624"/>
                  </a:lnTo>
                  <a:cubicBezTo>
                    <a:pt x="1" y="4096"/>
                    <a:pt x="316" y="4506"/>
                    <a:pt x="757" y="4506"/>
                  </a:cubicBezTo>
                  <a:lnTo>
                    <a:pt x="95" y="7247"/>
                  </a:lnTo>
                  <a:cubicBezTo>
                    <a:pt x="32" y="7436"/>
                    <a:pt x="158" y="7593"/>
                    <a:pt x="316" y="7656"/>
                  </a:cubicBezTo>
                  <a:cubicBezTo>
                    <a:pt x="350" y="7668"/>
                    <a:pt x="383" y="7673"/>
                    <a:pt x="415" y="7673"/>
                  </a:cubicBezTo>
                  <a:cubicBezTo>
                    <a:pt x="559" y="7673"/>
                    <a:pt x="679" y="7565"/>
                    <a:pt x="757" y="7436"/>
                  </a:cubicBezTo>
                  <a:lnTo>
                    <a:pt x="1040" y="6301"/>
                  </a:lnTo>
                  <a:lnTo>
                    <a:pt x="3939" y="6301"/>
                  </a:lnTo>
                  <a:lnTo>
                    <a:pt x="4254" y="7152"/>
                  </a:lnTo>
                  <a:cubicBezTo>
                    <a:pt x="4358" y="7492"/>
                    <a:pt x="4637" y="7680"/>
                    <a:pt x="4908" y="7680"/>
                  </a:cubicBezTo>
                  <a:cubicBezTo>
                    <a:pt x="4964" y="7680"/>
                    <a:pt x="5019" y="7672"/>
                    <a:pt x="5073" y="7656"/>
                  </a:cubicBezTo>
                  <a:cubicBezTo>
                    <a:pt x="5451" y="7593"/>
                    <a:pt x="5672" y="7184"/>
                    <a:pt x="5609" y="6837"/>
                  </a:cubicBezTo>
                  <a:lnTo>
                    <a:pt x="4569" y="3687"/>
                  </a:lnTo>
                  <a:cubicBezTo>
                    <a:pt x="4506" y="3372"/>
                    <a:pt x="4222" y="3183"/>
                    <a:pt x="3907" y="3183"/>
                  </a:cubicBezTo>
                  <a:lnTo>
                    <a:pt x="3183" y="3183"/>
                  </a:lnTo>
                  <a:cubicBezTo>
                    <a:pt x="2994" y="3183"/>
                    <a:pt x="2836" y="3025"/>
                    <a:pt x="2836" y="2836"/>
                  </a:cubicBezTo>
                  <a:cubicBezTo>
                    <a:pt x="2836" y="2615"/>
                    <a:pt x="2994" y="2458"/>
                    <a:pt x="3183" y="2458"/>
                  </a:cubicBezTo>
                  <a:lnTo>
                    <a:pt x="4222" y="2458"/>
                  </a:lnTo>
                  <a:cubicBezTo>
                    <a:pt x="4600" y="2458"/>
                    <a:pt x="4915" y="2143"/>
                    <a:pt x="4915" y="1765"/>
                  </a:cubicBezTo>
                  <a:cubicBezTo>
                    <a:pt x="4915" y="1355"/>
                    <a:pt x="4600" y="1040"/>
                    <a:pt x="4222" y="1040"/>
                  </a:cubicBezTo>
                  <a:lnTo>
                    <a:pt x="2332" y="1040"/>
                  </a:lnTo>
                  <a:lnTo>
                    <a:pt x="2080" y="379"/>
                  </a:lnTo>
                  <a:cubicBezTo>
                    <a:pt x="1985" y="158"/>
                    <a:pt x="1733" y="1"/>
                    <a:pt x="145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7780;p139">
              <a:extLst>
                <a:ext uri="{FF2B5EF4-FFF2-40B4-BE49-F238E27FC236}">
                  <a16:creationId xmlns:a16="http://schemas.microsoft.com/office/drawing/2014/main" id="{FA0AB14F-431B-27DD-B7FC-6B110F1F7F10}"/>
                </a:ext>
              </a:extLst>
            </p:cNvPr>
            <p:cNvSpPr/>
            <p:nvPr/>
          </p:nvSpPr>
          <p:spPr>
            <a:xfrm>
              <a:off x="8004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09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07"/>
                    <a:pt x="442" y="2048"/>
                    <a:pt x="1009" y="2048"/>
                  </a:cubicBezTo>
                  <a:cubicBezTo>
                    <a:pt x="1576" y="2048"/>
                    <a:pt x="2048" y="1607"/>
                    <a:pt x="2048" y="1040"/>
                  </a:cubicBez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781;p139">
              <a:extLst>
                <a:ext uri="{FF2B5EF4-FFF2-40B4-BE49-F238E27FC236}">
                  <a16:creationId xmlns:a16="http://schemas.microsoft.com/office/drawing/2014/main" id="{EA8BEF24-CA11-C815-3EC7-36F8DA25C096}"/>
                </a:ext>
              </a:extLst>
            </p:cNvPr>
            <p:cNvSpPr/>
            <p:nvPr/>
          </p:nvSpPr>
          <p:spPr>
            <a:xfrm>
              <a:off x="738250" y="3722700"/>
              <a:ext cx="141800" cy="192600"/>
            </a:xfrm>
            <a:custGeom>
              <a:avLst/>
              <a:gdLst/>
              <a:ahLst/>
              <a:cxnLst/>
              <a:rect l="l" t="t" r="r" b="b"/>
              <a:pathLst>
                <a:path w="5672" h="7704" extrusionOk="0">
                  <a:moveTo>
                    <a:pt x="4222" y="4474"/>
                  </a:moveTo>
                  <a:lnTo>
                    <a:pt x="4222" y="4568"/>
                  </a:lnTo>
                  <a:lnTo>
                    <a:pt x="4443" y="5545"/>
                  </a:lnTo>
                  <a:lnTo>
                    <a:pt x="1985" y="5545"/>
                  </a:lnTo>
                  <a:lnTo>
                    <a:pt x="2332" y="4474"/>
                  </a:lnTo>
                  <a:close/>
                  <a:moveTo>
                    <a:pt x="4222" y="0"/>
                  </a:moveTo>
                  <a:cubicBezTo>
                    <a:pt x="3939" y="0"/>
                    <a:pt x="3718" y="158"/>
                    <a:pt x="3592" y="378"/>
                  </a:cubicBezTo>
                  <a:lnTo>
                    <a:pt x="3340" y="1071"/>
                  </a:lnTo>
                  <a:lnTo>
                    <a:pt x="1450" y="1071"/>
                  </a:lnTo>
                  <a:cubicBezTo>
                    <a:pt x="1072" y="1071"/>
                    <a:pt x="757" y="1386"/>
                    <a:pt x="757" y="1764"/>
                  </a:cubicBezTo>
                  <a:cubicBezTo>
                    <a:pt x="757" y="2174"/>
                    <a:pt x="1072" y="2489"/>
                    <a:pt x="1450" y="2489"/>
                  </a:cubicBezTo>
                  <a:lnTo>
                    <a:pt x="2490" y="2489"/>
                  </a:lnTo>
                  <a:cubicBezTo>
                    <a:pt x="2679" y="2489"/>
                    <a:pt x="2836" y="2646"/>
                    <a:pt x="2836" y="2835"/>
                  </a:cubicBezTo>
                  <a:cubicBezTo>
                    <a:pt x="2836" y="3024"/>
                    <a:pt x="2679" y="3182"/>
                    <a:pt x="2490" y="3182"/>
                  </a:cubicBezTo>
                  <a:lnTo>
                    <a:pt x="1765" y="3182"/>
                  </a:lnTo>
                  <a:cubicBezTo>
                    <a:pt x="1450" y="3182"/>
                    <a:pt x="1198" y="3371"/>
                    <a:pt x="1103" y="3686"/>
                  </a:cubicBezTo>
                  <a:lnTo>
                    <a:pt x="95" y="6837"/>
                  </a:lnTo>
                  <a:cubicBezTo>
                    <a:pt x="1" y="7215"/>
                    <a:pt x="190" y="7593"/>
                    <a:pt x="599" y="7687"/>
                  </a:cubicBezTo>
                  <a:cubicBezTo>
                    <a:pt x="643" y="7696"/>
                    <a:pt x="690" y="7701"/>
                    <a:pt x="738" y="7701"/>
                  </a:cubicBezTo>
                  <a:cubicBezTo>
                    <a:pt x="1030" y="7701"/>
                    <a:pt x="1364" y="7531"/>
                    <a:pt x="1418" y="7152"/>
                  </a:cubicBezTo>
                  <a:lnTo>
                    <a:pt x="1733" y="6301"/>
                  </a:lnTo>
                  <a:lnTo>
                    <a:pt x="4632" y="6301"/>
                  </a:lnTo>
                  <a:lnTo>
                    <a:pt x="4915" y="7435"/>
                  </a:lnTo>
                  <a:cubicBezTo>
                    <a:pt x="4967" y="7591"/>
                    <a:pt x="5104" y="7704"/>
                    <a:pt x="5257" y="7704"/>
                  </a:cubicBezTo>
                  <a:cubicBezTo>
                    <a:pt x="5290" y="7704"/>
                    <a:pt x="5323" y="7698"/>
                    <a:pt x="5356" y="7687"/>
                  </a:cubicBezTo>
                  <a:cubicBezTo>
                    <a:pt x="5546" y="7624"/>
                    <a:pt x="5672" y="7435"/>
                    <a:pt x="5577" y="7246"/>
                  </a:cubicBezTo>
                  <a:lnTo>
                    <a:pt x="4915" y="4537"/>
                  </a:lnTo>
                  <a:cubicBezTo>
                    <a:pt x="5356" y="4474"/>
                    <a:pt x="5672" y="4064"/>
                    <a:pt x="5609" y="3623"/>
                  </a:cubicBezTo>
                  <a:lnTo>
                    <a:pt x="4884" y="504"/>
                  </a:lnTo>
                  <a:cubicBezTo>
                    <a:pt x="4821" y="189"/>
                    <a:pt x="4537" y="0"/>
                    <a:pt x="422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TekstniOkvir 7">
            <a:extLst>
              <a:ext uri="{FF2B5EF4-FFF2-40B4-BE49-F238E27FC236}">
                <a16:creationId xmlns:a16="http://schemas.microsoft.com/office/drawing/2014/main" id="{DD807C3C-D88C-CCE7-2B4F-D76519354B45}"/>
              </a:ext>
            </a:extLst>
          </p:cNvPr>
          <p:cNvSpPr txBox="1"/>
          <p:nvPr/>
        </p:nvSpPr>
        <p:spPr>
          <a:xfrm rot="16200000">
            <a:off x="-1932301" y="2558401"/>
            <a:ext cx="4437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Procesi, fizički okruženje i ljudi poboljšavaju usluge.</a:t>
            </a:r>
          </a:p>
        </p:txBody>
      </p:sp>
      <p:pic>
        <p:nvPicPr>
          <p:cNvPr id="10" name="Slika 9" descr="Slika na kojoj se prikazuje tekst, šarenilo, grafika, snimka zaslona&#10;&#10;Opis je automatski generiran">
            <a:extLst>
              <a:ext uri="{FF2B5EF4-FFF2-40B4-BE49-F238E27FC236}">
                <a16:creationId xmlns:a16="http://schemas.microsoft.com/office/drawing/2014/main" id="{1BA4B3A9-9C5C-9BB9-5D8F-7369F9E4C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837" y="3007684"/>
            <a:ext cx="975238" cy="975238"/>
          </a:xfrm>
          <a:prstGeom prst="rect">
            <a:avLst/>
          </a:prstGeom>
        </p:spPr>
      </p:pic>
      <p:pic>
        <p:nvPicPr>
          <p:cNvPr id="12" name="Slika 11" descr="Slika na kojoj se prikazuje svjetiljka, ukrasni isječci, grafika, dizajn&#10;&#10;Opis je automatski generiran">
            <a:extLst>
              <a:ext uri="{FF2B5EF4-FFF2-40B4-BE49-F238E27FC236}">
                <a16:creationId xmlns:a16="http://schemas.microsoft.com/office/drawing/2014/main" id="{3108AD69-C090-BBF9-8174-876523D90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877" y="1621059"/>
            <a:ext cx="914422" cy="914422"/>
          </a:xfrm>
          <a:prstGeom prst="rect">
            <a:avLst/>
          </a:prstGeom>
        </p:spPr>
      </p:pic>
      <p:pic>
        <p:nvPicPr>
          <p:cNvPr id="14" name="Slika 13" descr="Slika na kojoj se prikazuje crtić, Crtić, ukrasni isječci, ilustracija&#10;&#10;Opis je automatski generiran">
            <a:extLst>
              <a:ext uri="{FF2B5EF4-FFF2-40B4-BE49-F238E27FC236}">
                <a16:creationId xmlns:a16="http://schemas.microsoft.com/office/drawing/2014/main" id="{17993ABA-F30C-8DC0-CDB0-90BA1FEEF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215" y="4146289"/>
            <a:ext cx="487619" cy="48761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F0F779-B6BA-B36F-6C57-85A50400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75" y="1131875"/>
            <a:ext cx="3346500" cy="799401"/>
          </a:xfrm>
        </p:spPr>
        <p:txBody>
          <a:bodyPr/>
          <a:lstStyle/>
          <a:p>
            <a:r>
              <a:rPr lang="hr-HR" dirty="0"/>
              <a:t>Zadatak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A355DFC-84F0-24D8-4525-D68E167C0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775" y="2567538"/>
            <a:ext cx="3346500" cy="9765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r-HR" sz="2000" dirty="0"/>
              <a:t>Osmislite marketinški splet za odabrani proizvod/uslugu i prikažite ga </a:t>
            </a:r>
            <a:r>
              <a:rPr lang="hr-HR" sz="2000" dirty="0" err="1"/>
              <a:t>infografikom</a:t>
            </a:r>
            <a:r>
              <a:rPr lang="hr-HR" sz="2000" dirty="0"/>
              <a:t>.</a:t>
            </a:r>
          </a:p>
        </p:txBody>
      </p:sp>
      <p:graphicFrame>
        <p:nvGraphicFramePr>
          <p:cNvPr id="4" name="Dijagram 3">
            <a:extLst>
              <a:ext uri="{FF2B5EF4-FFF2-40B4-BE49-F238E27FC236}">
                <a16:creationId xmlns:a16="http://schemas.microsoft.com/office/drawing/2014/main" id="{EAD0947B-3B71-37FF-6422-702F3B17C6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795300"/>
              </p:ext>
            </p:extLst>
          </p:nvPr>
        </p:nvGraphicFramePr>
        <p:xfrm>
          <a:off x="4050250" y="963199"/>
          <a:ext cx="5450588" cy="3217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3118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Google Shape;2135;p109"/>
          <p:cNvSpPr txBox="1">
            <a:spLocks noGrp="1"/>
          </p:cNvSpPr>
          <p:nvPr>
            <p:ph type="title"/>
          </p:nvPr>
        </p:nvSpPr>
        <p:spPr>
          <a:xfrm flipH="1">
            <a:off x="3901966" y="931945"/>
            <a:ext cx="4697762" cy="17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Oblici suvremenog marketinga</a:t>
            </a:r>
            <a:endParaRPr dirty="0"/>
          </a:p>
        </p:txBody>
      </p:sp>
      <p:sp>
        <p:nvSpPr>
          <p:cNvPr id="2136" name="Google Shape;2136;p109"/>
          <p:cNvSpPr txBox="1">
            <a:spLocks noGrp="1"/>
          </p:cNvSpPr>
          <p:nvPr>
            <p:ph type="title" idx="2"/>
          </p:nvPr>
        </p:nvSpPr>
        <p:spPr>
          <a:xfrm flipH="1">
            <a:off x="1168225" y="1697550"/>
            <a:ext cx="1758300" cy="17484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137" name="Google Shape;2137;p109"/>
          <p:cNvSpPr txBox="1">
            <a:spLocks noGrp="1"/>
          </p:cNvSpPr>
          <p:nvPr>
            <p:ph type="subTitle" idx="1"/>
          </p:nvPr>
        </p:nvSpPr>
        <p:spPr>
          <a:xfrm flipH="1">
            <a:off x="3901966" y="2680346"/>
            <a:ext cx="4697762" cy="1471496"/>
          </a:xfrm>
          <a:prstGeom prst="rect">
            <a:avLst/>
          </a:prstGeom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dirty="0"/>
              <a:t>društvena odgovornost marketinga, marketing opće dobrobiti, zeleni marketing, marketing usluga, interaktivni marketing, internetski marketing, marketing odnosa, </a:t>
            </a:r>
            <a:r>
              <a:rPr lang="hr-HR" sz="1400" dirty="0" err="1"/>
              <a:t>neuromarketing</a:t>
            </a:r>
            <a:r>
              <a:rPr lang="hr-HR" sz="1400" dirty="0"/>
              <a:t>, marketing osoba, marketing mjesta </a:t>
            </a:r>
            <a:endParaRPr sz="1400" dirty="0"/>
          </a:p>
        </p:txBody>
      </p:sp>
      <p:grpSp>
        <p:nvGrpSpPr>
          <p:cNvPr id="2138" name="Google Shape;2138;p109"/>
          <p:cNvGrpSpPr/>
          <p:nvPr/>
        </p:nvGrpSpPr>
        <p:grpSpPr>
          <a:xfrm>
            <a:off x="3901966" y="582294"/>
            <a:ext cx="4697762" cy="360900"/>
            <a:chOff x="3139850" y="1131750"/>
            <a:chExt cx="4146000" cy="360900"/>
          </a:xfrm>
        </p:grpSpPr>
        <p:sp>
          <p:nvSpPr>
            <p:cNvPr id="2139" name="Google Shape;2139;p109"/>
            <p:cNvSpPr/>
            <p:nvPr/>
          </p:nvSpPr>
          <p:spPr>
            <a:xfrm>
              <a:off x="3139850" y="1131750"/>
              <a:ext cx="41460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40" name="Google Shape;2140;p109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2141" name="Google Shape;2141;p10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142" name="Google Shape;2142;p10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143" name="Google Shape;2143;p10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44" name="Google Shape;2144;p109"/>
          <p:cNvGrpSpPr/>
          <p:nvPr/>
        </p:nvGrpSpPr>
        <p:grpSpPr>
          <a:xfrm>
            <a:off x="4808712" y="4302146"/>
            <a:ext cx="2666126" cy="326993"/>
            <a:chOff x="4990707" y="4283071"/>
            <a:chExt cx="2666126" cy="326993"/>
          </a:xfrm>
        </p:grpSpPr>
        <p:sp>
          <p:nvSpPr>
            <p:cNvPr id="2145" name="Google Shape;2145;p109"/>
            <p:cNvSpPr/>
            <p:nvPr/>
          </p:nvSpPr>
          <p:spPr>
            <a:xfrm>
              <a:off x="499070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109"/>
            <p:cNvSpPr/>
            <p:nvPr/>
          </p:nvSpPr>
          <p:spPr>
            <a:xfrm>
              <a:off x="61571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109"/>
            <p:cNvSpPr/>
            <p:nvPr/>
          </p:nvSpPr>
          <p:spPr>
            <a:xfrm>
              <a:off x="73236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2" name="Google Shape;2152;p10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3" name="Google Shape;2153;p109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217275" y="1406792"/>
            <a:ext cx="4192049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Poslovni subjekti nastoje svojim proizvodima i uslugama zadovoljiti potrebe i želje potrošača, ostvariti dobit i pridonijeti društvu u cjelini.</a:t>
            </a:r>
            <a:endParaRPr sz="2000" dirty="0"/>
          </a:p>
        </p:txBody>
      </p:sp>
      <p:sp>
        <p:nvSpPr>
          <p:cNvPr id="1448" name="Google Shape;1448;p83"/>
          <p:cNvSpPr>
            <a:spLocks noChangeAspect="1"/>
          </p:cNvSpPr>
          <p:nvPr/>
        </p:nvSpPr>
        <p:spPr>
          <a:xfrm rot="-1265451">
            <a:off x="783458" y="1402549"/>
            <a:ext cx="3313422" cy="1905843"/>
          </a:xfrm>
          <a:custGeom>
            <a:avLst/>
            <a:gdLst/>
            <a:ahLst/>
            <a:cxnLst/>
            <a:rect l="l" t="t" r="r" b="b"/>
            <a:pathLst>
              <a:path w="30390" h="17480" extrusionOk="0">
                <a:moveTo>
                  <a:pt x="15178" y="0"/>
                </a:moveTo>
                <a:lnTo>
                  <a:pt x="13511" y="2402"/>
                </a:lnTo>
                <a:lnTo>
                  <a:pt x="11576" y="267"/>
                </a:lnTo>
                <a:lnTo>
                  <a:pt x="10275" y="2836"/>
                </a:lnTo>
                <a:lnTo>
                  <a:pt x="8007" y="1001"/>
                </a:lnTo>
                <a:lnTo>
                  <a:pt x="7139" y="3770"/>
                </a:lnTo>
                <a:lnTo>
                  <a:pt x="4604" y="2435"/>
                </a:lnTo>
                <a:lnTo>
                  <a:pt x="4404" y="5304"/>
                </a:lnTo>
                <a:lnTo>
                  <a:pt x="1569" y="4837"/>
                </a:lnTo>
                <a:lnTo>
                  <a:pt x="2603" y="7506"/>
                </a:lnTo>
                <a:lnTo>
                  <a:pt x="1" y="8740"/>
                </a:lnTo>
                <a:lnTo>
                  <a:pt x="2603" y="9974"/>
                </a:lnTo>
                <a:lnTo>
                  <a:pt x="1569" y="12643"/>
                </a:lnTo>
                <a:lnTo>
                  <a:pt x="4404" y="12142"/>
                </a:lnTo>
                <a:lnTo>
                  <a:pt x="4571" y="15011"/>
                </a:lnTo>
                <a:lnTo>
                  <a:pt x="7139" y="13677"/>
                </a:lnTo>
                <a:lnTo>
                  <a:pt x="8007" y="16445"/>
                </a:lnTo>
                <a:lnTo>
                  <a:pt x="10275" y="14644"/>
                </a:lnTo>
                <a:lnTo>
                  <a:pt x="11576" y="17246"/>
                </a:lnTo>
                <a:lnTo>
                  <a:pt x="13511" y="15111"/>
                </a:lnTo>
                <a:lnTo>
                  <a:pt x="15178" y="17479"/>
                </a:lnTo>
                <a:lnTo>
                  <a:pt x="16846" y="15111"/>
                </a:lnTo>
                <a:lnTo>
                  <a:pt x="18814" y="17246"/>
                </a:lnTo>
                <a:lnTo>
                  <a:pt x="20115" y="14644"/>
                </a:lnTo>
                <a:lnTo>
                  <a:pt x="22417" y="16445"/>
                </a:lnTo>
                <a:lnTo>
                  <a:pt x="23251" y="13677"/>
                </a:lnTo>
                <a:lnTo>
                  <a:pt x="25819" y="15011"/>
                </a:lnTo>
                <a:lnTo>
                  <a:pt x="25986" y="12142"/>
                </a:lnTo>
                <a:lnTo>
                  <a:pt x="28855" y="12643"/>
                </a:lnTo>
                <a:lnTo>
                  <a:pt x="27821" y="9974"/>
                </a:lnTo>
                <a:lnTo>
                  <a:pt x="30389" y="8740"/>
                </a:lnTo>
                <a:lnTo>
                  <a:pt x="27821" y="7506"/>
                </a:lnTo>
                <a:lnTo>
                  <a:pt x="28855" y="4837"/>
                </a:lnTo>
                <a:lnTo>
                  <a:pt x="25986" y="5304"/>
                </a:lnTo>
                <a:lnTo>
                  <a:pt x="25819" y="2435"/>
                </a:lnTo>
                <a:lnTo>
                  <a:pt x="23251" y="3770"/>
                </a:lnTo>
                <a:lnTo>
                  <a:pt x="22417" y="1001"/>
                </a:lnTo>
                <a:lnTo>
                  <a:pt x="20115" y="2836"/>
                </a:lnTo>
                <a:lnTo>
                  <a:pt x="18814" y="267"/>
                </a:lnTo>
                <a:lnTo>
                  <a:pt x="16846" y="2402"/>
                </a:lnTo>
                <a:lnTo>
                  <a:pt x="15178" y="0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latin typeface="Krona One"/>
                <a:ea typeface="Krona One"/>
                <a:cs typeface="Krona One"/>
                <a:sym typeface="Krona One"/>
              </a:rPr>
              <a:t>društvena odgovornost marketinga</a:t>
            </a:r>
            <a:endParaRPr sz="2000" dirty="0"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328813" y="1406792"/>
            <a:ext cx="4080512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Poslovni subjekti povezuju se s određenim društvenim problemom koji nastoje riješiti.</a:t>
            </a:r>
            <a:endParaRPr sz="2000" dirty="0"/>
          </a:p>
        </p:txBody>
      </p:sp>
      <p:sp>
        <p:nvSpPr>
          <p:cNvPr id="1448" name="Google Shape;1448;p83"/>
          <p:cNvSpPr>
            <a:spLocks noChangeAspect="1"/>
          </p:cNvSpPr>
          <p:nvPr/>
        </p:nvSpPr>
        <p:spPr>
          <a:xfrm rot="-1265451">
            <a:off x="783464" y="1402549"/>
            <a:ext cx="3313423" cy="1905844"/>
          </a:xfrm>
          <a:custGeom>
            <a:avLst/>
            <a:gdLst/>
            <a:ahLst/>
            <a:cxnLst/>
            <a:rect l="l" t="t" r="r" b="b"/>
            <a:pathLst>
              <a:path w="30390" h="17480" extrusionOk="0">
                <a:moveTo>
                  <a:pt x="15178" y="0"/>
                </a:moveTo>
                <a:lnTo>
                  <a:pt x="13511" y="2402"/>
                </a:lnTo>
                <a:lnTo>
                  <a:pt x="11576" y="267"/>
                </a:lnTo>
                <a:lnTo>
                  <a:pt x="10275" y="2836"/>
                </a:lnTo>
                <a:lnTo>
                  <a:pt x="8007" y="1001"/>
                </a:lnTo>
                <a:lnTo>
                  <a:pt x="7139" y="3770"/>
                </a:lnTo>
                <a:lnTo>
                  <a:pt x="4604" y="2435"/>
                </a:lnTo>
                <a:lnTo>
                  <a:pt x="4404" y="5304"/>
                </a:lnTo>
                <a:lnTo>
                  <a:pt x="1569" y="4837"/>
                </a:lnTo>
                <a:lnTo>
                  <a:pt x="2603" y="7506"/>
                </a:lnTo>
                <a:lnTo>
                  <a:pt x="1" y="8740"/>
                </a:lnTo>
                <a:lnTo>
                  <a:pt x="2603" y="9974"/>
                </a:lnTo>
                <a:lnTo>
                  <a:pt x="1569" y="12643"/>
                </a:lnTo>
                <a:lnTo>
                  <a:pt x="4404" y="12142"/>
                </a:lnTo>
                <a:lnTo>
                  <a:pt x="4571" y="15011"/>
                </a:lnTo>
                <a:lnTo>
                  <a:pt x="7139" y="13677"/>
                </a:lnTo>
                <a:lnTo>
                  <a:pt x="8007" y="16445"/>
                </a:lnTo>
                <a:lnTo>
                  <a:pt x="10275" y="14644"/>
                </a:lnTo>
                <a:lnTo>
                  <a:pt x="11576" y="17246"/>
                </a:lnTo>
                <a:lnTo>
                  <a:pt x="13511" y="15111"/>
                </a:lnTo>
                <a:lnTo>
                  <a:pt x="15178" y="17479"/>
                </a:lnTo>
                <a:lnTo>
                  <a:pt x="16846" y="15111"/>
                </a:lnTo>
                <a:lnTo>
                  <a:pt x="18814" y="17246"/>
                </a:lnTo>
                <a:lnTo>
                  <a:pt x="20115" y="14644"/>
                </a:lnTo>
                <a:lnTo>
                  <a:pt x="22417" y="16445"/>
                </a:lnTo>
                <a:lnTo>
                  <a:pt x="23251" y="13677"/>
                </a:lnTo>
                <a:lnTo>
                  <a:pt x="25819" y="15011"/>
                </a:lnTo>
                <a:lnTo>
                  <a:pt x="25986" y="12142"/>
                </a:lnTo>
                <a:lnTo>
                  <a:pt x="28855" y="12643"/>
                </a:lnTo>
                <a:lnTo>
                  <a:pt x="27821" y="9974"/>
                </a:lnTo>
                <a:lnTo>
                  <a:pt x="30389" y="8740"/>
                </a:lnTo>
                <a:lnTo>
                  <a:pt x="27821" y="7506"/>
                </a:lnTo>
                <a:lnTo>
                  <a:pt x="28855" y="4837"/>
                </a:lnTo>
                <a:lnTo>
                  <a:pt x="25986" y="5304"/>
                </a:lnTo>
                <a:lnTo>
                  <a:pt x="25819" y="2435"/>
                </a:lnTo>
                <a:lnTo>
                  <a:pt x="23251" y="3770"/>
                </a:lnTo>
                <a:lnTo>
                  <a:pt x="22417" y="1001"/>
                </a:lnTo>
                <a:lnTo>
                  <a:pt x="20115" y="2836"/>
                </a:lnTo>
                <a:lnTo>
                  <a:pt x="18814" y="267"/>
                </a:lnTo>
                <a:lnTo>
                  <a:pt x="16846" y="2402"/>
                </a:lnTo>
                <a:lnTo>
                  <a:pt x="15178" y="0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latin typeface="Krona One"/>
                <a:ea typeface="Krona One"/>
                <a:cs typeface="Krona One"/>
                <a:sym typeface="Krona One"/>
              </a:rPr>
              <a:t>marketing opće dobrobiti</a:t>
            </a:r>
            <a:endParaRPr sz="2000" dirty="0"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1904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272455" y="1406792"/>
            <a:ext cx="4136870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Poslovni subjekti obavljaju sve svoje aktivnosti što manje štetno za okoliš ili bez ikakvog štetnog utjecaja.</a:t>
            </a:r>
            <a:endParaRPr sz="2000" dirty="0"/>
          </a:p>
        </p:txBody>
      </p:sp>
      <p:sp>
        <p:nvSpPr>
          <p:cNvPr id="1448" name="Google Shape;1448;p83"/>
          <p:cNvSpPr>
            <a:spLocks noChangeAspect="1"/>
          </p:cNvSpPr>
          <p:nvPr/>
        </p:nvSpPr>
        <p:spPr>
          <a:xfrm rot="-1265451">
            <a:off x="783464" y="1402549"/>
            <a:ext cx="3313423" cy="1905844"/>
          </a:xfrm>
          <a:custGeom>
            <a:avLst/>
            <a:gdLst/>
            <a:ahLst/>
            <a:cxnLst/>
            <a:rect l="l" t="t" r="r" b="b"/>
            <a:pathLst>
              <a:path w="30390" h="17480" extrusionOk="0">
                <a:moveTo>
                  <a:pt x="15178" y="0"/>
                </a:moveTo>
                <a:lnTo>
                  <a:pt x="13511" y="2402"/>
                </a:lnTo>
                <a:lnTo>
                  <a:pt x="11576" y="267"/>
                </a:lnTo>
                <a:lnTo>
                  <a:pt x="10275" y="2836"/>
                </a:lnTo>
                <a:lnTo>
                  <a:pt x="8007" y="1001"/>
                </a:lnTo>
                <a:lnTo>
                  <a:pt x="7139" y="3770"/>
                </a:lnTo>
                <a:lnTo>
                  <a:pt x="4604" y="2435"/>
                </a:lnTo>
                <a:lnTo>
                  <a:pt x="4404" y="5304"/>
                </a:lnTo>
                <a:lnTo>
                  <a:pt x="1569" y="4837"/>
                </a:lnTo>
                <a:lnTo>
                  <a:pt x="2603" y="7506"/>
                </a:lnTo>
                <a:lnTo>
                  <a:pt x="1" y="8740"/>
                </a:lnTo>
                <a:lnTo>
                  <a:pt x="2603" y="9974"/>
                </a:lnTo>
                <a:lnTo>
                  <a:pt x="1569" y="12643"/>
                </a:lnTo>
                <a:lnTo>
                  <a:pt x="4404" y="12142"/>
                </a:lnTo>
                <a:lnTo>
                  <a:pt x="4571" y="15011"/>
                </a:lnTo>
                <a:lnTo>
                  <a:pt x="7139" y="13677"/>
                </a:lnTo>
                <a:lnTo>
                  <a:pt x="8007" y="16445"/>
                </a:lnTo>
                <a:lnTo>
                  <a:pt x="10275" y="14644"/>
                </a:lnTo>
                <a:lnTo>
                  <a:pt x="11576" y="17246"/>
                </a:lnTo>
                <a:lnTo>
                  <a:pt x="13511" y="15111"/>
                </a:lnTo>
                <a:lnTo>
                  <a:pt x="15178" y="17479"/>
                </a:lnTo>
                <a:lnTo>
                  <a:pt x="16846" y="15111"/>
                </a:lnTo>
                <a:lnTo>
                  <a:pt x="18814" y="17246"/>
                </a:lnTo>
                <a:lnTo>
                  <a:pt x="20115" y="14644"/>
                </a:lnTo>
                <a:lnTo>
                  <a:pt x="22417" y="16445"/>
                </a:lnTo>
                <a:lnTo>
                  <a:pt x="23251" y="13677"/>
                </a:lnTo>
                <a:lnTo>
                  <a:pt x="25819" y="15011"/>
                </a:lnTo>
                <a:lnTo>
                  <a:pt x="25986" y="12142"/>
                </a:lnTo>
                <a:lnTo>
                  <a:pt x="28855" y="12643"/>
                </a:lnTo>
                <a:lnTo>
                  <a:pt x="27821" y="9974"/>
                </a:lnTo>
                <a:lnTo>
                  <a:pt x="30389" y="8740"/>
                </a:lnTo>
                <a:lnTo>
                  <a:pt x="27821" y="7506"/>
                </a:lnTo>
                <a:lnTo>
                  <a:pt x="28855" y="4837"/>
                </a:lnTo>
                <a:lnTo>
                  <a:pt x="25986" y="5304"/>
                </a:lnTo>
                <a:lnTo>
                  <a:pt x="25819" y="2435"/>
                </a:lnTo>
                <a:lnTo>
                  <a:pt x="23251" y="3770"/>
                </a:lnTo>
                <a:lnTo>
                  <a:pt x="22417" y="1001"/>
                </a:lnTo>
                <a:lnTo>
                  <a:pt x="20115" y="2836"/>
                </a:lnTo>
                <a:lnTo>
                  <a:pt x="18814" y="267"/>
                </a:lnTo>
                <a:lnTo>
                  <a:pt x="16846" y="2402"/>
                </a:lnTo>
                <a:lnTo>
                  <a:pt x="15178" y="0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latin typeface="Krona One"/>
                <a:ea typeface="Krona One"/>
                <a:cs typeface="Krona One"/>
                <a:sym typeface="Krona One"/>
              </a:rPr>
              <a:t>zeleni marketing</a:t>
            </a:r>
            <a:endParaRPr sz="2000" dirty="0"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067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63"/>
          <p:cNvSpPr txBox="1">
            <a:spLocks noGrp="1"/>
          </p:cNvSpPr>
          <p:nvPr>
            <p:ph type="title"/>
          </p:nvPr>
        </p:nvSpPr>
        <p:spPr>
          <a:xfrm>
            <a:off x="2007450" y="1492350"/>
            <a:ext cx="5433900" cy="18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Potrošači ne kupuju proizvode. Kupuju prednosti tih proizvoda. – David </a:t>
            </a:r>
            <a:r>
              <a:rPr lang="hr-HR" sz="2400" dirty="0" err="1"/>
              <a:t>Agilvy</a:t>
            </a:r>
            <a:endParaRPr lang="hr-HR" sz="2400" dirty="0"/>
          </a:p>
        </p:txBody>
      </p:sp>
      <p:grpSp>
        <p:nvGrpSpPr>
          <p:cNvPr id="975" name="Google Shape;975;p63"/>
          <p:cNvGrpSpPr/>
          <p:nvPr/>
        </p:nvGrpSpPr>
        <p:grpSpPr>
          <a:xfrm>
            <a:off x="2004350" y="1131750"/>
            <a:ext cx="5433900" cy="360900"/>
            <a:chOff x="1851950" y="1131750"/>
            <a:chExt cx="5433900" cy="360900"/>
          </a:xfrm>
        </p:grpSpPr>
        <p:sp>
          <p:nvSpPr>
            <p:cNvPr id="976" name="Google Shape;976;p63"/>
            <p:cNvSpPr/>
            <p:nvPr/>
          </p:nvSpPr>
          <p:spPr>
            <a:xfrm>
              <a:off x="1851950" y="1131750"/>
              <a:ext cx="54339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77" name="Google Shape;977;p63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978" name="Google Shape;978;p63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79" name="Google Shape;979;p63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80" name="Google Shape;980;p63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82" name="Google Shape;982;p63"/>
          <p:cNvGrpSpPr/>
          <p:nvPr/>
        </p:nvGrpSpPr>
        <p:grpSpPr>
          <a:xfrm>
            <a:off x="7289046" y="4034613"/>
            <a:ext cx="1134610" cy="568644"/>
            <a:chOff x="7765424" y="4686813"/>
            <a:chExt cx="760615" cy="381205"/>
          </a:xfrm>
        </p:grpSpPr>
        <p:cxnSp>
          <p:nvCxnSpPr>
            <p:cNvPr id="983" name="Google Shape;983;p63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84" name="Google Shape;984;p63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985" name="Google Shape;985;p63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63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9" name="Google Shape;989;p6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6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57515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165289" y="1406792"/>
            <a:ext cx="4434440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Usluge su aktivnosti, procesi i djela što ih pružatelji usluga izvode za korisnike.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Usluge ne možemo vidjeti, isprobati, dotaknuti.</a:t>
            </a: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2718;p122">
            <a:extLst>
              <a:ext uri="{FF2B5EF4-FFF2-40B4-BE49-F238E27FC236}">
                <a16:creationId xmlns:a16="http://schemas.microsoft.com/office/drawing/2014/main" id="{45126A88-38C7-1FDD-BD92-A9688669E45B}"/>
              </a:ext>
            </a:extLst>
          </p:cNvPr>
          <p:cNvSpPr>
            <a:spLocks noChangeAspect="1"/>
          </p:cNvSpPr>
          <p:nvPr/>
        </p:nvSpPr>
        <p:spPr>
          <a:xfrm rot="20390089">
            <a:off x="979614" y="1379242"/>
            <a:ext cx="2940735" cy="1943961"/>
          </a:xfrm>
          <a:custGeom>
            <a:avLst/>
            <a:gdLst/>
            <a:ahLst/>
            <a:cxnLst/>
            <a:rect l="l" t="t" r="r" b="b"/>
            <a:pathLst>
              <a:path w="17614" h="17045" extrusionOk="0">
                <a:moveTo>
                  <a:pt x="7032" y="0"/>
                </a:moveTo>
                <a:cubicBezTo>
                  <a:pt x="6966" y="0"/>
                  <a:pt x="6902" y="6"/>
                  <a:pt x="6839" y="20"/>
                </a:cubicBezTo>
                <a:cubicBezTo>
                  <a:pt x="6238" y="120"/>
                  <a:pt x="5838" y="988"/>
                  <a:pt x="5304" y="1255"/>
                </a:cubicBezTo>
                <a:cubicBezTo>
                  <a:pt x="4737" y="1521"/>
                  <a:pt x="3837" y="1288"/>
                  <a:pt x="3336" y="1688"/>
                </a:cubicBezTo>
                <a:cubicBezTo>
                  <a:pt x="2836" y="2055"/>
                  <a:pt x="2836" y="2956"/>
                  <a:pt x="2469" y="3456"/>
                </a:cubicBezTo>
                <a:cubicBezTo>
                  <a:pt x="2069" y="3957"/>
                  <a:pt x="1168" y="4123"/>
                  <a:pt x="901" y="4724"/>
                </a:cubicBezTo>
                <a:cubicBezTo>
                  <a:pt x="601" y="5291"/>
                  <a:pt x="1001" y="6091"/>
                  <a:pt x="901" y="6725"/>
                </a:cubicBezTo>
                <a:cubicBezTo>
                  <a:pt x="768" y="7292"/>
                  <a:pt x="1" y="7893"/>
                  <a:pt x="1" y="8526"/>
                </a:cubicBezTo>
                <a:cubicBezTo>
                  <a:pt x="1" y="9127"/>
                  <a:pt x="768" y="9727"/>
                  <a:pt x="901" y="10294"/>
                </a:cubicBezTo>
                <a:cubicBezTo>
                  <a:pt x="1035" y="10928"/>
                  <a:pt x="634" y="11762"/>
                  <a:pt x="901" y="12296"/>
                </a:cubicBezTo>
                <a:cubicBezTo>
                  <a:pt x="1168" y="12896"/>
                  <a:pt x="2102" y="13063"/>
                  <a:pt x="2469" y="13563"/>
                </a:cubicBezTo>
                <a:cubicBezTo>
                  <a:pt x="2903" y="14064"/>
                  <a:pt x="2836" y="14964"/>
                  <a:pt x="3336" y="15365"/>
                </a:cubicBezTo>
                <a:cubicBezTo>
                  <a:pt x="3837" y="15732"/>
                  <a:pt x="4737" y="15465"/>
                  <a:pt x="5304" y="15765"/>
                </a:cubicBezTo>
                <a:cubicBezTo>
                  <a:pt x="5838" y="16032"/>
                  <a:pt x="6238" y="16899"/>
                  <a:pt x="6839" y="17033"/>
                </a:cubicBezTo>
                <a:cubicBezTo>
                  <a:pt x="6890" y="17041"/>
                  <a:pt x="6942" y="17044"/>
                  <a:pt x="6994" y="17044"/>
                </a:cubicBezTo>
                <a:cubicBezTo>
                  <a:pt x="7586" y="17044"/>
                  <a:pt x="8224" y="16566"/>
                  <a:pt x="8807" y="16566"/>
                </a:cubicBezTo>
                <a:cubicBezTo>
                  <a:pt x="9420" y="16566"/>
                  <a:pt x="10061" y="17044"/>
                  <a:pt x="10627" y="17044"/>
                </a:cubicBezTo>
                <a:cubicBezTo>
                  <a:pt x="10677" y="17044"/>
                  <a:pt x="10726" y="17041"/>
                  <a:pt x="10775" y="17033"/>
                </a:cubicBezTo>
                <a:cubicBezTo>
                  <a:pt x="11409" y="16899"/>
                  <a:pt x="11776" y="16032"/>
                  <a:pt x="12309" y="15765"/>
                </a:cubicBezTo>
                <a:cubicBezTo>
                  <a:pt x="12876" y="15531"/>
                  <a:pt x="13777" y="15732"/>
                  <a:pt x="14277" y="15365"/>
                </a:cubicBezTo>
                <a:cubicBezTo>
                  <a:pt x="14778" y="14964"/>
                  <a:pt x="14778" y="14064"/>
                  <a:pt x="15145" y="13563"/>
                </a:cubicBezTo>
                <a:cubicBezTo>
                  <a:pt x="15578" y="13063"/>
                  <a:pt x="16446" y="12896"/>
                  <a:pt x="16746" y="12296"/>
                </a:cubicBezTo>
                <a:cubicBezTo>
                  <a:pt x="17013" y="11729"/>
                  <a:pt x="16612" y="10928"/>
                  <a:pt x="16746" y="10294"/>
                </a:cubicBezTo>
                <a:cubicBezTo>
                  <a:pt x="16846" y="9727"/>
                  <a:pt x="17613" y="9127"/>
                  <a:pt x="17613" y="8526"/>
                </a:cubicBezTo>
                <a:cubicBezTo>
                  <a:pt x="17613" y="7893"/>
                  <a:pt x="16846" y="7292"/>
                  <a:pt x="16746" y="6725"/>
                </a:cubicBezTo>
                <a:cubicBezTo>
                  <a:pt x="16579" y="6091"/>
                  <a:pt x="16979" y="5257"/>
                  <a:pt x="16746" y="4724"/>
                </a:cubicBezTo>
                <a:cubicBezTo>
                  <a:pt x="16446" y="4123"/>
                  <a:pt x="15512" y="3957"/>
                  <a:pt x="15145" y="3456"/>
                </a:cubicBezTo>
                <a:cubicBezTo>
                  <a:pt x="14744" y="2956"/>
                  <a:pt x="14778" y="2055"/>
                  <a:pt x="14277" y="1688"/>
                </a:cubicBezTo>
                <a:cubicBezTo>
                  <a:pt x="13777" y="1288"/>
                  <a:pt x="12876" y="1555"/>
                  <a:pt x="12309" y="1255"/>
                </a:cubicBezTo>
                <a:cubicBezTo>
                  <a:pt x="11776" y="988"/>
                  <a:pt x="11409" y="120"/>
                  <a:pt x="10775" y="20"/>
                </a:cubicBezTo>
                <a:cubicBezTo>
                  <a:pt x="10708" y="6"/>
                  <a:pt x="10641" y="0"/>
                  <a:pt x="10573" y="0"/>
                </a:cubicBezTo>
                <a:cubicBezTo>
                  <a:pt x="9994" y="0"/>
                  <a:pt x="9374" y="454"/>
                  <a:pt x="8807" y="454"/>
                </a:cubicBezTo>
                <a:cubicBezTo>
                  <a:pt x="8210" y="454"/>
                  <a:pt x="7586" y="0"/>
                  <a:pt x="7032" y="0"/>
                </a:cubicBezTo>
                <a:close/>
              </a:path>
            </a:pathLst>
          </a:cu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>
                <a:latin typeface="Krona One" panose="020B0604020202020204" charset="-18"/>
              </a:rPr>
              <a:t>marketing usluga</a:t>
            </a:r>
            <a:endParaRPr sz="2000" b="1" dirty="0">
              <a:latin typeface="Krona One" panose="020B060402020202020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766923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729117" y="1406792"/>
            <a:ext cx="4680207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Sposobnost poslovne organizacije da zasebno komunicira sa svakim potrošačem i koristi njihovu povratnu informaciju za personalizirani pristup.</a:t>
            </a: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717;p122">
            <a:extLst>
              <a:ext uri="{FF2B5EF4-FFF2-40B4-BE49-F238E27FC236}">
                <a16:creationId xmlns:a16="http://schemas.microsoft.com/office/drawing/2014/main" id="{2CFEFE42-609D-8191-E06D-98EBB2FA074D}"/>
              </a:ext>
            </a:extLst>
          </p:cNvPr>
          <p:cNvSpPr>
            <a:spLocks noChangeAspect="1"/>
          </p:cNvSpPr>
          <p:nvPr/>
        </p:nvSpPr>
        <p:spPr>
          <a:xfrm rot="19678999">
            <a:off x="878345" y="1382768"/>
            <a:ext cx="2817372" cy="2041159"/>
          </a:xfrm>
          <a:custGeom>
            <a:avLst/>
            <a:gdLst/>
            <a:ahLst/>
            <a:cxnLst/>
            <a:rect l="l" t="t" r="r" b="b"/>
            <a:pathLst>
              <a:path w="16245" h="15233" extrusionOk="0">
                <a:moveTo>
                  <a:pt x="5970" y="0"/>
                </a:moveTo>
                <a:cubicBezTo>
                  <a:pt x="5240" y="0"/>
                  <a:pt x="4539" y="564"/>
                  <a:pt x="4603" y="1448"/>
                </a:cubicBezTo>
                <a:cubicBezTo>
                  <a:pt x="4633" y="2285"/>
                  <a:pt x="3966" y="2908"/>
                  <a:pt x="3203" y="2908"/>
                </a:cubicBezTo>
                <a:cubicBezTo>
                  <a:pt x="3115" y="2908"/>
                  <a:pt x="3025" y="2899"/>
                  <a:pt x="2935" y="2882"/>
                </a:cubicBezTo>
                <a:cubicBezTo>
                  <a:pt x="2822" y="2856"/>
                  <a:pt x="2712" y="2844"/>
                  <a:pt x="2606" y="2844"/>
                </a:cubicBezTo>
                <a:cubicBezTo>
                  <a:pt x="1466" y="2844"/>
                  <a:pt x="808" y="4235"/>
                  <a:pt x="1601" y="5150"/>
                </a:cubicBezTo>
                <a:cubicBezTo>
                  <a:pt x="2235" y="5817"/>
                  <a:pt x="2001" y="6918"/>
                  <a:pt x="1234" y="7319"/>
                </a:cubicBezTo>
                <a:cubicBezTo>
                  <a:pt x="0" y="7952"/>
                  <a:pt x="334" y="9754"/>
                  <a:pt x="1668" y="9920"/>
                </a:cubicBezTo>
                <a:cubicBezTo>
                  <a:pt x="2569" y="10054"/>
                  <a:pt x="3102" y="10954"/>
                  <a:pt x="2769" y="11788"/>
                </a:cubicBezTo>
                <a:cubicBezTo>
                  <a:pt x="2376" y="12784"/>
                  <a:pt x="3135" y="13717"/>
                  <a:pt x="4028" y="13717"/>
                </a:cubicBezTo>
                <a:cubicBezTo>
                  <a:pt x="4272" y="13717"/>
                  <a:pt x="4526" y="13647"/>
                  <a:pt x="4770" y="13490"/>
                </a:cubicBezTo>
                <a:cubicBezTo>
                  <a:pt x="4990" y="13340"/>
                  <a:pt x="5239" y="13271"/>
                  <a:pt x="5488" y="13271"/>
                </a:cubicBezTo>
                <a:cubicBezTo>
                  <a:pt x="6068" y="13271"/>
                  <a:pt x="6641" y="13649"/>
                  <a:pt x="6805" y="14257"/>
                </a:cubicBezTo>
                <a:cubicBezTo>
                  <a:pt x="7022" y="14907"/>
                  <a:pt x="7572" y="15233"/>
                  <a:pt x="8123" y="15233"/>
                </a:cubicBezTo>
                <a:cubicBezTo>
                  <a:pt x="8673" y="15233"/>
                  <a:pt x="9223" y="14907"/>
                  <a:pt x="9440" y="14257"/>
                </a:cubicBezTo>
                <a:cubicBezTo>
                  <a:pt x="9652" y="13646"/>
                  <a:pt x="10210" y="13300"/>
                  <a:pt x="10778" y="13300"/>
                </a:cubicBezTo>
                <a:cubicBezTo>
                  <a:pt x="11017" y="13300"/>
                  <a:pt x="11258" y="13361"/>
                  <a:pt x="11475" y="13490"/>
                </a:cubicBezTo>
                <a:cubicBezTo>
                  <a:pt x="11719" y="13647"/>
                  <a:pt x="11975" y="13717"/>
                  <a:pt x="12221" y="13717"/>
                </a:cubicBezTo>
                <a:cubicBezTo>
                  <a:pt x="13122" y="13717"/>
                  <a:pt x="13895" y="12784"/>
                  <a:pt x="13476" y="11788"/>
                </a:cubicBezTo>
                <a:cubicBezTo>
                  <a:pt x="13143" y="10954"/>
                  <a:pt x="13676" y="10054"/>
                  <a:pt x="14577" y="9920"/>
                </a:cubicBezTo>
                <a:cubicBezTo>
                  <a:pt x="15945" y="9754"/>
                  <a:pt x="16245" y="7952"/>
                  <a:pt x="15077" y="7319"/>
                </a:cubicBezTo>
                <a:cubicBezTo>
                  <a:pt x="14277" y="6918"/>
                  <a:pt x="14077" y="5817"/>
                  <a:pt x="14677" y="5150"/>
                </a:cubicBezTo>
                <a:cubicBezTo>
                  <a:pt x="15532" y="4235"/>
                  <a:pt x="14823" y="2844"/>
                  <a:pt x="13674" y="2844"/>
                </a:cubicBezTo>
                <a:cubicBezTo>
                  <a:pt x="13567" y="2844"/>
                  <a:pt x="13456" y="2856"/>
                  <a:pt x="13343" y="2882"/>
                </a:cubicBezTo>
                <a:cubicBezTo>
                  <a:pt x="13242" y="2905"/>
                  <a:pt x="13142" y="2916"/>
                  <a:pt x="13043" y="2916"/>
                </a:cubicBezTo>
                <a:cubicBezTo>
                  <a:pt x="12294" y="2916"/>
                  <a:pt x="11646" y="2273"/>
                  <a:pt x="11675" y="1448"/>
                </a:cubicBezTo>
                <a:cubicBezTo>
                  <a:pt x="11718" y="580"/>
                  <a:pt x="11000" y="8"/>
                  <a:pt x="10281" y="8"/>
                </a:cubicBezTo>
                <a:cubicBezTo>
                  <a:pt x="9895" y="8"/>
                  <a:pt x="9508" y="174"/>
                  <a:pt x="9240" y="547"/>
                </a:cubicBezTo>
                <a:cubicBezTo>
                  <a:pt x="8956" y="897"/>
                  <a:pt x="8548" y="1072"/>
                  <a:pt x="8143" y="1072"/>
                </a:cubicBezTo>
                <a:cubicBezTo>
                  <a:pt x="7739" y="1072"/>
                  <a:pt x="7339" y="897"/>
                  <a:pt x="7072" y="547"/>
                </a:cubicBezTo>
                <a:cubicBezTo>
                  <a:pt x="6777" y="169"/>
                  <a:pt x="6369" y="0"/>
                  <a:pt x="5970" y="0"/>
                </a:cubicBezTo>
                <a:close/>
              </a:path>
            </a:pathLst>
          </a:custGeom>
          <a:solidFill>
            <a:schemeClr val="accent3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latin typeface="Krona One" panose="020B0604020202020204" charset="-18"/>
              </a:rPr>
              <a:t>interaktivni marketing</a:t>
            </a:r>
            <a:endParaRPr sz="2000" dirty="0">
              <a:latin typeface="Krona One" panose="020B060402020202020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729794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141329" y="1406792"/>
            <a:ext cx="4267995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Poslovni subjekti koriste se internetom za provođenje marketinških aktivnosti i ostvarivanje marketinških ciljeva.</a:t>
            </a: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2186;p112" descr="i">
            <a:extLst>
              <a:ext uri="{FF2B5EF4-FFF2-40B4-BE49-F238E27FC236}">
                <a16:creationId xmlns:a16="http://schemas.microsoft.com/office/drawing/2014/main" id="{5113584D-FDBC-8080-A9E3-A10656230C72}"/>
              </a:ext>
            </a:extLst>
          </p:cNvPr>
          <p:cNvGrpSpPr>
            <a:grpSpLocks noChangeAspect="1"/>
          </p:cNvGrpSpPr>
          <p:nvPr/>
        </p:nvGrpSpPr>
        <p:grpSpPr>
          <a:xfrm>
            <a:off x="994809" y="1406792"/>
            <a:ext cx="2704677" cy="2056603"/>
            <a:chOff x="4133136" y="1358658"/>
            <a:chExt cx="3753274" cy="2853941"/>
          </a:xfrm>
        </p:grpSpPr>
        <p:grpSp>
          <p:nvGrpSpPr>
            <p:cNvPr id="4" name="Google Shape;2187;p112">
              <a:extLst>
                <a:ext uri="{FF2B5EF4-FFF2-40B4-BE49-F238E27FC236}">
                  <a16:creationId xmlns:a16="http://schemas.microsoft.com/office/drawing/2014/main" id="{5AC3025B-B3F7-30D8-2049-5EB1529440B5}"/>
                </a:ext>
              </a:extLst>
            </p:cNvPr>
            <p:cNvGrpSpPr/>
            <p:nvPr/>
          </p:nvGrpSpPr>
          <p:grpSpPr>
            <a:xfrm>
              <a:off x="4133136" y="1358658"/>
              <a:ext cx="3753274" cy="2853941"/>
              <a:chOff x="3426482" y="735539"/>
              <a:chExt cx="4831500" cy="3673811"/>
            </a:xfrm>
          </p:grpSpPr>
          <p:sp>
            <p:nvSpPr>
              <p:cNvPr id="6" name="Google Shape;2188;p112">
                <a:extLst>
                  <a:ext uri="{FF2B5EF4-FFF2-40B4-BE49-F238E27FC236}">
                    <a16:creationId xmlns:a16="http://schemas.microsoft.com/office/drawing/2014/main" id="{DEA0BCE4-44CD-D3EC-5CEF-AA850345AC66}"/>
                  </a:ext>
                </a:extLst>
              </p:cNvPr>
              <p:cNvSpPr/>
              <p:nvPr/>
            </p:nvSpPr>
            <p:spPr>
              <a:xfrm>
                <a:off x="5009044" y="3786200"/>
                <a:ext cx="1649975" cy="623150"/>
              </a:xfrm>
              <a:custGeom>
                <a:avLst/>
                <a:gdLst/>
                <a:ahLst/>
                <a:cxnLst/>
                <a:rect l="l" t="t" r="r" b="b"/>
                <a:pathLst>
                  <a:path w="65999" h="24926" extrusionOk="0">
                    <a:moveTo>
                      <a:pt x="13372" y="0"/>
                    </a:moveTo>
                    <a:cubicBezTo>
                      <a:pt x="13051" y="1881"/>
                      <a:pt x="12653" y="8225"/>
                      <a:pt x="11445" y="11283"/>
                    </a:cubicBezTo>
                    <a:cubicBezTo>
                      <a:pt x="10237" y="14341"/>
                      <a:pt x="7883" y="16511"/>
                      <a:pt x="6125" y="18346"/>
                    </a:cubicBezTo>
                    <a:cubicBezTo>
                      <a:pt x="4367" y="20181"/>
                      <a:pt x="1875" y="21297"/>
                      <a:pt x="896" y="22291"/>
                    </a:cubicBezTo>
                    <a:cubicBezTo>
                      <a:pt x="-82" y="23285"/>
                      <a:pt x="-174" y="23896"/>
                      <a:pt x="254" y="24309"/>
                    </a:cubicBezTo>
                    <a:cubicBezTo>
                      <a:pt x="682" y="24722"/>
                      <a:pt x="805" y="24692"/>
                      <a:pt x="3465" y="24768"/>
                    </a:cubicBezTo>
                    <a:cubicBezTo>
                      <a:pt x="6125" y="24845"/>
                      <a:pt x="10925" y="24768"/>
                      <a:pt x="16215" y="24768"/>
                    </a:cubicBezTo>
                    <a:cubicBezTo>
                      <a:pt x="21505" y="24768"/>
                      <a:pt x="28630" y="24768"/>
                      <a:pt x="35204" y="24768"/>
                    </a:cubicBezTo>
                    <a:cubicBezTo>
                      <a:pt x="41778" y="24768"/>
                      <a:pt x="50783" y="24768"/>
                      <a:pt x="55660" y="24768"/>
                    </a:cubicBezTo>
                    <a:cubicBezTo>
                      <a:pt x="60537" y="24768"/>
                      <a:pt x="62754" y="25104"/>
                      <a:pt x="64466" y="24768"/>
                    </a:cubicBezTo>
                    <a:cubicBezTo>
                      <a:pt x="66178" y="24432"/>
                      <a:pt x="66056" y="23346"/>
                      <a:pt x="65934" y="22750"/>
                    </a:cubicBezTo>
                    <a:cubicBezTo>
                      <a:pt x="65812" y="22154"/>
                      <a:pt x="65353" y="22765"/>
                      <a:pt x="63732" y="21190"/>
                    </a:cubicBezTo>
                    <a:cubicBezTo>
                      <a:pt x="62111" y="19615"/>
                      <a:pt x="57999" y="16512"/>
                      <a:pt x="56210" y="13301"/>
                    </a:cubicBezTo>
                    <a:cubicBezTo>
                      <a:pt x="54421" y="10091"/>
                      <a:pt x="53505" y="4083"/>
                      <a:pt x="53000" y="1927"/>
                    </a:cubicBezTo>
                    <a:cubicBezTo>
                      <a:pt x="52496" y="-229"/>
                      <a:pt x="53153" y="627"/>
                      <a:pt x="53183" y="367"/>
                    </a:cubicBezTo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" name="Google Shape;2189;p112">
                <a:extLst>
                  <a:ext uri="{FF2B5EF4-FFF2-40B4-BE49-F238E27FC236}">
                    <a16:creationId xmlns:a16="http://schemas.microsoft.com/office/drawing/2014/main" id="{24519CF7-96B3-ED35-7E10-46369675F266}"/>
                  </a:ext>
                </a:extLst>
              </p:cNvPr>
              <p:cNvSpPr/>
              <p:nvPr/>
            </p:nvSpPr>
            <p:spPr>
              <a:xfrm>
                <a:off x="3426482" y="735539"/>
                <a:ext cx="4831500" cy="3056701"/>
              </a:xfrm>
              <a:prstGeom prst="roundRect">
                <a:avLst>
                  <a:gd name="adj" fmla="val 3857"/>
                </a:avLst>
              </a:prstGeom>
              <a:solidFill>
                <a:schemeClr val="dk1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5" name="Google Shape;2190;p112">
              <a:extLst>
                <a:ext uri="{FF2B5EF4-FFF2-40B4-BE49-F238E27FC236}">
                  <a16:creationId xmlns:a16="http://schemas.microsoft.com/office/drawing/2014/main" id="{A028DE49-2976-64C5-6B25-ABCB66811CFC}"/>
                </a:ext>
              </a:extLst>
            </p:cNvPr>
            <p:cNvCxnSpPr/>
            <p:nvPr/>
          </p:nvCxnSpPr>
          <p:spPr>
            <a:xfrm>
              <a:off x="5376376" y="4166768"/>
              <a:ext cx="1263183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" name="TekstniOkvir 7">
            <a:extLst>
              <a:ext uri="{FF2B5EF4-FFF2-40B4-BE49-F238E27FC236}">
                <a16:creationId xmlns:a16="http://schemas.microsoft.com/office/drawing/2014/main" id="{C5890542-0E77-D758-0D63-BC000F73DB02}"/>
              </a:ext>
            </a:extLst>
          </p:cNvPr>
          <p:cNvSpPr txBox="1"/>
          <p:nvPr/>
        </p:nvSpPr>
        <p:spPr>
          <a:xfrm>
            <a:off x="1083922" y="1908421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>
                <a:latin typeface="Krona One" panose="020B0604020202020204" charset="-18"/>
              </a:rPr>
              <a:t>internetski marketing</a:t>
            </a:r>
          </a:p>
        </p:txBody>
      </p:sp>
    </p:spTree>
    <p:extLst>
      <p:ext uri="{BB962C8B-B14F-4D97-AF65-F5344CB8AC3E}">
        <p14:creationId xmlns:p14="http://schemas.microsoft.com/office/powerpoint/2010/main" val="34398876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752193" y="1406792"/>
            <a:ext cx="4657131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Proces stvaranja, održavanja i pojačavanja snažnih, vrijednih i partnerskih odnosa s potrošačima.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0" i="0" u="none" strike="noStrike" baseline="0" dirty="0">
                <a:latin typeface="Montserrat" panose="00000500000000000000" pitchFamily="2" charset="-18"/>
              </a:rPr>
              <a:t>Cilj marketinga odnosa je postizanje dugotrajnog zadovoljstva potrošača.</a:t>
            </a:r>
            <a:r>
              <a:rPr lang="hr-HR" sz="2000" dirty="0">
                <a:latin typeface="Montserrat" panose="00000500000000000000" pitchFamily="2" charset="-18"/>
              </a:rPr>
              <a:t> </a:t>
            </a:r>
            <a:endParaRPr sz="2000" dirty="0">
              <a:latin typeface="Montserrat" panose="00000500000000000000" pitchFamily="2" charset="-18"/>
            </a:endParaRPr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715;p122">
            <a:extLst>
              <a:ext uri="{FF2B5EF4-FFF2-40B4-BE49-F238E27FC236}">
                <a16:creationId xmlns:a16="http://schemas.microsoft.com/office/drawing/2014/main" id="{BF8BE69C-AE42-2FAA-33E7-5C9E46F5F4BD}"/>
              </a:ext>
            </a:extLst>
          </p:cNvPr>
          <p:cNvSpPr>
            <a:spLocks noChangeAspect="1"/>
          </p:cNvSpPr>
          <p:nvPr/>
        </p:nvSpPr>
        <p:spPr>
          <a:xfrm>
            <a:off x="1233334" y="1620956"/>
            <a:ext cx="2355796" cy="1415772"/>
          </a:xfrm>
          <a:custGeom>
            <a:avLst/>
            <a:gdLst/>
            <a:ahLst/>
            <a:cxnLst/>
            <a:rect l="l" t="t" r="r" b="b"/>
            <a:pathLst>
              <a:path w="33692" h="20248" extrusionOk="0">
                <a:moveTo>
                  <a:pt x="16846" y="0"/>
                </a:moveTo>
                <a:cubicBezTo>
                  <a:pt x="7540" y="0"/>
                  <a:pt x="1" y="3703"/>
                  <a:pt x="1" y="8273"/>
                </a:cubicBezTo>
                <a:cubicBezTo>
                  <a:pt x="1" y="11208"/>
                  <a:pt x="3103" y="13777"/>
                  <a:pt x="7740" y="15244"/>
                </a:cubicBezTo>
                <a:cubicBezTo>
                  <a:pt x="6706" y="17246"/>
                  <a:pt x="5038" y="19047"/>
                  <a:pt x="3103" y="20248"/>
                </a:cubicBezTo>
                <a:cubicBezTo>
                  <a:pt x="6172" y="20014"/>
                  <a:pt x="9141" y="18447"/>
                  <a:pt x="11176" y="16145"/>
                </a:cubicBezTo>
                <a:cubicBezTo>
                  <a:pt x="12943" y="16412"/>
                  <a:pt x="14845" y="16579"/>
                  <a:pt x="16813" y="16579"/>
                </a:cubicBezTo>
                <a:cubicBezTo>
                  <a:pt x="26120" y="16579"/>
                  <a:pt x="33658" y="12876"/>
                  <a:pt x="33658" y="8306"/>
                </a:cubicBezTo>
                <a:cubicBezTo>
                  <a:pt x="33692" y="3703"/>
                  <a:pt x="26153" y="0"/>
                  <a:pt x="16846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>
                <a:latin typeface="Krona One" panose="020B0604020202020204" charset="-18"/>
              </a:rPr>
              <a:t>marketing odnosa</a:t>
            </a:r>
            <a:endParaRPr sz="2000" b="1" dirty="0">
              <a:latin typeface="Krona One" panose="020B060402020202020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796440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867504" y="1327964"/>
            <a:ext cx="4629725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 err="1"/>
              <a:t>Neuromarketing</a:t>
            </a:r>
            <a:r>
              <a:rPr lang="hr-HR" sz="2000" dirty="0"/>
              <a:t> istražuje što sve utječe na odluke potrošača koristeći uređaje za mjerenje moždane aktivnosti.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 err="1"/>
              <a:t>Neuromarketing</a:t>
            </a:r>
            <a:r>
              <a:rPr lang="hr-HR" sz="2000" dirty="0"/>
              <a:t> pomaže poslovnim subjektima u određivanju najboljih marketinških aktivnosti.</a:t>
            </a: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rafika 3" descr="Left Brain outline">
            <a:extLst>
              <a:ext uri="{FF2B5EF4-FFF2-40B4-BE49-F238E27FC236}">
                <a16:creationId xmlns:a16="http://schemas.microsoft.com/office/drawing/2014/main" id="{8AF76635-3285-FCA1-AE51-5434FFF350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4761" y="750379"/>
            <a:ext cx="2665672" cy="2665672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43354EB0-AB11-040D-8244-28F7B4DFC7F1}"/>
              </a:ext>
            </a:extLst>
          </p:cNvPr>
          <p:cNvSpPr txBox="1"/>
          <p:nvPr/>
        </p:nvSpPr>
        <p:spPr>
          <a:xfrm>
            <a:off x="827690" y="3250892"/>
            <a:ext cx="2916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 err="1">
                <a:latin typeface="Krona One" panose="020B0604020202020204" charset="-18"/>
              </a:rPr>
              <a:t>neuromarketing</a:t>
            </a:r>
            <a:endParaRPr lang="hr-HR" sz="2000" b="1" dirty="0">
              <a:latin typeface="Krona One" panose="020B060402020202020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8020913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867504" y="1760735"/>
            <a:ext cx="4541821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Jedan od oblika </a:t>
            </a:r>
            <a:r>
              <a:rPr lang="hr-HR" sz="2000" dirty="0" err="1"/>
              <a:t>neuromarketinga</a:t>
            </a:r>
            <a:r>
              <a:rPr lang="hr-HR" sz="2000" dirty="0"/>
              <a:t> jest tzv. osjetilni marketing.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Osjetilni je marketing korištenje osjetilima kako bismo utjecali na kupovnu odluku potrošača.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0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43354EB0-AB11-040D-8244-28F7B4DFC7F1}"/>
              </a:ext>
            </a:extLst>
          </p:cNvPr>
          <p:cNvSpPr txBox="1"/>
          <p:nvPr/>
        </p:nvSpPr>
        <p:spPr>
          <a:xfrm>
            <a:off x="827690" y="3250892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>
                <a:latin typeface="Krona One" panose="020B0604020202020204" charset="-18"/>
              </a:rPr>
              <a:t>osjetilni marketing</a:t>
            </a:r>
          </a:p>
        </p:txBody>
      </p:sp>
      <p:pic>
        <p:nvPicPr>
          <p:cNvPr id="3" name="Slika 2" descr="Slika na kojoj se prikazuje ukrasni isječci, grafika, crtić, ilustracija&#10;&#10;Opis je automatski generiran">
            <a:extLst>
              <a:ext uri="{FF2B5EF4-FFF2-40B4-BE49-F238E27FC236}">
                <a16:creationId xmlns:a16="http://schemas.microsoft.com/office/drawing/2014/main" id="{98D0F11B-FCCA-20F6-860D-3962C7DD0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13" y="812151"/>
            <a:ext cx="2438741" cy="243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453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823709" y="1406792"/>
            <a:ext cx="4585615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Vrhunski sportaši, glumci, pjevači, doktori i političari žele izgraditi određeni imidž u javnosti koji im na ovaj ili onaj način donosi koristi.</a:t>
            </a:r>
            <a:endParaRPr sz="2000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7764;p139">
            <a:extLst>
              <a:ext uri="{FF2B5EF4-FFF2-40B4-BE49-F238E27FC236}">
                <a16:creationId xmlns:a16="http://schemas.microsoft.com/office/drawing/2014/main" id="{09D22A2E-D5ED-34DA-3F4B-1A26ED7F6C88}"/>
              </a:ext>
            </a:extLst>
          </p:cNvPr>
          <p:cNvGrpSpPr>
            <a:grpSpLocks noChangeAspect="1"/>
          </p:cNvGrpSpPr>
          <p:nvPr/>
        </p:nvGrpSpPr>
        <p:grpSpPr>
          <a:xfrm>
            <a:off x="1393953" y="1292478"/>
            <a:ext cx="1831820" cy="1827335"/>
            <a:chOff x="-59029025" y="3711650"/>
            <a:chExt cx="316650" cy="315875"/>
          </a:xfrm>
        </p:grpSpPr>
        <p:sp>
          <p:nvSpPr>
            <p:cNvPr id="3" name="Google Shape;7765;p139">
              <a:extLst>
                <a:ext uri="{FF2B5EF4-FFF2-40B4-BE49-F238E27FC236}">
                  <a16:creationId xmlns:a16="http://schemas.microsoft.com/office/drawing/2014/main" id="{6F4FE2CD-CCD5-BFB2-2BAE-9AE76CBB4F98}"/>
                </a:ext>
              </a:extLst>
            </p:cNvPr>
            <p:cNvSpPr/>
            <p:nvPr/>
          </p:nvSpPr>
          <p:spPr>
            <a:xfrm>
              <a:off x="-59029025" y="37124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229" y="0"/>
                  </a:moveTo>
                  <a:cubicBezTo>
                    <a:pt x="568" y="0"/>
                    <a:pt x="1" y="568"/>
                    <a:pt x="1" y="1229"/>
                  </a:cubicBezTo>
                  <a:cubicBezTo>
                    <a:pt x="1" y="1891"/>
                    <a:pt x="568" y="2458"/>
                    <a:pt x="1229" y="2458"/>
                  </a:cubicBezTo>
                  <a:cubicBezTo>
                    <a:pt x="1419" y="2458"/>
                    <a:pt x="1576" y="2426"/>
                    <a:pt x="1734" y="2332"/>
                  </a:cubicBezTo>
                  <a:lnTo>
                    <a:pt x="2206" y="2804"/>
                  </a:lnTo>
                  <a:cubicBezTo>
                    <a:pt x="2458" y="2489"/>
                    <a:pt x="2584" y="2426"/>
                    <a:pt x="2805" y="2206"/>
                  </a:cubicBezTo>
                  <a:lnTo>
                    <a:pt x="2332" y="1733"/>
                  </a:lnTo>
                  <a:cubicBezTo>
                    <a:pt x="2427" y="1576"/>
                    <a:pt x="2458" y="1387"/>
                    <a:pt x="2458" y="1229"/>
                  </a:cubicBezTo>
                  <a:cubicBezTo>
                    <a:pt x="2458" y="568"/>
                    <a:pt x="1923" y="0"/>
                    <a:pt x="12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7766;p139">
              <a:extLst>
                <a:ext uri="{FF2B5EF4-FFF2-40B4-BE49-F238E27FC236}">
                  <a16:creationId xmlns:a16="http://schemas.microsoft.com/office/drawing/2014/main" id="{47262700-D77B-DC76-F017-401BF2A6B25F}"/>
                </a:ext>
              </a:extLst>
            </p:cNvPr>
            <p:cNvSpPr/>
            <p:nvPr/>
          </p:nvSpPr>
          <p:spPr>
            <a:xfrm>
              <a:off x="-58782500" y="3958175"/>
              <a:ext cx="70125" cy="69350"/>
            </a:xfrm>
            <a:custGeom>
              <a:avLst/>
              <a:gdLst/>
              <a:ahLst/>
              <a:cxnLst/>
              <a:rect l="l" t="t" r="r" b="b"/>
              <a:pathLst>
                <a:path w="2805" h="2774" extrusionOk="0">
                  <a:moveTo>
                    <a:pt x="599" y="1"/>
                  </a:moveTo>
                  <a:cubicBezTo>
                    <a:pt x="379" y="222"/>
                    <a:pt x="316" y="316"/>
                    <a:pt x="1" y="568"/>
                  </a:cubicBezTo>
                  <a:lnTo>
                    <a:pt x="473" y="1041"/>
                  </a:lnTo>
                  <a:cubicBezTo>
                    <a:pt x="379" y="1198"/>
                    <a:pt x="347" y="1387"/>
                    <a:pt x="347" y="1576"/>
                  </a:cubicBezTo>
                  <a:cubicBezTo>
                    <a:pt x="347" y="2238"/>
                    <a:pt x="914" y="2773"/>
                    <a:pt x="1576" y="2773"/>
                  </a:cubicBezTo>
                  <a:cubicBezTo>
                    <a:pt x="2238" y="2773"/>
                    <a:pt x="2805" y="2238"/>
                    <a:pt x="2805" y="1576"/>
                  </a:cubicBezTo>
                  <a:cubicBezTo>
                    <a:pt x="2805" y="883"/>
                    <a:pt x="2238" y="348"/>
                    <a:pt x="1576" y="348"/>
                  </a:cubicBezTo>
                  <a:cubicBezTo>
                    <a:pt x="1387" y="348"/>
                    <a:pt x="1230" y="379"/>
                    <a:pt x="1072" y="474"/>
                  </a:cubicBezTo>
                  <a:lnTo>
                    <a:pt x="59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767;p139">
              <a:extLst>
                <a:ext uri="{FF2B5EF4-FFF2-40B4-BE49-F238E27FC236}">
                  <a16:creationId xmlns:a16="http://schemas.microsoft.com/office/drawing/2014/main" id="{31132E4C-AB56-24B1-8683-BB504FD6EE11}"/>
                </a:ext>
              </a:extLst>
            </p:cNvPr>
            <p:cNvSpPr/>
            <p:nvPr/>
          </p:nvSpPr>
          <p:spPr>
            <a:xfrm>
              <a:off x="-58782500" y="371165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1576" y="1"/>
                  </a:moveTo>
                  <a:cubicBezTo>
                    <a:pt x="914" y="1"/>
                    <a:pt x="347" y="568"/>
                    <a:pt x="347" y="1230"/>
                  </a:cubicBezTo>
                  <a:cubicBezTo>
                    <a:pt x="347" y="1419"/>
                    <a:pt x="379" y="1576"/>
                    <a:pt x="473" y="1734"/>
                  </a:cubicBezTo>
                  <a:lnTo>
                    <a:pt x="1" y="2206"/>
                  </a:lnTo>
                  <a:cubicBezTo>
                    <a:pt x="284" y="2458"/>
                    <a:pt x="347" y="2521"/>
                    <a:pt x="599" y="2805"/>
                  </a:cubicBezTo>
                  <a:lnTo>
                    <a:pt x="1072" y="2332"/>
                  </a:lnTo>
                  <a:cubicBezTo>
                    <a:pt x="1230" y="2395"/>
                    <a:pt x="1419" y="2458"/>
                    <a:pt x="1576" y="2458"/>
                  </a:cubicBezTo>
                  <a:cubicBezTo>
                    <a:pt x="2238" y="2458"/>
                    <a:pt x="2805" y="1891"/>
                    <a:pt x="2805" y="1230"/>
                  </a:cubicBezTo>
                  <a:cubicBezTo>
                    <a:pt x="2805" y="568"/>
                    <a:pt x="2238" y="1"/>
                    <a:pt x="15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7768;p139">
              <a:extLst>
                <a:ext uri="{FF2B5EF4-FFF2-40B4-BE49-F238E27FC236}">
                  <a16:creationId xmlns:a16="http://schemas.microsoft.com/office/drawing/2014/main" id="{40AC9946-1F8E-242C-5D24-AEEAAED82B93}"/>
                </a:ext>
              </a:extLst>
            </p:cNvPr>
            <p:cNvSpPr/>
            <p:nvPr/>
          </p:nvSpPr>
          <p:spPr>
            <a:xfrm>
              <a:off x="-58911650" y="3880200"/>
              <a:ext cx="79550" cy="30750"/>
            </a:xfrm>
            <a:custGeom>
              <a:avLst/>
              <a:gdLst/>
              <a:ahLst/>
              <a:cxnLst/>
              <a:rect l="l" t="t" r="r" b="b"/>
              <a:pathLst>
                <a:path w="3182" h="1230" extrusionOk="0">
                  <a:moveTo>
                    <a:pt x="1607" y="1"/>
                  </a:moveTo>
                  <a:cubicBezTo>
                    <a:pt x="819" y="1"/>
                    <a:pt x="189" y="505"/>
                    <a:pt x="0" y="1230"/>
                  </a:cubicBezTo>
                  <a:lnTo>
                    <a:pt x="3182" y="1230"/>
                  </a:lnTo>
                  <a:cubicBezTo>
                    <a:pt x="3025" y="537"/>
                    <a:pt x="2394" y="1"/>
                    <a:pt x="160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769;p139">
              <a:extLst>
                <a:ext uri="{FF2B5EF4-FFF2-40B4-BE49-F238E27FC236}">
                  <a16:creationId xmlns:a16="http://schemas.microsoft.com/office/drawing/2014/main" id="{60234845-06E9-9322-45BC-3D4C11128CB2}"/>
                </a:ext>
              </a:extLst>
            </p:cNvPr>
            <p:cNvSpPr/>
            <p:nvPr/>
          </p:nvSpPr>
          <p:spPr>
            <a:xfrm>
              <a:off x="-58891975" y="3818000"/>
              <a:ext cx="41775" cy="41750"/>
            </a:xfrm>
            <a:custGeom>
              <a:avLst/>
              <a:gdLst/>
              <a:ahLst/>
              <a:cxnLst/>
              <a:rect l="l" t="t" r="r" b="b"/>
              <a:pathLst>
                <a:path w="1671" h="1670" extrusionOk="0">
                  <a:moveTo>
                    <a:pt x="851" y="0"/>
                  </a:moveTo>
                  <a:cubicBezTo>
                    <a:pt x="379" y="0"/>
                    <a:pt x="1" y="378"/>
                    <a:pt x="1" y="819"/>
                  </a:cubicBezTo>
                  <a:cubicBezTo>
                    <a:pt x="1" y="1292"/>
                    <a:pt x="379" y="1670"/>
                    <a:pt x="851" y="1670"/>
                  </a:cubicBezTo>
                  <a:cubicBezTo>
                    <a:pt x="1292" y="1670"/>
                    <a:pt x="1670" y="1292"/>
                    <a:pt x="1670" y="819"/>
                  </a:cubicBezTo>
                  <a:cubicBezTo>
                    <a:pt x="1670" y="378"/>
                    <a:pt x="1292" y="0"/>
                    <a:pt x="85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770;p139">
              <a:extLst>
                <a:ext uri="{FF2B5EF4-FFF2-40B4-BE49-F238E27FC236}">
                  <a16:creationId xmlns:a16="http://schemas.microsoft.com/office/drawing/2014/main" id="{0508A7DE-C2B2-AC37-CC6C-BF08DF46C2E1}"/>
                </a:ext>
              </a:extLst>
            </p:cNvPr>
            <p:cNvSpPr/>
            <p:nvPr/>
          </p:nvSpPr>
          <p:spPr>
            <a:xfrm>
              <a:off x="-58983325" y="3755775"/>
              <a:ext cx="227625" cy="226850"/>
            </a:xfrm>
            <a:custGeom>
              <a:avLst/>
              <a:gdLst/>
              <a:ahLst/>
              <a:cxnLst/>
              <a:rect l="l" t="t" r="r" b="b"/>
              <a:pathLst>
                <a:path w="9105" h="9074" extrusionOk="0">
                  <a:moveTo>
                    <a:pt x="4537" y="1701"/>
                  </a:moveTo>
                  <a:cubicBezTo>
                    <a:pt x="5419" y="1701"/>
                    <a:pt x="6175" y="2458"/>
                    <a:pt x="6175" y="3371"/>
                  </a:cubicBezTo>
                  <a:cubicBezTo>
                    <a:pt x="6175" y="3781"/>
                    <a:pt x="6018" y="4190"/>
                    <a:pt x="5702" y="4505"/>
                  </a:cubicBezTo>
                  <a:cubicBezTo>
                    <a:pt x="6459" y="4946"/>
                    <a:pt x="6994" y="5734"/>
                    <a:pt x="6994" y="6679"/>
                  </a:cubicBezTo>
                  <a:cubicBezTo>
                    <a:pt x="6963" y="6868"/>
                    <a:pt x="6805" y="7057"/>
                    <a:pt x="6585" y="7057"/>
                  </a:cubicBezTo>
                  <a:lnTo>
                    <a:pt x="2426" y="7057"/>
                  </a:lnTo>
                  <a:cubicBezTo>
                    <a:pt x="2205" y="7057"/>
                    <a:pt x="2048" y="6868"/>
                    <a:pt x="2048" y="6679"/>
                  </a:cubicBezTo>
                  <a:cubicBezTo>
                    <a:pt x="2048" y="5734"/>
                    <a:pt x="2552" y="4946"/>
                    <a:pt x="3340" y="4505"/>
                  </a:cubicBezTo>
                  <a:cubicBezTo>
                    <a:pt x="3056" y="4190"/>
                    <a:pt x="2867" y="3781"/>
                    <a:pt x="2867" y="3371"/>
                  </a:cubicBezTo>
                  <a:cubicBezTo>
                    <a:pt x="2867" y="2458"/>
                    <a:pt x="3623" y="1701"/>
                    <a:pt x="4537" y="1701"/>
                  </a:cubicBezTo>
                  <a:close/>
                  <a:moveTo>
                    <a:pt x="4537" y="0"/>
                  </a:moveTo>
                  <a:cubicBezTo>
                    <a:pt x="2016" y="0"/>
                    <a:pt x="0" y="2048"/>
                    <a:pt x="0" y="4537"/>
                  </a:cubicBezTo>
                  <a:cubicBezTo>
                    <a:pt x="0" y="7057"/>
                    <a:pt x="2048" y="9074"/>
                    <a:pt x="4537" y="9074"/>
                  </a:cubicBezTo>
                  <a:cubicBezTo>
                    <a:pt x="7057" y="9074"/>
                    <a:pt x="9042" y="7026"/>
                    <a:pt x="9042" y="4537"/>
                  </a:cubicBezTo>
                  <a:cubicBezTo>
                    <a:pt x="9105" y="2017"/>
                    <a:pt x="7057" y="0"/>
                    <a:pt x="453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7771;p139">
              <a:extLst>
                <a:ext uri="{FF2B5EF4-FFF2-40B4-BE49-F238E27FC236}">
                  <a16:creationId xmlns:a16="http://schemas.microsoft.com/office/drawing/2014/main" id="{41A11756-08D4-28F2-54E9-F6C1C37D1846}"/>
                </a:ext>
              </a:extLst>
            </p:cNvPr>
            <p:cNvSpPr/>
            <p:nvPr/>
          </p:nvSpPr>
          <p:spPr>
            <a:xfrm>
              <a:off x="-59029025" y="3956600"/>
              <a:ext cx="70900" cy="70925"/>
            </a:xfrm>
            <a:custGeom>
              <a:avLst/>
              <a:gdLst/>
              <a:ahLst/>
              <a:cxnLst/>
              <a:rect l="l" t="t" r="r" b="b"/>
              <a:pathLst>
                <a:path w="2836" h="2837" extrusionOk="0">
                  <a:moveTo>
                    <a:pt x="2269" y="1"/>
                  </a:moveTo>
                  <a:lnTo>
                    <a:pt x="1734" y="537"/>
                  </a:lnTo>
                  <a:cubicBezTo>
                    <a:pt x="1576" y="442"/>
                    <a:pt x="1387" y="411"/>
                    <a:pt x="1229" y="411"/>
                  </a:cubicBezTo>
                  <a:cubicBezTo>
                    <a:pt x="568" y="411"/>
                    <a:pt x="1" y="946"/>
                    <a:pt x="1" y="1639"/>
                  </a:cubicBezTo>
                  <a:cubicBezTo>
                    <a:pt x="1" y="2301"/>
                    <a:pt x="568" y="2836"/>
                    <a:pt x="1229" y="2836"/>
                  </a:cubicBezTo>
                  <a:cubicBezTo>
                    <a:pt x="1891" y="2836"/>
                    <a:pt x="2458" y="2301"/>
                    <a:pt x="2458" y="1639"/>
                  </a:cubicBezTo>
                  <a:cubicBezTo>
                    <a:pt x="2458" y="1419"/>
                    <a:pt x="2427" y="1261"/>
                    <a:pt x="2332" y="1104"/>
                  </a:cubicBezTo>
                  <a:lnTo>
                    <a:pt x="2836" y="600"/>
                  </a:lnTo>
                  <a:cubicBezTo>
                    <a:pt x="2584" y="379"/>
                    <a:pt x="2490" y="285"/>
                    <a:pt x="226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BE8F7C2-58C2-7B1F-2917-55EA792E28A9}"/>
              </a:ext>
            </a:extLst>
          </p:cNvPr>
          <p:cNvSpPr txBox="1"/>
          <p:nvPr/>
        </p:nvSpPr>
        <p:spPr>
          <a:xfrm>
            <a:off x="827690" y="3250892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>
                <a:latin typeface="Krona One" panose="020B0604020202020204" charset="-18"/>
              </a:rPr>
              <a:t>marketing osoba</a:t>
            </a:r>
          </a:p>
        </p:txBody>
      </p:sp>
    </p:spTree>
    <p:extLst>
      <p:ext uri="{BB962C8B-B14F-4D97-AF65-F5344CB8AC3E}">
        <p14:creationId xmlns:p14="http://schemas.microsoft.com/office/powerpoint/2010/main" val="25324034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3541339" y="1649695"/>
            <a:ext cx="4907400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Planiranje, kreiranje i provođenje marketinških aktivnosti vezanih za razvoj neke države, regije, grada ili mjesta kao npr. turističkog odredišta.</a:t>
            </a:r>
          </a:p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5114;p132">
            <a:extLst>
              <a:ext uri="{FF2B5EF4-FFF2-40B4-BE49-F238E27FC236}">
                <a16:creationId xmlns:a16="http://schemas.microsoft.com/office/drawing/2014/main" id="{E4725EBD-2FD2-341C-5B46-D75CEA38ABAB}"/>
              </a:ext>
            </a:extLst>
          </p:cNvPr>
          <p:cNvGrpSpPr>
            <a:grpSpLocks noChangeAspect="1"/>
          </p:cNvGrpSpPr>
          <p:nvPr/>
        </p:nvGrpSpPr>
        <p:grpSpPr>
          <a:xfrm>
            <a:off x="1802527" y="1015616"/>
            <a:ext cx="1241201" cy="2123658"/>
            <a:chOff x="7601242" y="3729267"/>
            <a:chExt cx="222566" cy="380803"/>
          </a:xfrm>
        </p:grpSpPr>
        <p:sp>
          <p:nvSpPr>
            <p:cNvPr id="5" name="Google Shape;5115;p132">
              <a:extLst>
                <a:ext uri="{FF2B5EF4-FFF2-40B4-BE49-F238E27FC236}">
                  <a16:creationId xmlns:a16="http://schemas.microsoft.com/office/drawing/2014/main" id="{75B91538-F6C5-BBC9-C51F-F6CD22363B96}"/>
                </a:ext>
              </a:extLst>
            </p:cNvPr>
            <p:cNvSpPr/>
            <p:nvPr/>
          </p:nvSpPr>
          <p:spPr>
            <a:xfrm>
              <a:off x="7601242" y="3729267"/>
              <a:ext cx="222566" cy="380803"/>
            </a:xfrm>
            <a:custGeom>
              <a:avLst/>
              <a:gdLst/>
              <a:ahLst/>
              <a:cxnLst/>
              <a:rect l="l" t="t" r="r" b="b"/>
              <a:pathLst>
                <a:path w="24478" h="41881" extrusionOk="0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116;p132">
              <a:extLst>
                <a:ext uri="{FF2B5EF4-FFF2-40B4-BE49-F238E27FC236}">
                  <a16:creationId xmlns:a16="http://schemas.microsoft.com/office/drawing/2014/main" id="{C359D552-7390-B055-D237-E32C1AF9CB6F}"/>
                </a:ext>
              </a:extLst>
            </p:cNvPr>
            <p:cNvSpPr/>
            <p:nvPr/>
          </p:nvSpPr>
          <p:spPr>
            <a:xfrm>
              <a:off x="7621200" y="3748625"/>
              <a:ext cx="182696" cy="177276"/>
            </a:xfrm>
            <a:custGeom>
              <a:avLst/>
              <a:gdLst/>
              <a:ahLst/>
              <a:cxnLst/>
              <a:rect l="l" t="t" r="r" b="b"/>
              <a:pathLst>
                <a:path w="20093" h="19497" extrusionOk="0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E81088B-5196-BED4-FE3E-0AF61F3DC017}"/>
              </a:ext>
            </a:extLst>
          </p:cNvPr>
          <p:cNvSpPr txBox="1"/>
          <p:nvPr/>
        </p:nvSpPr>
        <p:spPr>
          <a:xfrm>
            <a:off x="827690" y="3250892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 dirty="0">
                <a:latin typeface="Krona One" panose="020B0604020202020204" charset="-18"/>
              </a:rPr>
              <a:t>marketing mjesta</a:t>
            </a:r>
          </a:p>
        </p:txBody>
      </p:sp>
    </p:spTree>
    <p:extLst>
      <p:ext uri="{BB962C8B-B14F-4D97-AF65-F5344CB8AC3E}">
        <p14:creationId xmlns:p14="http://schemas.microsoft.com/office/powerpoint/2010/main" val="8259383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83"/>
          <p:cNvSpPr txBox="1">
            <a:spLocks noGrp="1"/>
          </p:cNvSpPr>
          <p:nvPr>
            <p:ph type="subTitle" idx="1"/>
          </p:nvPr>
        </p:nvSpPr>
        <p:spPr>
          <a:xfrm>
            <a:off x="4035971" y="1406792"/>
            <a:ext cx="4373353" cy="18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b="1" dirty="0">
                <a:latin typeface="Krona One" panose="020B0604020202020204" charset="-18"/>
              </a:rPr>
              <a:t>ETIKA 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2000" dirty="0">
                <a:latin typeface="Montserrat" panose="00000500000000000000" pitchFamily="2" charset="-18"/>
              </a:rPr>
              <a:t>znanost o moralu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2000" dirty="0">
                <a:latin typeface="Montserrat" panose="00000500000000000000" pitchFamily="2" charset="-18"/>
              </a:rPr>
              <a:t>mogućnost rasuđivanja </a:t>
            </a:r>
            <a:r>
              <a:rPr lang="hr-HR" sz="2000" dirty="0">
                <a:solidFill>
                  <a:srgbClr val="000000"/>
                </a:solidFill>
                <a:effectLst/>
                <a:latin typeface="Montserrat" panose="00000500000000000000" pitchFamily="2" charset="-18"/>
                <a:ea typeface="Times New Roman" panose="02020603050405020304" pitchFamily="18" charset="0"/>
              </a:rPr>
              <a:t>onoga što je prihvatljivo, a što nije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b="1" dirty="0">
              <a:latin typeface="Krona One" panose="020B0604020202020204" charset="-18"/>
            </a:endParaRPr>
          </a:p>
        </p:txBody>
      </p:sp>
      <p:sp>
        <p:nvSpPr>
          <p:cNvPr id="1456" name="Google Shape;1456;p83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83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Slika 2" descr="Slika na kojoj se prikazuje grafika, ukrasni isječci, simbol, logotip&#10;&#10;Opis je automatski generiran">
            <a:extLst>
              <a:ext uri="{FF2B5EF4-FFF2-40B4-BE49-F238E27FC236}">
                <a16:creationId xmlns:a16="http://schemas.microsoft.com/office/drawing/2014/main" id="{F3591888-4C7B-D207-740C-D2A928D39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153" y="931945"/>
            <a:ext cx="2579985" cy="257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420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Google Shape;1136;p70"/>
          <p:cNvGrpSpPr/>
          <p:nvPr/>
        </p:nvGrpSpPr>
        <p:grpSpPr>
          <a:xfrm>
            <a:off x="1449775" y="1052950"/>
            <a:ext cx="6549300" cy="2762305"/>
            <a:chOff x="1449775" y="1052950"/>
            <a:chExt cx="6549300" cy="2588075"/>
          </a:xfrm>
        </p:grpSpPr>
        <p:sp>
          <p:nvSpPr>
            <p:cNvPr id="1137" name="Google Shape;1137;p70"/>
            <p:cNvSpPr/>
            <p:nvPr/>
          </p:nvSpPr>
          <p:spPr>
            <a:xfrm>
              <a:off x="1449775" y="1329225"/>
              <a:ext cx="6549300" cy="2311800"/>
            </a:xfrm>
            <a:prstGeom prst="rect">
              <a:avLst/>
            </a:prstGeom>
            <a:solidFill>
              <a:schemeClr val="accen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8" name="Google Shape;1138;p70"/>
            <p:cNvGrpSpPr/>
            <p:nvPr/>
          </p:nvGrpSpPr>
          <p:grpSpPr>
            <a:xfrm>
              <a:off x="1449775" y="1052950"/>
              <a:ext cx="6549300" cy="360900"/>
              <a:chOff x="736550" y="1131739"/>
              <a:chExt cx="6549300" cy="360900"/>
            </a:xfrm>
          </p:grpSpPr>
          <p:sp>
            <p:nvSpPr>
              <p:cNvPr id="1139" name="Google Shape;1139;p70"/>
              <p:cNvSpPr/>
              <p:nvPr/>
            </p:nvSpPr>
            <p:spPr>
              <a:xfrm>
                <a:off x="736550" y="1131739"/>
                <a:ext cx="6549300" cy="360900"/>
              </a:xfrm>
              <a:prstGeom prst="rect">
                <a:avLst/>
              </a:prstGeom>
              <a:solidFill>
                <a:schemeClr val="dk2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40" name="Google Shape;1140;p70"/>
              <p:cNvGrpSpPr/>
              <p:nvPr/>
            </p:nvGrpSpPr>
            <p:grpSpPr>
              <a:xfrm flipH="1">
                <a:off x="6435275" y="1183050"/>
                <a:ext cx="723975" cy="258300"/>
                <a:chOff x="1418925" y="633825"/>
                <a:chExt cx="723975" cy="258300"/>
              </a:xfrm>
            </p:grpSpPr>
            <p:sp>
              <p:nvSpPr>
                <p:cNvPr id="1141" name="Google Shape;1141;p70"/>
                <p:cNvSpPr/>
                <p:nvPr/>
              </p:nvSpPr>
              <p:spPr>
                <a:xfrm>
                  <a:off x="1418925" y="633825"/>
                  <a:ext cx="258300" cy="258300"/>
                </a:xfrm>
                <a:prstGeom prst="mathMultiply">
                  <a:avLst>
                    <a:gd name="adj1" fmla="val 0"/>
                  </a:avLst>
                </a:prstGeom>
                <a:solidFill>
                  <a:srgbClr val="1257CC"/>
                </a:solidFill>
                <a:ln w="19050" cap="flat" cmpd="sng">
                  <a:solidFill>
                    <a:schemeClr val="lt1"/>
                  </a:solidFill>
                  <a:prstDash val="solid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142" name="Google Shape;1142;p70"/>
                <p:cNvCxnSpPr/>
                <p:nvPr/>
              </p:nvCxnSpPr>
              <p:spPr>
                <a:xfrm>
                  <a:off x="2007000" y="824368"/>
                  <a:ext cx="1359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143" name="Google Shape;1143;p70"/>
                <p:cNvSpPr/>
                <p:nvPr/>
              </p:nvSpPr>
              <p:spPr>
                <a:xfrm>
                  <a:off x="1746550" y="694447"/>
                  <a:ext cx="135900" cy="135900"/>
                </a:xfrm>
                <a:prstGeom prst="rect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145" name="Google Shape;1145;p70"/>
          <p:cNvSpPr txBox="1">
            <a:spLocks noGrp="1"/>
          </p:cNvSpPr>
          <p:nvPr>
            <p:ph type="subTitle" idx="1"/>
          </p:nvPr>
        </p:nvSpPr>
        <p:spPr>
          <a:xfrm>
            <a:off x="2057275" y="1937100"/>
            <a:ext cx="5334300" cy="12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lnSpc>
                <a:spcPct val="150000"/>
              </a:lnSpc>
            </a:pPr>
            <a:r>
              <a:rPr lang="hr-HR" sz="2000" dirty="0"/>
              <a:t>Poslovna organizacija koja teži uspostavljanju dugoročnih odnosa sa svojim potrošačima i poslovnim partnerima te bi odnose trebala graditi na </a:t>
            </a:r>
            <a:r>
              <a:rPr lang="hr-HR" sz="2000" b="1" dirty="0"/>
              <a:t>povjerenju i etičkom ponašanju</a:t>
            </a:r>
            <a:r>
              <a:rPr lang="hr-HR" sz="2000" dirty="0"/>
              <a:t>.</a:t>
            </a:r>
          </a:p>
        </p:txBody>
      </p:sp>
      <p:sp>
        <p:nvSpPr>
          <p:cNvPr id="1147" name="Google Shape;1147;p70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70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9" name="Google Shape;1149;p70"/>
          <p:cNvSpPr/>
          <p:nvPr/>
        </p:nvSpPr>
        <p:spPr>
          <a:xfrm>
            <a:off x="7609560" y="2880650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70"/>
          <p:cNvSpPr/>
          <p:nvPr/>
        </p:nvSpPr>
        <p:spPr>
          <a:xfrm>
            <a:off x="1059785" y="1052950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65">
            <a:hlinkClick r:id="rId3" action="ppaction://hlinksldjump"/>
          </p:cNvPr>
          <p:cNvSpPr txBox="1">
            <a:spLocks noGrp="1"/>
          </p:cNvSpPr>
          <p:nvPr>
            <p:ph type="subTitle" idx="3"/>
          </p:nvPr>
        </p:nvSpPr>
        <p:spPr>
          <a:xfrm>
            <a:off x="1706325" y="2557676"/>
            <a:ext cx="288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Elementi marketinškog spleta</a:t>
            </a:r>
            <a:endParaRPr sz="1800" dirty="0"/>
          </a:p>
        </p:txBody>
      </p:sp>
      <p:sp>
        <p:nvSpPr>
          <p:cNvPr id="1020" name="Google Shape;1020;p65">
            <a:hlinkClick r:id="rId4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1706325" y="1117876"/>
            <a:ext cx="288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Pojmovno određenje marketinga</a:t>
            </a:r>
            <a:endParaRPr sz="1800" dirty="0"/>
          </a:p>
        </p:txBody>
      </p:sp>
      <p:sp>
        <p:nvSpPr>
          <p:cNvPr id="1022" name="Google Shape;1022;p65">
            <a:hlinkClick r:id="rId3" action="ppaction://hlinksldjump"/>
          </p:cNvPr>
          <p:cNvSpPr txBox="1">
            <a:spLocks noGrp="1"/>
          </p:cNvSpPr>
          <p:nvPr>
            <p:ph type="subTitle" idx="6"/>
          </p:nvPr>
        </p:nvSpPr>
        <p:spPr>
          <a:xfrm>
            <a:off x="5586259" y="1089323"/>
            <a:ext cx="288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Poslovne koncepcije</a:t>
            </a:r>
            <a:endParaRPr sz="1800" dirty="0"/>
          </a:p>
        </p:txBody>
      </p:sp>
      <p:sp>
        <p:nvSpPr>
          <p:cNvPr id="1024" name="Google Shape;1024;p65">
            <a:hlinkClick r:id="rId5" action="ppaction://hlinksldjump"/>
          </p:cNvPr>
          <p:cNvSpPr txBox="1">
            <a:spLocks noGrp="1"/>
          </p:cNvSpPr>
          <p:nvPr>
            <p:ph type="subTitle" idx="9"/>
          </p:nvPr>
        </p:nvSpPr>
        <p:spPr>
          <a:xfrm>
            <a:off x="5586259" y="2571750"/>
            <a:ext cx="288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/>
              <a:t>Temeljna obilježja suvremenog marketinga</a:t>
            </a:r>
            <a:endParaRPr sz="1800" dirty="0"/>
          </a:p>
        </p:txBody>
      </p:sp>
      <p:sp>
        <p:nvSpPr>
          <p:cNvPr id="1026" name="Google Shape;1026;p65"/>
          <p:cNvSpPr txBox="1">
            <a:spLocks noGrp="1"/>
          </p:cNvSpPr>
          <p:nvPr>
            <p:ph type="title" idx="15"/>
          </p:nvPr>
        </p:nvSpPr>
        <p:spPr>
          <a:xfrm>
            <a:off x="1036901" y="499001"/>
            <a:ext cx="4759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Sadržaj</a:t>
            </a:r>
            <a:endParaRPr dirty="0"/>
          </a:p>
        </p:txBody>
      </p:sp>
      <p:sp>
        <p:nvSpPr>
          <p:cNvPr id="1027" name="Google Shape;1027;p65">
            <a:hlinkClick r:id="rId4" action="ppaction://hlinksldjump"/>
          </p:cNvPr>
          <p:cNvSpPr txBox="1">
            <a:spLocks noGrp="1"/>
          </p:cNvSpPr>
          <p:nvPr>
            <p:ph type="title"/>
          </p:nvPr>
        </p:nvSpPr>
        <p:spPr>
          <a:xfrm>
            <a:off x="774375" y="1042726"/>
            <a:ext cx="969300" cy="12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028" name="Google Shape;1028;p65">
            <a:hlinkClick r:id="rId3" action="ppaction://hlinksldjump"/>
          </p:cNvPr>
          <p:cNvSpPr txBox="1">
            <a:spLocks noGrp="1"/>
          </p:cNvSpPr>
          <p:nvPr>
            <p:ph type="title" idx="5"/>
          </p:nvPr>
        </p:nvSpPr>
        <p:spPr>
          <a:xfrm>
            <a:off x="774375" y="2505726"/>
            <a:ext cx="969300" cy="12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029" name="Google Shape;1029;p65">
            <a:hlinkClick r:id="rId3" action="ppaction://hlinksldjump"/>
          </p:cNvPr>
          <p:cNvSpPr txBox="1">
            <a:spLocks noGrp="1"/>
          </p:cNvSpPr>
          <p:nvPr>
            <p:ph type="title" idx="8"/>
          </p:nvPr>
        </p:nvSpPr>
        <p:spPr>
          <a:xfrm>
            <a:off x="4673625" y="1071701"/>
            <a:ext cx="969300" cy="12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030" name="Google Shape;1030;p65">
            <a:hlinkClick r:id="rId5" action="ppaction://hlinksldjump"/>
          </p:cNvPr>
          <p:cNvSpPr txBox="1">
            <a:spLocks noGrp="1"/>
          </p:cNvSpPr>
          <p:nvPr>
            <p:ph type="title" idx="14"/>
          </p:nvPr>
        </p:nvSpPr>
        <p:spPr>
          <a:xfrm>
            <a:off x="4616959" y="2489045"/>
            <a:ext cx="969300" cy="12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033" name="Google Shape;1033;p65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65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30;p65">
            <a:hlinkClick r:id="rId5" action="ppaction://hlinksldjump"/>
            <a:extLst>
              <a:ext uri="{FF2B5EF4-FFF2-40B4-BE49-F238E27FC236}">
                <a16:creationId xmlns:a16="http://schemas.microsoft.com/office/drawing/2014/main" id="{C34F52DC-EB22-0F4B-77D7-191F900E6C05}"/>
              </a:ext>
            </a:extLst>
          </p:cNvPr>
          <p:cNvSpPr txBox="1">
            <a:spLocks/>
          </p:cNvSpPr>
          <p:nvPr/>
        </p:nvSpPr>
        <p:spPr>
          <a:xfrm>
            <a:off x="2784975" y="3719345"/>
            <a:ext cx="969300" cy="12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Krona One"/>
              <a:buNone/>
              <a:defRPr sz="3300" b="0" i="0" u="none" strike="noStrike" cap="none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dirty="0"/>
              <a:t>0</a:t>
            </a:r>
            <a:r>
              <a:rPr lang="hr-HR" dirty="0"/>
              <a:t>5</a:t>
            </a:r>
            <a:endParaRPr lang="en" dirty="0"/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4A7DEE4F-74A2-8B79-3F70-31138DA4B0A4}"/>
              </a:ext>
            </a:extLst>
          </p:cNvPr>
          <p:cNvSpPr/>
          <p:nvPr/>
        </p:nvSpPr>
        <p:spPr>
          <a:xfrm>
            <a:off x="3754275" y="3802050"/>
            <a:ext cx="2808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latin typeface="Krona One" panose="020B0604020202020204" charset="-18"/>
              </a:rPr>
              <a:t>Marketinški proces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F0F779-B6BA-B36F-6C57-85A50400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75" y="1131875"/>
            <a:ext cx="3346500" cy="799401"/>
          </a:xfrm>
        </p:spPr>
        <p:txBody>
          <a:bodyPr/>
          <a:lstStyle/>
          <a:p>
            <a:r>
              <a:rPr lang="hr-HR" dirty="0"/>
              <a:t>Zadatak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A355DFC-84F0-24D8-4525-D68E167C0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775" y="2567538"/>
            <a:ext cx="3346500" cy="9765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r-HR" sz="2000" dirty="0"/>
              <a:t>Pronađite na internetu primjere pojedinih oblika suvremenog marketinga.</a:t>
            </a:r>
          </a:p>
        </p:txBody>
      </p:sp>
      <p:pic>
        <p:nvPicPr>
          <p:cNvPr id="6" name="Slika 5" descr="Slika na kojoj se prikazuje ukrasni isječci, ilustracija, crtić&#10;&#10;Opis je automatski generiran">
            <a:extLst>
              <a:ext uri="{FF2B5EF4-FFF2-40B4-BE49-F238E27FC236}">
                <a16:creationId xmlns:a16="http://schemas.microsoft.com/office/drawing/2014/main" id="{DE305288-8E11-37E1-4CF3-A18B24BC9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727" y="1262422"/>
            <a:ext cx="3696843" cy="261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896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Google Shape;2135;p109"/>
          <p:cNvSpPr txBox="1">
            <a:spLocks noGrp="1"/>
          </p:cNvSpPr>
          <p:nvPr>
            <p:ph type="title"/>
          </p:nvPr>
        </p:nvSpPr>
        <p:spPr>
          <a:xfrm flipH="1">
            <a:off x="4149021" y="1607600"/>
            <a:ext cx="4146000" cy="13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Marketinški proces</a:t>
            </a:r>
            <a:endParaRPr dirty="0"/>
          </a:p>
        </p:txBody>
      </p:sp>
      <p:sp>
        <p:nvSpPr>
          <p:cNvPr id="2136" name="Google Shape;2136;p109"/>
          <p:cNvSpPr txBox="1">
            <a:spLocks noGrp="1"/>
          </p:cNvSpPr>
          <p:nvPr>
            <p:ph type="title" idx="2"/>
          </p:nvPr>
        </p:nvSpPr>
        <p:spPr>
          <a:xfrm flipH="1">
            <a:off x="1168225" y="1697550"/>
            <a:ext cx="1758300" cy="1748400"/>
          </a:xfrm>
          <a:prstGeom prst="rect">
            <a:avLst/>
          </a:prstGeom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</a:t>
            </a:r>
            <a:r>
              <a:rPr lang="hr-HR" dirty="0"/>
              <a:t>5</a:t>
            </a:r>
            <a:endParaRPr dirty="0"/>
          </a:p>
        </p:txBody>
      </p:sp>
      <p:sp>
        <p:nvSpPr>
          <p:cNvPr id="2137" name="Google Shape;2137;p109"/>
          <p:cNvSpPr txBox="1">
            <a:spLocks noGrp="1"/>
          </p:cNvSpPr>
          <p:nvPr>
            <p:ph type="subTitle" idx="1"/>
          </p:nvPr>
        </p:nvSpPr>
        <p:spPr>
          <a:xfrm flipH="1">
            <a:off x="4149021" y="2992700"/>
            <a:ext cx="4146000" cy="609900"/>
          </a:xfrm>
          <a:prstGeom prst="rect">
            <a:avLst/>
          </a:prstGeom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elementi marketinškog procesa</a:t>
            </a:r>
            <a:endParaRPr dirty="0"/>
          </a:p>
        </p:txBody>
      </p:sp>
      <p:grpSp>
        <p:nvGrpSpPr>
          <p:cNvPr id="2138" name="Google Shape;2138;p109"/>
          <p:cNvGrpSpPr/>
          <p:nvPr/>
        </p:nvGrpSpPr>
        <p:grpSpPr>
          <a:xfrm>
            <a:off x="4149021" y="1247086"/>
            <a:ext cx="4146000" cy="360900"/>
            <a:chOff x="3139850" y="1131750"/>
            <a:chExt cx="4146000" cy="360900"/>
          </a:xfrm>
        </p:grpSpPr>
        <p:sp>
          <p:nvSpPr>
            <p:cNvPr id="2139" name="Google Shape;2139;p109"/>
            <p:cNvSpPr/>
            <p:nvPr/>
          </p:nvSpPr>
          <p:spPr>
            <a:xfrm>
              <a:off x="3139850" y="1131750"/>
              <a:ext cx="4146000" cy="360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40" name="Google Shape;2140;p109"/>
            <p:cNvGrpSpPr/>
            <p:nvPr/>
          </p:nvGrpSpPr>
          <p:grpSpPr>
            <a:xfrm flipH="1">
              <a:off x="6435275" y="1183050"/>
              <a:ext cx="723975" cy="258300"/>
              <a:chOff x="1418925" y="633825"/>
              <a:chExt cx="723975" cy="258300"/>
            </a:xfrm>
          </p:grpSpPr>
          <p:sp>
            <p:nvSpPr>
              <p:cNvPr id="2141" name="Google Shape;2141;p109"/>
              <p:cNvSpPr/>
              <p:nvPr/>
            </p:nvSpPr>
            <p:spPr>
              <a:xfrm>
                <a:off x="1418925" y="633825"/>
                <a:ext cx="258300" cy="258300"/>
              </a:xfrm>
              <a:prstGeom prst="mathMultiply">
                <a:avLst>
                  <a:gd name="adj1" fmla="val 0"/>
                </a:avLst>
              </a:prstGeom>
              <a:solidFill>
                <a:srgbClr val="1257CC"/>
              </a:solidFill>
              <a:ln w="19050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142" name="Google Shape;2142;p109"/>
              <p:cNvCxnSpPr/>
              <p:nvPr/>
            </p:nvCxnSpPr>
            <p:spPr>
              <a:xfrm>
                <a:off x="2007000" y="824368"/>
                <a:ext cx="1359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143" name="Google Shape;2143;p109"/>
              <p:cNvSpPr/>
              <p:nvPr/>
            </p:nvSpPr>
            <p:spPr>
              <a:xfrm>
                <a:off x="1746550" y="694447"/>
                <a:ext cx="135900" cy="135900"/>
              </a:xfrm>
              <a:prstGeom prst="rect">
                <a:avLst/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44" name="Google Shape;2144;p109"/>
          <p:cNvGrpSpPr/>
          <p:nvPr/>
        </p:nvGrpSpPr>
        <p:grpSpPr>
          <a:xfrm>
            <a:off x="4808712" y="4302146"/>
            <a:ext cx="2666126" cy="326993"/>
            <a:chOff x="4990707" y="4283071"/>
            <a:chExt cx="2666126" cy="326993"/>
          </a:xfrm>
        </p:grpSpPr>
        <p:sp>
          <p:nvSpPr>
            <p:cNvPr id="2145" name="Google Shape;2145;p109"/>
            <p:cNvSpPr/>
            <p:nvPr/>
          </p:nvSpPr>
          <p:spPr>
            <a:xfrm>
              <a:off x="499070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109"/>
            <p:cNvSpPr/>
            <p:nvPr/>
          </p:nvSpPr>
          <p:spPr>
            <a:xfrm>
              <a:off x="6157182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109"/>
            <p:cNvSpPr/>
            <p:nvPr/>
          </p:nvSpPr>
          <p:spPr>
            <a:xfrm>
              <a:off x="7323657" y="4283071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8" name="Google Shape;2148;p109"/>
          <p:cNvSpPr/>
          <p:nvPr/>
        </p:nvSpPr>
        <p:spPr>
          <a:xfrm flipH="1">
            <a:off x="8149229" y="650171"/>
            <a:ext cx="473723" cy="474426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9" name="Google Shape;2149;p109"/>
          <p:cNvSpPr/>
          <p:nvPr/>
        </p:nvSpPr>
        <p:spPr>
          <a:xfrm flipH="1">
            <a:off x="3817100" y="540005"/>
            <a:ext cx="455752" cy="456478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2" name="Google Shape;2152;p10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3" name="Google Shape;2153;p109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79"/>
          <p:cNvSpPr/>
          <p:nvPr/>
        </p:nvSpPr>
        <p:spPr>
          <a:xfrm>
            <a:off x="636600" y="434055"/>
            <a:ext cx="3318000" cy="42762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5" name="Google Shape;1365;p79"/>
          <p:cNvSpPr txBox="1">
            <a:spLocks noGrp="1"/>
          </p:cNvSpPr>
          <p:nvPr>
            <p:ph type="title"/>
          </p:nvPr>
        </p:nvSpPr>
        <p:spPr>
          <a:xfrm>
            <a:off x="926775" y="1665000"/>
            <a:ext cx="3027900" cy="181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Marketinški proces su…</a:t>
            </a:r>
            <a:endParaRPr dirty="0"/>
          </a:p>
        </p:txBody>
      </p:sp>
      <p:sp>
        <p:nvSpPr>
          <p:cNvPr id="1366" name="Google Shape;1366;p79"/>
          <p:cNvSpPr txBox="1">
            <a:spLocks noGrp="1"/>
          </p:cNvSpPr>
          <p:nvPr>
            <p:ph type="body" idx="1"/>
          </p:nvPr>
        </p:nvSpPr>
        <p:spPr>
          <a:xfrm>
            <a:off x="4147600" y="1387000"/>
            <a:ext cx="4276500" cy="24360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100584" lvl="0" indent="-914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…aktivnosti koje omogućuju da proizvodi i usluge dođu do potrošača, a informacije o  željama i potrebama potrošača do proizvođača</a:t>
            </a:r>
            <a:endParaRPr sz="2000" dirty="0"/>
          </a:p>
        </p:txBody>
      </p:sp>
      <p:grpSp>
        <p:nvGrpSpPr>
          <p:cNvPr id="1367" name="Google Shape;1367;p79"/>
          <p:cNvGrpSpPr/>
          <p:nvPr/>
        </p:nvGrpSpPr>
        <p:grpSpPr>
          <a:xfrm>
            <a:off x="6816502" y="3723287"/>
            <a:ext cx="1756717" cy="880432"/>
            <a:chOff x="7765424" y="4686813"/>
            <a:chExt cx="760615" cy="381205"/>
          </a:xfrm>
        </p:grpSpPr>
        <p:cxnSp>
          <p:nvCxnSpPr>
            <p:cNvPr id="1368" name="Google Shape;1368;p79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69" name="Google Shape;1369;p79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1370" name="Google Shape;1370;p79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79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72" name="Google Shape;1372;p79"/>
          <p:cNvSpPr/>
          <p:nvPr/>
        </p:nvSpPr>
        <p:spPr>
          <a:xfrm>
            <a:off x="8111000" y="659276"/>
            <a:ext cx="462226" cy="462910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3" name="Google Shape;1373;p79"/>
          <p:cNvGrpSpPr/>
          <p:nvPr/>
        </p:nvGrpSpPr>
        <p:grpSpPr>
          <a:xfrm>
            <a:off x="819514" y="3822997"/>
            <a:ext cx="1045358" cy="693477"/>
            <a:chOff x="1087138" y="2323456"/>
            <a:chExt cx="1628791" cy="1080519"/>
          </a:xfrm>
        </p:grpSpPr>
        <p:sp>
          <p:nvSpPr>
            <p:cNvPr id="1374" name="Google Shape;1374;p79"/>
            <p:cNvSpPr/>
            <p:nvPr/>
          </p:nvSpPr>
          <p:spPr>
            <a:xfrm>
              <a:off x="1087138" y="3076982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79"/>
            <p:cNvSpPr/>
            <p:nvPr/>
          </p:nvSpPr>
          <p:spPr>
            <a:xfrm>
              <a:off x="2285658" y="2323456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7" name="Google Shape;1377;p7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79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1814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1" name="Google Shape;1871;p99"/>
          <p:cNvSpPr txBox="1">
            <a:spLocks noGrp="1"/>
          </p:cNvSpPr>
          <p:nvPr>
            <p:ph type="title"/>
          </p:nvPr>
        </p:nvSpPr>
        <p:spPr>
          <a:xfrm>
            <a:off x="823550" y="540000"/>
            <a:ext cx="6626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Elementi marketinškog procesa</a:t>
            </a:r>
            <a:endParaRPr sz="2400" dirty="0"/>
          </a:p>
        </p:txBody>
      </p:sp>
      <p:sp>
        <p:nvSpPr>
          <p:cNvPr id="1873" name="Google Shape;1873;p9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4" name="Google Shape;1874;p99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5" name="Google Shape;1875;p99"/>
          <p:cNvSpPr txBox="1"/>
          <p:nvPr/>
        </p:nvSpPr>
        <p:spPr>
          <a:xfrm>
            <a:off x="2050066" y="1124155"/>
            <a:ext cx="5220000" cy="5400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analiza tržišnih prilika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877" name="Google Shape;1877;p99"/>
          <p:cNvSpPr txBox="1"/>
          <p:nvPr/>
        </p:nvSpPr>
        <p:spPr>
          <a:xfrm>
            <a:off x="2050066" y="1854262"/>
            <a:ext cx="5220000" cy="5400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istraživanje tržišta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879" name="Google Shape;1879;p99"/>
          <p:cNvSpPr txBox="1"/>
          <p:nvPr/>
        </p:nvSpPr>
        <p:spPr>
          <a:xfrm>
            <a:off x="2050066" y="2559794"/>
            <a:ext cx="5220000" cy="540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oblikovanje marketinške strategije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881" name="Google Shape;1881;p99"/>
          <p:cNvSpPr txBox="1"/>
          <p:nvPr/>
        </p:nvSpPr>
        <p:spPr>
          <a:xfrm>
            <a:off x="2050066" y="3265326"/>
            <a:ext cx="5220000" cy="5400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oblikovanje marketinškog spleta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sp>
        <p:nvSpPr>
          <p:cNvPr id="1883" name="Google Shape;1883;p99"/>
          <p:cNvSpPr/>
          <p:nvPr/>
        </p:nvSpPr>
        <p:spPr>
          <a:xfrm>
            <a:off x="1037999" y="1106192"/>
            <a:ext cx="572700" cy="572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/>
              <a:t>1</a:t>
            </a:r>
            <a:endParaRPr sz="2000" b="1" dirty="0"/>
          </a:p>
        </p:txBody>
      </p:sp>
      <p:sp>
        <p:nvSpPr>
          <p:cNvPr id="1884" name="Google Shape;1884;p99"/>
          <p:cNvSpPr/>
          <p:nvPr/>
        </p:nvSpPr>
        <p:spPr>
          <a:xfrm>
            <a:off x="1037999" y="1833371"/>
            <a:ext cx="572700" cy="572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/>
              <a:t>2</a:t>
            </a:r>
            <a:endParaRPr sz="2000" b="1" dirty="0"/>
          </a:p>
        </p:txBody>
      </p:sp>
      <p:sp>
        <p:nvSpPr>
          <p:cNvPr id="1885" name="Google Shape;1885;p99"/>
          <p:cNvSpPr/>
          <p:nvPr/>
        </p:nvSpPr>
        <p:spPr>
          <a:xfrm>
            <a:off x="1037999" y="2543444"/>
            <a:ext cx="572700" cy="572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/>
              <a:t>3</a:t>
            </a:r>
            <a:endParaRPr b="1" dirty="0"/>
          </a:p>
        </p:txBody>
      </p:sp>
      <p:sp>
        <p:nvSpPr>
          <p:cNvPr id="1886" name="Google Shape;1886;p99"/>
          <p:cNvSpPr/>
          <p:nvPr/>
        </p:nvSpPr>
        <p:spPr>
          <a:xfrm>
            <a:off x="1037999" y="3265326"/>
            <a:ext cx="572700" cy="572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/>
              <a:t>4</a:t>
            </a:r>
            <a:endParaRPr b="1" dirty="0"/>
          </a:p>
        </p:txBody>
      </p:sp>
      <p:cxnSp>
        <p:nvCxnSpPr>
          <p:cNvPr id="1887" name="Google Shape;1887;p99"/>
          <p:cNvCxnSpPr>
            <a:cxnSpLocks/>
            <a:stCxn id="1883" idx="6"/>
            <a:endCxn id="1875" idx="1"/>
          </p:cNvCxnSpPr>
          <p:nvPr/>
        </p:nvCxnSpPr>
        <p:spPr>
          <a:xfrm>
            <a:off x="1610699" y="1392542"/>
            <a:ext cx="439367" cy="1613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8" name="Google Shape;1888;p99"/>
          <p:cNvCxnSpPr>
            <a:stCxn id="1884" idx="6"/>
            <a:endCxn id="1877" idx="1"/>
          </p:cNvCxnSpPr>
          <p:nvPr/>
        </p:nvCxnSpPr>
        <p:spPr>
          <a:xfrm>
            <a:off x="1610699" y="2119721"/>
            <a:ext cx="439367" cy="4541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9" name="Google Shape;1889;p99"/>
          <p:cNvCxnSpPr>
            <a:cxnSpLocks/>
            <a:stCxn id="1885" idx="6"/>
            <a:endCxn id="1879" idx="1"/>
          </p:cNvCxnSpPr>
          <p:nvPr/>
        </p:nvCxnSpPr>
        <p:spPr>
          <a:xfrm>
            <a:off x="1610699" y="2829794"/>
            <a:ext cx="439367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0" name="Google Shape;1890;p99"/>
          <p:cNvCxnSpPr>
            <a:cxnSpLocks/>
            <a:stCxn id="1886" idx="6"/>
            <a:endCxn id="1881" idx="1"/>
          </p:cNvCxnSpPr>
          <p:nvPr/>
        </p:nvCxnSpPr>
        <p:spPr>
          <a:xfrm flipV="1">
            <a:off x="1610699" y="3535326"/>
            <a:ext cx="439367" cy="1635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886;p99">
            <a:extLst>
              <a:ext uri="{FF2B5EF4-FFF2-40B4-BE49-F238E27FC236}">
                <a16:creationId xmlns:a16="http://schemas.microsoft.com/office/drawing/2014/main" id="{E8C94C2C-2229-A9AB-626C-96034FC8FC64}"/>
              </a:ext>
            </a:extLst>
          </p:cNvPr>
          <p:cNvSpPr/>
          <p:nvPr/>
        </p:nvSpPr>
        <p:spPr>
          <a:xfrm>
            <a:off x="1037999" y="3970444"/>
            <a:ext cx="572700" cy="572700"/>
          </a:xfrm>
          <a:prstGeom prst="ellipse">
            <a:avLst/>
          </a:prstGeom>
          <a:solidFill>
            <a:schemeClr val="dk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dirty="0"/>
              <a:t>5</a:t>
            </a:r>
            <a:endParaRPr b="1" dirty="0"/>
          </a:p>
        </p:txBody>
      </p:sp>
      <p:sp>
        <p:nvSpPr>
          <p:cNvPr id="24" name="Google Shape;1881;p99">
            <a:extLst>
              <a:ext uri="{FF2B5EF4-FFF2-40B4-BE49-F238E27FC236}">
                <a16:creationId xmlns:a16="http://schemas.microsoft.com/office/drawing/2014/main" id="{29AE6D3D-A7A2-B76E-5D92-7FD673280E23}"/>
              </a:ext>
            </a:extLst>
          </p:cNvPr>
          <p:cNvSpPr txBox="1"/>
          <p:nvPr/>
        </p:nvSpPr>
        <p:spPr>
          <a:xfrm>
            <a:off x="2050066" y="4003144"/>
            <a:ext cx="5220000" cy="540000"/>
          </a:xfrm>
          <a:prstGeom prst="rect">
            <a:avLst/>
          </a:prstGeom>
          <a:solidFill>
            <a:schemeClr val="accent5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800" dirty="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primjena i kontrola</a:t>
            </a:r>
            <a:endParaRPr sz="1800" dirty="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cxnSp>
        <p:nvCxnSpPr>
          <p:cNvPr id="27" name="Google Shape;1890;p99">
            <a:extLst>
              <a:ext uri="{FF2B5EF4-FFF2-40B4-BE49-F238E27FC236}">
                <a16:creationId xmlns:a16="http://schemas.microsoft.com/office/drawing/2014/main" id="{E32E6EA2-DDCE-B22E-A42A-27AD6551047D}"/>
              </a:ext>
            </a:extLst>
          </p:cNvPr>
          <p:cNvCxnSpPr>
            <a:cxnSpLocks/>
          </p:cNvCxnSpPr>
          <p:nvPr/>
        </p:nvCxnSpPr>
        <p:spPr>
          <a:xfrm flipV="1">
            <a:off x="1610698" y="4277987"/>
            <a:ext cx="439367" cy="1635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9" name="Google Shape;2159;p110"/>
          <p:cNvGraphicFramePr/>
          <p:nvPr>
            <p:extLst>
              <p:ext uri="{D42A27DB-BD31-4B8C-83A1-F6EECF244321}">
                <p14:modId xmlns:p14="http://schemas.microsoft.com/office/powerpoint/2010/main" val="3801966960"/>
              </p:ext>
            </p:extLst>
          </p:nvPr>
        </p:nvGraphicFramePr>
        <p:xfrm>
          <a:off x="1606791" y="537720"/>
          <a:ext cx="5959364" cy="3989578"/>
        </p:xfrm>
        <a:graphic>
          <a:graphicData uri="http://schemas.openxmlformats.org/drawingml/2006/table">
            <a:tbl>
              <a:tblPr>
                <a:noFill/>
                <a:tableStyleId>{8F9E058F-8F18-4F02-876E-A85E245944B7}</a:tableStyleId>
              </a:tblPr>
              <a:tblGrid>
                <a:gridCol w="1782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55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b="1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analiza tržišnih prilika</a:t>
                      </a:r>
                      <a:endParaRPr sz="1600" b="1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saznaje se što radi konkurencija, jesu li doneseni novi zakoni, postoji li na tržištu novi trend; analiza ekonomskih kretanja</a:t>
                      </a:r>
                      <a:endParaRPr sz="1600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5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0000"/>
                        </a:lnSpc>
                        <a:spcBef>
                          <a:spcPts val="2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hr-HR" sz="1600" b="1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istraživanje tržišta</a:t>
                      </a:r>
                      <a:endParaRPr sz="1600" b="1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670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istražuju se potrebe i želje potrošača i ponašanje potrošača prilikom kupnje</a:t>
                      </a:r>
                      <a:endParaRPr sz="1600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5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230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1600" b="1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oblikovanje marketinške strategije</a:t>
                      </a:r>
                      <a:endParaRPr sz="1600" b="1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BC5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odabir </a:t>
                      </a:r>
                      <a:r>
                        <a:rPr lang="hr-HR" sz="160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najpovoljnih</a:t>
                      </a:r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 načina za ostvarivanje marketinških ciljeva</a:t>
                      </a:r>
                      <a:endParaRPr sz="1600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5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b="1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oblikovanje marketinškog spleta</a:t>
                      </a:r>
                      <a:endParaRPr sz="1600" b="1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5B4C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odluke o proizvodima/uslugama, promociji, cijeni, prodaji i distribuciji, ljudima, fizičkom okružju i procesima </a:t>
                      </a:r>
                      <a:endParaRPr sz="1600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5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b="1" dirty="0">
                          <a:solidFill>
                            <a:schemeClr val="lt1"/>
                          </a:solidFill>
                          <a:latin typeface="Montserrat" panose="00000500000000000000" pitchFamily="2" charset="-18"/>
                          <a:ea typeface="Krona One"/>
                          <a:cs typeface="Krona One"/>
                          <a:sym typeface="Krona One"/>
                        </a:rPr>
                        <a:t>primjena i kontrola</a:t>
                      </a:r>
                      <a:endParaRPr sz="1600" b="1" dirty="0">
                        <a:solidFill>
                          <a:schemeClr val="lt1"/>
                        </a:solidFill>
                        <a:latin typeface="Montserrat" panose="00000500000000000000" pitchFamily="2" charset="-18"/>
                        <a:ea typeface="Krona One"/>
                        <a:cs typeface="Krona One"/>
                        <a:sym typeface="Krona On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marketinške aktivnosti treba provesti u djelo;</a:t>
                      </a:r>
                    </a:p>
                    <a:p>
                      <a:pPr algn="l"/>
                      <a:r>
                        <a:rPr lang="hr-HR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-18"/>
                          <a:ea typeface="Arial"/>
                          <a:cs typeface="Arial"/>
                          <a:sym typeface="Arial"/>
                        </a:rPr>
                        <a:t>kontrola ostvarenih rezul­tata i provjera odstupanja od planiranoga </a:t>
                      </a: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61" name="Google Shape;2161;p110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2" name="Google Shape;2162;p110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Slika 4" descr="Slika na kojoj se prikazuje tekst, Font, grafika, dizajn&#10;&#10;Opis je automatski generiran">
            <a:extLst>
              <a:ext uri="{FF2B5EF4-FFF2-40B4-BE49-F238E27FC236}">
                <a16:creationId xmlns:a16="http://schemas.microsoft.com/office/drawing/2014/main" id="{2BFF3620-825B-6538-0D8D-6F4E1EEC6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73" y="814408"/>
            <a:ext cx="646737" cy="646737"/>
          </a:xfrm>
          <a:prstGeom prst="rect">
            <a:avLst/>
          </a:prstGeom>
        </p:spPr>
      </p:pic>
      <p:pic>
        <p:nvPicPr>
          <p:cNvPr id="7" name="Slika 6" descr="Slika na kojoj se prikazuje krug, snimka zaslona, grafika, ukrasni isječci&#10;&#10;Opis je automatski generiran">
            <a:extLst>
              <a:ext uri="{FF2B5EF4-FFF2-40B4-BE49-F238E27FC236}">
                <a16:creationId xmlns:a16="http://schemas.microsoft.com/office/drawing/2014/main" id="{7ED115EC-83C0-EC24-E590-54C915187D8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66545" y="1555119"/>
            <a:ext cx="536792" cy="536792"/>
          </a:xfrm>
          <a:prstGeom prst="rect">
            <a:avLst/>
          </a:prstGeom>
        </p:spPr>
      </p:pic>
      <p:pic>
        <p:nvPicPr>
          <p:cNvPr id="9" name="Slika 8" descr="Slika na kojoj se prikazuje simbol, grafika, Font, logotip&#10;&#10;Opis je automatski generiran">
            <a:extLst>
              <a:ext uri="{FF2B5EF4-FFF2-40B4-BE49-F238E27FC236}">
                <a16:creationId xmlns:a16="http://schemas.microsoft.com/office/drawing/2014/main" id="{0C0C1D50-100D-2D84-0E7C-84B3C104720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0324" y="2104756"/>
            <a:ext cx="724740" cy="724740"/>
          </a:xfrm>
          <a:prstGeom prst="rect">
            <a:avLst/>
          </a:prstGeom>
        </p:spPr>
      </p:pic>
      <p:pic>
        <p:nvPicPr>
          <p:cNvPr id="11" name="Slika 10" descr="Slika na kojoj se prikazuje crno, tama&#10;&#10;Opis je automatski generiran">
            <a:extLst>
              <a:ext uri="{FF2B5EF4-FFF2-40B4-BE49-F238E27FC236}">
                <a16:creationId xmlns:a16="http://schemas.microsoft.com/office/drawing/2014/main" id="{0704EFDD-9DA6-AE5A-9DBB-031DFEE2CB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573" y="3669780"/>
            <a:ext cx="724740" cy="724740"/>
          </a:xfrm>
          <a:prstGeom prst="rect">
            <a:avLst/>
          </a:prstGeom>
        </p:spPr>
      </p:pic>
      <p:pic>
        <p:nvPicPr>
          <p:cNvPr id="3" name="Slika 2" descr="Slika na kojoj se prikazuje tekst, snimka zaslona, crtić, grafički dizajn&#10;&#10;Opis je automatski generiran">
            <a:extLst>
              <a:ext uri="{FF2B5EF4-FFF2-40B4-BE49-F238E27FC236}">
                <a16:creationId xmlns:a16="http://schemas.microsoft.com/office/drawing/2014/main" id="{EA5146F4-FA51-2DB0-BDE5-9B21C02F7C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4545" t="2034" r="4545" b="40007"/>
          <a:stretch/>
        </p:blipFill>
        <p:spPr>
          <a:xfrm>
            <a:off x="780325" y="2911300"/>
            <a:ext cx="724740" cy="62893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6505B86-C5AE-49CA-45D1-4F83DFC4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549" y="919142"/>
            <a:ext cx="6626400" cy="572700"/>
          </a:xfrm>
        </p:spPr>
        <p:txBody>
          <a:bodyPr/>
          <a:lstStyle/>
          <a:p>
            <a:r>
              <a:rPr lang="hr-HR" dirty="0"/>
              <a:t>Zadatak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9CFDB300-75DB-6AA4-2BAF-E0AB4BD5E4E5}"/>
              </a:ext>
            </a:extLst>
          </p:cNvPr>
          <p:cNvSpPr txBox="1">
            <a:spLocks/>
          </p:cNvSpPr>
          <p:nvPr/>
        </p:nvSpPr>
        <p:spPr>
          <a:xfrm>
            <a:off x="823550" y="1760022"/>
            <a:ext cx="6626399" cy="261125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2000" dirty="0">
                <a:latin typeface="Montserrat" panose="00000500000000000000" pitchFamily="2" charset="-18"/>
              </a:rPr>
              <a:t>Analiziraj primjere u sljedećem dokumentu i zaključi o kojim se elementima marketinškog procesa radi.</a:t>
            </a:r>
            <a:endParaRPr lang="hr-HR" sz="2000" dirty="0"/>
          </a:p>
        </p:txBody>
      </p:sp>
      <p:pic>
        <p:nvPicPr>
          <p:cNvPr id="5" name="Slika 4" descr="Slika na kojoj se prikazuje simbol, grafika, Font, krug&#10;&#10;Opis je automatski generiran">
            <a:extLst>
              <a:ext uri="{FF2B5EF4-FFF2-40B4-BE49-F238E27FC236}">
                <a16:creationId xmlns:a16="http://schemas.microsoft.com/office/drawing/2014/main" id="{CE961E1B-9A25-5857-4556-7AD91BF9C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728" y="586238"/>
            <a:ext cx="905604" cy="905604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A8272B9-861C-312E-F3A3-A232C6B505A8}"/>
              </a:ext>
            </a:extLst>
          </p:cNvPr>
          <p:cNvSpPr txBox="1"/>
          <p:nvPr/>
        </p:nvSpPr>
        <p:spPr>
          <a:xfrm>
            <a:off x="951570" y="3065650"/>
            <a:ext cx="66832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000" b="1" dirty="0">
                <a:latin typeface="Montserrat" panose="00000500000000000000" pitchFamily="2" charset="-18"/>
                <a:hlinkClick r:id="rId3"/>
              </a:rPr>
              <a:t>Primjeri elemenata marketinškog procesa.docx</a:t>
            </a:r>
            <a:endParaRPr lang="hr-HR" sz="2000" b="1" dirty="0">
              <a:latin typeface="Montserrat" panose="000005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9960731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C34D05B-0948-A6F4-3B77-88469B869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Ponavljanje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8800A5D-B0F3-17FF-D708-99442F2E1F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Riješite online kviz na poveznici…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C5112114-05F7-409C-CC6F-5414A8E5A6D1}"/>
              </a:ext>
            </a:extLst>
          </p:cNvPr>
          <p:cNvSpPr txBox="1"/>
          <p:nvPr/>
        </p:nvSpPr>
        <p:spPr>
          <a:xfrm>
            <a:off x="4674220" y="2217807"/>
            <a:ext cx="39493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000" b="1" dirty="0">
                <a:latin typeface="Montserrat" panose="00000500000000000000" pitchFamily="2" charset="-18"/>
                <a:hlinkClick r:id="rId2"/>
              </a:rPr>
              <a:t>https://forms.gle/KwQHQfYDutDJb13EA</a:t>
            </a:r>
            <a:r>
              <a:rPr lang="hr-HR" sz="2000" b="1" dirty="0">
                <a:latin typeface="Montserrat" panose="00000500000000000000" pitchFamily="2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61725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28266A6-C845-29B1-A4C7-3D110454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Izvori</a:t>
            </a:r>
          </a:p>
        </p:txBody>
      </p:sp>
      <p:sp>
        <p:nvSpPr>
          <p:cNvPr id="3" name="Google Shape;2813;p126">
            <a:extLst>
              <a:ext uri="{FF2B5EF4-FFF2-40B4-BE49-F238E27FC236}">
                <a16:creationId xmlns:a16="http://schemas.microsoft.com/office/drawing/2014/main" id="{937646EF-C2D1-694C-8BF4-24372A63F9E9}"/>
              </a:ext>
            </a:extLst>
          </p:cNvPr>
          <p:cNvSpPr txBox="1">
            <a:spLocks/>
          </p:cNvSpPr>
          <p:nvPr/>
        </p:nvSpPr>
        <p:spPr>
          <a:xfrm>
            <a:off x="926775" y="1196924"/>
            <a:ext cx="6440464" cy="28695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1200" b="1" dirty="0">
                <a:latin typeface="Montserrat" panose="00000500000000000000" pitchFamily="2" charset="-18"/>
              </a:rPr>
              <a:t>Knjige: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Haramija, P., Miličević, K., Babić, A., Čaić, M., Kuštrak, A. (2014). Marketing usluga. Mate. Zagreb.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Martinović, M., Jurković Majić, O., Pirić, V., Arambašić, S., Miličević, K. (2014). Marketing 3. Mate. Zagreb.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Novak-</a:t>
            </a:r>
            <a:r>
              <a:rPr lang="hr-HR" sz="1200" dirty="0" err="1">
                <a:latin typeface="Montserrat" panose="00000500000000000000" pitchFamily="2" charset="-18"/>
              </a:rPr>
              <a:t>Ištok</a:t>
            </a:r>
            <a:r>
              <a:rPr lang="hr-HR" sz="1200" dirty="0">
                <a:latin typeface="Montserrat" panose="00000500000000000000" pitchFamily="2" charset="-18"/>
              </a:rPr>
              <a:t>, M., Palić, M. (2021). Marketing 4 za ekonomistice i ekonomiste. Alka </a:t>
            </a:r>
            <a:r>
              <a:rPr lang="hr-HR" sz="1200" dirty="0" err="1">
                <a:latin typeface="Montserrat" panose="00000500000000000000" pitchFamily="2" charset="-18"/>
              </a:rPr>
              <a:t>script</a:t>
            </a:r>
            <a:r>
              <a:rPr lang="hr-HR" sz="1200" dirty="0">
                <a:latin typeface="Montserrat" panose="00000500000000000000" pitchFamily="2" charset="-18"/>
              </a:rPr>
              <a:t>. Zagreb.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Pavičić, J., </a:t>
            </a:r>
            <a:r>
              <a:rPr lang="hr-HR" sz="1200" dirty="0" err="1">
                <a:latin typeface="Montserrat" panose="00000500000000000000" pitchFamily="2" charset="-18"/>
              </a:rPr>
              <a:t>Čižmek</a:t>
            </a:r>
            <a:r>
              <a:rPr lang="hr-HR" sz="1200" dirty="0">
                <a:latin typeface="Montserrat" panose="00000500000000000000" pitchFamily="2" charset="-18"/>
              </a:rPr>
              <a:t> Vujnović, O., </a:t>
            </a:r>
            <a:r>
              <a:rPr lang="hr-HR" sz="1200" dirty="0" err="1">
                <a:latin typeface="Montserrat" panose="00000500000000000000" pitchFamily="2" charset="-18"/>
              </a:rPr>
              <a:t>Krupka</a:t>
            </a:r>
            <a:r>
              <a:rPr lang="hr-HR" sz="1200" dirty="0">
                <a:latin typeface="Montserrat" panose="00000500000000000000" pitchFamily="2" charset="-18"/>
              </a:rPr>
              <a:t>, Z., Vlašić, G. (2020). Marketing 3, udžbenik u trećem razredu srednje strukovne škole za zanimanje ekonomist/ekonomistica. Školska knjiga. Zagreb.</a:t>
            </a:r>
          </a:p>
          <a:p>
            <a:pPr marL="171450" indent="-171450"/>
            <a:endParaRPr lang="hr-HR" sz="1200" dirty="0">
              <a:latin typeface="Montserrat" panose="00000500000000000000" pitchFamily="2" charset="-18"/>
            </a:endParaRPr>
          </a:p>
          <a:p>
            <a:pPr marL="0" indent="0">
              <a:buNone/>
            </a:pPr>
            <a:r>
              <a:rPr lang="hr-HR" sz="1200" b="1" dirty="0">
                <a:latin typeface="Montserrat" panose="00000500000000000000" pitchFamily="2" charset="-18"/>
              </a:rPr>
              <a:t>Internet izvori: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A, A. N. (2021). 12 citata koji vas mogu inspirirati da osvježite svoju marketinšku strategiju. PODUZETNIK. </a:t>
            </a:r>
            <a:r>
              <a:rPr lang="hr-HR" sz="1200" dirty="0">
                <a:latin typeface="Montserrat" panose="00000500000000000000" pitchFamily="2" charset="-18"/>
                <a:hlinkClick r:id="rId2"/>
              </a:rPr>
              <a:t>https://poduzetnik.biz/marketing/12-citata-koji-vas-mogu-inspirirati-da-osvjezite-svoju-marketinsku-strategiju/</a:t>
            </a:r>
            <a:endParaRPr lang="hr-HR" sz="1200" dirty="0">
              <a:latin typeface="Montserrat" panose="00000500000000000000" pitchFamily="2" charset="-1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Blečić, B. (2018) Što je marketinška kratkovidnost? </a:t>
            </a:r>
            <a:r>
              <a:rPr lang="hr-HR" sz="1200" dirty="0">
                <a:latin typeface="Montserrat" panose="00000500000000000000" pitchFamily="2" charset="-18"/>
                <a:hlinkClick r:id="rId3"/>
              </a:rPr>
              <a:t>https://plaviured.hr/sto-je-marketinska-kratkovidnost/</a:t>
            </a:r>
            <a:r>
              <a:rPr lang="hr-HR" sz="1200" dirty="0">
                <a:latin typeface="Montserrat" panose="00000500000000000000" pitchFamily="2" charset="-18"/>
              </a:rPr>
              <a:t>. </a:t>
            </a:r>
          </a:p>
          <a:p>
            <a:pPr marL="171450" indent="-171450"/>
            <a:endParaRPr lang="hr-HR" sz="1200" dirty="0"/>
          </a:p>
          <a:p>
            <a:pPr marL="171450" indent="-171450"/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8733869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28266A6-C845-29B1-A4C7-3D110454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Izvori</a:t>
            </a:r>
          </a:p>
        </p:txBody>
      </p:sp>
      <p:sp>
        <p:nvSpPr>
          <p:cNvPr id="3" name="Google Shape;2813;p126">
            <a:extLst>
              <a:ext uri="{FF2B5EF4-FFF2-40B4-BE49-F238E27FC236}">
                <a16:creationId xmlns:a16="http://schemas.microsoft.com/office/drawing/2014/main" id="{937646EF-C2D1-694C-8BF4-24372A63F9E9}"/>
              </a:ext>
            </a:extLst>
          </p:cNvPr>
          <p:cNvSpPr txBox="1">
            <a:spLocks/>
          </p:cNvSpPr>
          <p:nvPr/>
        </p:nvSpPr>
        <p:spPr>
          <a:xfrm>
            <a:off x="926775" y="1196924"/>
            <a:ext cx="6440464" cy="28695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1200" b="1" dirty="0">
                <a:latin typeface="Montserrat" panose="00000500000000000000" pitchFamily="2" charset="-18"/>
              </a:rPr>
              <a:t>Slike: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 err="1">
                <a:latin typeface="Montserrat" panose="00000500000000000000" pitchFamily="2" charset="-18"/>
              </a:rPr>
              <a:t>Pinterest</a:t>
            </a:r>
            <a:r>
              <a:rPr lang="hr-HR" sz="1200" dirty="0">
                <a:latin typeface="Montserrat" panose="00000500000000000000" pitchFamily="2" charset="-18"/>
              </a:rPr>
              <a:t>. (</a:t>
            </a:r>
            <a:r>
              <a:rPr lang="hr-HR" sz="1200" dirty="0" err="1">
                <a:latin typeface="Montserrat" panose="00000500000000000000" pitchFamily="2" charset="-18"/>
              </a:rPr>
              <a:t>n.d</a:t>
            </a:r>
            <a:r>
              <a:rPr lang="hr-HR" sz="1200" dirty="0">
                <a:latin typeface="Montserrat" panose="00000500000000000000" pitchFamily="2" charset="-18"/>
              </a:rPr>
              <a:t>.). </a:t>
            </a:r>
            <a:r>
              <a:rPr lang="hr-HR" sz="1200" dirty="0" err="1">
                <a:latin typeface="Montserrat" panose="00000500000000000000" pitchFamily="2" charset="-18"/>
              </a:rPr>
              <a:t>Pinterest</a:t>
            </a:r>
            <a:r>
              <a:rPr lang="hr-HR" sz="1200" dirty="0">
                <a:latin typeface="Montserrat" panose="00000500000000000000" pitchFamily="2" charset="-18"/>
              </a:rPr>
              <a:t>. </a:t>
            </a:r>
            <a:r>
              <a:rPr lang="hr-HR" sz="1200" dirty="0">
                <a:latin typeface="Montserrat" panose="00000500000000000000" pitchFamily="2" charset="-18"/>
                <a:hlinkClick r:id="rId2"/>
              </a:rPr>
              <a:t>https://pin.it/1yeKeLjwP</a:t>
            </a:r>
            <a:r>
              <a:rPr lang="hr-HR" sz="1200" dirty="0">
                <a:latin typeface="Montserrat" panose="00000500000000000000" pitchFamily="2" charset="-18"/>
              </a:rPr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 err="1">
                <a:latin typeface="Montserrat" panose="00000500000000000000" pitchFamily="2" charset="-18"/>
              </a:rPr>
              <a:t>Pinterest</a:t>
            </a:r>
            <a:r>
              <a:rPr lang="hr-HR" sz="1200" dirty="0">
                <a:latin typeface="Montserrat" panose="00000500000000000000" pitchFamily="2" charset="-18"/>
              </a:rPr>
              <a:t>. (</a:t>
            </a:r>
            <a:r>
              <a:rPr lang="hr-HR" sz="1200" dirty="0" err="1">
                <a:latin typeface="Montserrat" panose="00000500000000000000" pitchFamily="2" charset="-18"/>
              </a:rPr>
              <a:t>n.d</a:t>
            </a:r>
            <a:r>
              <a:rPr lang="hr-HR" sz="1200" dirty="0">
                <a:latin typeface="Montserrat" panose="00000500000000000000" pitchFamily="2" charset="-18"/>
              </a:rPr>
              <a:t>.). </a:t>
            </a:r>
            <a:r>
              <a:rPr lang="hr-HR" sz="1200" dirty="0" err="1">
                <a:latin typeface="Montserrat" panose="00000500000000000000" pitchFamily="2" charset="-18"/>
              </a:rPr>
              <a:t>Pinterest</a:t>
            </a:r>
            <a:r>
              <a:rPr lang="hr-HR" sz="1200" dirty="0">
                <a:latin typeface="Montserrat" panose="00000500000000000000" pitchFamily="2" charset="-18"/>
              </a:rPr>
              <a:t>. </a:t>
            </a:r>
            <a:r>
              <a:rPr lang="hr-HR" sz="1200" dirty="0">
                <a:latin typeface="Montserrat" panose="00000500000000000000" pitchFamily="2" charset="-18"/>
                <a:hlinkClick r:id="rId3"/>
              </a:rPr>
              <a:t>https://pin.it/5hl1u3WxW</a:t>
            </a:r>
            <a:r>
              <a:rPr lang="hr-HR" sz="1200" dirty="0">
                <a:latin typeface="Montserrat" panose="00000500000000000000" pitchFamily="2" charset="-18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200" dirty="0">
                <a:latin typeface="Montserrat" panose="00000500000000000000" pitchFamily="2" charset="-18"/>
              </a:rPr>
              <a:t>Marketing </a:t>
            </a:r>
            <a:r>
              <a:rPr lang="hr-HR" sz="1200" dirty="0" err="1">
                <a:latin typeface="Montserrat" panose="00000500000000000000" pitchFamily="2" charset="-18"/>
              </a:rPr>
              <a:t>Process</a:t>
            </a:r>
            <a:r>
              <a:rPr lang="hr-HR" sz="1200" dirty="0">
                <a:latin typeface="Montserrat" panose="00000500000000000000" pitchFamily="2" charset="-18"/>
              </a:rPr>
              <a:t>: </a:t>
            </a:r>
            <a:r>
              <a:rPr lang="hr-HR" sz="1200" dirty="0" err="1">
                <a:latin typeface="Montserrat" panose="00000500000000000000" pitchFamily="2" charset="-18"/>
              </a:rPr>
              <a:t>Definition</a:t>
            </a:r>
            <a:r>
              <a:rPr lang="hr-HR" sz="1200" dirty="0">
                <a:latin typeface="Montserrat" panose="00000500000000000000" pitchFamily="2" charset="-18"/>
              </a:rPr>
              <a:t>, </a:t>
            </a:r>
            <a:r>
              <a:rPr lang="hr-HR" sz="1200" dirty="0" err="1">
                <a:latin typeface="Montserrat" panose="00000500000000000000" pitchFamily="2" charset="-18"/>
              </a:rPr>
              <a:t>steps</a:t>
            </a:r>
            <a:r>
              <a:rPr lang="hr-HR" sz="1200" dirty="0">
                <a:latin typeface="Montserrat" panose="00000500000000000000" pitchFamily="2" charset="-18"/>
              </a:rPr>
              <a:t>, </a:t>
            </a:r>
            <a:r>
              <a:rPr lang="hr-HR" sz="1200" dirty="0" err="1">
                <a:latin typeface="Montserrat" panose="00000500000000000000" pitchFamily="2" charset="-18"/>
              </a:rPr>
              <a:t>Examples</a:t>
            </a:r>
            <a:r>
              <a:rPr lang="hr-HR" sz="1200" dirty="0">
                <a:latin typeface="Montserrat" panose="00000500000000000000" pitchFamily="2" charset="-18"/>
              </a:rPr>
              <a:t> | </a:t>
            </a:r>
            <a:r>
              <a:rPr lang="hr-HR" sz="1200" dirty="0" err="1">
                <a:latin typeface="Montserrat" panose="00000500000000000000" pitchFamily="2" charset="-18"/>
              </a:rPr>
              <a:t>StudySmarter</a:t>
            </a:r>
            <a:r>
              <a:rPr lang="hr-HR" sz="1200" dirty="0">
                <a:latin typeface="Montserrat" panose="00000500000000000000" pitchFamily="2" charset="-18"/>
              </a:rPr>
              <a:t>. (</a:t>
            </a:r>
            <a:r>
              <a:rPr lang="hr-HR" sz="1200" dirty="0" err="1">
                <a:latin typeface="Montserrat" panose="00000500000000000000" pitchFamily="2" charset="-18"/>
              </a:rPr>
              <a:t>n.d</a:t>
            </a:r>
            <a:r>
              <a:rPr lang="hr-HR" sz="1200" dirty="0">
                <a:latin typeface="Montserrat" panose="00000500000000000000" pitchFamily="2" charset="-18"/>
              </a:rPr>
              <a:t>.). </a:t>
            </a:r>
            <a:r>
              <a:rPr lang="hr-HR" sz="1200" dirty="0" err="1">
                <a:latin typeface="Montserrat" panose="00000500000000000000" pitchFamily="2" charset="-18"/>
              </a:rPr>
              <a:t>StudySmarter</a:t>
            </a:r>
            <a:r>
              <a:rPr lang="hr-HR" sz="1200" dirty="0">
                <a:latin typeface="Montserrat" panose="00000500000000000000" pitchFamily="2" charset="-18"/>
              </a:rPr>
              <a:t> UK. </a:t>
            </a:r>
            <a:r>
              <a:rPr lang="hr-HR" sz="1200" dirty="0">
                <a:latin typeface="Montserrat" panose="00000500000000000000" pitchFamily="2" charset="-18"/>
                <a:hlinkClick r:id="rId4"/>
              </a:rPr>
              <a:t>https://www.studysmarter.co.uk/explanations/marketing/introduction-to-marketing/marketing-process/</a:t>
            </a:r>
            <a:r>
              <a:rPr lang="hr-HR" sz="1200" dirty="0">
                <a:latin typeface="Montserrat" panose="00000500000000000000" pitchFamily="2" charset="-18"/>
              </a:rPr>
              <a:t> </a:t>
            </a:r>
          </a:p>
          <a:p>
            <a:endParaRPr lang="hr-HR" sz="1200" b="1" dirty="0">
              <a:latin typeface="Montserrat" panose="00000500000000000000" pitchFamily="2" charset="-18"/>
            </a:endParaRPr>
          </a:p>
          <a:p>
            <a:r>
              <a:rPr lang="hr-HR" sz="1200" b="1" dirty="0">
                <a:latin typeface="Montserrat" panose="00000500000000000000" pitchFamily="2" charset="-18"/>
              </a:rPr>
              <a:t>Ikone:</a:t>
            </a:r>
          </a:p>
          <a:p>
            <a:r>
              <a:rPr lang="hr-HR" sz="1200" dirty="0">
                <a:latin typeface="Montserrat" panose="00000500000000000000" pitchFamily="2" charset="-18"/>
                <a:hlinkClick r:id="rId5"/>
              </a:rPr>
              <a:t>https://www.flaticon.com/</a:t>
            </a:r>
            <a:r>
              <a:rPr lang="hr-HR" sz="1200" dirty="0">
                <a:latin typeface="Montserrat" panose="00000500000000000000" pitchFamily="2" charset="-18"/>
              </a:rPr>
              <a:t> </a:t>
            </a:r>
          </a:p>
          <a:p>
            <a:pPr marL="171450" indent="-171450"/>
            <a:endParaRPr lang="hr-HR" sz="1200" dirty="0"/>
          </a:p>
          <a:p>
            <a:pPr marL="171450" indent="-171450"/>
            <a:endParaRPr lang="hr-HR" sz="1200" dirty="0"/>
          </a:p>
        </p:txBody>
      </p:sp>
      <p:grpSp>
        <p:nvGrpSpPr>
          <p:cNvPr id="4" name="Google Shape;2498;p121">
            <a:extLst>
              <a:ext uri="{FF2B5EF4-FFF2-40B4-BE49-F238E27FC236}">
                <a16:creationId xmlns:a16="http://schemas.microsoft.com/office/drawing/2014/main" id="{04E567E5-7818-AFD0-95E6-1DC128E5099D}"/>
              </a:ext>
            </a:extLst>
          </p:cNvPr>
          <p:cNvGrpSpPr>
            <a:grpSpLocks noChangeAspect="1"/>
          </p:cNvGrpSpPr>
          <p:nvPr/>
        </p:nvGrpSpPr>
        <p:grpSpPr>
          <a:xfrm>
            <a:off x="2069638" y="3530013"/>
            <a:ext cx="947938" cy="833125"/>
            <a:chOff x="5361650" y="2653350"/>
            <a:chExt cx="379175" cy="333250"/>
          </a:xfrm>
        </p:grpSpPr>
        <p:sp>
          <p:nvSpPr>
            <p:cNvPr id="5" name="Google Shape;2499;p121">
              <a:extLst>
                <a:ext uri="{FF2B5EF4-FFF2-40B4-BE49-F238E27FC236}">
                  <a16:creationId xmlns:a16="http://schemas.microsoft.com/office/drawing/2014/main" id="{2B872206-8E72-C878-E9F6-7B35E21DB0D4}"/>
                </a:ext>
              </a:extLst>
            </p:cNvPr>
            <p:cNvSpPr/>
            <p:nvPr/>
          </p:nvSpPr>
          <p:spPr>
            <a:xfrm>
              <a:off x="5377250" y="2809025"/>
              <a:ext cx="187375" cy="107100"/>
            </a:xfrm>
            <a:custGeom>
              <a:avLst/>
              <a:gdLst/>
              <a:ahLst/>
              <a:cxnLst/>
              <a:rect l="l" t="t" r="r" b="b"/>
              <a:pathLst>
                <a:path w="7495" h="4284" extrusionOk="0">
                  <a:moveTo>
                    <a:pt x="1" y="1"/>
                  </a:moveTo>
                  <a:lnTo>
                    <a:pt x="4711" y="4283"/>
                  </a:lnTo>
                  <a:lnTo>
                    <a:pt x="7494" y="1767"/>
                  </a:lnTo>
                  <a:lnTo>
                    <a:pt x="4265" y="1767"/>
                  </a:lnTo>
                  <a:cubicBezTo>
                    <a:pt x="3533" y="1767"/>
                    <a:pt x="2927" y="1179"/>
                    <a:pt x="2927" y="447"/>
                  </a:cubicBezTo>
                  <a:lnTo>
                    <a:pt x="29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500;p121">
              <a:extLst>
                <a:ext uri="{FF2B5EF4-FFF2-40B4-BE49-F238E27FC236}">
                  <a16:creationId xmlns:a16="http://schemas.microsoft.com/office/drawing/2014/main" id="{C974187D-9E3C-3730-9B80-AFA9299E2D9A}"/>
                </a:ext>
              </a:extLst>
            </p:cNvPr>
            <p:cNvSpPr/>
            <p:nvPr/>
          </p:nvSpPr>
          <p:spPr>
            <a:xfrm>
              <a:off x="5361650" y="2825100"/>
              <a:ext cx="267200" cy="161500"/>
            </a:xfrm>
            <a:custGeom>
              <a:avLst/>
              <a:gdLst/>
              <a:ahLst/>
              <a:cxnLst/>
              <a:rect l="l" t="t" r="r" b="b"/>
              <a:pathLst>
                <a:path w="10688" h="6460" extrusionOk="0">
                  <a:moveTo>
                    <a:pt x="0" y="0"/>
                  </a:moveTo>
                  <a:lnTo>
                    <a:pt x="0" y="6013"/>
                  </a:lnTo>
                  <a:cubicBezTo>
                    <a:pt x="0" y="6263"/>
                    <a:pt x="196" y="6459"/>
                    <a:pt x="446" y="6459"/>
                  </a:cubicBezTo>
                  <a:lnTo>
                    <a:pt x="10242" y="6459"/>
                  </a:lnTo>
                  <a:cubicBezTo>
                    <a:pt x="10492" y="6459"/>
                    <a:pt x="10688" y="6263"/>
                    <a:pt x="10688" y="6013"/>
                  </a:cubicBezTo>
                  <a:lnTo>
                    <a:pt x="10688" y="1124"/>
                  </a:lnTo>
                  <a:lnTo>
                    <a:pt x="9439" y="1124"/>
                  </a:lnTo>
                  <a:lnTo>
                    <a:pt x="7476" y="2909"/>
                  </a:lnTo>
                  <a:lnTo>
                    <a:pt x="8582" y="3908"/>
                  </a:lnTo>
                  <a:cubicBezTo>
                    <a:pt x="8761" y="4086"/>
                    <a:pt x="8779" y="4354"/>
                    <a:pt x="8618" y="4532"/>
                  </a:cubicBezTo>
                  <a:cubicBezTo>
                    <a:pt x="8534" y="4635"/>
                    <a:pt x="8415" y="4684"/>
                    <a:pt x="8295" y="4684"/>
                  </a:cubicBezTo>
                  <a:cubicBezTo>
                    <a:pt x="8187" y="4684"/>
                    <a:pt x="8078" y="4644"/>
                    <a:pt x="7994" y="4568"/>
                  </a:cubicBezTo>
                  <a:lnTo>
                    <a:pt x="6816" y="3515"/>
                  </a:lnTo>
                  <a:lnTo>
                    <a:pt x="5621" y="4568"/>
                  </a:lnTo>
                  <a:cubicBezTo>
                    <a:pt x="5549" y="4639"/>
                    <a:pt x="5442" y="4693"/>
                    <a:pt x="5335" y="4693"/>
                  </a:cubicBezTo>
                  <a:cubicBezTo>
                    <a:pt x="5228" y="4693"/>
                    <a:pt x="5121" y="4639"/>
                    <a:pt x="5032" y="4568"/>
                  </a:cubicBezTo>
                  <a:lnTo>
                    <a:pt x="3872" y="3515"/>
                  </a:lnTo>
                  <a:lnTo>
                    <a:pt x="2694" y="4568"/>
                  </a:lnTo>
                  <a:cubicBezTo>
                    <a:pt x="2610" y="4644"/>
                    <a:pt x="2501" y="4684"/>
                    <a:pt x="2393" y="4684"/>
                  </a:cubicBezTo>
                  <a:cubicBezTo>
                    <a:pt x="2273" y="4684"/>
                    <a:pt x="2154" y="4635"/>
                    <a:pt x="2070" y="4532"/>
                  </a:cubicBezTo>
                  <a:cubicBezTo>
                    <a:pt x="1909" y="4354"/>
                    <a:pt x="1909" y="4086"/>
                    <a:pt x="2106" y="3908"/>
                  </a:cubicBezTo>
                  <a:lnTo>
                    <a:pt x="3212" y="29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501;p121">
              <a:extLst>
                <a:ext uri="{FF2B5EF4-FFF2-40B4-BE49-F238E27FC236}">
                  <a16:creationId xmlns:a16="http://schemas.microsoft.com/office/drawing/2014/main" id="{F6E168A9-B31F-79A1-229B-108761E98BBF}"/>
                </a:ext>
              </a:extLst>
            </p:cNvPr>
            <p:cNvSpPr/>
            <p:nvPr/>
          </p:nvSpPr>
          <p:spPr>
            <a:xfrm>
              <a:off x="5487875" y="2653350"/>
              <a:ext cx="237325" cy="107525"/>
            </a:xfrm>
            <a:custGeom>
              <a:avLst/>
              <a:gdLst/>
              <a:ahLst/>
              <a:cxnLst/>
              <a:rect l="l" t="t" r="r" b="b"/>
              <a:pathLst>
                <a:path w="9493" h="4301" extrusionOk="0">
                  <a:moveTo>
                    <a:pt x="1" y="1"/>
                  </a:moveTo>
                  <a:lnTo>
                    <a:pt x="4747" y="4301"/>
                  </a:lnTo>
                  <a:lnTo>
                    <a:pt x="94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502;p121">
              <a:extLst>
                <a:ext uri="{FF2B5EF4-FFF2-40B4-BE49-F238E27FC236}">
                  <a16:creationId xmlns:a16="http://schemas.microsoft.com/office/drawing/2014/main" id="{48D2E8FB-6540-465A-ADC6-526B80AF3D94}"/>
                </a:ext>
              </a:extLst>
            </p:cNvPr>
            <p:cNvSpPr/>
            <p:nvPr/>
          </p:nvSpPr>
          <p:spPr>
            <a:xfrm>
              <a:off x="5472700" y="2669425"/>
              <a:ext cx="268125" cy="161950"/>
            </a:xfrm>
            <a:custGeom>
              <a:avLst/>
              <a:gdLst/>
              <a:ahLst/>
              <a:cxnLst/>
              <a:rect l="l" t="t" r="r" b="b"/>
              <a:pathLst>
                <a:path w="10725" h="6478" extrusionOk="0">
                  <a:moveTo>
                    <a:pt x="1" y="0"/>
                  </a:moveTo>
                  <a:lnTo>
                    <a:pt x="1" y="6031"/>
                  </a:lnTo>
                  <a:cubicBezTo>
                    <a:pt x="1" y="6281"/>
                    <a:pt x="197" y="6477"/>
                    <a:pt x="447" y="6477"/>
                  </a:cubicBezTo>
                  <a:lnTo>
                    <a:pt x="10278" y="6477"/>
                  </a:lnTo>
                  <a:cubicBezTo>
                    <a:pt x="10510" y="6477"/>
                    <a:pt x="10724" y="6281"/>
                    <a:pt x="10724" y="6031"/>
                  </a:cubicBezTo>
                  <a:lnTo>
                    <a:pt x="10724" y="0"/>
                  </a:lnTo>
                  <a:lnTo>
                    <a:pt x="7477" y="2926"/>
                  </a:lnTo>
                  <a:lnTo>
                    <a:pt x="8619" y="3926"/>
                  </a:lnTo>
                  <a:cubicBezTo>
                    <a:pt x="8797" y="4086"/>
                    <a:pt x="8815" y="4372"/>
                    <a:pt x="8655" y="4550"/>
                  </a:cubicBezTo>
                  <a:cubicBezTo>
                    <a:pt x="8558" y="4646"/>
                    <a:pt x="8436" y="4696"/>
                    <a:pt x="8313" y="4696"/>
                  </a:cubicBezTo>
                  <a:cubicBezTo>
                    <a:pt x="8208" y="4696"/>
                    <a:pt x="8103" y="4660"/>
                    <a:pt x="8012" y="4586"/>
                  </a:cubicBezTo>
                  <a:lnTo>
                    <a:pt x="6817" y="3515"/>
                  </a:lnTo>
                  <a:lnTo>
                    <a:pt x="5657" y="4586"/>
                  </a:lnTo>
                  <a:cubicBezTo>
                    <a:pt x="5568" y="4657"/>
                    <a:pt x="5461" y="4693"/>
                    <a:pt x="5354" y="4693"/>
                  </a:cubicBezTo>
                  <a:cubicBezTo>
                    <a:pt x="5247" y="4693"/>
                    <a:pt x="5140" y="4657"/>
                    <a:pt x="5050" y="4586"/>
                  </a:cubicBezTo>
                  <a:lnTo>
                    <a:pt x="3891" y="3515"/>
                  </a:lnTo>
                  <a:lnTo>
                    <a:pt x="2731" y="4586"/>
                  </a:lnTo>
                  <a:cubicBezTo>
                    <a:pt x="2640" y="4660"/>
                    <a:pt x="2535" y="4696"/>
                    <a:pt x="2432" y="4696"/>
                  </a:cubicBezTo>
                  <a:cubicBezTo>
                    <a:pt x="2311" y="4696"/>
                    <a:pt x="2193" y="4646"/>
                    <a:pt x="2106" y="4550"/>
                  </a:cubicBezTo>
                  <a:cubicBezTo>
                    <a:pt x="1928" y="4372"/>
                    <a:pt x="1946" y="4086"/>
                    <a:pt x="2124" y="3926"/>
                  </a:cubicBezTo>
                  <a:lnTo>
                    <a:pt x="3230" y="29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503;p121">
              <a:extLst>
                <a:ext uri="{FF2B5EF4-FFF2-40B4-BE49-F238E27FC236}">
                  <a16:creationId xmlns:a16="http://schemas.microsoft.com/office/drawing/2014/main" id="{02A6DB0D-0C68-4DAC-7B3F-35390FEC843C}"/>
                </a:ext>
              </a:extLst>
            </p:cNvPr>
            <p:cNvSpPr/>
            <p:nvPr/>
          </p:nvSpPr>
          <p:spPr>
            <a:xfrm>
              <a:off x="5673450" y="2875500"/>
              <a:ext cx="67375" cy="22325"/>
            </a:xfrm>
            <a:custGeom>
              <a:avLst/>
              <a:gdLst/>
              <a:ahLst/>
              <a:cxnLst/>
              <a:rect l="l" t="t" r="r" b="b"/>
              <a:pathLst>
                <a:path w="2695" h="893" extrusionOk="0">
                  <a:moveTo>
                    <a:pt x="428" y="1"/>
                  </a:moveTo>
                  <a:cubicBezTo>
                    <a:pt x="196" y="1"/>
                    <a:pt x="0" y="197"/>
                    <a:pt x="0" y="447"/>
                  </a:cubicBezTo>
                  <a:cubicBezTo>
                    <a:pt x="0" y="696"/>
                    <a:pt x="196" y="893"/>
                    <a:pt x="428" y="893"/>
                  </a:cubicBezTo>
                  <a:lnTo>
                    <a:pt x="2248" y="893"/>
                  </a:lnTo>
                  <a:cubicBezTo>
                    <a:pt x="2480" y="893"/>
                    <a:pt x="2694" y="696"/>
                    <a:pt x="2694" y="447"/>
                  </a:cubicBezTo>
                  <a:cubicBezTo>
                    <a:pt x="2694" y="197"/>
                    <a:pt x="2480" y="1"/>
                    <a:pt x="22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504;p121">
              <a:extLst>
                <a:ext uri="{FF2B5EF4-FFF2-40B4-BE49-F238E27FC236}">
                  <a16:creationId xmlns:a16="http://schemas.microsoft.com/office/drawing/2014/main" id="{B4C3A448-755A-891A-27EA-6AA7EE992D09}"/>
                </a:ext>
              </a:extLst>
            </p:cNvPr>
            <p:cNvSpPr/>
            <p:nvPr/>
          </p:nvSpPr>
          <p:spPr>
            <a:xfrm>
              <a:off x="5651125" y="2920100"/>
              <a:ext cx="67400" cy="22325"/>
            </a:xfrm>
            <a:custGeom>
              <a:avLst/>
              <a:gdLst/>
              <a:ahLst/>
              <a:cxnLst/>
              <a:rect l="l" t="t" r="r" b="b"/>
              <a:pathLst>
                <a:path w="2696" h="893" extrusionOk="0">
                  <a:moveTo>
                    <a:pt x="447" y="1"/>
                  </a:moveTo>
                  <a:cubicBezTo>
                    <a:pt x="197" y="1"/>
                    <a:pt x="1" y="197"/>
                    <a:pt x="1" y="447"/>
                  </a:cubicBezTo>
                  <a:cubicBezTo>
                    <a:pt x="1" y="679"/>
                    <a:pt x="197" y="893"/>
                    <a:pt x="447" y="893"/>
                  </a:cubicBezTo>
                  <a:lnTo>
                    <a:pt x="2249" y="893"/>
                  </a:lnTo>
                  <a:cubicBezTo>
                    <a:pt x="2499" y="893"/>
                    <a:pt x="2695" y="679"/>
                    <a:pt x="2695" y="447"/>
                  </a:cubicBezTo>
                  <a:cubicBezTo>
                    <a:pt x="2695" y="197"/>
                    <a:pt x="2499" y="1"/>
                    <a:pt x="2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505;p121">
              <a:extLst>
                <a:ext uri="{FF2B5EF4-FFF2-40B4-BE49-F238E27FC236}">
                  <a16:creationId xmlns:a16="http://schemas.microsoft.com/office/drawing/2014/main" id="{3D135E79-E231-25DD-7A0C-D887D8BCDAE7}"/>
                </a:ext>
              </a:extLst>
            </p:cNvPr>
            <p:cNvSpPr/>
            <p:nvPr/>
          </p:nvSpPr>
          <p:spPr>
            <a:xfrm>
              <a:off x="5673450" y="2964275"/>
              <a:ext cx="67375" cy="22325"/>
            </a:xfrm>
            <a:custGeom>
              <a:avLst/>
              <a:gdLst/>
              <a:ahLst/>
              <a:cxnLst/>
              <a:rect l="l" t="t" r="r" b="b"/>
              <a:pathLst>
                <a:path w="2695" h="893" extrusionOk="0">
                  <a:moveTo>
                    <a:pt x="464" y="0"/>
                  </a:moveTo>
                  <a:cubicBezTo>
                    <a:pt x="214" y="0"/>
                    <a:pt x="0" y="196"/>
                    <a:pt x="0" y="446"/>
                  </a:cubicBezTo>
                  <a:cubicBezTo>
                    <a:pt x="0" y="696"/>
                    <a:pt x="214" y="892"/>
                    <a:pt x="464" y="892"/>
                  </a:cubicBezTo>
                  <a:lnTo>
                    <a:pt x="2248" y="892"/>
                  </a:lnTo>
                  <a:cubicBezTo>
                    <a:pt x="2480" y="892"/>
                    <a:pt x="2694" y="696"/>
                    <a:pt x="2694" y="446"/>
                  </a:cubicBezTo>
                  <a:cubicBezTo>
                    <a:pt x="2694" y="196"/>
                    <a:pt x="2480" y="0"/>
                    <a:pt x="22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506;p121">
              <a:extLst>
                <a:ext uri="{FF2B5EF4-FFF2-40B4-BE49-F238E27FC236}">
                  <a16:creationId xmlns:a16="http://schemas.microsoft.com/office/drawing/2014/main" id="{D7388713-5EC9-B4D3-B7B8-D78B419BF634}"/>
                </a:ext>
              </a:extLst>
            </p:cNvPr>
            <p:cNvSpPr/>
            <p:nvPr/>
          </p:nvSpPr>
          <p:spPr>
            <a:xfrm>
              <a:off x="5361650" y="2653350"/>
              <a:ext cx="66475" cy="22350"/>
            </a:xfrm>
            <a:custGeom>
              <a:avLst/>
              <a:gdLst/>
              <a:ahLst/>
              <a:cxnLst/>
              <a:rect l="l" t="t" r="r" b="b"/>
              <a:pathLst>
                <a:path w="2659" h="894" extrusionOk="0">
                  <a:moveTo>
                    <a:pt x="446" y="1"/>
                  </a:moveTo>
                  <a:cubicBezTo>
                    <a:pt x="196" y="1"/>
                    <a:pt x="0" y="215"/>
                    <a:pt x="0" y="447"/>
                  </a:cubicBezTo>
                  <a:cubicBezTo>
                    <a:pt x="0" y="697"/>
                    <a:pt x="196" y="893"/>
                    <a:pt x="446" y="893"/>
                  </a:cubicBezTo>
                  <a:lnTo>
                    <a:pt x="2213" y="893"/>
                  </a:lnTo>
                  <a:cubicBezTo>
                    <a:pt x="2462" y="893"/>
                    <a:pt x="2659" y="697"/>
                    <a:pt x="2659" y="447"/>
                  </a:cubicBezTo>
                  <a:cubicBezTo>
                    <a:pt x="2659" y="215"/>
                    <a:pt x="2462" y="1"/>
                    <a:pt x="22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507;p121">
              <a:extLst>
                <a:ext uri="{FF2B5EF4-FFF2-40B4-BE49-F238E27FC236}">
                  <a16:creationId xmlns:a16="http://schemas.microsoft.com/office/drawing/2014/main" id="{C80BD1AC-F81C-3B00-4DA7-E6BEE35FFB86}"/>
                </a:ext>
              </a:extLst>
            </p:cNvPr>
            <p:cNvSpPr/>
            <p:nvPr/>
          </p:nvSpPr>
          <p:spPr>
            <a:xfrm>
              <a:off x="5383950" y="2697975"/>
              <a:ext cx="66475" cy="22325"/>
            </a:xfrm>
            <a:custGeom>
              <a:avLst/>
              <a:gdLst/>
              <a:ahLst/>
              <a:cxnLst/>
              <a:rect l="l" t="t" r="r" b="b"/>
              <a:pathLst>
                <a:path w="2659" h="893" extrusionOk="0">
                  <a:moveTo>
                    <a:pt x="446" y="0"/>
                  </a:moveTo>
                  <a:cubicBezTo>
                    <a:pt x="196" y="0"/>
                    <a:pt x="0" y="196"/>
                    <a:pt x="0" y="446"/>
                  </a:cubicBezTo>
                  <a:cubicBezTo>
                    <a:pt x="0" y="696"/>
                    <a:pt x="196" y="892"/>
                    <a:pt x="446" y="892"/>
                  </a:cubicBezTo>
                  <a:lnTo>
                    <a:pt x="2213" y="892"/>
                  </a:lnTo>
                  <a:cubicBezTo>
                    <a:pt x="2463" y="892"/>
                    <a:pt x="2659" y="696"/>
                    <a:pt x="2659" y="446"/>
                  </a:cubicBezTo>
                  <a:cubicBezTo>
                    <a:pt x="2659" y="196"/>
                    <a:pt x="2463" y="0"/>
                    <a:pt x="22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508;p121">
              <a:extLst>
                <a:ext uri="{FF2B5EF4-FFF2-40B4-BE49-F238E27FC236}">
                  <a16:creationId xmlns:a16="http://schemas.microsoft.com/office/drawing/2014/main" id="{1D39E34E-7637-45FB-28D7-744FFDCE45E8}"/>
                </a:ext>
              </a:extLst>
            </p:cNvPr>
            <p:cNvSpPr/>
            <p:nvPr/>
          </p:nvSpPr>
          <p:spPr>
            <a:xfrm>
              <a:off x="5361650" y="2742575"/>
              <a:ext cx="66475" cy="21875"/>
            </a:xfrm>
            <a:custGeom>
              <a:avLst/>
              <a:gdLst/>
              <a:ahLst/>
              <a:cxnLst/>
              <a:rect l="l" t="t" r="r" b="b"/>
              <a:pathLst>
                <a:path w="2659" h="875" extrusionOk="0">
                  <a:moveTo>
                    <a:pt x="446" y="0"/>
                  </a:moveTo>
                  <a:cubicBezTo>
                    <a:pt x="196" y="0"/>
                    <a:pt x="0" y="197"/>
                    <a:pt x="0" y="429"/>
                  </a:cubicBezTo>
                  <a:cubicBezTo>
                    <a:pt x="0" y="678"/>
                    <a:pt x="196" y="875"/>
                    <a:pt x="446" y="875"/>
                  </a:cubicBezTo>
                  <a:lnTo>
                    <a:pt x="2213" y="875"/>
                  </a:lnTo>
                  <a:cubicBezTo>
                    <a:pt x="2462" y="875"/>
                    <a:pt x="2659" y="678"/>
                    <a:pt x="2659" y="429"/>
                  </a:cubicBezTo>
                  <a:cubicBezTo>
                    <a:pt x="2659" y="197"/>
                    <a:pt x="2462" y="0"/>
                    <a:pt x="22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2674;p121">
            <a:extLst>
              <a:ext uri="{FF2B5EF4-FFF2-40B4-BE49-F238E27FC236}">
                <a16:creationId xmlns:a16="http://schemas.microsoft.com/office/drawing/2014/main" id="{F87B84B0-A434-EC32-8CB4-B5DC12D67579}"/>
              </a:ext>
            </a:extLst>
          </p:cNvPr>
          <p:cNvGrpSpPr>
            <a:grpSpLocks noChangeAspect="1"/>
          </p:cNvGrpSpPr>
          <p:nvPr/>
        </p:nvGrpSpPr>
        <p:grpSpPr>
          <a:xfrm>
            <a:off x="4794387" y="3502107"/>
            <a:ext cx="835103" cy="833125"/>
            <a:chOff x="1402350" y="1506975"/>
            <a:chExt cx="380075" cy="379175"/>
          </a:xfrm>
        </p:grpSpPr>
        <p:sp>
          <p:nvSpPr>
            <p:cNvPr id="16" name="Google Shape;2675;p121">
              <a:extLst>
                <a:ext uri="{FF2B5EF4-FFF2-40B4-BE49-F238E27FC236}">
                  <a16:creationId xmlns:a16="http://schemas.microsoft.com/office/drawing/2014/main" id="{7C84221B-4301-BD3D-0CFC-62D9F964F4B0}"/>
                </a:ext>
              </a:extLst>
            </p:cNvPr>
            <p:cNvSpPr/>
            <p:nvPr/>
          </p:nvSpPr>
          <p:spPr>
            <a:xfrm>
              <a:off x="1537950" y="1573875"/>
              <a:ext cx="177575" cy="177575"/>
            </a:xfrm>
            <a:custGeom>
              <a:avLst/>
              <a:gdLst/>
              <a:ahLst/>
              <a:cxnLst/>
              <a:rect l="l" t="t" r="r" b="b"/>
              <a:pathLst>
                <a:path w="7103" h="7103" extrusionOk="0">
                  <a:moveTo>
                    <a:pt x="5334" y="2218"/>
                  </a:moveTo>
                  <a:cubicBezTo>
                    <a:pt x="5447" y="2218"/>
                    <a:pt x="5559" y="2258"/>
                    <a:pt x="5639" y="2338"/>
                  </a:cubicBezTo>
                  <a:cubicBezTo>
                    <a:pt x="5818" y="2517"/>
                    <a:pt x="5818" y="2802"/>
                    <a:pt x="5639" y="2980"/>
                  </a:cubicBezTo>
                  <a:lnTo>
                    <a:pt x="3427" y="5193"/>
                  </a:lnTo>
                  <a:cubicBezTo>
                    <a:pt x="3337" y="5282"/>
                    <a:pt x="3230" y="5318"/>
                    <a:pt x="3106" y="5318"/>
                  </a:cubicBezTo>
                  <a:cubicBezTo>
                    <a:pt x="2998" y="5318"/>
                    <a:pt x="2891" y="5282"/>
                    <a:pt x="2802" y="5193"/>
                  </a:cubicBezTo>
                  <a:lnTo>
                    <a:pt x="1464" y="3855"/>
                  </a:lnTo>
                  <a:cubicBezTo>
                    <a:pt x="1286" y="3694"/>
                    <a:pt x="1286" y="3409"/>
                    <a:pt x="1464" y="3230"/>
                  </a:cubicBezTo>
                  <a:cubicBezTo>
                    <a:pt x="1553" y="3150"/>
                    <a:pt x="1665" y="3110"/>
                    <a:pt x="1776" y="3110"/>
                  </a:cubicBezTo>
                  <a:cubicBezTo>
                    <a:pt x="1888" y="3110"/>
                    <a:pt x="1999" y="3150"/>
                    <a:pt x="2089" y="3230"/>
                  </a:cubicBezTo>
                  <a:lnTo>
                    <a:pt x="3106" y="4247"/>
                  </a:lnTo>
                  <a:lnTo>
                    <a:pt x="5015" y="2338"/>
                  </a:lnTo>
                  <a:cubicBezTo>
                    <a:pt x="5104" y="2258"/>
                    <a:pt x="5220" y="2218"/>
                    <a:pt x="5334" y="2218"/>
                  </a:cubicBezTo>
                  <a:close/>
                  <a:moveTo>
                    <a:pt x="3552" y="1"/>
                  </a:moveTo>
                  <a:cubicBezTo>
                    <a:pt x="1589" y="1"/>
                    <a:pt x="1" y="1589"/>
                    <a:pt x="1" y="3551"/>
                  </a:cubicBezTo>
                  <a:cubicBezTo>
                    <a:pt x="1" y="5514"/>
                    <a:pt x="1589" y="7102"/>
                    <a:pt x="3552" y="7102"/>
                  </a:cubicBezTo>
                  <a:cubicBezTo>
                    <a:pt x="5514" y="7102"/>
                    <a:pt x="7102" y="5514"/>
                    <a:pt x="7102" y="3551"/>
                  </a:cubicBezTo>
                  <a:cubicBezTo>
                    <a:pt x="7102" y="1589"/>
                    <a:pt x="5514" y="1"/>
                    <a:pt x="35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676;p121">
              <a:extLst>
                <a:ext uri="{FF2B5EF4-FFF2-40B4-BE49-F238E27FC236}">
                  <a16:creationId xmlns:a16="http://schemas.microsoft.com/office/drawing/2014/main" id="{27F6219A-9CF8-73F1-954E-BED254D15C7C}"/>
                </a:ext>
              </a:extLst>
            </p:cNvPr>
            <p:cNvSpPr/>
            <p:nvPr/>
          </p:nvSpPr>
          <p:spPr>
            <a:xfrm>
              <a:off x="1402350" y="1779975"/>
              <a:ext cx="107075" cy="106175"/>
            </a:xfrm>
            <a:custGeom>
              <a:avLst/>
              <a:gdLst/>
              <a:ahLst/>
              <a:cxnLst/>
              <a:rect l="l" t="t" r="r" b="b"/>
              <a:pathLst>
                <a:path w="4283" h="4247" extrusionOk="0">
                  <a:moveTo>
                    <a:pt x="2392" y="0"/>
                  </a:moveTo>
                  <a:lnTo>
                    <a:pt x="161" y="2230"/>
                  </a:lnTo>
                  <a:cubicBezTo>
                    <a:pt x="1" y="2409"/>
                    <a:pt x="1" y="2694"/>
                    <a:pt x="161" y="2855"/>
                  </a:cubicBezTo>
                  <a:lnTo>
                    <a:pt x="1428" y="4122"/>
                  </a:lnTo>
                  <a:cubicBezTo>
                    <a:pt x="1517" y="4193"/>
                    <a:pt x="1624" y="4247"/>
                    <a:pt x="1731" y="4247"/>
                  </a:cubicBezTo>
                  <a:cubicBezTo>
                    <a:pt x="1856" y="4247"/>
                    <a:pt x="1963" y="4193"/>
                    <a:pt x="2053" y="4122"/>
                  </a:cubicBezTo>
                  <a:lnTo>
                    <a:pt x="4283" y="1891"/>
                  </a:lnTo>
                  <a:lnTo>
                    <a:pt x="23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77;p121">
              <a:extLst>
                <a:ext uri="{FF2B5EF4-FFF2-40B4-BE49-F238E27FC236}">
                  <a16:creationId xmlns:a16="http://schemas.microsoft.com/office/drawing/2014/main" id="{4ECAE0EF-B00E-0780-1115-38D5CDB8A0C9}"/>
                </a:ext>
              </a:extLst>
            </p:cNvPr>
            <p:cNvSpPr/>
            <p:nvPr/>
          </p:nvSpPr>
          <p:spPr>
            <a:xfrm>
              <a:off x="1471500" y="1506975"/>
              <a:ext cx="310925" cy="310925"/>
            </a:xfrm>
            <a:custGeom>
              <a:avLst/>
              <a:gdLst/>
              <a:ahLst/>
              <a:cxnLst/>
              <a:rect l="l" t="t" r="r" b="b"/>
              <a:pathLst>
                <a:path w="12437" h="12437" extrusionOk="0">
                  <a:moveTo>
                    <a:pt x="6210" y="1785"/>
                  </a:moveTo>
                  <a:cubicBezTo>
                    <a:pt x="8654" y="1785"/>
                    <a:pt x="10652" y="3783"/>
                    <a:pt x="10652" y="6227"/>
                  </a:cubicBezTo>
                  <a:cubicBezTo>
                    <a:pt x="10652" y="8672"/>
                    <a:pt x="8654" y="10670"/>
                    <a:pt x="6210" y="10670"/>
                  </a:cubicBezTo>
                  <a:cubicBezTo>
                    <a:pt x="3765" y="10670"/>
                    <a:pt x="1767" y="8672"/>
                    <a:pt x="1767" y="6227"/>
                  </a:cubicBezTo>
                  <a:cubicBezTo>
                    <a:pt x="1767" y="3783"/>
                    <a:pt x="3765" y="1785"/>
                    <a:pt x="6210" y="1785"/>
                  </a:cubicBezTo>
                  <a:close/>
                  <a:moveTo>
                    <a:pt x="6210" y="0"/>
                  </a:moveTo>
                  <a:cubicBezTo>
                    <a:pt x="2784" y="0"/>
                    <a:pt x="0" y="2802"/>
                    <a:pt x="0" y="6227"/>
                  </a:cubicBezTo>
                  <a:cubicBezTo>
                    <a:pt x="0" y="7459"/>
                    <a:pt x="357" y="8601"/>
                    <a:pt x="982" y="9564"/>
                  </a:cubicBezTo>
                  <a:lnTo>
                    <a:pt x="250" y="10296"/>
                  </a:lnTo>
                  <a:lnTo>
                    <a:pt x="2141" y="12187"/>
                  </a:lnTo>
                  <a:lnTo>
                    <a:pt x="2873" y="11455"/>
                  </a:lnTo>
                  <a:cubicBezTo>
                    <a:pt x="3837" y="12080"/>
                    <a:pt x="4978" y="12437"/>
                    <a:pt x="6210" y="12437"/>
                  </a:cubicBezTo>
                  <a:cubicBezTo>
                    <a:pt x="9635" y="12437"/>
                    <a:pt x="12437" y="9653"/>
                    <a:pt x="12437" y="6227"/>
                  </a:cubicBezTo>
                  <a:cubicBezTo>
                    <a:pt x="12437" y="2802"/>
                    <a:pt x="9635" y="0"/>
                    <a:pt x="62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9436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p68"/>
          <p:cNvSpPr txBox="1">
            <a:spLocks noGrp="1"/>
          </p:cNvSpPr>
          <p:nvPr>
            <p:ph type="title"/>
          </p:nvPr>
        </p:nvSpPr>
        <p:spPr>
          <a:xfrm>
            <a:off x="1522588" y="1055550"/>
            <a:ext cx="4475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dirty="0"/>
              <a:t>Pojmovno određenje marketinga</a:t>
            </a:r>
            <a:endParaRPr sz="2400" dirty="0"/>
          </a:p>
        </p:txBody>
      </p:sp>
      <p:sp>
        <p:nvSpPr>
          <p:cNvPr id="1084" name="Google Shape;1084;p68"/>
          <p:cNvSpPr txBox="1">
            <a:spLocks noGrp="1"/>
          </p:cNvSpPr>
          <p:nvPr>
            <p:ph type="subTitle" idx="1"/>
          </p:nvPr>
        </p:nvSpPr>
        <p:spPr>
          <a:xfrm>
            <a:off x="1522588" y="1896279"/>
            <a:ext cx="4475100" cy="60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marketing, lojalni potrošači</a:t>
            </a:r>
            <a:endParaRPr dirty="0"/>
          </a:p>
        </p:txBody>
      </p:sp>
      <p:sp>
        <p:nvSpPr>
          <p:cNvPr id="1085" name="Google Shape;1085;p68"/>
          <p:cNvSpPr txBox="1">
            <a:spLocks noGrp="1"/>
          </p:cNvSpPr>
          <p:nvPr>
            <p:ph type="title" idx="2"/>
          </p:nvPr>
        </p:nvSpPr>
        <p:spPr>
          <a:xfrm>
            <a:off x="6170913" y="1055550"/>
            <a:ext cx="1450500" cy="145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86" name="Google Shape;1086;p68"/>
          <p:cNvSpPr/>
          <p:nvPr/>
        </p:nvSpPr>
        <p:spPr>
          <a:xfrm>
            <a:off x="7898510" y="1055550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68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68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69"/>
          <p:cNvSpPr/>
          <p:nvPr/>
        </p:nvSpPr>
        <p:spPr>
          <a:xfrm>
            <a:off x="636600" y="437261"/>
            <a:ext cx="3337500" cy="42762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p69"/>
          <p:cNvSpPr txBox="1">
            <a:spLocks noGrp="1"/>
          </p:cNvSpPr>
          <p:nvPr>
            <p:ph type="title"/>
          </p:nvPr>
        </p:nvSpPr>
        <p:spPr>
          <a:xfrm>
            <a:off x="4244050" y="1665475"/>
            <a:ext cx="4172700" cy="55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Razmisli…</a:t>
            </a:r>
            <a:endParaRPr dirty="0"/>
          </a:p>
        </p:txBody>
      </p:sp>
      <p:sp>
        <p:nvSpPr>
          <p:cNvPr id="1096" name="Google Shape;1096;p69"/>
          <p:cNvSpPr txBox="1">
            <a:spLocks noGrp="1"/>
          </p:cNvSpPr>
          <p:nvPr>
            <p:ph type="subTitle" idx="1"/>
          </p:nvPr>
        </p:nvSpPr>
        <p:spPr>
          <a:xfrm>
            <a:off x="4244250" y="2217600"/>
            <a:ext cx="4172700" cy="16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/>
              <a:t>Je li marketing isto što i oglašivanje?</a:t>
            </a:r>
          </a:p>
        </p:txBody>
      </p:sp>
      <p:grpSp>
        <p:nvGrpSpPr>
          <p:cNvPr id="1097" name="Google Shape;1097;p69"/>
          <p:cNvGrpSpPr/>
          <p:nvPr/>
        </p:nvGrpSpPr>
        <p:grpSpPr>
          <a:xfrm rot="5400000">
            <a:off x="177334" y="918071"/>
            <a:ext cx="4251638" cy="3328383"/>
            <a:chOff x="1764538" y="-933450"/>
            <a:chExt cx="7378754" cy="5628924"/>
          </a:xfrm>
        </p:grpSpPr>
        <p:grpSp>
          <p:nvGrpSpPr>
            <p:cNvPr id="1098" name="Google Shape;1098;p69"/>
            <p:cNvGrpSpPr/>
            <p:nvPr/>
          </p:nvGrpSpPr>
          <p:grpSpPr>
            <a:xfrm>
              <a:off x="1764538" y="-933450"/>
              <a:ext cx="7378754" cy="5628924"/>
              <a:chOff x="1225201" y="-5372100"/>
              <a:chExt cx="7378754" cy="5628924"/>
            </a:xfrm>
          </p:grpSpPr>
          <p:sp>
            <p:nvSpPr>
              <p:cNvPr id="1099" name="Google Shape;1099;p69"/>
              <p:cNvSpPr/>
              <p:nvPr/>
            </p:nvSpPr>
            <p:spPr>
              <a:xfrm>
                <a:off x="1500027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69"/>
              <p:cNvSpPr/>
              <p:nvPr/>
            </p:nvSpPr>
            <p:spPr>
              <a:xfrm>
                <a:off x="2263328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69"/>
              <p:cNvSpPr/>
              <p:nvPr/>
            </p:nvSpPr>
            <p:spPr>
              <a:xfrm>
                <a:off x="3031330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69"/>
              <p:cNvSpPr/>
              <p:nvPr/>
            </p:nvSpPr>
            <p:spPr>
              <a:xfrm>
                <a:off x="3797006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69"/>
              <p:cNvSpPr/>
              <p:nvPr/>
            </p:nvSpPr>
            <p:spPr>
              <a:xfrm>
                <a:off x="4562657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69"/>
              <p:cNvSpPr/>
              <p:nvPr/>
            </p:nvSpPr>
            <p:spPr>
              <a:xfrm>
                <a:off x="5328308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1" y="1"/>
                    </a:moveTo>
                    <a:lnTo>
                      <a:pt x="1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69"/>
              <p:cNvSpPr/>
              <p:nvPr/>
            </p:nvSpPr>
            <p:spPr>
              <a:xfrm>
                <a:off x="6091609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69"/>
              <p:cNvSpPr/>
              <p:nvPr/>
            </p:nvSpPr>
            <p:spPr>
              <a:xfrm>
                <a:off x="6857260" y="-5372100"/>
                <a:ext cx="25" cy="5628924"/>
              </a:xfrm>
              <a:custGeom>
                <a:avLst/>
                <a:gdLst/>
                <a:ahLst/>
                <a:cxnLst/>
                <a:rect l="l" t="t" r="r" b="b"/>
                <a:pathLst>
                  <a:path w="1" h="302671" fill="none" extrusionOk="0">
                    <a:moveTo>
                      <a:pt x="0" y="1"/>
                    </a:moveTo>
                    <a:lnTo>
                      <a:pt x="0" y="30267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69"/>
              <p:cNvSpPr/>
              <p:nvPr/>
            </p:nvSpPr>
            <p:spPr>
              <a:xfrm>
                <a:off x="1225201" y="-4791984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69"/>
              <p:cNvSpPr/>
              <p:nvPr/>
            </p:nvSpPr>
            <p:spPr>
              <a:xfrm>
                <a:off x="1225201" y="-4026336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69"/>
              <p:cNvSpPr/>
              <p:nvPr/>
            </p:nvSpPr>
            <p:spPr>
              <a:xfrm>
                <a:off x="1225201" y="-3260688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69"/>
              <p:cNvSpPr/>
              <p:nvPr/>
            </p:nvSpPr>
            <p:spPr>
              <a:xfrm>
                <a:off x="1225201" y="-2497390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69"/>
              <p:cNvSpPr/>
              <p:nvPr/>
            </p:nvSpPr>
            <p:spPr>
              <a:xfrm>
                <a:off x="1225201" y="-1731741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69"/>
              <p:cNvSpPr/>
              <p:nvPr/>
            </p:nvSpPr>
            <p:spPr>
              <a:xfrm>
                <a:off x="1225201" y="-966093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1"/>
                    </a:moveTo>
                    <a:lnTo>
                      <a:pt x="0" y="1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69"/>
              <p:cNvSpPr/>
              <p:nvPr/>
            </p:nvSpPr>
            <p:spPr>
              <a:xfrm>
                <a:off x="1225201" y="-198070"/>
                <a:ext cx="737875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46909" h="1" fill="none" extrusionOk="0">
                    <a:moveTo>
                      <a:pt x="346908" y="0"/>
                    </a:moveTo>
                    <a:lnTo>
                      <a:pt x="0" y="0"/>
                    </a:lnTo>
                  </a:path>
                </a:pathLst>
              </a:custGeom>
              <a:noFill/>
              <a:ln w="14175" cap="flat" cmpd="sng">
                <a:solidFill>
                  <a:schemeClr val="dk2"/>
                </a:solidFill>
                <a:prstDash val="solid"/>
                <a:miter lim="9452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14" name="Google Shape;1114;p69"/>
            <p:cNvSpPr/>
            <p:nvPr/>
          </p:nvSpPr>
          <p:spPr>
            <a:xfrm>
              <a:off x="8162249" y="-933450"/>
              <a:ext cx="25" cy="562892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69"/>
            <p:cNvSpPr/>
            <p:nvPr/>
          </p:nvSpPr>
          <p:spPr>
            <a:xfrm>
              <a:off x="8924450" y="-933450"/>
              <a:ext cx="25" cy="5628924"/>
            </a:xfrm>
            <a:custGeom>
              <a:avLst/>
              <a:gdLst/>
              <a:ahLst/>
              <a:cxnLst/>
              <a:rect l="l" t="t" r="r" b="b"/>
              <a:pathLst>
                <a:path w="1" h="302671" fill="none" extrusionOk="0">
                  <a:moveTo>
                    <a:pt x="0" y="1"/>
                  </a:moveTo>
                  <a:lnTo>
                    <a:pt x="0" y="302671"/>
                  </a:lnTo>
                </a:path>
              </a:pathLst>
            </a:custGeom>
            <a:noFill/>
            <a:ln w="14175" cap="flat" cmpd="sng">
              <a:solidFill>
                <a:schemeClr val="dk2"/>
              </a:solidFill>
              <a:prstDash val="solid"/>
              <a:miter lim="945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" name="Google Shape;1116;p69"/>
          <p:cNvGrpSpPr/>
          <p:nvPr/>
        </p:nvGrpSpPr>
        <p:grpSpPr>
          <a:xfrm>
            <a:off x="1060274" y="1523363"/>
            <a:ext cx="2271150" cy="3099318"/>
            <a:chOff x="1060274" y="1523363"/>
            <a:chExt cx="2271150" cy="3099318"/>
          </a:xfrm>
        </p:grpSpPr>
        <p:sp>
          <p:nvSpPr>
            <p:cNvPr id="1117" name="Google Shape;1117;p69"/>
            <p:cNvSpPr/>
            <p:nvPr/>
          </p:nvSpPr>
          <p:spPr>
            <a:xfrm>
              <a:off x="1087138" y="3076982"/>
              <a:ext cx="333176" cy="326993"/>
            </a:xfrm>
            <a:custGeom>
              <a:avLst/>
              <a:gdLst/>
              <a:ahLst/>
              <a:cxnLst/>
              <a:rect l="l" t="t" r="r" b="b"/>
              <a:pathLst>
                <a:path w="16543" h="16236" extrusionOk="0">
                  <a:moveTo>
                    <a:pt x="8319" y="0"/>
                  </a:moveTo>
                  <a:cubicBezTo>
                    <a:pt x="8106" y="0"/>
                    <a:pt x="7894" y="166"/>
                    <a:pt x="7847" y="497"/>
                  </a:cubicBezTo>
                  <a:cubicBezTo>
                    <a:pt x="7090" y="5601"/>
                    <a:pt x="5672" y="7019"/>
                    <a:pt x="663" y="7680"/>
                  </a:cubicBezTo>
                  <a:cubicBezTo>
                    <a:pt x="1" y="7775"/>
                    <a:pt x="1" y="8531"/>
                    <a:pt x="663" y="8626"/>
                  </a:cubicBezTo>
                  <a:cubicBezTo>
                    <a:pt x="5672" y="9287"/>
                    <a:pt x="7090" y="10705"/>
                    <a:pt x="7847" y="15810"/>
                  </a:cubicBezTo>
                  <a:cubicBezTo>
                    <a:pt x="7894" y="16093"/>
                    <a:pt x="8106" y="16235"/>
                    <a:pt x="8319" y="16235"/>
                  </a:cubicBezTo>
                  <a:cubicBezTo>
                    <a:pt x="8532" y="16235"/>
                    <a:pt x="8744" y="16093"/>
                    <a:pt x="8792" y="15810"/>
                  </a:cubicBezTo>
                  <a:cubicBezTo>
                    <a:pt x="9453" y="10705"/>
                    <a:pt x="10871" y="9287"/>
                    <a:pt x="15976" y="8626"/>
                  </a:cubicBezTo>
                  <a:cubicBezTo>
                    <a:pt x="16543" y="8531"/>
                    <a:pt x="16543" y="7775"/>
                    <a:pt x="15976" y="7680"/>
                  </a:cubicBezTo>
                  <a:cubicBezTo>
                    <a:pt x="10871" y="6924"/>
                    <a:pt x="9453" y="5506"/>
                    <a:pt x="8792" y="497"/>
                  </a:cubicBezTo>
                  <a:cubicBezTo>
                    <a:pt x="8744" y="166"/>
                    <a:pt x="8532" y="0"/>
                    <a:pt x="8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69"/>
            <p:cNvSpPr/>
            <p:nvPr/>
          </p:nvSpPr>
          <p:spPr>
            <a:xfrm>
              <a:off x="2636312" y="1523363"/>
              <a:ext cx="430271" cy="423121"/>
            </a:xfrm>
            <a:custGeom>
              <a:avLst/>
              <a:gdLst/>
              <a:ahLst/>
              <a:cxnLst/>
              <a:rect l="l" t="t" r="r" b="b"/>
              <a:pathLst>
                <a:path w="21364" h="21009" extrusionOk="0">
                  <a:moveTo>
                    <a:pt x="10682" y="0"/>
                  </a:moveTo>
                  <a:cubicBezTo>
                    <a:pt x="10375" y="0"/>
                    <a:pt x="10068" y="189"/>
                    <a:pt x="10020" y="567"/>
                  </a:cubicBezTo>
                  <a:cubicBezTo>
                    <a:pt x="9075" y="6995"/>
                    <a:pt x="7279" y="8886"/>
                    <a:pt x="662" y="9831"/>
                  </a:cubicBezTo>
                  <a:cubicBezTo>
                    <a:pt x="1" y="10020"/>
                    <a:pt x="1" y="11060"/>
                    <a:pt x="662" y="11154"/>
                  </a:cubicBezTo>
                  <a:cubicBezTo>
                    <a:pt x="7185" y="12100"/>
                    <a:pt x="9075" y="13896"/>
                    <a:pt x="10020" y="20512"/>
                  </a:cubicBezTo>
                  <a:cubicBezTo>
                    <a:pt x="10068" y="20843"/>
                    <a:pt x="10375" y="21009"/>
                    <a:pt x="10682" y="21009"/>
                  </a:cubicBezTo>
                  <a:cubicBezTo>
                    <a:pt x="10989" y="21009"/>
                    <a:pt x="11296" y="20843"/>
                    <a:pt x="11344" y="20512"/>
                  </a:cubicBezTo>
                  <a:cubicBezTo>
                    <a:pt x="12289" y="13990"/>
                    <a:pt x="14085" y="12100"/>
                    <a:pt x="20702" y="11154"/>
                  </a:cubicBezTo>
                  <a:cubicBezTo>
                    <a:pt x="21363" y="11060"/>
                    <a:pt x="21363" y="10020"/>
                    <a:pt x="20702" y="9831"/>
                  </a:cubicBezTo>
                  <a:cubicBezTo>
                    <a:pt x="14179" y="8886"/>
                    <a:pt x="12289" y="7184"/>
                    <a:pt x="11344" y="567"/>
                  </a:cubicBezTo>
                  <a:cubicBezTo>
                    <a:pt x="11296" y="189"/>
                    <a:pt x="10989" y="0"/>
                    <a:pt x="10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69"/>
            <p:cNvSpPr/>
            <p:nvPr/>
          </p:nvSpPr>
          <p:spPr>
            <a:xfrm>
              <a:off x="2211448" y="3854856"/>
              <a:ext cx="245592" cy="239765"/>
            </a:xfrm>
            <a:custGeom>
              <a:avLst/>
              <a:gdLst/>
              <a:ahLst/>
              <a:cxnLst/>
              <a:rect l="l" t="t" r="r" b="b"/>
              <a:pathLst>
                <a:path w="8387" h="8188" extrusionOk="0">
                  <a:moveTo>
                    <a:pt x="5276" y="1"/>
                  </a:moveTo>
                  <a:cubicBezTo>
                    <a:pt x="5181" y="1"/>
                    <a:pt x="5082" y="46"/>
                    <a:pt x="5028" y="141"/>
                  </a:cubicBezTo>
                  <a:cubicBezTo>
                    <a:pt x="4103" y="2126"/>
                    <a:pt x="3334" y="2848"/>
                    <a:pt x="1653" y="2848"/>
                  </a:cubicBezTo>
                  <a:cubicBezTo>
                    <a:pt x="1272" y="2848"/>
                    <a:pt x="845" y="2811"/>
                    <a:pt x="358" y="2743"/>
                  </a:cubicBezTo>
                  <a:cubicBezTo>
                    <a:pt x="346" y="2742"/>
                    <a:pt x="334" y="2741"/>
                    <a:pt x="323" y="2741"/>
                  </a:cubicBezTo>
                  <a:cubicBezTo>
                    <a:pt x="53" y="2741"/>
                    <a:pt x="0" y="3115"/>
                    <a:pt x="224" y="3243"/>
                  </a:cubicBezTo>
                  <a:cubicBezTo>
                    <a:pt x="2659" y="4377"/>
                    <a:pt x="3193" y="5278"/>
                    <a:pt x="2826" y="7913"/>
                  </a:cubicBezTo>
                  <a:cubicBezTo>
                    <a:pt x="2806" y="8091"/>
                    <a:pt x="2939" y="8187"/>
                    <a:pt x="3078" y="8187"/>
                  </a:cubicBezTo>
                  <a:cubicBezTo>
                    <a:pt x="3174" y="8187"/>
                    <a:pt x="3272" y="8142"/>
                    <a:pt x="3327" y="8047"/>
                  </a:cubicBezTo>
                  <a:cubicBezTo>
                    <a:pt x="4251" y="6061"/>
                    <a:pt x="5021" y="5340"/>
                    <a:pt x="6701" y="5340"/>
                  </a:cubicBezTo>
                  <a:cubicBezTo>
                    <a:pt x="7082" y="5340"/>
                    <a:pt x="7510" y="5377"/>
                    <a:pt x="7997" y="5445"/>
                  </a:cubicBezTo>
                  <a:cubicBezTo>
                    <a:pt x="8008" y="5446"/>
                    <a:pt x="8020" y="5447"/>
                    <a:pt x="8031" y="5447"/>
                  </a:cubicBezTo>
                  <a:cubicBezTo>
                    <a:pt x="8304" y="5447"/>
                    <a:pt x="8386" y="5073"/>
                    <a:pt x="8130" y="4944"/>
                  </a:cubicBezTo>
                  <a:cubicBezTo>
                    <a:pt x="5695" y="3810"/>
                    <a:pt x="5161" y="2910"/>
                    <a:pt x="5528" y="274"/>
                  </a:cubicBezTo>
                  <a:cubicBezTo>
                    <a:pt x="5548" y="97"/>
                    <a:pt x="5415" y="1"/>
                    <a:pt x="52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69"/>
            <p:cNvSpPr/>
            <p:nvPr/>
          </p:nvSpPr>
          <p:spPr>
            <a:xfrm>
              <a:off x="1060274" y="1946483"/>
              <a:ext cx="122752" cy="120322"/>
            </a:xfrm>
            <a:custGeom>
              <a:avLst/>
              <a:gdLst/>
              <a:ahLst/>
              <a:cxnLst/>
              <a:rect l="l" t="t" r="r" b="b"/>
              <a:pathLst>
                <a:path w="4192" h="4109" extrusionOk="0">
                  <a:moveTo>
                    <a:pt x="2650" y="0"/>
                  </a:moveTo>
                  <a:cubicBezTo>
                    <a:pt x="2605" y="0"/>
                    <a:pt x="2561" y="19"/>
                    <a:pt x="2536" y="56"/>
                  </a:cubicBezTo>
                  <a:cubicBezTo>
                    <a:pt x="2095" y="1048"/>
                    <a:pt x="1700" y="1402"/>
                    <a:pt x="826" y="1402"/>
                  </a:cubicBezTo>
                  <a:cubicBezTo>
                    <a:pt x="641" y="1402"/>
                    <a:pt x="434" y="1387"/>
                    <a:pt x="201" y="1357"/>
                  </a:cubicBezTo>
                  <a:cubicBezTo>
                    <a:pt x="34" y="1357"/>
                    <a:pt x="1" y="1558"/>
                    <a:pt x="134" y="1624"/>
                  </a:cubicBezTo>
                  <a:cubicBezTo>
                    <a:pt x="1335" y="2158"/>
                    <a:pt x="1602" y="2625"/>
                    <a:pt x="1435" y="3959"/>
                  </a:cubicBezTo>
                  <a:cubicBezTo>
                    <a:pt x="1435" y="4056"/>
                    <a:pt x="1503" y="4108"/>
                    <a:pt x="1566" y="4108"/>
                  </a:cubicBezTo>
                  <a:cubicBezTo>
                    <a:pt x="1612" y="4108"/>
                    <a:pt x="1655" y="4082"/>
                    <a:pt x="1669" y="4026"/>
                  </a:cubicBezTo>
                  <a:cubicBezTo>
                    <a:pt x="2109" y="3035"/>
                    <a:pt x="2504" y="2680"/>
                    <a:pt x="3379" y="2680"/>
                  </a:cubicBezTo>
                  <a:cubicBezTo>
                    <a:pt x="3564" y="2680"/>
                    <a:pt x="3770" y="2696"/>
                    <a:pt x="4004" y="2725"/>
                  </a:cubicBezTo>
                  <a:cubicBezTo>
                    <a:pt x="4020" y="2733"/>
                    <a:pt x="4035" y="2737"/>
                    <a:pt x="4050" y="2737"/>
                  </a:cubicBezTo>
                  <a:cubicBezTo>
                    <a:pt x="4151" y="2737"/>
                    <a:pt x="4191" y="2550"/>
                    <a:pt x="4104" y="2492"/>
                  </a:cubicBezTo>
                  <a:cubicBezTo>
                    <a:pt x="2869" y="1924"/>
                    <a:pt x="2636" y="1491"/>
                    <a:pt x="2803" y="157"/>
                  </a:cubicBezTo>
                  <a:cubicBezTo>
                    <a:pt x="2803" y="52"/>
                    <a:pt x="2725" y="0"/>
                    <a:pt x="26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69"/>
            <p:cNvSpPr/>
            <p:nvPr/>
          </p:nvSpPr>
          <p:spPr>
            <a:xfrm rot="-1377309">
              <a:off x="3189887" y="4482803"/>
              <a:ext cx="122864" cy="120697"/>
            </a:xfrm>
            <a:custGeom>
              <a:avLst/>
              <a:gdLst/>
              <a:ahLst/>
              <a:cxnLst/>
              <a:rect l="l" t="t" r="r" b="b"/>
              <a:pathLst>
                <a:path w="4196" h="4122" extrusionOk="0">
                  <a:moveTo>
                    <a:pt x="2658" y="1"/>
                  </a:moveTo>
                  <a:cubicBezTo>
                    <a:pt x="2610" y="1"/>
                    <a:pt x="2562" y="27"/>
                    <a:pt x="2535" y="81"/>
                  </a:cubicBezTo>
                  <a:cubicBezTo>
                    <a:pt x="2095" y="1072"/>
                    <a:pt x="1700" y="1427"/>
                    <a:pt x="825" y="1427"/>
                  </a:cubicBezTo>
                  <a:cubicBezTo>
                    <a:pt x="640" y="1427"/>
                    <a:pt x="433" y="1411"/>
                    <a:pt x="200" y="1382"/>
                  </a:cubicBezTo>
                  <a:cubicBezTo>
                    <a:pt x="33" y="1382"/>
                    <a:pt x="0" y="1582"/>
                    <a:pt x="134" y="1615"/>
                  </a:cubicBezTo>
                  <a:cubicBezTo>
                    <a:pt x="1334" y="2182"/>
                    <a:pt x="1601" y="2616"/>
                    <a:pt x="1434" y="3950"/>
                  </a:cubicBezTo>
                  <a:cubicBezTo>
                    <a:pt x="1434" y="4056"/>
                    <a:pt x="1515" y="4121"/>
                    <a:pt x="1582" y="4121"/>
                  </a:cubicBezTo>
                  <a:cubicBezTo>
                    <a:pt x="1621" y="4121"/>
                    <a:pt x="1656" y="4099"/>
                    <a:pt x="1668" y="4050"/>
                  </a:cubicBezTo>
                  <a:cubicBezTo>
                    <a:pt x="2108" y="3059"/>
                    <a:pt x="2503" y="2704"/>
                    <a:pt x="3378" y="2704"/>
                  </a:cubicBezTo>
                  <a:cubicBezTo>
                    <a:pt x="3563" y="2704"/>
                    <a:pt x="3770" y="2720"/>
                    <a:pt x="4003" y="2749"/>
                  </a:cubicBezTo>
                  <a:cubicBezTo>
                    <a:pt x="4013" y="2752"/>
                    <a:pt x="4023" y="2753"/>
                    <a:pt x="4032" y="2753"/>
                  </a:cubicBezTo>
                  <a:cubicBezTo>
                    <a:pt x="4146" y="2753"/>
                    <a:pt x="4195" y="2577"/>
                    <a:pt x="4103" y="2516"/>
                  </a:cubicBezTo>
                  <a:cubicBezTo>
                    <a:pt x="2869" y="1949"/>
                    <a:pt x="2635" y="1515"/>
                    <a:pt x="2802" y="181"/>
                  </a:cubicBezTo>
                  <a:cubicBezTo>
                    <a:pt x="2802" y="61"/>
                    <a:pt x="2730" y="1"/>
                    <a:pt x="26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2" name="Google Shape;1122;p69"/>
          <p:cNvGrpSpPr/>
          <p:nvPr/>
        </p:nvGrpSpPr>
        <p:grpSpPr>
          <a:xfrm>
            <a:off x="6816502" y="3723287"/>
            <a:ext cx="1756717" cy="880432"/>
            <a:chOff x="7765424" y="4686813"/>
            <a:chExt cx="760615" cy="381205"/>
          </a:xfrm>
        </p:grpSpPr>
        <p:cxnSp>
          <p:nvCxnSpPr>
            <p:cNvPr id="1123" name="Google Shape;1123;p69"/>
            <p:cNvCxnSpPr/>
            <p:nvPr/>
          </p:nvCxnSpPr>
          <p:spPr>
            <a:xfrm>
              <a:off x="7765424" y="4877425"/>
              <a:ext cx="6651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124" name="Google Shape;1124;p69"/>
            <p:cNvGrpSpPr/>
            <p:nvPr/>
          </p:nvGrpSpPr>
          <p:grpSpPr>
            <a:xfrm flipH="1">
              <a:off x="8335406" y="4686813"/>
              <a:ext cx="190633" cy="381205"/>
              <a:chOff x="4289475" y="3514800"/>
              <a:chExt cx="302400" cy="604800"/>
            </a:xfrm>
          </p:grpSpPr>
          <p:sp>
            <p:nvSpPr>
              <p:cNvPr id="1125" name="Google Shape;1125;p69"/>
              <p:cNvSpPr/>
              <p:nvPr/>
            </p:nvSpPr>
            <p:spPr>
              <a:xfrm>
                <a:off x="4289475" y="38172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69"/>
              <p:cNvSpPr/>
              <p:nvPr/>
            </p:nvSpPr>
            <p:spPr>
              <a:xfrm rot="10800000" flipH="1">
                <a:off x="4289475" y="3514800"/>
                <a:ext cx="302400" cy="3024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27" name="Google Shape;1127;p69"/>
          <p:cNvSpPr/>
          <p:nvPr/>
        </p:nvSpPr>
        <p:spPr>
          <a:xfrm flipH="1">
            <a:off x="7638054" y="656458"/>
            <a:ext cx="473723" cy="474426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8" name="Google Shape;1128;p69"/>
          <p:cNvSpPr/>
          <p:nvPr/>
        </p:nvSpPr>
        <p:spPr>
          <a:xfrm flipH="1">
            <a:off x="4344125" y="3819755"/>
            <a:ext cx="455752" cy="456478"/>
          </a:xfrm>
          <a:custGeom>
            <a:avLst/>
            <a:gdLst/>
            <a:ahLst/>
            <a:cxnLst/>
            <a:rect l="l" t="t" r="r" b="b"/>
            <a:pathLst>
              <a:path w="20716" h="20749" extrusionOk="0">
                <a:moveTo>
                  <a:pt x="17680" y="17680"/>
                </a:moveTo>
                <a:lnTo>
                  <a:pt x="17680" y="17680"/>
                </a:lnTo>
                <a:lnTo>
                  <a:pt x="17680" y="17680"/>
                </a:lnTo>
                <a:close/>
                <a:moveTo>
                  <a:pt x="10375" y="1"/>
                </a:moveTo>
                <a:lnTo>
                  <a:pt x="8507" y="5805"/>
                </a:lnTo>
                <a:lnTo>
                  <a:pt x="3036" y="3003"/>
                </a:lnTo>
                <a:lnTo>
                  <a:pt x="5772" y="8473"/>
                </a:lnTo>
                <a:lnTo>
                  <a:pt x="1" y="10341"/>
                </a:lnTo>
                <a:lnTo>
                  <a:pt x="5772" y="12276"/>
                </a:lnTo>
                <a:lnTo>
                  <a:pt x="3036" y="17680"/>
                </a:lnTo>
                <a:lnTo>
                  <a:pt x="8440" y="14945"/>
                </a:lnTo>
                <a:lnTo>
                  <a:pt x="10375" y="20749"/>
                </a:lnTo>
                <a:lnTo>
                  <a:pt x="12243" y="14945"/>
                </a:lnTo>
                <a:lnTo>
                  <a:pt x="17680" y="17680"/>
                </a:lnTo>
                <a:lnTo>
                  <a:pt x="14911" y="12276"/>
                </a:lnTo>
                <a:lnTo>
                  <a:pt x="20716" y="10408"/>
                </a:lnTo>
                <a:lnTo>
                  <a:pt x="14911" y="8473"/>
                </a:lnTo>
                <a:lnTo>
                  <a:pt x="17713" y="3069"/>
                </a:lnTo>
                <a:lnTo>
                  <a:pt x="12243" y="5805"/>
                </a:lnTo>
                <a:lnTo>
                  <a:pt x="10375" y="1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0" name="Google Shape;1130;p69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1" name="Google Shape;1131;p69">
            <a:hlinkClick r:id="" action="ppaction://hlinkshowjump?jump=previousslide"/>
          </p:cNvPr>
          <p:cNvSpPr/>
          <p:nvPr/>
        </p:nvSpPr>
        <p:spPr>
          <a:xfrm flipH="1">
            <a:off x="81117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Google Shape;1136;p70"/>
          <p:cNvGrpSpPr/>
          <p:nvPr/>
        </p:nvGrpSpPr>
        <p:grpSpPr>
          <a:xfrm>
            <a:off x="1449775" y="1052950"/>
            <a:ext cx="6549300" cy="2588075"/>
            <a:chOff x="1449775" y="1052950"/>
            <a:chExt cx="6549300" cy="2588075"/>
          </a:xfrm>
        </p:grpSpPr>
        <p:sp>
          <p:nvSpPr>
            <p:cNvPr id="1137" name="Google Shape;1137;p70"/>
            <p:cNvSpPr/>
            <p:nvPr/>
          </p:nvSpPr>
          <p:spPr>
            <a:xfrm>
              <a:off x="1449775" y="1329225"/>
              <a:ext cx="6549300" cy="2311800"/>
            </a:xfrm>
            <a:prstGeom prst="rect">
              <a:avLst/>
            </a:prstGeom>
            <a:solidFill>
              <a:schemeClr val="accen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8" name="Google Shape;1138;p70"/>
            <p:cNvGrpSpPr/>
            <p:nvPr/>
          </p:nvGrpSpPr>
          <p:grpSpPr>
            <a:xfrm>
              <a:off x="1449775" y="1052950"/>
              <a:ext cx="6549300" cy="360900"/>
              <a:chOff x="736550" y="1131739"/>
              <a:chExt cx="6549300" cy="360900"/>
            </a:xfrm>
          </p:grpSpPr>
          <p:sp>
            <p:nvSpPr>
              <p:cNvPr id="1139" name="Google Shape;1139;p70"/>
              <p:cNvSpPr/>
              <p:nvPr/>
            </p:nvSpPr>
            <p:spPr>
              <a:xfrm>
                <a:off x="736550" y="1131739"/>
                <a:ext cx="6549300" cy="360900"/>
              </a:xfrm>
              <a:prstGeom prst="rect">
                <a:avLst/>
              </a:prstGeom>
              <a:solidFill>
                <a:schemeClr val="dk2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r-HR" sz="2400" b="1" dirty="0">
                    <a:latin typeface="Krona One" panose="020B0604020202020204" charset="-18"/>
                  </a:rPr>
                  <a:t>Zadatak</a:t>
                </a:r>
                <a:endParaRPr sz="2400" b="1" dirty="0">
                  <a:latin typeface="Krona One" panose="020B0604020202020204" charset="-18"/>
                </a:endParaRPr>
              </a:p>
            </p:txBody>
          </p:sp>
          <p:grpSp>
            <p:nvGrpSpPr>
              <p:cNvPr id="1140" name="Google Shape;1140;p70"/>
              <p:cNvGrpSpPr/>
              <p:nvPr/>
            </p:nvGrpSpPr>
            <p:grpSpPr>
              <a:xfrm flipH="1">
                <a:off x="6435275" y="1183050"/>
                <a:ext cx="723975" cy="258300"/>
                <a:chOff x="1418925" y="633825"/>
                <a:chExt cx="723975" cy="258300"/>
              </a:xfrm>
            </p:grpSpPr>
            <p:sp>
              <p:nvSpPr>
                <p:cNvPr id="1141" name="Google Shape;1141;p70"/>
                <p:cNvSpPr/>
                <p:nvPr/>
              </p:nvSpPr>
              <p:spPr>
                <a:xfrm>
                  <a:off x="1418925" y="633825"/>
                  <a:ext cx="258300" cy="258300"/>
                </a:xfrm>
                <a:prstGeom prst="mathMultiply">
                  <a:avLst>
                    <a:gd name="adj1" fmla="val 0"/>
                  </a:avLst>
                </a:prstGeom>
                <a:solidFill>
                  <a:srgbClr val="1257CC"/>
                </a:solidFill>
                <a:ln w="19050" cap="flat" cmpd="sng">
                  <a:solidFill>
                    <a:schemeClr val="lt1"/>
                  </a:solidFill>
                  <a:prstDash val="solid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142" name="Google Shape;1142;p70"/>
                <p:cNvCxnSpPr/>
                <p:nvPr/>
              </p:nvCxnSpPr>
              <p:spPr>
                <a:xfrm>
                  <a:off x="2007000" y="824368"/>
                  <a:ext cx="1359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143" name="Google Shape;1143;p70"/>
                <p:cNvSpPr/>
                <p:nvPr/>
              </p:nvSpPr>
              <p:spPr>
                <a:xfrm>
                  <a:off x="1746550" y="694447"/>
                  <a:ext cx="135900" cy="135900"/>
                </a:xfrm>
                <a:prstGeom prst="rect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145" name="Google Shape;1145;p70"/>
          <p:cNvSpPr txBox="1">
            <a:spLocks noGrp="1"/>
          </p:cNvSpPr>
          <p:nvPr>
            <p:ph type="subTitle" idx="1"/>
          </p:nvPr>
        </p:nvSpPr>
        <p:spPr>
          <a:xfrm>
            <a:off x="1650381" y="2089611"/>
            <a:ext cx="6222094" cy="10699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b="1" dirty="0"/>
              <a:t>Reklama, propaganda, promidžba, oglašavanje??</a:t>
            </a:r>
          </a:p>
          <a:p>
            <a:pPr marL="0" lvl="0" indent="0">
              <a:lnSpc>
                <a:spcPct val="150000"/>
              </a:lnSpc>
            </a:pPr>
            <a:r>
              <a:rPr lang="hr-HR" dirty="0"/>
              <a:t>Na poveznici </a:t>
            </a:r>
            <a:r>
              <a:rPr lang="hr-HR" b="1" dirty="0">
                <a:hlinkClick r:id="rId3"/>
              </a:rPr>
              <a:t>https://www.medijskapismenost.hr/koja-razlika-izmedu-reklama-oglasa</a:t>
            </a:r>
            <a:r>
              <a:rPr lang="hr-HR" dirty="0">
                <a:hlinkClick r:id="rId3"/>
              </a:rPr>
              <a:t>/</a:t>
            </a:r>
            <a:r>
              <a:rPr lang="hr-HR" dirty="0"/>
              <a:t> pročitajte objašnjenja navedenih pojmova i zaključite zašto pojam reklama ima negativno značenje u marketinškim krugovima.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47" name="Google Shape;1147;p70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70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9" name="Google Shape;1149;p70"/>
          <p:cNvSpPr/>
          <p:nvPr/>
        </p:nvSpPr>
        <p:spPr>
          <a:xfrm>
            <a:off x="7609560" y="2880650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70"/>
          <p:cNvSpPr/>
          <p:nvPr/>
        </p:nvSpPr>
        <p:spPr>
          <a:xfrm>
            <a:off x="1059785" y="1052950"/>
            <a:ext cx="760387" cy="760387"/>
          </a:xfrm>
          <a:custGeom>
            <a:avLst/>
            <a:gdLst/>
            <a:ahLst/>
            <a:cxnLst/>
            <a:rect l="l" t="t" r="r" b="b"/>
            <a:pathLst>
              <a:path w="33735" h="33735" extrusionOk="0">
                <a:moveTo>
                  <a:pt x="16868" y="0"/>
                </a:moveTo>
                <a:lnTo>
                  <a:pt x="15238" y="13133"/>
                </a:lnTo>
                <a:lnTo>
                  <a:pt x="9198" y="9198"/>
                </a:lnTo>
                <a:lnTo>
                  <a:pt x="9198" y="9198"/>
                </a:lnTo>
                <a:lnTo>
                  <a:pt x="13158" y="15213"/>
                </a:lnTo>
                <a:lnTo>
                  <a:pt x="0" y="16867"/>
                </a:lnTo>
                <a:lnTo>
                  <a:pt x="13158" y="18496"/>
                </a:lnTo>
                <a:lnTo>
                  <a:pt x="9198" y="24537"/>
                </a:lnTo>
                <a:lnTo>
                  <a:pt x="15238" y="20577"/>
                </a:lnTo>
                <a:lnTo>
                  <a:pt x="16868" y="33735"/>
                </a:lnTo>
                <a:lnTo>
                  <a:pt x="18497" y="20577"/>
                </a:lnTo>
                <a:lnTo>
                  <a:pt x="24537" y="24537"/>
                </a:lnTo>
                <a:lnTo>
                  <a:pt x="20602" y="18496"/>
                </a:lnTo>
                <a:lnTo>
                  <a:pt x="33735" y="16867"/>
                </a:lnTo>
                <a:lnTo>
                  <a:pt x="20602" y="15238"/>
                </a:lnTo>
                <a:lnTo>
                  <a:pt x="24537" y="9198"/>
                </a:lnTo>
                <a:lnTo>
                  <a:pt x="24537" y="9198"/>
                </a:lnTo>
                <a:lnTo>
                  <a:pt x="18522" y="13133"/>
                </a:lnTo>
                <a:lnTo>
                  <a:pt x="16868" y="0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0" name="Google Shape;1240;p74"/>
          <p:cNvGrpSpPr/>
          <p:nvPr/>
        </p:nvGrpSpPr>
        <p:grpSpPr>
          <a:xfrm>
            <a:off x="1031875" y="539999"/>
            <a:ext cx="4257456" cy="3023007"/>
            <a:chOff x="1031875" y="540000"/>
            <a:chExt cx="7401000" cy="2291900"/>
          </a:xfrm>
        </p:grpSpPr>
        <p:sp>
          <p:nvSpPr>
            <p:cNvPr id="1241" name="Google Shape;1241;p74"/>
            <p:cNvSpPr/>
            <p:nvPr/>
          </p:nvSpPr>
          <p:spPr>
            <a:xfrm>
              <a:off x="1031875" y="780200"/>
              <a:ext cx="7401000" cy="20517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42" name="Google Shape;1242;p74"/>
            <p:cNvGrpSpPr/>
            <p:nvPr/>
          </p:nvGrpSpPr>
          <p:grpSpPr>
            <a:xfrm>
              <a:off x="1031875" y="540000"/>
              <a:ext cx="7401000" cy="360900"/>
              <a:chOff x="-115150" y="1131739"/>
              <a:chExt cx="7401000" cy="360900"/>
            </a:xfrm>
          </p:grpSpPr>
          <p:sp>
            <p:nvSpPr>
              <p:cNvPr id="1243" name="Google Shape;1243;p74"/>
              <p:cNvSpPr/>
              <p:nvPr/>
            </p:nvSpPr>
            <p:spPr>
              <a:xfrm>
                <a:off x="-115150" y="1131739"/>
                <a:ext cx="7401000" cy="360900"/>
              </a:xfrm>
              <a:prstGeom prst="rect">
                <a:avLst/>
              </a:prstGeom>
              <a:solidFill>
                <a:schemeClr val="dk2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244" name="Google Shape;1244;p74"/>
              <p:cNvGrpSpPr/>
              <p:nvPr/>
            </p:nvGrpSpPr>
            <p:grpSpPr>
              <a:xfrm flipH="1">
                <a:off x="6435275" y="1183050"/>
                <a:ext cx="723975" cy="258300"/>
                <a:chOff x="1418925" y="633825"/>
                <a:chExt cx="723975" cy="258300"/>
              </a:xfrm>
            </p:grpSpPr>
            <p:sp>
              <p:nvSpPr>
                <p:cNvPr id="1245" name="Google Shape;1245;p74"/>
                <p:cNvSpPr/>
                <p:nvPr/>
              </p:nvSpPr>
              <p:spPr>
                <a:xfrm>
                  <a:off x="1418925" y="633825"/>
                  <a:ext cx="258300" cy="258300"/>
                </a:xfrm>
                <a:prstGeom prst="mathMultiply">
                  <a:avLst>
                    <a:gd name="adj1" fmla="val 0"/>
                  </a:avLst>
                </a:prstGeom>
                <a:solidFill>
                  <a:srgbClr val="1257CC"/>
                </a:solidFill>
                <a:ln w="19050" cap="flat" cmpd="sng">
                  <a:solidFill>
                    <a:schemeClr val="lt1"/>
                  </a:solidFill>
                  <a:prstDash val="solid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246" name="Google Shape;1246;p74"/>
                <p:cNvCxnSpPr/>
                <p:nvPr/>
              </p:nvCxnSpPr>
              <p:spPr>
                <a:xfrm>
                  <a:off x="2007000" y="824368"/>
                  <a:ext cx="1359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247" name="Google Shape;1247;p74"/>
                <p:cNvSpPr/>
                <p:nvPr/>
              </p:nvSpPr>
              <p:spPr>
                <a:xfrm>
                  <a:off x="1746550" y="694447"/>
                  <a:ext cx="135900" cy="135900"/>
                </a:xfrm>
                <a:prstGeom prst="rect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248" name="Google Shape;1248;p74"/>
          <p:cNvSpPr txBox="1">
            <a:spLocks noGrp="1"/>
          </p:cNvSpPr>
          <p:nvPr>
            <p:ph type="title"/>
          </p:nvPr>
        </p:nvSpPr>
        <p:spPr>
          <a:xfrm>
            <a:off x="1068288" y="1617302"/>
            <a:ext cx="4184629" cy="10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2000" dirty="0">
                <a:solidFill>
                  <a:schemeClr val="lt1"/>
                </a:solidFill>
              </a:rPr>
              <a:t>Za uspjeh poslovne organizacije potrebni su zadovoljni potrošači.</a:t>
            </a:r>
            <a:endParaRPr sz="2000" dirty="0"/>
          </a:p>
        </p:txBody>
      </p:sp>
      <p:sp>
        <p:nvSpPr>
          <p:cNvPr id="1250" name="Google Shape;1250;p74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1" name="Google Shape;1251;p74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2" name="Google Shape;1252;p74"/>
          <p:cNvSpPr txBox="1">
            <a:spLocks noGrp="1"/>
          </p:cNvSpPr>
          <p:nvPr>
            <p:ph type="subTitle" idx="1"/>
          </p:nvPr>
        </p:nvSpPr>
        <p:spPr>
          <a:xfrm>
            <a:off x="1031875" y="3739968"/>
            <a:ext cx="4257455" cy="74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2000" b="1" dirty="0"/>
              <a:t>Zadovoljni potrošači postaju lojalni potrošači.</a:t>
            </a:r>
            <a:endParaRPr sz="2000" b="1" dirty="0"/>
          </a:p>
        </p:txBody>
      </p:sp>
      <p:pic>
        <p:nvPicPr>
          <p:cNvPr id="6" name="Slika 5" descr="Slika na kojoj se prikazuje mjesec, zvijezda, kreativnost, astronomija&#10;&#10;Opis je automatski generiran">
            <a:extLst>
              <a:ext uri="{FF2B5EF4-FFF2-40B4-BE49-F238E27FC236}">
                <a16:creationId xmlns:a16="http://schemas.microsoft.com/office/drawing/2014/main" id="{38D7CDBF-93B4-0045-8EE0-771DFB2DB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038" y="1037188"/>
            <a:ext cx="2926489" cy="29264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71"/>
          <p:cNvSpPr txBox="1">
            <a:spLocks noGrp="1"/>
          </p:cNvSpPr>
          <p:nvPr>
            <p:ph type="title"/>
          </p:nvPr>
        </p:nvSpPr>
        <p:spPr>
          <a:xfrm>
            <a:off x="1022350" y="540000"/>
            <a:ext cx="7401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Što je marketing?</a:t>
            </a:r>
            <a:endParaRPr dirty="0"/>
          </a:p>
        </p:txBody>
      </p:sp>
      <p:sp>
        <p:nvSpPr>
          <p:cNvPr id="1157" name="Google Shape;1157;p71"/>
          <p:cNvSpPr txBox="1">
            <a:spLocks noGrp="1"/>
          </p:cNvSpPr>
          <p:nvPr>
            <p:ph type="subTitle" idx="3"/>
          </p:nvPr>
        </p:nvSpPr>
        <p:spPr>
          <a:xfrm>
            <a:off x="1443176" y="1231116"/>
            <a:ext cx="6981073" cy="16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b="1" dirty="0">
                <a:latin typeface="Montserrat" panose="00000500000000000000" pitchFamily="2" charset="-18"/>
              </a:rPr>
              <a:t>Marketing</a:t>
            </a:r>
            <a:r>
              <a:rPr lang="hr-HR" dirty="0">
                <a:latin typeface="Montserrat" panose="00000500000000000000" pitchFamily="2" charset="-18"/>
              </a:rPr>
              <a:t> je proces stvaranja i isporučivanja vrijednosti potrošačima na način bolji od konkurencije radi izgradnje i održavanja dugoročnih odnosa sa svim uključenim stranama.</a:t>
            </a:r>
          </a:p>
        </p:txBody>
      </p:sp>
      <p:sp>
        <p:nvSpPr>
          <p:cNvPr id="1158" name="Google Shape;1158;p71"/>
          <p:cNvSpPr txBox="1">
            <a:spLocks noGrp="1"/>
          </p:cNvSpPr>
          <p:nvPr>
            <p:ph type="subTitle" idx="4"/>
          </p:nvPr>
        </p:nvSpPr>
        <p:spPr>
          <a:xfrm>
            <a:off x="1443177" y="2983500"/>
            <a:ext cx="6983762" cy="16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b="1" dirty="0">
                <a:latin typeface="Montserrat" panose="00000500000000000000" pitchFamily="2" charset="-18"/>
              </a:rPr>
              <a:t>Marketing</a:t>
            </a:r>
            <a:r>
              <a:rPr lang="hr-HR" dirty="0">
                <a:latin typeface="Montserrat" panose="00000500000000000000" pitchFamily="2" charset="-18"/>
              </a:rPr>
              <a:t> je društveni i upravljački proces kojim preko stvaranja ponude i razmjene proizvoda određene vrijednosti pojedinci i skupine dobivaju ono što im je potrebno ili što žele.</a:t>
            </a:r>
          </a:p>
        </p:txBody>
      </p:sp>
      <p:grpSp>
        <p:nvGrpSpPr>
          <p:cNvPr id="1162" name="Google Shape;1162;p71"/>
          <p:cNvGrpSpPr/>
          <p:nvPr/>
        </p:nvGrpSpPr>
        <p:grpSpPr>
          <a:xfrm>
            <a:off x="808976" y="589291"/>
            <a:ext cx="426748" cy="423968"/>
            <a:chOff x="580725" y="3617925"/>
            <a:chExt cx="299325" cy="297375"/>
          </a:xfrm>
        </p:grpSpPr>
        <p:sp>
          <p:nvSpPr>
            <p:cNvPr id="1163" name="Google Shape;1163;p71"/>
            <p:cNvSpPr/>
            <p:nvPr/>
          </p:nvSpPr>
          <p:spPr>
            <a:xfrm>
              <a:off x="6090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07"/>
                    <a:pt x="473" y="2048"/>
                    <a:pt x="1041" y="2048"/>
                  </a:cubicBezTo>
                  <a:cubicBezTo>
                    <a:pt x="1608" y="2048"/>
                    <a:pt x="2049" y="1607"/>
                    <a:pt x="2049" y="1040"/>
                  </a:cubicBezTo>
                  <a:cubicBezTo>
                    <a:pt x="2049" y="473"/>
                    <a:pt x="1608" y="0"/>
                    <a:pt x="10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71"/>
            <p:cNvSpPr/>
            <p:nvPr/>
          </p:nvSpPr>
          <p:spPr>
            <a:xfrm>
              <a:off x="668950" y="3617925"/>
              <a:ext cx="122875" cy="104475"/>
            </a:xfrm>
            <a:custGeom>
              <a:avLst/>
              <a:gdLst/>
              <a:ahLst/>
              <a:cxnLst/>
              <a:rect l="l" t="t" r="r" b="b"/>
              <a:pathLst>
                <a:path w="4915" h="4179" extrusionOk="0"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lnTo>
                    <a:pt x="0" y="1797"/>
                  </a:lnTo>
                  <a:cubicBezTo>
                    <a:pt x="0" y="2364"/>
                    <a:pt x="473" y="2805"/>
                    <a:pt x="1040" y="2805"/>
                  </a:cubicBezTo>
                  <a:lnTo>
                    <a:pt x="2300" y="2805"/>
                  </a:lnTo>
                  <a:lnTo>
                    <a:pt x="3592" y="4097"/>
                  </a:lnTo>
                  <a:cubicBezTo>
                    <a:pt x="3672" y="4156"/>
                    <a:pt x="3764" y="4178"/>
                    <a:pt x="3853" y="4178"/>
                  </a:cubicBezTo>
                  <a:cubicBezTo>
                    <a:pt x="3905" y="4178"/>
                    <a:pt x="3955" y="4171"/>
                    <a:pt x="4001" y="4160"/>
                  </a:cubicBezTo>
                  <a:cubicBezTo>
                    <a:pt x="4127" y="4097"/>
                    <a:pt x="4190" y="3939"/>
                    <a:pt x="4190" y="3844"/>
                  </a:cubicBezTo>
                  <a:lnTo>
                    <a:pt x="4190" y="2742"/>
                  </a:lnTo>
                  <a:cubicBezTo>
                    <a:pt x="4600" y="2584"/>
                    <a:pt x="4915" y="2206"/>
                    <a:pt x="4915" y="1734"/>
                  </a:cubicBezTo>
                  <a:lnTo>
                    <a:pt x="4915" y="1072"/>
                  </a:lnTo>
                  <a:cubicBezTo>
                    <a:pt x="4915" y="473"/>
                    <a:pt x="4411" y="1"/>
                    <a:pt x="38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71"/>
            <p:cNvSpPr/>
            <p:nvPr/>
          </p:nvSpPr>
          <p:spPr>
            <a:xfrm>
              <a:off x="580725" y="3721900"/>
              <a:ext cx="141800" cy="192025"/>
            </a:xfrm>
            <a:custGeom>
              <a:avLst/>
              <a:gdLst/>
              <a:ahLst/>
              <a:cxnLst/>
              <a:rect l="l" t="t" r="r" b="b"/>
              <a:pathLst>
                <a:path w="5672" h="7681" extrusionOk="0">
                  <a:moveTo>
                    <a:pt x="3340" y="4506"/>
                  </a:moveTo>
                  <a:lnTo>
                    <a:pt x="3718" y="5577"/>
                  </a:lnTo>
                  <a:lnTo>
                    <a:pt x="1229" y="5577"/>
                  </a:lnTo>
                  <a:lnTo>
                    <a:pt x="1450" y="4600"/>
                  </a:lnTo>
                  <a:lnTo>
                    <a:pt x="1450" y="4506"/>
                  </a:lnTo>
                  <a:close/>
                  <a:moveTo>
                    <a:pt x="1450" y="1"/>
                  </a:moveTo>
                  <a:cubicBezTo>
                    <a:pt x="1135" y="1"/>
                    <a:pt x="883" y="221"/>
                    <a:pt x="788" y="505"/>
                  </a:cubicBezTo>
                  <a:lnTo>
                    <a:pt x="95" y="3624"/>
                  </a:lnTo>
                  <a:cubicBezTo>
                    <a:pt x="1" y="4096"/>
                    <a:pt x="316" y="4506"/>
                    <a:pt x="757" y="4506"/>
                  </a:cubicBezTo>
                  <a:lnTo>
                    <a:pt x="95" y="7247"/>
                  </a:lnTo>
                  <a:cubicBezTo>
                    <a:pt x="32" y="7436"/>
                    <a:pt x="158" y="7593"/>
                    <a:pt x="316" y="7656"/>
                  </a:cubicBezTo>
                  <a:cubicBezTo>
                    <a:pt x="350" y="7668"/>
                    <a:pt x="383" y="7673"/>
                    <a:pt x="415" y="7673"/>
                  </a:cubicBezTo>
                  <a:cubicBezTo>
                    <a:pt x="559" y="7673"/>
                    <a:pt x="679" y="7565"/>
                    <a:pt x="757" y="7436"/>
                  </a:cubicBezTo>
                  <a:lnTo>
                    <a:pt x="1040" y="6301"/>
                  </a:lnTo>
                  <a:lnTo>
                    <a:pt x="3939" y="6301"/>
                  </a:lnTo>
                  <a:lnTo>
                    <a:pt x="4254" y="7152"/>
                  </a:lnTo>
                  <a:cubicBezTo>
                    <a:pt x="4358" y="7492"/>
                    <a:pt x="4637" y="7680"/>
                    <a:pt x="4908" y="7680"/>
                  </a:cubicBezTo>
                  <a:cubicBezTo>
                    <a:pt x="4964" y="7680"/>
                    <a:pt x="5019" y="7672"/>
                    <a:pt x="5073" y="7656"/>
                  </a:cubicBezTo>
                  <a:cubicBezTo>
                    <a:pt x="5451" y="7593"/>
                    <a:pt x="5672" y="7184"/>
                    <a:pt x="5609" y="6837"/>
                  </a:cubicBezTo>
                  <a:lnTo>
                    <a:pt x="4569" y="3687"/>
                  </a:lnTo>
                  <a:cubicBezTo>
                    <a:pt x="4506" y="3372"/>
                    <a:pt x="4222" y="3183"/>
                    <a:pt x="3907" y="3183"/>
                  </a:cubicBezTo>
                  <a:lnTo>
                    <a:pt x="3183" y="3183"/>
                  </a:lnTo>
                  <a:cubicBezTo>
                    <a:pt x="2994" y="3183"/>
                    <a:pt x="2836" y="3025"/>
                    <a:pt x="2836" y="2836"/>
                  </a:cubicBezTo>
                  <a:cubicBezTo>
                    <a:pt x="2836" y="2615"/>
                    <a:pt x="2994" y="2458"/>
                    <a:pt x="3183" y="2458"/>
                  </a:cubicBezTo>
                  <a:lnTo>
                    <a:pt x="4222" y="2458"/>
                  </a:lnTo>
                  <a:cubicBezTo>
                    <a:pt x="4600" y="2458"/>
                    <a:pt x="4915" y="2143"/>
                    <a:pt x="4915" y="1765"/>
                  </a:cubicBezTo>
                  <a:cubicBezTo>
                    <a:pt x="4915" y="1355"/>
                    <a:pt x="4600" y="1040"/>
                    <a:pt x="4222" y="1040"/>
                  </a:cubicBezTo>
                  <a:lnTo>
                    <a:pt x="2332" y="1040"/>
                  </a:lnTo>
                  <a:lnTo>
                    <a:pt x="2080" y="379"/>
                  </a:lnTo>
                  <a:cubicBezTo>
                    <a:pt x="1985" y="158"/>
                    <a:pt x="1733" y="1"/>
                    <a:pt x="14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71"/>
            <p:cNvSpPr/>
            <p:nvPr/>
          </p:nvSpPr>
          <p:spPr>
            <a:xfrm>
              <a:off x="8004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09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07"/>
                    <a:pt x="442" y="2048"/>
                    <a:pt x="1009" y="2048"/>
                  </a:cubicBezTo>
                  <a:cubicBezTo>
                    <a:pt x="1576" y="2048"/>
                    <a:pt x="2048" y="1607"/>
                    <a:pt x="2048" y="1040"/>
                  </a:cubicBez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71"/>
            <p:cNvSpPr/>
            <p:nvPr/>
          </p:nvSpPr>
          <p:spPr>
            <a:xfrm>
              <a:off x="738250" y="3722700"/>
              <a:ext cx="141800" cy="192600"/>
            </a:xfrm>
            <a:custGeom>
              <a:avLst/>
              <a:gdLst/>
              <a:ahLst/>
              <a:cxnLst/>
              <a:rect l="l" t="t" r="r" b="b"/>
              <a:pathLst>
                <a:path w="5672" h="7704" extrusionOk="0">
                  <a:moveTo>
                    <a:pt x="4222" y="4474"/>
                  </a:moveTo>
                  <a:lnTo>
                    <a:pt x="4222" y="4568"/>
                  </a:lnTo>
                  <a:lnTo>
                    <a:pt x="4443" y="5545"/>
                  </a:lnTo>
                  <a:lnTo>
                    <a:pt x="1985" y="5545"/>
                  </a:lnTo>
                  <a:lnTo>
                    <a:pt x="2332" y="4474"/>
                  </a:lnTo>
                  <a:close/>
                  <a:moveTo>
                    <a:pt x="4222" y="0"/>
                  </a:moveTo>
                  <a:cubicBezTo>
                    <a:pt x="3939" y="0"/>
                    <a:pt x="3718" y="158"/>
                    <a:pt x="3592" y="378"/>
                  </a:cubicBezTo>
                  <a:lnTo>
                    <a:pt x="3340" y="1071"/>
                  </a:lnTo>
                  <a:lnTo>
                    <a:pt x="1450" y="1071"/>
                  </a:lnTo>
                  <a:cubicBezTo>
                    <a:pt x="1072" y="1071"/>
                    <a:pt x="757" y="1386"/>
                    <a:pt x="757" y="1764"/>
                  </a:cubicBezTo>
                  <a:cubicBezTo>
                    <a:pt x="757" y="2174"/>
                    <a:pt x="1072" y="2489"/>
                    <a:pt x="1450" y="2489"/>
                  </a:cubicBezTo>
                  <a:lnTo>
                    <a:pt x="2490" y="2489"/>
                  </a:lnTo>
                  <a:cubicBezTo>
                    <a:pt x="2679" y="2489"/>
                    <a:pt x="2836" y="2646"/>
                    <a:pt x="2836" y="2835"/>
                  </a:cubicBezTo>
                  <a:cubicBezTo>
                    <a:pt x="2836" y="3024"/>
                    <a:pt x="2679" y="3182"/>
                    <a:pt x="2490" y="3182"/>
                  </a:cubicBezTo>
                  <a:lnTo>
                    <a:pt x="1765" y="3182"/>
                  </a:lnTo>
                  <a:cubicBezTo>
                    <a:pt x="1450" y="3182"/>
                    <a:pt x="1198" y="3371"/>
                    <a:pt x="1103" y="3686"/>
                  </a:cubicBezTo>
                  <a:lnTo>
                    <a:pt x="95" y="6837"/>
                  </a:lnTo>
                  <a:cubicBezTo>
                    <a:pt x="1" y="7215"/>
                    <a:pt x="190" y="7593"/>
                    <a:pt x="599" y="7687"/>
                  </a:cubicBezTo>
                  <a:cubicBezTo>
                    <a:pt x="643" y="7696"/>
                    <a:pt x="690" y="7701"/>
                    <a:pt x="738" y="7701"/>
                  </a:cubicBezTo>
                  <a:cubicBezTo>
                    <a:pt x="1030" y="7701"/>
                    <a:pt x="1364" y="7531"/>
                    <a:pt x="1418" y="7152"/>
                  </a:cubicBezTo>
                  <a:lnTo>
                    <a:pt x="1733" y="6301"/>
                  </a:lnTo>
                  <a:lnTo>
                    <a:pt x="4632" y="6301"/>
                  </a:lnTo>
                  <a:lnTo>
                    <a:pt x="4915" y="7435"/>
                  </a:lnTo>
                  <a:cubicBezTo>
                    <a:pt x="4967" y="7591"/>
                    <a:pt x="5104" y="7704"/>
                    <a:pt x="5257" y="7704"/>
                  </a:cubicBezTo>
                  <a:cubicBezTo>
                    <a:pt x="5290" y="7704"/>
                    <a:pt x="5323" y="7698"/>
                    <a:pt x="5356" y="7687"/>
                  </a:cubicBezTo>
                  <a:cubicBezTo>
                    <a:pt x="5546" y="7624"/>
                    <a:pt x="5672" y="7435"/>
                    <a:pt x="5577" y="7246"/>
                  </a:cubicBezTo>
                  <a:lnTo>
                    <a:pt x="4915" y="4537"/>
                  </a:lnTo>
                  <a:cubicBezTo>
                    <a:pt x="5356" y="4474"/>
                    <a:pt x="5672" y="4064"/>
                    <a:pt x="5609" y="3623"/>
                  </a:cubicBezTo>
                  <a:lnTo>
                    <a:pt x="4884" y="504"/>
                  </a:lnTo>
                  <a:cubicBezTo>
                    <a:pt x="4821" y="189"/>
                    <a:pt x="4537" y="0"/>
                    <a:pt x="42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" name="Google Shape;1168;p71"/>
          <p:cNvGrpSpPr/>
          <p:nvPr/>
        </p:nvGrpSpPr>
        <p:grpSpPr>
          <a:xfrm>
            <a:off x="821309" y="4048770"/>
            <a:ext cx="424502" cy="424181"/>
            <a:chOff x="1310075" y="3980250"/>
            <a:chExt cx="297750" cy="297525"/>
          </a:xfrm>
        </p:grpSpPr>
        <p:sp>
          <p:nvSpPr>
            <p:cNvPr id="1169" name="Google Shape;1169;p71"/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71"/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71"/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71"/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7" name="Google Shape;1177;p71">
            <a:hlinkClick r:id="" action="ppaction://hlinkshowjump?jump=nextslide"/>
          </p:cNvPr>
          <p:cNvSpPr/>
          <p:nvPr/>
        </p:nvSpPr>
        <p:spPr>
          <a:xfrm>
            <a:off x="87501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8" name="Google Shape;1178;p71">
            <a:hlinkClick r:id="" action="ppaction://hlinkshowjump?jump=previousslide"/>
          </p:cNvPr>
          <p:cNvSpPr/>
          <p:nvPr/>
        </p:nvSpPr>
        <p:spPr>
          <a:xfrm flipH="1">
            <a:off x="8179477" y="167264"/>
            <a:ext cx="79401" cy="145386"/>
          </a:xfrm>
          <a:custGeom>
            <a:avLst/>
            <a:gdLst/>
            <a:ahLst/>
            <a:cxnLst/>
            <a:rect l="l" t="t" r="r" b="b"/>
            <a:pathLst>
              <a:path w="113836" h="208438" extrusionOk="0">
                <a:moveTo>
                  <a:pt x="8884" y="0"/>
                </a:moveTo>
                <a:cubicBezTo>
                  <a:pt x="6787" y="0"/>
                  <a:pt x="4694" y="818"/>
                  <a:pt x="3121" y="2450"/>
                </a:cubicBezTo>
                <a:cubicBezTo>
                  <a:pt x="113" y="5570"/>
                  <a:pt x="113" y="10495"/>
                  <a:pt x="3121" y="13615"/>
                </a:cubicBezTo>
                <a:lnTo>
                  <a:pt x="93685" y="104179"/>
                </a:lnTo>
                <a:lnTo>
                  <a:pt x="3121" y="194744"/>
                </a:lnTo>
                <a:cubicBezTo>
                  <a:pt x="0" y="197864"/>
                  <a:pt x="0" y="202939"/>
                  <a:pt x="3121" y="206097"/>
                </a:cubicBezTo>
                <a:cubicBezTo>
                  <a:pt x="4681" y="207658"/>
                  <a:pt x="6739" y="208438"/>
                  <a:pt x="8798" y="208438"/>
                </a:cubicBezTo>
                <a:cubicBezTo>
                  <a:pt x="10856" y="208438"/>
                  <a:pt x="12914" y="207658"/>
                  <a:pt x="14474" y="206097"/>
                </a:cubicBezTo>
                <a:lnTo>
                  <a:pt x="110715" y="109856"/>
                </a:lnTo>
                <a:cubicBezTo>
                  <a:pt x="113836" y="106698"/>
                  <a:pt x="113836" y="101623"/>
                  <a:pt x="110715" y="98503"/>
                </a:cubicBezTo>
                <a:lnTo>
                  <a:pt x="14474" y="2262"/>
                </a:lnTo>
                <a:cubicBezTo>
                  <a:pt x="12910" y="753"/>
                  <a:pt x="10895" y="0"/>
                  <a:pt x="8884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ust-Based Marketing Theory XL by Slidesgo">
  <a:themeElements>
    <a:clrScheme name="Simple Light">
      <a:dk1>
        <a:srgbClr val="65B4C7"/>
      </a:dk1>
      <a:lt1>
        <a:srgbClr val="1F1E1B"/>
      </a:lt1>
      <a:dk2>
        <a:srgbClr val="F2E3D4"/>
      </a:dk2>
      <a:lt2>
        <a:srgbClr val="8BC5A7"/>
      </a:lt2>
      <a:accent1>
        <a:srgbClr val="FFB224"/>
      </a:accent1>
      <a:accent2>
        <a:srgbClr val="D67097"/>
      </a:accent2>
      <a:accent3>
        <a:srgbClr val="EC833C"/>
      </a:accent3>
      <a:accent4>
        <a:srgbClr val="8AB856"/>
      </a:accent4>
      <a:accent5>
        <a:srgbClr val="FFFFFF"/>
      </a:accent5>
      <a:accent6>
        <a:srgbClr val="FFFFFF"/>
      </a:accent6>
      <a:hlink>
        <a:srgbClr val="1F1E1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1561</Words>
  <Application>Microsoft Office PowerPoint</Application>
  <PresentationFormat>Prikaz na zaslonu (16:9)</PresentationFormat>
  <Paragraphs>209</Paragraphs>
  <Slides>48</Slides>
  <Notes>41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48</vt:i4>
      </vt:variant>
    </vt:vector>
  </HeadingPairs>
  <TitlesOfParts>
    <vt:vector size="55" baseType="lpstr">
      <vt:lpstr>Montserrat</vt:lpstr>
      <vt:lpstr>Poppins</vt:lpstr>
      <vt:lpstr>Arial</vt:lpstr>
      <vt:lpstr>Krona One</vt:lpstr>
      <vt:lpstr>Times New Roman</vt:lpstr>
      <vt:lpstr>ITC Franklin Gothic</vt:lpstr>
      <vt:lpstr>Trust-Based Marketing Theory XL by Slidesgo</vt:lpstr>
      <vt:lpstr>Uvodna razmatranja o marketingu</vt:lpstr>
      <vt:lpstr>Stopiranje marketinga radi uštede novca je poput zaustavljanja sata da bi se uštedilo vrijeme. – Henry Ford</vt:lpstr>
      <vt:lpstr>Potrošači ne kupuju proizvode. Kupuju prednosti tih proizvoda. – David Agilvy</vt:lpstr>
      <vt:lpstr>Sadržaj</vt:lpstr>
      <vt:lpstr>Pojmovno određenje marketinga</vt:lpstr>
      <vt:lpstr>Razmisli…</vt:lpstr>
      <vt:lpstr>PowerPoint prezentacija</vt:lpstr>
      <vt:lpstr>Za uspjeh poslovne organizacije potrebni su zadovoljni potrošači.</vt:lpstr>
      <vt:lpstr>Što je marketing?</vt:lpstr>
      <vt:lpstr>Da bi potrošač postao vjeran, mora biti…</vt:lpstr>
      <vt:lpstr>Zadatak</vt:lpstr>
      <vt:lpstr>Poslovne koncepcije</vt:lpstr>
      <vt:lpstr>Poslovna koncepcija je…</vt:lpstr>
      <vt:lpstr>Koncepcija proizvodnje</vt:lpstr>
      <vt:lpstr>Koncepcija proizvoda</vt:lpstr>
      <vt:lpstr>Koncepcija prodaje</vt:lpstr>
      <vt:lpstr>Koncepcija društvenog marketinga</vt:lpstr>
      <vt:lpstr>Sastavnice holističkog marketinga</vt:lpstr>
      <vt:lpstr>Zadatak</vt:lpstr>
      <vt:lpstr>Elementi marketinškog spleta</vt:lpstr>
      <vt:lpstr>Ciljano tržište</vt:lpstr>
      <vt:lpstr>Elementi marketinškog spleta</vt:lpstr>
      <vt:lpstr>Odluke o elementima marketinškog spleta</vt:lpstr>
      <vt:lpstr>Marketinški splet usluga</vt:lpstr>
      <vt:lpstr>Zadatak</vt:lpstr>
      <vt:lpstr>Oblici suvremenog marketinga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Zadatak</vt:lpstr>
      <vt:lpstr>Marketinški proces</vt:lpstr>
      <vt:lpstr>Marketinški proces su…</vt:lpstr>
      <vt:lpstr>Elementi marketinškog procesa</vt:lpstr>
      <vt:lpstr>PowerPoint prezentacija</vt:lpstr>
      <vt:lpstr>Zadatak</vt:lpstr>
      <vt:lpstr>Ponavljanje</vt:lpstr>
      <vt:lpstr>Izvori</vt:lpstr>
      <vt:lpstr>Izvori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Tanja Oremuš</cp:lastModifiedBy>
  <cp:revision>1</cp:revision>
  <dcterms:modified xsi:type="dcterms:W3CDTF">2024-08-07T20:46:54Z</dcterms:modified>
</cp:coreProperties>
</file>