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8CBA440-7683-432C-9CCB-41EE118EB1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B8F0E9C-3526-4B1C-9FF2-5C84CF600F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97EEAEA-5B1C-4958-BCF6-522F42A95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A8B1B8D-1ADF-4E89-AC74-5182B4F58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24C1724-9506-435C-B549-69C786EE2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291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B74CE8-59DD-4595-A860-80D142F41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82EEA7C-8FD6-4B97-AFD4-BC5B05DA7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338CB8E-CDD2-4470-971C-32C1D9A0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50271A29-9877-4C46-9B76-480CECE3A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84EA038-7493-4CD0-B71E-57006A6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92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EFECFDDF-A3EB-41F4-B7BD-51ACF348B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FA80EE7F-7F57-4269-A2F5-EA263A048D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CAE79E0-372B-4238-80BB-7A4DE6FAB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173E7D6-E930-41DB-9930-5B1FFCE6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F83B2AC-E510-47AF-8720-69B33026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9828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88ABD0B-F6D9-44C4-B076-5ED1626D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DC584AF-77C9-4F91-B275-720E5278D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A0E757F-0FA7-4B74-ACDC-E60F449CB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51A798A-C848-4C6C-9A17-2869AA759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C71C14C-08ED-40F6-9661-4EDAB726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227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381C245-6786-4B26-BA8A-C4AB3608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EFA41C4-5B66-42B6-9ACD-3B2EC358A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708A7BB-E14F-445D-88B2-63B87DC2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B57C49A-CEBB-466D-A821-6BEE60803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5DA691D-3650-444B-AF1D-CC2656C3E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401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AA05270-BB8D-4206-87DF-238718110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7127869-BF71-4D11-AB69-FB99A10CD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DD2A000F-985C-4AB8-A6B7-659E7B2C2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600CE741-BFD8-4821-9EDF-06C79E676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3BFBB37-17E4-45EA-9E98-A9AA9C8D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0BF0CE99-0AE7-4FAF-ADAA-67C9D6E5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79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5CF834E-32A0-4DF3-A872-F408BFD3B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AB6D990-D787-4050-A4BE-EAB87021F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4C8C573-8DFC-42E3-9636-D42A29590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427283A7-4145-4633-979E-519E7669E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8D05D71-FABB-4C36-96DF-07AF60A25A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B8717FC7-91CB-47C2-9BA8-35F8790F4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46239E3B-9AB4-497A-A0D1-52C7617A0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7C029FFD-33AB-42A8-8FB7-CF1E93489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5267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4B191BC-ADAF-454F-8B49-7D85BEEEC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E6F4E51B-C71E-46CE-8E4B-43EBFBE35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91B15B1C-6ED9-4DDD-9DC1-847C7B771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825B226A-AEC8-440A-B4A1-4D726FEDD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119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27C59480-E8B7-445F-8C62-B8C857069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DD2A8DDC-BE8E-4682-8D8F-E1F055A8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6354593C-B1D2-467D-9D45-3CA6ED4F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066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FEEE501-F19C-4BB1-BF5A-DE922D14A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7A3AFF6-7388-43DE-A21D-31FA5EB3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C288E2D-3282-4496-A59E-8043711A9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3D0B461E-C5B5-4D58-9E2C-CD604A9E1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A2DB299-B95C-40A6-ABE6-4672F4C14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DB97DB1-40D7-49A9-8598-992EEED2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34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362277A-A0B4-438F-9E0A-2B1CE26A3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FAA72566-6D50-4F6B-8E17-99591B7D8E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B5F7DF3A-B275-4E3A-A66F-A8E4176B8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D8D6B372-93CB-4DC9-B074-9DD45BDB0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0A68F03-18CA-4F86-9792-E84D32947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A4EFEBB-F0C9-45EC-9200-9A92C2B0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390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FBCEBEC7-365F-41DA-B54A-C04C4288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D8A001F9-82C5-4AF0-BD13-4C76F6275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AEAD7A3-5364-4C6A-8B06-F3D22CEE9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AA823-91AB-44E1-AF82-BBFC3B23CACD}" type="datetimeFigureOut">
              <a:rPr lang="hr-HR" smtClean="0"/>
              <a:t>7.9.2024.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AB290CA-0E27-409C-B443-59AF787B3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177D58E-BD62-4B00-B873-7E9D227EC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A2661-3D4A-4808-B127-C1E5058C097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576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6DF3FE9-5C37-4CE9-8630-1906486122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MINERALI I STIJENE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1915B44-0622-4535-8347-4861232C70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Šimun Nejašmić, mag </a:t>
            </a:r>
            <a:r>
              <a:rPr lang="hr-HR" dirty="0" err="1"/>
              <a:t>geog</a:t>
            </a: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0816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24C8909-B6A7-40AC-B362-8746C91E9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UVOD, VRSTE STIJENA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BD5B3B2-9018-40D1-9656-6477E3006A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/>
              <a:t>Stijene – nakupine jednog ili više materijala u različitim omjerima</a:t>
            </a:r>
          </a:p>
          <a:p>
            <a:r>
              <a:rPr lang="hr-HR" dirty="0"/>
              <a:t>Vrste stijena PREMA POSTANKU: </a:t>
            </a:r>
          </a:p>
          <a:p>
            <a:r>
              <a:rPr lang="hr-HR" dirty="0"/>
              <a:t>A) MAGMATSKE (VULKANSKE)</a:t>
            </a:r>
          </a:p>
          <a:p>
            <a:r>
              <a:rPr lang="hr-HR" dirty="0"/>
              <a:t>B) SEDIMENTNE (TALOŽNE)</a:t>
            </a:r>
          </a:p>
          <a:p>
            <a:r>
              <a:rPr lang="hr-HR" dirty="0"/>
              <a:t>C) METAMORFNE (PREOBRAŽENE) 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7D01D64E-CA59-4F02-9175-4D6142E29A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825625"/>
            <a:ext cx="2466975" cy="184785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F7F5A62C-8075-430E-AA6C-FABE8A795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775" y="1825625"/>
            <a:ext cx="2466975" cy="184785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239AED9E-1D09-4FF8-A9FA-FC73005B3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673475"/>
            <a:ext cx="2628901" cy="210502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CE022246-B2C3-4D67-BC31-C9399965A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8701" y="3673475"/>
            <a:ext cx="2305049" cy="217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8A18FB3-123C-4EB4-94BB-7DDD669C0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MAGMATSKE STIJENE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881EBE3-41C3-4826-9294-49B3AA8328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/>
              <a:t>Nastale KRISTALIZACIJOM (HLAĐENJEM) MAGME ILI LAVE</a:t>
            </a:r>
          </a:p>
          <a:p>
            <a:r>
              <a:rPr lang="hr-HR" dirty="0"/>
              <a:t>INTRUZIVNE: kristalizacija u Zemljinoj unutrašnjosti</a:t>
            </a:r>
          </a:p>
          <a:p>
            <a:r>
              <a:rPr lang="hr-HR" dirty="0"/>
              <a:t>EFUZIVNE: kristalizacija na Zemljinoj površini</a:t>
            </a:r>
          </a:p>
          <a:p>
            <a:r>
              <a:rPr lang="hr-HR" dirty="0"/>
              <a:t>Podjela prema kiselosti: </a:t>
            </a:r>
          </a:p>
          <a:p>
            <a:r>
              <a:rPr lang="hr-HR" dirty="0"/>
              <a:t>Kisele, neutralne, bazične, </a:t>
            </a:r>
            <a:r>
              <a:rPr lang="hr-HR" dirty="0" err="1"/>
              <a:t>ultrabazične</a:t>
            </a:r>
            <a:r>
              <a:rPr lang="hr-HR" dirty="0"/>
              <a:t> </a:t>
            </a:r>
          </a:p>
          <a:p>
            <a:endParaRPr lang="hr-HR" dirty="0"/>
          </a:p>
          <a:p>
            <a:endParaRPr lang="hr-HR" dirty="0"/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AD3E9F2E-1C42-4B6D-B037-FABCEEB17D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1779" y="1685925"/>
            <a:ext cx="3553796" cy="230505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D0F0DC8D-1DD6-434C-B544-36CCAABBC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779" y="3990975"/>
            <a:ext cx="3553796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1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9420214-18D5-4D1F-B3D1-0B9AA673C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SEDIMENTNE  STIJENE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07F7508-9CFC-467C-93F8-9026AFBDDA7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/>
              <a:t>Nastaju taloženjem organskih materijala ili ulomaka drugih stijena</a:t>
            </a:r>
          </a:p>
          <a:p>
            <a:r>
              <a:rPr lang="hr-HR" dirty="0"/>
              <a:t>Stvorena naslaga – SEDIMENT</a:t>
            </a:r>
          </a:p>
          <a:p>
            <a:r>
              <a:rPr lang="hr-HR" dirty="0"/>
              <a:t>Proces nastanka sedimenta – </a:t>
            </a:r>
          </a:p>
          <a:p>
            <a:pPr marL="0" indent="0">
              <a:buNone/>
            </a:pPr>
            <a:r>
              <a:rPr lang="hr-HR" dirty="0"/>
              <a:t>   DIJAGENEZA</a:t>
            </a:r>
          </a:p>
          <a:p>
            <a:pPr marL="0" indent="0">
              <a:buNone/>
            </a:pPr>
            <a:r>
              <a:rPr lang="hr-HR" dirty="0"/>
              <a:t> - Prema procesu oblikovanja dijele se na: </a:t>
            </a:r>
            <a:r>
              <a:rPr lang="hr-HR" dirty="0" err="1"/>
              <a:t>klastične</a:t>
            </a:r>
            <a:r>
              <a:rPr lang="hr-HR" dirty="0"/>
              <a:t>, kemijske i biogene 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1B71EEE0-ADCD-4B34-A293-9F7EEF06FA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24600" y="1845470"/>
            <a:ext cx="3819525" cy="2012156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5B3A14B0-0458-430D-9B9B-C18D03A9C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549" y="3857625"/>
            <a:ext cx="3829051" cy="215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4A547D7-73DF-42EB-AF0E-E8EA6A3EB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SEDIMENTNE STIJENE – MEHANIZAM POSTANKA 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2A21218-87E6-4337-95E0-CA68E7963B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/>
              <a:t>KLASTIČNE: ulomci drugih stijena: prapor (les)</a:t>
            </a:r>
          </a:p>
          <a:p>
            <a:r>
              <a:rPr lang="hr-HR" dirty="0"/>
              <a:t>KEMIJSKE: kristalizacija i izlučivanje iz zasićene otopine</a:t>
            </a:r>
          </a:p>
          <a:p>
            <a:r>
              <a:rPr lang="hr-HR" dirty="0"/>
              <a:t>BIOGENE: stvrdnjavanje (petrifikacija) uginulih biljnih i životinjskih organizama….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FB6D1AEF-F836-4869-86D3-D1E8281CFC4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85696" y="1825625"/>
            <a:ext cx="2447925" cy="186690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922B099F-4662-4090-AFFE-8CD1EA5AE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646" y="3692525"/>
            <a:ext cx="2466975" cy="184785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F84D326F-C042-476E-B0DF-4A5D42B14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3621" y="300037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6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5836654-4F7B-4CE5-8D05-BE368F82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METAMORFNE (PREOBRAŽENE) STIJENE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3359EAD-597E-41B2-938A-70C4F5A1DAB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r-HR" dirty="0"/>
              <a:t>Nastale preobrazbom </a:t>
            </a:r>
            <a:r>
              <a:rPr lang="hr-HR" dirty="0" err="1"/>
              <a:t>magmatskih</a:t>
            </a:r>
            <a:r>
              <a:rPr lang="hr-HR" dirty="0"/>
              <a:t>, sedimentnih ili starijih preobraženih stijena pod uvjetima visoke temperature i tlaka </a:t>
            </a:r>
          </a:p>
          <a:p>
            <a:r>
              <a:rPr lang="hr-HR" dirty="0"/>
              <a:t>Mramor</a:t>
            </a:r>
          </a:p>
          <a:p>
            <a:r>
              <a:rPr lang="hr-HR" dirty="0"/>
              <a:t>Zeleni škriljevac – Medvednica 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32CFA2C7-7A47-478D-9B07-BB2E8BE99C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48425" y="1685925"/>
            <a:ext cx="4695825" cy="2085975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A632999F-FB82-4366-A764-3058808BA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5" y="3771899"/>
            <a:ext cx="47625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F6CEC-31E7-4982-8A88-7FD1CD77F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2062163"/>
            <a:ext cx="10515600" cy="2654300"/>
          </a:xfrm>
        </p:spPr>
        <p:txBody>
          <a:bodyPr>
            <a:normAutofit/>
          </a:bodyPr>
          <a:lstStyle/>
          <a:p>
            <a:pPr algn="ctr"/>
            <a:r>
              <a:rPr lang="hr-HR" sz="6000" dirty="0"/>
              <a:t>ZAHVALJUJEM NA PAŽNJI!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02A3749-9E64-4D7C-9C82-95C1D5E6F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25" y="6302375"/>
            <a:ext cx="10515600" cy="4351338"/>
          </a:xfrm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07365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176</Words>
  <Application>Microsoft Office PowerPoint</Application>
  <PresentationFormat>Široki zaslon</PresentationFormat>
  <Paragraphs>29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sustava Office</vt:lpstr>
      <vt:lpstr>MINERALI I STIJENE</vt:lpstr>
      <vt:lpstr>UVOD, VRSTE STIJENA </vt:lpstr>
      <vt:lpstr>MAGMATSKE STIJENE </vt:lpstr>
      <vt:lpstr>SEDIMENTNE  STIJENE </vt:lpstr>
      <vt:lpstr>SEDIMENTNE STIJENE – MEHANIZAM POSTANKA </vt:lpstr>
      <vt:lpstr>METAMORFNE (PREOBRAŽENE) STIJENE</vt:lpstr>
      <vt:lpstr>ZAHVALJUJEM NA PAŽNJI!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MINERALI I STIJENE</dc:title>
  <dc:creator>Šimun Nejašmić</dc:creator>
  <cp:lastModifiedBy>Šimun Nejašmić</cp:lastModifiedBy>
  <cp:revision>11</cp:revision>
  <dcterms:created xsi:type="dcterms:W3CDTF">2024-09-07T16:47:40Z</dcterms:created>
  <dcterms:modified xsi:type="dcterms:W3CDTF">2024-09-07T18:36:55Z</dcterms:modified>
</cp:coreProperties>
</file>