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2" r:id="rId2"/>
    <p:sldId id="264" r:id="rId3"/>
    <p:sldId id="316" r:id="rId4"/>
    <p:sldId id="302" r:id="rId5"/>
    <p:sldId id="301" r:id="rId6"/>
    <p:sldId id="303" r:id="rId7"/>
    <p:sldId id="304" r:id="rId8"/>
    <p:sldId id="306" r:id="rId9"/>
    <p:sldId id="305" r:id="rId10"/>
    <p:sldId id="310" r:id="rId11"/>
    <p:sldId id="309" r:id="rId12"/>
    <p:sldId id="312" r:id="rId13"/>
    <p:sldId id="311" r:id="rId14"/>
    <p:sldId id="308" r:id="rId15"/>
    <p:sldId id="307" r:id="rId16"/>
    <p:sldId id="314" r:id="rId17"/>
    <p:sldId id="317" r:id="rId18"/>
    <p:sldId id="313" r:id="rId19"/>
    <p:sldId id="315" r:id="rId20"/>
    <p:sldId id="299" r:id="rId21"/>
  </p:sldIdLst>
  <p:sldSz cx="12192000" cy="6858000"/>
  <p:notesSz cx="6858000" cy="9144000"/>
  <p:defaultTextStyle>
    <a:defPPr>
      <a:defRPr lang="en-H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F1"/>
    <a:srgbClr val="006081"/>
    <a:srgbClr val="008BAA"/>
    <a:srgbClr val="FCAF17"/>
    <a:srgbClr val="4D4D4F"/>
    <a:srgbClr val="E60041"/>
    <a:srgbClr val="2B7B98"/>
    <a:srgbClr val="39454F"/>
    <a:srgbClr val="E0835D"/>
    <a:srgbClr val="C066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A6F9D4-0E44-291C-6F4F-6FBC0597F9BB}" v="191" dt="2024-08-29T09:28:18.170"/>
    <p1510:client id="{575B5D1F-9F0A-B241-7A84-64B189C779EB}" v="8" dt="2024-08-30T16:15:38.711"/>
    <p1510:client id="{FDEE1178-8ECC-DD36-FC15-E592B6BA8F91}" v="62" dt="2024-08-30T16:27:58.8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a Matijević" userId="95dde9591542697b" providerId="Windows Live" clId="Web-{07A6F9D4-0E44-291C-6F4F-6FBC0597F9BB}"/>
    <pc:docChg chg="addSld modSld sldOrd">
      <pc:chgData name="Luka Matijević" userId="95dde9591542697b" providerId="Windows Live" clId="Web-{07A6F9D4-0E44-291C-6F4F-6FBC0597F9BB}" dt="2024-08-29T09:28:18.170" v="181" actId="20577"/>
      <pc:docMkLst>
        <pc:docMk/>
      </pc:docMkLst>
      <pc:sldChg chg="modSp add ord replId">
        <pc:chgData name="Luka Matijević" userId="95dde9591542697b" providerId="Windows Live" clId="Web-{07A6F9D4-0E44-291C-6F4F-6FBC0597F9BB}" dt="2024-08-29T09:18:21.053" v="88" actId="20577"/>
        <pc:sldMkLst>
          <pc:docMk/>
          <pc:sldMk cId="2761729006" sldId="316"/>
        </pc:sldMkLst>
        <pc:spChg chg="mod">
          <ac:chgData name="Luka Matijević" userId="95dde9591542697b" providerId="Windows Live" clId="Web-{07A6F9D4-0E44-291C-6F4F-6FBC0597F9BB}" dt="2024-08-29T09:16:17.501" v="12" actId="20577"/>
          <ac:spMkLst>
            <pc:docMk/>
            <pc:sldMk cId="2761729006" sldId="316"/>
            <ac:spMk id="2" creationId="{50E26EAD-6E58-A041-919E-EEA9577E4CA7}"/>
          </ac:spMkLst>
        </pc:spChg>
        <pc:spChg chg="mod">
          <ac:chgData name="Luka Matijević" userId="95dde9591542697b" providerId="Windows Live" clId="Web-{07A6F9D4-0E44-291C-6F4F-6FBC0597F9BB}" dt="2024-08-29T09:18:21.053" v="88" actId="20577"/>
          <ac:spMkLst>
            <pc:docMk/>
            <pc:sldMk cId="2761729006" sldId="316"/>
            <ac:spMk id="3" creationId="{B15E7237-EB84-834A-A0F8-D86158AAE4DE}"/>
          </ac:spMkLst>
        </pc:spChg>
      </pc:sldChg>
      <pc:sldChg chg="modSp add ord replId">
        <pc:chgData name="Luka Matijević" userId="95dde9591542697b" providerId="Windows Live" clId="Web-{07A6F9D4-0E44-291C-6F4F-6FBC0597F9BB}" dt="2024-08-29T09:28:18.170" v="181" actId="20577"/>
        <pc:sldMkLst>
          <pc:docMk/>
          <pc:sldMk cId="2634112097" sldId="317"/>
        </pc:sldMkLst>
        <pc:spChg chg="mod">
          <ac:chgData name="Luka Matijević" userId="95dde9591542697b" providerId="Windows Live" clId="Web-{07A6F9D4-0E44-291C-6F4F-6FBC0597F9BB}" dt="2024-08-29T09:19:58.931" v="106" actId="20577"/>
          <ac:spMkLst>
            <pc:docMk/>
            <pc:sldMk cId="2634112097" sldId="317"/>
            <ac:spMk id="2" creationId="{50E26EAD-6E58-A041-919E-EEA9577E4CA7}"/>
          </ac:spMkLst>
        </pc:spChg>
        <pc:spChg chg="mod">
          <ac:chgData name="Luka Matijević" userId="95dde9591542697b" providerId="Windows Live" clId="Web-{07A6F9D4-0E44-291C-6F4F-6FBC0597F9BB}" dt="2024-08-29T09:28:18.170" v="181" actId="20577"/>
          <ac:spMkLst>
            <pc:docMk/>
            <pc:sldMk cId="2634112097" sldId="317"/>
            <ac:spMk id="3" creationId="{B15E7237-EB84-834A-A0F8-D86158AAE4DE}"/>
          </ac:spMkLst>
        </pc:spChg>
      </pc:sldChg>
    </pc:docChg>
  </pc:docChgLst>
  <pc:docChgLst>
    <pc:chgData name="Luka Matijević" userId="95dde9591542697b" providerId="Windows Live" clId="Web-{FDEE1178-8ECC-DD36-FC15-E592B6BA8F91}"/>
    <pc:docChg chg="addSld delSld modSld">
      <pc:chgData name="Luka Matijević" userId="95dde9591542697b" providerId="Windows Live" clId="Web-{FDEE1178-8ECC-DD36-FC15-E592B6BA8F91}" dt="2024-08-30T16:27:58.892" v="60"/>
      <pc:docMkLst>
        <pc:docMk/>
      </pc:docMkLst>
      <pc:sldChg chg="add del">
        <pc:chgData name="Luka Matijević" userId="95dde9591542697b" providerId="Windows Live" clId="Web-{FDEE1178-8ECC-DD36-FC15-E592B6BA8F91}" dt="2024-08-30T16:27:58.861" v="46"/>
        <pc:sldMkLst>
          <pc:docMk/>
          <pc:sldMk cId="2468180853" sldId="272"/>
        </pc:sldMkLst>
      </pc:sldChg>
      <pc:sldChg chg="add del">
        <pc:chgData name="Luka Matijević" userId="95dde9591542697b" providerId="Windows Live" clId="Web-{FDEE1178-8ECC-DD36-FC15-E592B6BA8F91}" dt="2024-08-30T16:27:58.876" v="55"/>
        <pc:sldMkLst>
          <pc:docMk/>
          <pc:sldMk cId="3123353659" sldId="275"/>
        </pc:sldMkLst>
      </pc:sldChg>
      <pc:sldChg chg="add del">
        <pc:chgData name="Luka Matijević" userId="95dde9591542697b" providerId="Windows Live" clId="Web-{FDEE1178-8ECC-DD36-FC15-E592B6BA8F91}" dt="2024-08-30T16:27:58.876" v="53"/>
        <pc:sldMkLst>
          <pc:docMk/>
          <pc:sldMk cId="92984502" sldId="276"/>
        </pc:sldMkLst>
      </pc:sldChg>
      <pc:sldChg chg="add del">
        <pc:chgData name="Luka Matijević" userId="95dde9591542697b" providerId="Windows Live" clId="Web-{FDEE1178-8ECC-DD36-FC15-E592B6BA8F91}" dt="2024-08-30T16:27:58.876" v="51"/>
        <pc:sldMkLst>
          <pc:docMk/>
          <pc:sldMk cId="273729725" sldId="277"/>
        </pc:sldMkLst>
      </pc:sldChg>
      <pc:sldChg chg="add del">
        <pc:chgData name="Luka Matijević" userId="95dde9591542697b" providerId="Windows Live" clId="Web-{FDEE1178-8ECC-DD36-FC15-E592B6BA8F91}" dt="2024-08-30T16:27:58.876" v="54"/>
        <pc:sldMkLst>
          <pc:docMk/>
          <pc:sldMk cId="1743718915" sldId="279"/>
        </pc:sldMkLst>
      </pc:sldChg>
      <pc:sldChg chg="add del">
        <pc:chgData name="Luka Matijević" userId="95dde9591542697b" providerId="Windows Live" clId="Web-{FDEE1178-8ECC-DD36-FC15-E592B6BA8F91}" dt="2024-08-30T16:27:58.876" v="52"/>
        <pc:sldMkLst>
          <pc:docMk/>
          <pc:sldMk cId="966649107" sldId="281"/>
        </pc:sldMkLst>
      </pc:sldChg>
      <pc:sldChg chg="add del">
        <pc:chgData name="Luka Matijević" userId="95dde9591542697b" providerId="Windows Live" clId="Web-{FDEE1178-8ECC-DD36-FC15-E592B6BA8F91}" dt="2024-08-30T16:27:58.876" v="50"/>
        <pc:sldMkLst>
          <pc:docMk/>
          <pc:sldMk cId="583513169" sldId="282"/>
        </pc:sldMkLst>
      </pc:sldChg>
      <pc:sldChg chg="add del">
        <pc:chgData name="Luka Matijević" userId="95dde9591542697b" providerId="Windows Live" clId="Web-{FDEE1178-8ECC-DD36-FC15-E592B6BA8F91}" dt="2024-08-30T16:27:58.876" v="49"/>
        <pc:sldMkLst>
          <pc:docMk/>
          <pc:sldMk cId="1295099780" sldId="283"/>
        </pc:sldMkLst>
      </pc:sldChg>
      <pc:sldChg chg="add del">
        <pc:chgData name="Luka Matijević" userId="95dde9591542697b" providerId="Windows Live" clId="Web-{FDEE1178-8ECC-DD36-FC15-E592B6BA8F91}" dt="2024-08-30T16:27:58.892" v="59"/>
        <pc:sldMkLst>
          <pc:docMk/>
          <pc:sldMk cId="4171986617" sldId="291"/>
        </pc:sldMkLst>
      </pc:sldChg>
      <pc:sldChg chg="add del">
        <pc:chgData name="Luka Matijević" userId="95dde9591542697b" providerId="Windows Live" clId="Web-{FDEE1178-8ECC-DD36-FC15-E592B6BA8F91}" dt="2024-08-30T16:27:58.892" v="60"/>
        <pc:sldMkLst>
          <pc:docMk/>
          <pc:sldMk cId="4116329045" sldId="292"/>
        </pc:sldMkLst>
      </pc:sldChg>
      <pc:sldChg chg="add del">
        <pc:chgData name="Luka Matijević" userId="95dde9591542697b" providerId="Windows Live" clId="Web-{FDEE1178-8ECC-DD36-FC15-E592B6BA8F91}" dt="2024-08-30T16:27:58.876" v="58"/>
        <pc:sldMkLst>
          <pc:docMk/>
          <pc:sldMk cId="3348514405" sldId="293"/>
        </pc:sldMkLst>
      </pc:sldChg>
      <pc:sldChg chg="add del">
        <pc:chgData name="Luka Matijević" userId="95dde9591542697b" providerId="Windows Live" clId="Web-{FDEE1178-8ECC-DD36-FC15-E592B6BA8F91}" dt="2024-08-30T16:27:58.876" v="57"/>
        <pc:sldMkLst>
          <pc:docMk/>
          <pc:sldMk cId="2172805174" sldId="294"/>
        </pc:sldMkLst>
      </pc:sldChg>
      <pc:sldChg chg="add del">
        <pc:chgData name="Luka Matijević" userId="95dde9591542697b" providerId="Windows Live" clId="Web-{FDEE1178-8ECC-DD36-FC15-E592B6BA8F91}" dt="2024-08-30T16:27:58.876" v="56"/>
        <pc:sldMkLst>
          <pc:docMk/>
          <pc:sldMk cId="2591018524" sldId="295"/>
        </pc:sldMkLst>
      </pc:sldChg>
      <pc:sldChg chg="add del">
        <pc:chgData name="Luka Matijević" userId="95dde9591542697b" providerId="Windows Live" clId="Web-{FDEE1178-8ECC-DD36-FC15-E592B6BA8F91}" dt="2024-08-30T16:27:58.861" v="48"/>
        <pc:sldMkLst>
          <pc:docMk/>
          <pc:sldMk cId="2886768800" sldId="296"/>
        </pc:sldMkLst>
      </pc:sldChg>
      <pc:sldChg chg="add del">
        <pc:chgData name="Luka Matijević" userId="95dde9591542697b" providerId="Windows Live" clId="Web-{FDEE1178-8ECC-DD36-FC15-E592B6BA8F91}" dt="2024-08-30T16:27:58.861" v="47"/>
        <pc:sldMkLst>
          <pc:docMk/>
          <pc:sldMk cId="1052878882" sldId="297"/>
        </pc:sldMkLst>
      </pc:sldChg>
      <pc:sldChg chg="add del">
        <pc:chgData name="Luka Matijević" userId="95dde9591542697b" providerId="Windows Live" clId="Web-{FDEE1178-8ECC-DD36-FC15-E592B6BA8F91}" dt="2024-08-30T16:27:50.657" v="28"/>
        <pc:sldMkLst>
          <pc:docMk/>
          <pc:sldMk cId="2598435973" sldId="299"/>
        </pc:sldMkLst>
      </pc:sldChg>
      <pc:sldChg chg="add del">
        <pc:chgData name="Luka Matijević" userId="95dde9591542697b" providerId="Windows Live" clId="Web-{FDEE1178-8ECC-DD36-FC15-E592B6BA8F91}" dt="2024-08-30T16:27:58.861" v="45"/>
        <pc:sldMkLst>
          <pc:docMk/>
          <pc:sldMk cId="1958175537" sldId="300"/>
        </pc:sldMkLst>
      </pc:sldChg>
      <pc:sldChg chg="add del">
        <pc:chgData name="Luka Matijević" userId="95dde9591542697b" providerId="Windows Live" clId="Web-{FDEE1178-8ECC-DD36-FC15-E592B6BA8F91}" dt="2024-08-30T16:27:50.329" v="26"/>
        <pc:sldMkLst>
          <pc:docMk/>
          <pc:sldMk cId="491281469" sldId="313"/>
        </pc:sldMkLst>
      </pc:sldChg>
      <pc:sldChg chg="add del">
        <pc:chgData name="Luka Matijević" userId="95dde9591542697b" providerId="Windows Live" clId="Web-{FDEE1178-8ECC-DD36-FC15-E592B6BA8F91}" dt="2024-08-30T16:27:50.486" v="27"/>
        <pc:sldMkLst>
          <pc:docMk/>
          <pc:sldMk cId="614694798" sldId="315"/>
        </pc:sldMkLst>
      </pc:sldChg>
      <pc:sldChg chg="modSp">
        <pc:chgData name="Luka Matijević" userId="95dde9591542697b" providerId="Windows Live" clId="Web-{FDEE1178-8ECC-DD36-FC15-E592B6BA8F91}" dt="2024-08-30T16:27:33.172" v="4" actId="20577"/>
        <pc:sldMkLst>
          <pc:docMk/>
          <pc:sldMk cId="2761729006" sldId="316"/>
        </pc:sldMkLst>
        <pc:spChg chg="mod">
          <ac:chgData name="Luka Matijević" userId="95dde9591542697b" providerId="Windows Live" clId="Web-{FDEE1178-8ECC-DD36-FC15-E592B6BA8F91}" dt="2024-08-30T16:27:33.172" v="4" actId="20577"/>
          <ac:spMkLst>
            <pc:docMk/>
            <pc:sldMk cId="2761729006" sldId="316"/>
            <ac:spMk id="3" creationId="{B15E7237-EB84-834A-A0F8-D86158AAE4DE}"/>
          </ac:spMkLst>
        </pc:spChg>
      </pc:sldChg>
      <pc:sldChg chg="add del">
        <pc:chgData name="Luka Matijević" userId="95dde9591542697b" providerId="Windows Live" clId="Web-{FDEE1178-8ECC-DD36-FC15-E592B6BA8F91}" dt="2024-08-30T16:27:50.282" v="25"/>
        <pc:sldMkLst>
          <pc:docMk/>
          <pc:sldMk cId="2634112097" sldId="317"/>
        </pc:sldMkLst>
      </pc:sldChg>
    </pc:docChg>
  </pc:docChgLst>
  <pc:docChgLst>
    <pc:chgData name="Luka Matijević" userId="95dde9591542697b" providerId="Windows Live" clId="Web-{575B5D1F-9F0A-B241-7A84-64B189C779EB}"/>
    <pc:docChg chg="modSld sldOrd">
      <pc:chgData name="Luka Matijević" userId="95dde9591542697b" providerId="Windows Live" clId="Web-{575B5D1F-9F0A-B241-7A84-64B189C779EB}" dt="2024-08-30T16:15:38.711" v="6"/>
      <pc:docMkLst>
        <pc:docMk/>
      </pc:docMkLst>
      <pc:sldChg chg="ord">
        <pc:chgData name="Luka Matijević" userId="95dde9591542697b" providerId="Windows Live" clId="Web-{575B5D1F-9F0A-B241-7A84-64B189C779EB}" dt="2024-08-30T16:15:33.758" v="3"/>
        <pc:sldMkLst>
          <pc:docMk/>
          <pc:sldMk cId="2586945516" sldId="309"/>
        </pc:sldMkLst>
      </pc:sldChg>
      <pc:sldChg chg="ord">
        <pc:chgData name="Luka Matijević" userId="95dde9591542697b" providerId="Windows Live" clId="Web-{575B5D1F-9F0A-B241-7A84-64B189C779EB}" dt="2024-08-30T16:15:33.758" v="4"/>
        <pc:sldMkLst>
          <pc:docMk/>
          <pc:sldMk cId="663212428" sldId="310"/>
        </pc:sldMkLst>
      </pc:sldChg>
      <pc:sldChg chg="ord">
        <pc:chgData name="Luka Matijević" userId="95dde9591542697b" providerId="Windows Live" clId="Web-{575B5D1F-9F0A-B241-7A84-64B189C779EB}" dt="2024-08-30T16:15:38.711" v="5"/>
        <pc:sldMkLst>
          <pc:docMk/>
          <pc:sldMk cId="740383998" sldId="311"/>
        </pc:sldMkLst>
      </pc:sldChg>
      <pc:sldChg chg="ord">
        <pc:chgData name="Luka Matijević" userId="95dde9591542697b" providerId="Windows Live" clId="Web-{575B5D1F-9F0A-B241-7A84-64B189C779EB}" dt="2024-08-30T16:15:38.711" v="6"/>
        <pc:sldMkLst>
          <pc:docMk/>
          <pc:sldMk cId="3468445424" sldId="312"/>
        </pc:sldMkLst>
      </pc:sldChg>
      <pc:sldChg chg="modSp">
        <pc:chgData name="Luka Matijević" userId="95dde9591542697b" providerId="Windows Live" clId="Web-{575B5D1F-9F0A-B241-7A84-64B189C779EB}" dt="2024-08-30T16:15:23.101" v="2" actId="20577"/>
        <pc:sldMkLst>
          <pc:docMk/>
          <pc:sldMk cId="2761729006" sldId="316"/>
        </pc:sldMkLst>
        <pc:spChg chg="mod">
          <ac:chgData name="Luka Matijević" userId="95dde9591542697b" providerId="Windows Live" clId="Web-{575B5D1F-9F0A-B241-7A84-64B189C779EB}" dt="2024-08-30T16:15:23.101" v="2" actId="20577"/>
          <ac:spMkLst>
            <pc:docMk/>
            <pc:sldMk cId="2761729006" sldId="316"/>
            <ac:spMk id="3" creationId="{B15E7237-EB84-834A-A0F8-D86158AAE4DE}"/>
          </ac:spMkLst>
        </pc:spChg>
      </pc:sldChg>
    </pc:docChg>
  </pc:docChgLst>
  <pc:docChgLst>
    <pc:chgData name="Luka Matijević" userId="95dde9591542697b" providerId="Windows Live" clId="Web-{1CEAFDD1-AD85-844C-4A9D-8E781B14BC29}"/>
    <pc:docChg chg="addSld delSld modSld sldOrd">
      <pc:chgData name="Luka Matijević" userId="95dde9591542697b" providerId="Windows Live" clId="Web-{1CEAFDD1-AD85-844C-4A9D-8E781B14BC29}" dt="2024-08-26T14:39:20.280" v="641" actId="20577"/>
      <pc:docMkLst>
        <pc:docMk/>
      </pc:docMkLst>
      <pc:sldChg chg="modSp">
        <pc:chgData name="Luka Matijević" userId="95dde9591542697b" providerId="Windows Live" clId="Web-{1CEAFDD1-AD85-844C-4A9D-8E781B14BC29}" dt="2024-08-26T14:35:44.585" v="609" actId="20577"/>
        <pc:sldMkLst>
          <pc:docMk/>
          <pc:sldMk cId="3812088453" sldId="262"/>
        </pc:sldMkLst>
        <pc:spChg chg="mod">
          <ac:chgData name="Luka Matijević" userId="95dde9591542697b" providerId="Windows Live" clId="Web-{1CEAFDD1-AD85-844C-4A9D-8E781B14BC29}" dt="2024-08-26T14:35:11.178" v="600" actId="20577"/>
          <ac:spMkLst>
            <pc:docMk/>
            <pc:sldMk cId="3812088453" sldId="262"/>
            <ac:spMk id="2" creationId="{22060956-D2AC-1D4D-A1B9-6D037291EAC6}"/>
          </ac:spMkLst>
        </pc:spChg>
        <pc:spChg chg="mod">
          <ac:chgData name="Luka Matijević" userId="95dde9591542697b" providerId="Windows Live" clId="Web-{1CEAFDD1-AD85-844C-4A9D-8E781B14BC29}" dt="2024-08-26T14:35:22.225" v="603" actId="20577"/>
          <ac:spMkLst>
            <pc:docMk/>
            <pc:sldMk cId="3812088453" sldId="262"/>
            <ac:spMk id="3" creationId="{805AD06D-3AFE-A046-94B2-191D30830508}"/>
          </ac:spMkLst>
        </pc:spChg>
        <pc:spChg chg="mod">
          <ac:chgData name="Luka Matijević" userId="95dde9591542697b" providerId="Windows Live" clId="Web-{1CEAFDD1-AD85-844C-4A9D-8E781B14BC29}" dt="2024-08-26T14:35:29.631" v="605" actId="20577"/>
          <ac:spMkLst>
            <pc:docMk/>
            <pc:sldMk cId="3812088453" sldId="262"/>
            <ac:spMk id="4" creationId="{0852D631-7577-974A-BB7B-FE6125F42B36}"/>
          </ac:spMkLst>
        </pc:spChg>
        <pc:spChg chg="mod">
          <ac:chgData name="Luka Matijević" userId="95dde9591542697b" providerId="Windows Live" clId="Web-{1CEAFDD1-AD85-844C-4A9D-8E781B14BC29}" dt="2024-08-26T14:35:39.491" v="608" actId="20577"/>
          <ac:spMkLst>
            <pc:docMk/>
            <pc:sldMk cId="3812088453" sldId="262"/>
            <ac:spMk id="5" creationId="{D0165D39-E10B-B64C-8A36-4C28F859CADD}"/>
          </ac:spMkLst>
        </pc:spChg>
        <pc:spChg chg="mod">
          <ac:chgData name="Luka Matijević" userId="95dde9591542697b" providerId="Windows Live" clId="Web-{1CEAFDD1-AD85-844C-4A9D-8E781B14BC29}" dt="2024-08-26T14:35:44.585" v="609" actId="20577"/>
          <ac:spMkLst>
            <pc:docMk/>
            <pc:sldMk cId="3812088453" sldId="262"/>
            <ac:spMk id="6" creationId="{C09DC72F-B5E9-0442-ACE7-D27B30DDAE7A}"/>
          </ac:spMkLst>
        </pc:spChg>
      </pc:sldChg>
      <pc:sldChg chg="modSp">
        <pc:chgData name="Luka Matijević" userId="95dde9591542697b" providerId="Windows Live" clId="Web-{1CEAFDD1-AD85-844C-4A9D-8E781B14BC29}" dt="2024-08-26T14:35:56.289" v="611" actId="20577"/>
        <pc:sldMkLst>
          <pc:docMk/>
          <pc:sldMk cId="3572993206" sldId="264"/>
        </pc:sldMkLst>
        <pc:spChg chg="mod">
          <ac:chgData name="Luka Matijević" userId="95dde9591542697b" providerId="Windows Live" clId="Web-{1CEAFDD1-AD85-844C-4A9D-8E781B14BC29}" dt="2024-08-26T14:35:51.007" v="610" actId="20577"/>
          <ac:spMkLst>
            <pc:docMk/>
            <pc:sldMk cId="3572993206" sldId="264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5:56.289" v="611" actId="20577"/>
          <ac:spMkLst>
            <pc:docMk/>
            <pc:sldMk cId="3572993206" sldId="264"/>
            <ac:spMk id="3" creationId="{B39E2C77-3033-304F-AECF-A781344A665D}"/>
          </ac:spMkLst>
        </pc:spChg>
      </pc:sldChg>
      <pc:sldChg chg="modSp ord">
        <pc:chgData name="Luka Matijević" userId="95dde9591542697b" providerId="Windows Live" clId="Web-{1CEAFDD1-AD85-844C-4A9D-8E781B14BC29}" dt="2024-08-26T14:39:20.280" v="641" actId="20577"/>
        <pc:sldMkLst>
          <pc:docMk/>
          <pc:sldMk cId="2598435973" sldId="299"/>
        </pc:sldMkLst>
        <pc:spChg chg="mod">
          <ac:chgData name="Luka Matijević" userId="95dde9591542697b" providerId="Windows Live" clId="Web-{1CEAFDD1-AD85-844C-4A9D-8E781B14BC29}" dt="2024-08-26T14:39:20.280" v="641" actId="20577"/>
          <ac:spMkLst>
            <pc:docMk/>
            <pc:sldMk cId="2598435973" sldId="299"/>
            <ac:spMk id="2" creationId="{EFE4913B-C4CC-6A42-B2CB-96C17576661B}"/>
          </ac:spMkLst>
        </pc:spChg>
      </pc:sldChg>
      <pc:sldChg chg="add replId">
        <pc:chgData name="Luka Matijević" userId="95dde9591542697b" providerId="Windows Live" clId="Web-{1CEAFDD1-AD85-844C-4A9D-8E781B14BC29}" dt="2024-08-26T14:16:50.433" v="150"/>
        <pc:sldMkLst>
          <pc:docMk/>
          <pc:sldMk cId="1958175537" sldId="300"/>
        </pc:sldMkLst>
      </pc:sldChg>
      <pc:sldChg chg="modSp add ord replId">
        <pc:chgData name="Luka Matijević" userId="95dde9591542697b" providerId="Windows Live" clId="Web-{1CEAFDD1-AD85-844C-4A9D-8E781B14BC29}" dt="2024-08-26T14:17:15.059" v="178" actId="20577"/>
        <pc:sldMkLst>
          <pc:docMk/>
          <pc:sldMk cId="3390322442" sldId="301"/>
        </pc:sldMkLst>
        <pc:spChg chg="mod">
          <ac:chgData name="Luka Matijević" userId="95dde9591542697b" providerId="Windows Live" clId="Web-{1CEAFDD1-AD85-844C-4A9D-8E781B14BC29}" dt="2024-08-26T14:17:15.059" v="178" actId="20577"/>
          <ac:spMkLst>
            <pc:docMk/>
            <pc:sldMk cId="3390322442" sldId="301"/>
            <ac:spMk id="2" creationId="{5366F93A-FEE0-134F-BE31-9037093D0BF1}"/>
          </ac:spMkLst>
        </pc:spChg>
      </pc:sldChg>
      <pc:sldChg chg="modSp add del replId">
        <pc:chgData name="Luka Matijević" userId="95dde9591542697b" providerId="Windows Live" clId="Web-{1CEAFDD1-AD85-844C-4A9D-8E781B14BC29}" dt="2024-08-26T14:36:24.649" v="617" actId="20577"/>
        <pc:sldMkLst>
          <pc:docMk/>
          <pc:sldMk cId="370986772" sldId="302"/>
        </pc:sldMkLst>
        <pc:spChg chg="mod">
          <ac:chgData name="Luka Matijević" userId="95dde9591542697b" providerId="Windows Live" clId="Web-{1CEAFDD1-AD85-844C-4A9D-8E781B14BC29}" dt="2024-08-26T14:36:19.633" v="616" actId="20577"/>
          <ac:spMkLst>
            <pc:docMk/>
            <pc:sldMk cId="370986772" sldId="302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6:24.649" v="617" actId="20577"/>
          <ac:spMkLst>
            <pc:docMk/>
            <pc:sldMk cId="370986772" sldId="302"/>
            <ac:spMk id="3" creationId="{B39E2C77-3033-304F-AECF-A781344A665D}"/>
          </ac:spMkLst>
        </pc:spChg>
      </pc:sldChg>
      <pc:sldChg chg="modSp add ord replId">
        <pc:chgData name="Luka Matijević" userId="95dde9591542697b" providerId="Windows Live" clId="Web-{1CEAFDD1-AD85-844C-4A9D-8E781B14BC29}" dt="2024-08-26T14:37:11.776" v="619" actId="20577"/>
        <pc:sldMkLst>
          <pc:docMk/>
          <pc:sldMk cId="830033301" sldId="303"/>
        </pc:sldMkLst>
        <pc:spChg chg="mod">
          <ac:chgData name="Luka Matijević" userId="95dde9591542697b" providerId="Windows Live" clId="Web-{1CEAFDD1-AD85-844C-4A9D-8E781B14BC29}" dt="2024-08-26T14:37:06.510" v="618" actId="20577"/>
          <ac:spMkLst>
            <pc:docMk/>
            <pc:sldMk cId="830033301" sldId="303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7:11.776" v="619" actId="20577"/>
          <ac:spMkLst>
            <pc:docMk/>
            <pc:sldMk cId="830033301" sldId="303"/>
            <ac:spMk id="3" creationId="{B39E2C77-3033-304F-AECF-A781344A665D}"/>
          </ac:spMkLst>
        </pc:spChg>
      </pc:sldChg>
      <pc:sldChg chg="add ord replId">
        <pc:chgData name="Luka Matijević" userId="95dde9591542697b" providerId="Windows Live" clId="Web-{1CEAFDD1-AD85-844C-4A9D-8E781B14BC29}" dt="2024-08-26T14:19:54.784" v="376"/>
        <pc:sldMkLst>
          <pc:docMk/>
          <pc:sldMk cId="207934315" sldId="304"/>
        </pc:sldMkLst>
      </pc:sldChg>
      <pc:sldChg chg="add replId">
        <pc:chgData name="Luka Matijević" userId="95dde9591542697b" providerId="Windows Live" clId="Web-{1CEAFDD1-AD85-844C-4A9D-8E781B14BC29}" dt="2024-08-26T14:19:57.940" v="377"/>
        <pc:sldMkLst>
          <pc:docMk/>
          <pc:sldMk cId="1790935510" sldId="305"/>
        </pc:sldMkLst>
      </pc:sldChg>
      <pc:sldChg chg="modSp add replId">
        <pc:chgData name="Luka Matijević" userId="95dde9591542697b" providerId="Windows Live" clId="Web-{1CEAFDD1-AD85-844C-4A9D-8E781B14BC29}" dt="2024-08-26T14:37:36.199" v="625" actId="20577"/>
        <pc:sldMkLst>
          <pc:docMk/>
          <pc:sldMk cId="2061630240" sldId="306"/>
        </pc:sldMkLst>
        <pc:spChg chg="mod">
          <ac:chgData name="Luka Matijević" userId="95dde9591542697b" providerId="Windows Live" clId="Web-{1CEAFDD1-AD85-844C-4A9D-8E781B14BC29}" dt="2024-08-26T14:37:32.823" v="624" actId="20577"/>
          <ac:spMkLst>
            <pc:docMk/>
            <pc:sldMk cId="2061630240" sldId="306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7:36.199" v="625" actId="20577"/>
          <ac:spMkLst>
            <pc:docMk/>
            <pc:sldMk cId="2061630240" sldId="306"/>
            <ac:spMk id="3" creationId="{B39E2C77-3033-304F-AECF-A781344A665D}"/>
          </ac:spMkLst>
        </pc:spChg>
      </pc:sldChg>
      <pc:sldChg chg="add replId">
        <pc:chgData name="Luka Matijević" userId="95dde9591542697b" providerId="Windows Live" clId="Web-{1CEAFDD1-AD85-844C-4A9D-8E781B14BC29}" dt="2024-08-26T14:20:17.879" v="394"/>
        <pc:sldMkLst>
          <pc:docMk/>
          <pc:sldMk cId="4007303846" sldId="307"/>
        </pc:sldMkLst>
      </pc:sldChg>
      <pc:sldChg chg="modSp add replId">
        <pc:chgData name="Luka Matijević" userId="95dde9591542697b" providerId="Windows Live" clId="Web-{1CEAFDD1-AD85-844C-4A9D-8E781B14BC29}" dt="2024-08-26T14:38:07.684" v="627" actId="20577"/>
        <pc:sldMkLst>
          <pc:docMk/>
          <pc:sldMk cId="226346518" sldId="308"/>
        </pc:sldMkLst>
        <pc:spChg chg="mod">
          <ac:chgData name="Luka Matijević" userId="95dde9591542697b" providerId="Windows Live" clId="Web-{1CEAFDD1-AD85-844C-4A9D-8E781B14BC29}" dt="2024-08-26T14:38:02.621" v="626" actId="20577"/>
          <ac:spMkLst>
            <pc:docMk/>
            <pc:sldMk cId="226346518" sldId="308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8:07.684" v="627" actId="20577"/>
          <ac:spMkLst>
            <pc:docMk/>
            <pc:sldMk cId="226346518" sldId="308"/>
            <ac:spMk id="3" creationId="{B39E2C77-3033-304F-AECF-A781344A665D}"/>
          </ac:spMkLst>
        </pc:spChg>
      </pc:sldChg>
      <pc:sldChg chg="add replId">
        <pc:chgData name="Luka Matijević" userId="95dde9591542697b" providerId="Windows Live" clId="Web-{1CEAFDD1-AD85-844C-4A9D-8E781B14BC29}" dt="2024-08-26T14:20:32.551" v="402"/>
        <pc:sldMkLst>
          <pc:docMk/>
          <pc:sldMk cId="2586945516" sldId="309"/>
        </pc:sldMkLst>
      </pc:sldChg>
      <pc:sldChg chg="modSp add replId">
        <pc:chgData name="Luka Matijević" userId="95dde9591542697b" providerId="Windows Live" clId="Web-{1CEAFDD1-AD85-844C-4A9D-8E781B14BC29}" dt="2024-08-26T14:38:28.169" v="633" actId="20577"/>
        <pc:sldMkLst>
          <pc:docMk/>
          <pc:sldMk cId="663212428" sldId="310"/>
        </pc:sldMkLst>
        <pc:spChg chg="mod">
          <ac:chgData name="Luka Matijević" userId="95dde9591542697b" providerId="Windows Live" clId="Web-{1CEAFDD1-AD85-844C-4A9D-8E781B14BC29}" dt="2024-08-26T14:38:24.841" v="632" actId="20577"/>
          <ac:spMkLst>
            <pc:docMk/>
            <pc:sldMk cId="663212428" sldId="310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8:28.169" v="633" actId="20577"/>
          <ac:spMkLst>
            <pc:docMk/>
            <pc:sldMk cId="663212428" sldId="310"/>
            <ac:spMk id="3" creationId="{B39E2C77-3033-304F-AECF-A781344A665D}"/>
          </ac:spMkLst>
        </pc:spChg>
      </pc:sldChg>
      <pc:sldChg chg="add replId">
        <pc:chgData name="Luka Matijević" userId="95dde9591542697b" providerId="Windows Live" clId="Web-{1CEAFDD1-AD85-844C-4A9D-8E781B14BC29}" dt="2024-08-26T14:20:51.708" v="408"/>
        <pc:sldMkLst>
          <pc:docMk/>
          <pc:sldMk cId="740383998" sldId="311"/>
        </pc:sldMkLst>
      </pc:sldChg>
      <pc:sldChg chg="modSp add replId">
        <pc:chgData name="Luka Matijević" userId="95dde9591542697b" providerId="Windows Live" clId="Web-{1CEAFDD1-AD85-844C-4A9D-8E781B14BC29}" dt="2024-08-26T14:38:42.392" v="635" actId="20577"/>
        <pc:sldMkLst>
          <pc:docMk/>
          <pc:sldMk cId="3468445424" sldId="312"/>
        </pc:sldMkLst>
        <pc:spChg chg="mod">
          <ac:chgData name="Luka Matijević" userId="95dde9591542697b" providerId="Windows Live" clId="Web-{1CEAFDD1-AD85-844C-4A9D-8E781B14BC29}" dt="2024-08-26T14:38:35.982" v="634" actId="20577"/>
          <ac:spMkLst>
            <pc:docMk/>
            <pc:sldMk cId="3468445424" sldId="312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8:42.392" v="635" actId="20577"/>
          <ac:spMkLst>
            <pc:docMk/>
            <pc:sldMk cId="3468445424" sldId="312"/>
            <ac:spMk id="3" creationId="{B39E2C77-3033-304F-AECF-A781344A665D}"/>
          </ac:spMkLst>
        </pc:spChg>
      </pc:sldChg>
      <pc:sldChg chg="add replId">
        <pc:chgData name="Luka Matijević" userId="95dde9591542697b" providerId="Windows Live" clId="Web-{1CEAFDD1-AD85-844C-4A9D-8E781B14BC29}" dt="2024-08-26T14:21:09.693" v="417"/>
        <pc:sldMkLst>
          <pc:docMk/>
          <pc:sldMk cId="491281469" sldId="313"/>
        </pc:sldMkLst>
      </pc:sldChg>
      <pc:sldChg chg="modSp add replId">
        <pc:chgData name="Luka Matijević" userId="95dde9591542697b" providerId="Windows Live" clId="Web-{1CEAFDD1-AD85-844C-4A9D-8E781B14BC29}" dt="2024-08-26T14:38:58.514" v="638" actId="20577"/>
        <pc:sldMkLst>
          <pc:docMk/>
          <pc:sldMk cId="1822331182" sldId="314"/>
        </pc:sldMkLst>
        <pc:spChg chg="mod">
          <ac:chgData name="Luka Matijević" userId="95dde9591542697b" providerId="Windows Live" clId="Web-{1CEAFDD1-AD85-844C-4A9D-8E781B14BC29}" dt="2024-08-26T14:38:52.501" v="636" actId="20577"/>
          <ac:spMkLst>
            <pc:docMk/>
            <pc:sldMk cId="1822331182" sldId="314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8:58.514" v="638" actId="20577"/>
          <ac:spMkLst>
            <pc:docMk/>
            <pc:sldMk cId="1822331182" sldId="314"/>
            <ac:spMk id="3" creationId="{B39E2C77-3033-304F-AECF-A781344A665D}"/>
          </ac:spMkLst>
        </pc:spChg>
      </pc:sldChg>
      <pc:sldChg chg="modSp add ord replId">
        <pc:chgData name="Luka Matijević" userId="95dde9591542697b" providerId="Windows Live" clId="Web-{1CEAFDD1-AD85-844C-4A9D-8E781B14BC29}" dt="2024-08-26T14:39:12.124" v="640" actId="20577"/>
        <pc:sldMkLst>
          <pc:docMk/>
          <pc:sldMk cId="614694798" sldId="315"/>
        </pc:sldMkLst>
        <pc:spChg chg="mod">
          <ac:chgData name="Luka Matijević" userId="95dde9591542697b" providerId="Windows Live" clId="Web-{1CEAFDD1-AD85-844C-4A9D-8E781B14BC29}" dt="2024-08-26T14:39:05.608" v="639" actId="20577"/>
          <ac:spMkLst>
            <pc:docMk/>
            <pc:sldMk cId="614694798" sldId="315"/>
            <ac:spMk id="2" creationId="{E4AD524D-9805-AB44-901F-166B6B6102FB}"/>
          </ac:spMkLst>
        </pc:spChg>
        <pc:spChg chg="mod">
          <ac:chgData name="Luka Matijević" userId="95dde9591542697b" providerId="Windows Live" clId="Web-{1CEAFDD1-AD85-844C-4A9D-8E781B14BC29}" dt="2024-08-26T14:39:12.124" v="640" actId="20577"/>
          <ac:spMkLst>
            <pc:docMk/>
            <pc:sldMk cId="614694798" sldId="315"/>
            <ac:spMk id="3" creationId="{B39E2C77-3033-304F-AECF-A781344A665D}"/>
          </ac:spMkLst>
        </pc:spChg>
      </pc:sldChg>
    </pc:docChg>
  </pc:docChgLst>
  <pc:docChgLst>
    <pc:chgData name="Luka Matijević" userId="95dde9591542697b" providerId="Windows Live" clId="Web-{8B4D3AE3-5546-9603-9C49-E188330163D7}"/>
    <pc:docChg chg="modSld">
      <pc:chgData name="Luka Matijević" userId="95dde9591542697b" providerId="Windows Live" clId="Web-{8B4D3AE3-5546-9603-9C49-E188330163D7}" dt="2024-08-26T14:14:37.936" v="23" actId="20577"/>
      <pc:docMkLst>
        <pc:docMk/>
      </pc:docMkLst>
      <pc:sldChg chg="modSp">
        <pc:chgData name="Luka Matijević" userId="95dde9591542697b" providerId="Windows Live" clId="Web-{8B4D3AE3-5546-9603-9C49-E188330163D7}" dt="2024-08-26T14:14:37.936" v="23" actId="20577"/>
        <pc:sldMkLst>
          <pc:docMk/>
          <pc:sldMk cId="3812088453" sldId="262"/>
        </pc:sldMkLst>
        <pc:spChg chg="mod">
          <ac:chgData name="Luka Matijević" userId="95dde9591542697b" providerId="Windows Live" clId="Web-{8B4D3AE3-5546-9603-9C49-E188330163D7}" dt="2024-08-26T14:14:28.873" v="20" actId="20577"/>
          <ac:spMkLst>
            <pc:docMk/>
            <pc:sldMk cId="3812088453" sldId="262"/>
            <ac:spMk id="2" creationId="{22060956-D2AC-1D4D-A1B9-6D037291EAC6}"/>
          </ac:spMkLst>
        </pc:spChg>
        <pc:spChg chg="mod">
          <ac:chgData name="Luka Matijević" userId="95dde9591542697b" providerId="Windows Live" clId="Web-{8B4D3AE3-5546-9603-9C49-E188330163D7}" dt="2024-08-26T14:14:37.936" v="23" actId="20577"/>
          <ac:spMkLst>
            <pc:docMk/>
            <pc:sldMk cId="3812088453" sldId="262"/>
            <ac:spMk id="3" creationId="{805AD06D-3AFE-A046-94B2-191D3083050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606DB2-0C70-5E49-A70A-B35D84E966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1CFF2-EEBB-F940-AF08-24E405C9574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D77B3-3A68-7C45-9184-6A4E2A0D3BA3}" type="datetimeFigureOut">
              <a:rPr lang="en-HR" smtClean="0"/>
              <a:t>08/30/2024</a:t>
            </a:fld>
            <a:endParaRPr lang="en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647DD3-E55E-3D45-8592-A1FCCA8A25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765A0-3F0A-5F42-B2FF-5B0DBDA03B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F3C3E-68DB-5A40-8293-67D946F46C41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2984170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8EC8F-9719-CB42-961E-3EFE414B4C80}" type="datetimeFigureOut">
              <a:rPr lang="en-HR" smtClean="0"/>
              <a:t>08/30/2024</a:t>
            </a:fld>
            <a:endParaRPr lang="en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672E2-EE53-D14E-B594-340503607B2B}" type="slidenum">
              <a:rPr lang="en-HR" smtClean="0"/>
              <a:t>‹#›</a:t>
            </a:fld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95678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EBB47C-47D2-1849-B3BE-5ACD516D6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09CFF6-660A-7746-925C-5D7C015515B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1386627"/>
            <a:ext cx="9829800" cy="2208075"/>
          </a:xfrm>
        </p:spPr>
        <p:txBody>
          <a:bodyPr anchor="b"/>
          <a:lstStyle>
            <a:lvl1pPr algn="l"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Naslov</a:t>
            </a:r>
            <a:r>
              <a:rPr lang="en-GB"/>
              <a:t> </a:t>
            </a:r>
            <a:r>
              <a:rPr lang="en-GB" err="1"/>
              <a:t>prezentacije</a:t>
            </a:r>
            <a:endParaRPr lang="en-H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077D-4627-DC4A-83E2-C5847A51D6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637882"/>
            <a:ext cx="9829800" cy="94599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err="1"/>
              <a:t>Podnaslov</a:t>
            </a:r>
            <a:r>
              <a:rPr lang="en-GB"/>
              <a:t> </a:t>
            </a:r>
            <a:r>
              <a:rPr lang="en-GB" err="1"/>
              <a:t>prezentacije</a:t>
            </a:r>
            <a:endParaRPr lang="en-GB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B7A1ED1-BF0D-4F4F-9BC1-553776FF1C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5005874"/>
            <a:ext cx="9829800" cy="307574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/>
              <a:t>Ime predavača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EE166FF1-5F0C-1246-AF4B-4572840405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356627"/>
            <a:ext cx="9829800" cy="30757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/>
              <a:t>Titula predavača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92ED8C85-AE43-764E-8B31-9AD156F07B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5707379"/>
            <a:ext cx="9829800" cy="30757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/>
              <a:t>Datum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EC91F3-17D2-FB4C-8FB1-12FBE564CF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3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buletti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D4A564-C9CB-2541-ADE0-AF6FDEE719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56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tekst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100000"/>
              </a:lnSpc>
              <a:spcBef>
                <a:spcPts val="111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Tx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Tx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Tx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100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939FF-0DDA-724A-99AE-37184C193E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20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desno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1681566"/>
            <a:ext cx="4375103" cy="351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472698"/>
            <a:ext cx="5353334" cy="5912604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err="1"/>
              <a:t>Tekst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308F5A-36AC-254A-8E29-B6560B35A8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09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desno 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1681566"/>
            <a:ext cx="4375103" cy="351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472698"/>
            <a:ext cx="5353334" cy="5912604"/>
          </a:xfrm>
          <a:prstGeom prst="rect">
            <a:avLst/>
          </a:prstGeom>
          <a:noFill/>
        </p:spPr>
        <p:txBody>
          <a:bodyPr anchor="ctr"/>
          <a:lstStyle>
            <a:lvl1pPr marL="3429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8F1D3B-4BAB-0843-ABB5-6A5133B933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832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_tekst-buletti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71967-C759-6B40-926B-4C9F6BE2C439}"/>
              </a:ext>
            </a:extLst>
          </p:cNvPr>
          <p:cNvSpPr/>
          <p:nvPr userDrawn="1"/>
        </p:nvSpPr>
        <p:spPr>
          <a:xfrm>
            <a:off x="5353334" y="0"/>
            <a:ext cx="68386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5353334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6" y="472698"/>
            <a:ext cx="4375103" cy="95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D9CAD08-D73E-7545-87F9-60CAF1DF4B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0" y="1771972"/>
            <a:ext cx="5353334" cy="4613330"/>
          </a:xfrm>
          <a:prstGeom prst="rect">
            <a:avLst/>
          </a:prstGeom>
          <a:noFill/>
        </p:spPr>
        <p:txBody>
          <a:bodyPr/>
          <a:lstStyle>
            <a:lvl1pPr marL="3429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39454F"/>
              </a:buClr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rgbClr val="39454F"/>
              </a:buClr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DABDA55-985C-BB4B-936E-AC34C072CA89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75866" y="1771972"/>
            <a:ext cx="4375103" cy="4613330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err="1"/>
              <a:t>Tekst</a:t>
            </a: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2016D1-8AB3-6B49-BDB6-477FAEDB2E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11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jelazni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</p:spPr>
      </p:pic>
      <p:sp>
        <p:nvSpPr>
          <p:cNvPr id="3" name="Title Placeholder 5">
            <a:extLst>
              <a:ext uri="{FF2B5EF4-FFF2-40B4-BE49-F238E27FC236}">
                <a16:creationId xmlns:a16="http://schemas.microsoft.com/office/drawing/2014/main" id="{886500BD-595E-2B49-911D-2F91412084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2849548" y="2188764"/>
            <a:ext cx="6041789" cy="95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A6993D-791D-EA46-9FD5-199901C6AF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82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tablica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5" name="Table Placeholder 11">
            <a:extLst>
              <a:ext uri="{FF2B5EF4-FFF2-40B4-BE49-F238E27FC236}">
                <a16:creationId xmlns:a16="http://schemas.microsoft.com/office/drawing/2014/main" id="{35BA5B30-61A7-1D45-9A63-D3BA3F5F0C5A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475865" y="1658937"/>
            <a:ext cx="11011568" cy="4267729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tablicu</a:t>
            </a:r>
            <a:endParaRPr lang="en-GB" noProof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6C3F3E-2473-A448-941F-9F9DAA801D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858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graf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7" name="Chart Placeholder 2">
            <a:extLst>
              <a:ext uri="{FF2B5EF4-FFF2-40B4-BE49-F238E27FC236}">
                <a16:creationId xmlns:a16="http://schemas.microsoft.com/office/drawing/2014/main" id="{7987B913-D13F-8642-8654-79B8111C17D2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5864" y="1658937"/>
            <a:ext cx="11011569" cy="4267728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1200" b="0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graf</a:t>
            </a:r>
            <a:endParaRPr lang="en-GB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A44830-3F69-E840-BE4A-01610530F5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437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gore-sadržaj dol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50724D4-E6D1-7044-9FC8-1EE24343EA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6121867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D164C82-7833-BA4E-8A41-B10189DC5B0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75864" y="1658937"/>
            <a:ext cx="11011569" cy="4267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Kliknuti</a:t>
            </a:r>
            <a:r>
              <a:rPr lang="en-US"/>
              <a:t> za </a:t>
            </a:r>
            <a:r>
              <a:rPr lang="en-US" err="1"/>
              <a:t>dodati</a:t>
            </a:r>
            <a:r>
              <a:rPr lang="en-US"/>
              <a:t> </a:t>
            </a:r>
            <a:r>
              <a:rPr lang="en-US" err="1"/>
              <a:t>sadržaj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5AA8E-44C7-F748-89DC-2F55BC1A39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51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slika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F2AED9E-A2E1-8848-A771-3EEAAE784609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234152" y="0"/>
            <a:ext cx="6957847" cy="6858000"/>
          </a:xfrm>
          <a:prstGeom prst="rect">
            <a:avLst/>
          </a:prstGeom>
          <a:noFill/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sliku</a:t>
            </a:r>
            <a:endParaRPr lang="en-US" noProof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9FD64A-1941-0142-A04F-39459C9DC9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4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10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FB5AF8-69D3-5E44-A2C0-D91C53CEAC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/>
              <a:t>Naslov</a:t>
            </a:r>
            <a:r>
              <a:rPr lang="hr-HR"/>
              <a:t> poglavlja/sekcije</a:t>
            </a:r>
            <a:endParaRPr lang="en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A34EE-02D1-4F49-9AEB-D65BEAA8DBB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/>
              <a:t>Ovo je </a:t>
            </a:r>
            <a:r>
              <a:rPr lang="hr-HR"/>
              <a:t>naslovna stranica poglavlja/sekcije 					         </a:t>
            </a:r>
            <a:r>
              <a:rPr lang="en-HR"/>
              <a:t>koja ima svoj naslov </a:t>
            </a:r>
            <a:r>
              <a:rPr lang="en-GB" err="1"/>
              <a:t>i</a:t>
            </a:r>
            <a:r>
              <a:rPr lang="en-HR"/>
              <a:t> podnaslov</a:t>
            </a:r>
            <a:r>
              <a:rPr lang="hr-HR"/>
              <a:t>.</a:t>
            </a:r>
            <a:endParaRPr lang="en-H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585A33-7570-5A4A-8C97-7BAA45B5AA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01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graf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EE4D2-C91D-3444-8FEC-CD4C65543C72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B93C04C0-42FB-234E-B651-77842291393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5650523" y="450851"/>
            <a:ext cx="6065612" cy="5695950"/>
          </a:xfrm>
          <a:prstGeom prst="rect">
            <a:avLst/>
          </a:prstGeom>
          <a:solidFill>
            <a:schemeClr val="bg1"/>
          </a:solidFill>
        </p:spPr>
        <p:txBody>
          <a:bodyPr anchor="t" anchorCtr="0"/>
          <a:lstStyle>
            <a:lvl1pPr marL="0" indent="0" algn="ctr">
              <a:buNone/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err="1"/>
              <a:t>Kliknuti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ikonu</a:t>
            </a:r>
            <a:r>
              <a:rPr lang="en-US"/>
              <a:t> za </a:t>
            </a:r>
            <a:r>
              <a:rPr lang="en-US" err="1"/>
              <a:t>dodati</a:t>
            </a:r>
            <a:r>
              <a:rPr lang="en-US"/>
              <a:t> </a:t>
            </a:r>
            <a:r>
              <a:rPr lang="en-US" err="1"/>
              <a:t>graf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FF6E3F-D64E-DA4F-BF5A-797CF7589F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95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i buletti lijevo-tablica des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9DDE3B-620F-644E-9B2B-FAE717E1F8E5}"/>
              </a:ext>
            </a:extLst>
          </p:cNvPr>
          <p:cNvSpPr/>
          <p:nvPr userDrawn="1"/>
        </p:nvSpPr>
        <p:spPr>
          <a:xfrm>
            <a:off x="0" y="0"/>
            <a:ext cx="5089526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30E52AF-2660-1F49-8AEA-C5FA4B53A1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5865" y="2286000"/>
            <a:ext cx="3740535" cy="3860800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9" name="Title Placeholder 5">
            <a:extLst>
              <a:ext uri="{FF2B5EF4-FFF2-40B4-BE49-F238E27FC236}">
                <a16:creationId xmlns:a16="http://schemas.microsoft.com/office/drawing/2014/main" id="{530C769B-C944-B449-BD9F-B21D7379AF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374053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sp>
        <p:nvSpPr>
          <p:cNvPr id="10" name="Table Placeholder 6">
            <a:extLst>
              <a:ext uri="{FF2B5EF4-FFF2-40B4-BE49-F238E27FC236}">
                <a16:creationId xmlns:a16="http://schemas.microsoft.com/office/drawing/2014/main" id="{51722CFE-1B9A-8C40-9265-49350F8438C7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5650523" y="455612"/>
            <a:ext cx="6065612" cy="5691187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 sz="12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err="1"/>
              <a:t>Kliknuti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ikonu</a:t>
            </a:r>
            <a:r>
              <a:rPr lang="en-US"/>
              <a:t> za </a:t>
            </a:r>
            <a:r>
              <a:rPr lang="en-US" err="1"/>
              <a:t>dodati</a:t>
            </a:r>
            <a:r>
              <a:rPr lang="en-US"/>
              <a:t> </a:t>
            </a:r>
            <a:r>
              <a:rPr lang="en-US" err="1"/>
              <a:t>tablicu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9D5708-BE81-6344-B7AF-20CD4CE1A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48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cree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858001"/>
          </a:xfrm>
          <a:prstGeom prst="rect">
            <a:avLst/>
          </a:prstGeom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sliku</a:t>
            </a:r>
            <a:endParaRPr lang="en-US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9D51E7-0C4F-AC43-ABEE-23047D03AF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53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vala na pažn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1A87091-D923-2044-9191-7CC5296210D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10DBB7-2728-5D44-91E1-8E4095367E0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4300" y="4947211"/>
            <a:ext cx="6883400" cy="484334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HR"/>
              <a:t>Hvala Vam na pažnji!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AB83F1-35B7-CF4F-A7BA-593BD0BB72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0505" y="5800366"/>
            <a:ext cx="2990990" cy="34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417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09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D2AAE75-DAEB-E240-894C-251352692A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/>
              <a:t>Naslov</a:t>
            </a:r>
            <a:r>
              <a:rPr lang="hr-HR"/>
              <a:t> poglavlja/sekcije</a:t>
            </a:r>
            <a:endParaRPr lang="en-H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96849C1-5290-0F48-B266-4F0F85931F3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/>
              <a:t>Ovo je </a:t>
            </a:r>
            <a:r>
              <a:rPr lang="hr-HR"/>
              <a:t>naslovna stranica poglavlja/sekcije </a:t>
            </a:r>
            <a:r>
              <a:rPr lang="en-HR"/>
              <a:t>koja ima svoj 			      naslov </a:t>
            </a:r>
            <a:r>
              <a:rPr lang="en-GB" err="1"/>
              <a:t>i</a:t>
            </a:r>
            <a:r>
              <a:rPr lang="en-HR"/>
              <a:t> podnaslov</a:t>
            </a:r>
            <a:r>
              <a:rPr lang="hr-HR"/>
              <a:t>.</a:t>
            </a:r>
            <a:endParaRPr lang="en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27CF94-B03A-8047-8048-6B3E6A4028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7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kc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E31D5-25C9-1B45-83B9-1B2321DF9D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" y="609"/>
            <a:ext cx="12189831" cy="6856780"/>
          </a:xfrm>
          <a:prstGeom prst="rect">
            <a:avLst/>
          </a:prstGeom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A30A9DD-1E75-D741-90A6-C195016A6F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05038"/>
            <a:ext cx="10515600" cy="2852737"/>
          </a:xfrm>
        </p:spPr>
        <p:txBody>
          <a:bodyPr anchor="b"/>
          <a:lstStyle>
            <a:lvl1pPr>
              <a:defRPr sz="4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HR"/>
              <a:t>Naslov</a:t>
            </a:r>
            <a:r>
              <a:rPr lang="hr-HR"/>
              <a:t> poglavlja/sekcije</a:t>
            </a:r>
            <a:endParaRPr lang="en-H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A15C55C-663A-FE43-B5B1-ED1BB1C1278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5148262"/>
            <a:ext cx="10515600" cy="9413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HR"/>
              <a:t>Ovo je </a:t>
            </a:r>
            <a:r>
              <a:rPr lang="hr-HR"/>
              <a:t>naslovna stranica poglavlja/sekcije </a:t>
            </a:r>
            <a:r>
              <a:rPr lang="en-HR"/>
              <a:t>koja ima svoj 			      naslov </a:t>
            </a:r>
            <a:r>
              <a:rPr lang="en-GB" err="1"/>
              <a:t>i</a:t>
            </a:r>
            <a:r>
              <a:rPr lang="en-HR"/>
              <a:t> podnaslov</a:t>
            </a:r>
            <a:r>
              <a:rPr lang="hr-HR"/>
              <a:t>.</a:t>
            </a:r>
            <a:endParaRPr lang="en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B1382E-F41C-9F43-839A-370BA99972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90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2"/>
            <a:ext cx="12192000" cy="5617029"/>
          </a:xfrm>
          <a:prstGeom prst="rect">
            <a:avLst/>
          </a:prstGeom>
        </p:spPr>
        <p:txBody>
          <a:bodyPr vert="horz" lIns="91420" tIns="45710" rIns="91420" bIns="45710">
            <a:normAutofit/>
          </a:bodyPr>
          <a:lstStyle>
            <a:lvl1pPr marL="0" indent="0" algn="ctr">
              <a:buNone/>
              <a:defRPr sz="1200" b="0" i="0" baseline="0">
                <a:solidFill>
                  <a:schemeClr val="accent2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1pPr>
          </a:lstStyle>
          <a:p>
            <a:pPr lvl="0"/>
            <a:r>
              <a:rPr lang="en-US" noProof="0" err="1"/>
              <a:t>Kliknuti</a:t>
            </a:r>
            <a:r>
              <a:rPr lang="en-US" noProof="0"/>
              <a:t> </a:t>
            </a:r>
            <a:r>
              <a:rPr lang="en-US" noProof="0" err="1"/>
              <a:t>na</a:t>
            </a:r>
            <a:r>
              <a:rPr lang="en-US" noProof="0"/>
              <a:t> </a:t>
            </a:r>
            <a:r>
              <a:rPr lang="en-US" noProof="0" err="1"/>
              <a:t>ikonu</a:t>
            </a:r>
            <a:r>
              <a:rPr lang="en-US" noProof="0"/>
              <a:t> za </a:t>
            </a:r>
            <a:r>
              <a:rPr lang="en-US" noProof="0" err="1"/>
              <a:t>dodati</a:t>
            </a:r>
            <a:r>
              <a:rPr lang="en-US" noProof="0"/>
              <a:t> </a:t>
            </a:r>
            <a:r>
              <a:rPr lang="en-US" noProof="0" err="1"/>
              <a:t>sliku</a:t>
            </a:r>
            <a:endParaRPr lang="en-US" noProof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669925" y="5920824"/>
            <a:ext cx="10852149" cy="621132"/>
          </a:xfrm>
          <a:prstGeom prst="rect">
            <a:avLst/>
          </a:prstGeom>
          <a:noFill/>
        </p:spPr>
        <p:txBody>
          <a:bodyPr wrap="square" lIns="182880" tIns="91440" rIns="182880" bIns="91440" numCol="1" anchor="t" anchorCtr="0" compatLnSpc="1">
            <a:prstTxWarp prst="textNoShape">
              <a:avLst/>
            </a:prstTxWarp>
            <a:spAutoFit/>
          </a:bodyPr>
          <a:lstStyle>
            <a:lvl1pPr marL="0" indent="0" algn="l">
              <a:lnSpc>
                <a:spcPts val="3867"/>
              </a:lnSpc>
              <a:spcBef>
                <a:spcPts val="0"/>
              </a:spcBef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30FADB-D108-8249-8961-10B4FEEB20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0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-704567" y="-265044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4" y="1637698"/>
            <a:ext cx="11011569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24C3D8-460E-4A4C-A909-7BF74718F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6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aslov-buletti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200" b="0" i="0" baseline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rgbClr val="39454F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B8EE39-A1DD-984F-A9CF-5738F0EFD6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8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-tekst 2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5" y="1637698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Tx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Tx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Tx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Tx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5E591D-8A77-5241-8832-7813A2FBE3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34100" y="1649796"/>
            <a:ext cx="5353334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57150" indent="0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 baseline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4625" indent="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20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2pPr>
            <a:lvl3pPr marL="2889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8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3pPr>
            <a:lvl4pPr marL="4032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4pPr>
            <a:lvl5pPr marL="517525" indent="0">
              <a:buClr>
                <a:schemeClr val="bg1"/>
              </a:buClr>
              <a:buSzPct val="60000"/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  <a:latin typeface="Raleway Light" panose="020B0403030101060003" pitchFamily="34" charset="77"/>
                <a:cs typeface="Raleway Light" panose="020B0403030101060003" pitchFamily="34" charset="77"/>
              </a:defRPr>
            </a:lvl5pPr>
          </a:lstStyle>
          <a:p>
            <a:pPr lvl="0"/>
            <a:r>
              <a:rPr lang="en-US" err="1"/>
              <a:t>Tekst</a:t>
            </a:r>
            <a:endParaRPr lang="en-US"/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rgbClr val="3945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8B5838-7295-C64A-B838-9980FDB527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9635" y="6541956"/>
            <a:ext cx="1327083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07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-bul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9A37B-2B20-4D48-B031-228D65D5E3F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773410B-9BBF-3F48-9A64-B2160C0235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864" y="1637698"/>
            <a:ext cx="11011569" cy="4247036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032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175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631825" indent="-114300">
              <a:buClr>
                <a:schemeClr val="bg1"/>
              </a:buClr>
              <a:buSzPct val="60000"/>
              <a:buFont typeface="Arial" panose="020B0604020202020204" pitchFamily="34" charset="0"/>
              <a:buChar char="•"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err="1"/>
              <a:t>Razina</a:t>
            </a:r>
            <a:r>
              <a:rPr lang="en-US"/>
              <a:t> 1</a:t>
            </a:r>
          </a:p>
          <a:p>
            <a:pPr lvl="1"/>
            <a:r>
              <a:rPr lang="en-US" err="1"/>
              <a:t>Razina</a:t>
            </a:r>
            <a:r>
              <a:rPr lang="en-US"/>
              <a:t> 2</a:t>
            </a:r>
          </a:p>
          <a:p>
            <a:pPr lvl="2"/>
            <a:r>
              <a:rPr lang="en-US" err="1"/>
              <a:t>Razina</a:t>
            </a:r>
            <a:r>
              <a:rPr lang="en-US"/>
              <a:t> 3</a:t>
            </a:r>
          </a:p>
          <a:p>
            <a:pPr lvl="3"/>
            <a:r>
              <a:rPr lang="en-US" err="1"/>
              <a:t>Razina</a:t>
            </a:r>
            <a:r>
              <a:rPr lang="en-US"/>
              <a:t> 4</a:t>
            </a:r>
          </a:p>
          <a:p>
            <a:pPr lvl="4"/>
            <a:r>
              <a:rPr lang="en-US" err="1"/>
              <a:t>Razina</a:t>
            </a:r>
            <a:r>
              <a:rPr lang="en-US"/>
              <a:t> 5</a:t>
            </a:r>
          </a:p>
        </p:txBody>
      </p:sp>
      <p:sp>
        <p:nvSpPr>
          <p:cNvPr id="13" name="Title Placeholder 5">
            <a:extLst>
              <a:ext uri="{FF2B5EF4-FFF2-40B4-BE49-F238E27FC236}">
                <a16:creationId xmlns:a16="http://schemas.microsoft.com/office/drawing/2014/main" id="{9E737B2D-F6FD-8147-9F47-22CAA0AAC7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75865" y="455613"/>
            <a:ext cx="11011569" cy="100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3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Naslov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CA6E82-BE6F-4C46-A596-C799781B23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3956" y="6541956"/>
            <a:ext cx="1318440" cy="15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1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9DBE53-B695-DE4D-A1E1-8E04D987A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err="1"/>
              <a:t>Naslov</a:t>
            </a:r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139422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706" r:id="rId3"/>
    <p:sldLayoutId id="2147483707" r:id="rId4"/>
    <p:sldLayoutId id="2147483665" r:id="rId5"/>
    <p:sldLayoutId id="2147483720" r:id="rId6"/>
    <p:sldLayoutId id="2147483721" r:id="rId7"/>
    <p:sldLayoutId id="2147483722" r:id="rId8"/>
    <p:sldLayoutId id="2147483699" r:id="rId9"/>
    <p:sldLayoutId id="2147483708" r:id="rId10"/>
    <p:sldLayoutId id="2147483716" r:id="rId11"/>
    <p:sldLayoutId id="2147483717" r:id="rId12"/>
    <p:sldLayoutId id="2147483718" r:id="rId13"/>
    <p:sldLayoutId id="2147483719" r:id="rId14"/>
    <p:sldLayoutId id="2147483698" r:id="rId15"/>
    <p:sldLayoutId id="2147483709" r:id="rId16"/>
    <p:sldLayoutId id="2147483710" r:id="rId17"/>
    <p:sldLayoutId id="2147483711" r:id="rId18"/>
    <p:sldLayoutId id="2147483692" r:id="rId19"/>
    <p:sldLayoutId id="2147483712" r:id="rId20"/>
    <p:sldLayoutId id="2147483713" r:id="rId21"/>
    <p:sldLayoutId id="2147483666" r:id="rId22"/>
    <p:sldLayoutId id="2147483677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39454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2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2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Raleway Light" panose="020B04030301010600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H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60956-D2AC-1D4D-A1B9-6D037291E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409699"/>
            <a:ext cx="9829800" cy="2185003"/>
          </a:xfrm>
        </p:spPr>
        <p:txBody>
          <a:bodyPr/>
          <a:lstStyle/>
          <a:p>
            <a:r>
              <a:rPr lang="hr-HR" spc="-150">
                <a:latin typeface="Arial"/>
                <a:cs typeface="Arial"/>
              </a:rPr>
              <a:t>Instalacija i konfiguracija Linux poslužitelja u CARNET mreži</a:t>
            </a:r>
            <a:endParaRPr lang="hr-HR" spc="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5AD06D-3AFE-A046-94B2-191D308305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hr-HR">
                <a:latin typeface="Arial"/>
                <a:cs typeface="Arial"/>
              </a:rPr>
              <a:t>razumijevanje postupka instalacije i konfiguracije Debian GNU/Linux poslužitelja s popratnim servisima u CARNET mreži</a:t>
            </a:r>
            <a:endParaRPr lang="hr-H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52D631-7577-974A-BB7B-FE6125F42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>
                <a:latin typeface="Arial"/>
                <a:cs typeface="Arial"/>
              </a:rPr>
              <a:t>Luka Matijević</a:t>
            </a:r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165D39-E10B-B64C-8A36-4C28F859CA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>
                <a:latin typeface="Arial"/>
                <a:cs typeface="Arial"/>
              </a:rPr>
              <a:t>mag. inf., CTO @ Nimium d.o.o.</a:t>
            </a:r>
            <a:endParaRPr lang="hr-HR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9DC72F-B5E9-0442-ACE7-D27B30DDAE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>
                <a:latin typeface="Arial"/>
                <a:cs typeface="Arial"/>
              </a:rPr>
              <a:t>30.08.2024.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2088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Instalacija i konfiguracija Postfix servisa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instalacije i konfiguracije Postfix servisa.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3212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45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Instalacija i konfiguracija Apache servisa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instalacije i konfiguracije Apache servisa.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68445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83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Instalacija i konfiguracija AOSI servisa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instalacije i konfiguracije AOSI servisa.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6346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03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Korištenje novih GNU/Linux mrežnih alata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korištenja novih GNU/Linux mrežnih alata koji mijenjaju razne alate koje smo do sada koristili.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2331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/>
                <a:cs typeface="Arial"/>
              </a:rPr>
              <a:t>Novi GNU/Linux</a:t>
            </a:r>
            <a:br>
              <a:rPr lang="hr-HR" dirty="0">
                <a:latin typeface="Arial"/>
                <a:cs typeface="Arial"/>
              </a:rPr>
            </a:br>
            <a:r>
              <a:rPr lang="hr-HR" dirty="0">
                <a:latin typeface="Arial"/>
                <a:cs typeface="Arial"/>
              </a:rPr>
              <a:t>mrežni alati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err="1">
                <a:latin typeface="Arial"/>
                <a:cs typeface="Arial"/>
              </a:rPr>
              <a:t>ifconfig</a:t>
            </a:r>
            <a:r>
              <a:rPr lang="hr-HR" dirty="0">
                <a:latin typeface="Arial"/>
                <a:cs typeface="Arial"/>
              </a:rPr>
              <a:t>, </a:t>
            </a:r>
            <a:r>
              <a:rPr lang="hr-HR" err="1">
                <a:latin typeface="Arial"/>
                <a:cs typeface="Arial"/>
              </a:rPr>
              <a:t>route</a:t>
            </a:r>
            <a:r>
              <a:rPr lang="hr-HR" dirty="0">
                <a:latin typeface="Arial"/>
                <a:cs typeface="Arial"/>
              </a:rPr>
              <a:t>, </a:t>
            </a:r>
            <a:r>
              <a:rPr lang="hr-HR" err="1">
                <a:latin typeface="Arial"/>
                <a:cs typeface="Arial"/>
              </a:rPr>
              <a:t>arp</a:t>
            </a:r>
            <a:r>
              <a:rPr lang="hr-HR" dirty="0">
                <a:latin typeface="Arial"/>
                <a:cs typeface="Arial"/>
              </a:rPr>
              <a:t>: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ip</a:t>
            </a:r>
            <a:endParaRPr lang="hr-HR">
              <a:solidFill>
                <a:srgbClr val="00B6F1"/>
              </a:solidFill>
              <a:latin typeface="Arial"/>
              <a:cs typeface="Arial"/>
            </a:endParaRPr>
          </a:p>
          <a:p>
            <a:r>
              <a:rPr lang="hr-HR" err="1">
                <a:latin typeface="Arial"/>
                <a:cs typeface="Arial"/>
              </a:rPr>
              <a:t>iwconfig</a:t>
            </a:r>
            <a:r>
              <a:rPr lang="hr-HR" dirty="0">
                <a:latin typeface="Arial"/>
                <a:cs typeface="Arial"/>
              </a:rPr>
              <a:t>: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iw</a:t>
            </a:r>
            <a:endParaRPr lang="hr-HR">
              <a:solidFill>
                <a:srgbClr val="00B6F1"/>
              </a:solidFill>
              <a:latin typeface="Arial"/>
              <a:cs typeface="Arial"/>
            </a:endParaRPr>
          </a:p>
          <a:p>
            <a:r>
              <a:rPr lang="hr-HR" dirty="0" err="1">
                <a:latin typeface="Arial"/>
                <a:cs typeface="Arial"/>
              </a:rPr>
              <a:t>netstat</a:t>
            </a:r>
            <a:r>
              <a:rPr lang="hr-HR" dirty="0">
                <a:latin typeface="Arial"/>
                <a:cs typeface="Arial"/>
              </a:rPr>
              <a:t>: </a:t>
            </a:r>
            <a:r>
              <a:rPr lang="hr-HR" dirty="0" err="1">
                <a:solidFill>
                  <a:srgbClr val="00B6F1"/>
                </a:solidFill>
                <a:latin typeface="Arial"/>
                <a:cs typeface="Arial"/>
              </a:rPr>
              <a:t>ss</a:t>
            </a:r>
            <a:endParaRPr lang="hr-HR" dirty="0">
              <a:latin typeface="Arial"/>
              <a:cs typeface="Arial"/>
            </a:endParaRPr>
          </a:p>
          <a:p>
            <a:r>
              <a:rPr lang="hr-HR" err="1">
                <a:latin typeface="Arial"/>
                <a:cs typeface="Arial"/>
              </a:rPr>
              <a:t>iptables</a:t>
            </a:r>
            <a:r>
              <a:rPr lang="hr-HR" dirty="0">
                <a:latin typeface="Arial"/>
                <a:cs typeface="Arial"/>
              </a:rPr>
              <a:t>: </a:t>
            </a:r>
            <a:r>
              <a:rPr lang="hr-HR" err="1">
                <a:solidFill>
                  <a:srgbClr val="00B6F1"/>
                </a:solidFill>
                <a:latin typeface="Arial"/>
                <a:cs typeface="Arial"/>
              </a:rPr>
              <a:t>nftables</a:t>
            </a:r>
            <a:endParaRPr lang="hr-HR" err="1">
              <a:solidFill>
                <a:srgbClr val="00B6F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112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81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Zaključak i Q&amp;A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Zaključak teme i vrijeme za pitanja publike.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14694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Uvod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Uvod u temu uz predstavljanje ciljeva i ishoda učenja.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2993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E4913B-C4CC-6A42-B2CB-96C1757666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>
            <a:normAutofit lnSpcReduction="10000"/>
          </a:bodyPr>
          <a:lstStyle/>
          <a:p>
            <a:r>
              <a:rPr lang="hr-HR">
                <a:latin typeface="Arial"/>
                <a:cs typeface="Arial"/>
              </a:rPr>
              <a:t>Hvala Vam na pažnji!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98435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6EAD-6E58-A041-919E-EEA9577E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Arial"/>
                <a:cs typeface="Arial"/>
              </a:rPr>
              <a:t>Servisi na </a:t>
            </a:r>
            <a:r>
              <a:rPr lang="hr-HR" dirty="0" err="1">
                <a:latin typeface="Arial"/>
                <a:cs typeface="Arial"/>
              </a:rPr>
              <a:t>Debian</a:t>
            </a:r>
            <a:r>
              <a:rPr lang="hr-HR" dirty="0">
                <a:latin typeface="Arial"/>
                <a:cs typeface="Arial"/>
              </a:rPr>
              <a:t> GNU/Linux poslužitelju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7237-EB84-834A-A0F8-D86158AAE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ctr"/>
          <a:lstStyle/>
          <a:p>
            <a:r>
              <a:rPr lang="hr-HR" dirty="0">
                <a:latin typeface="Arial"/>
                <a:cs typeface="Arial"/>
              </a:rPr>
              <a:t>instalacija </a:t>
            </a:r>
            <a:r>
              <a:rPr lang="hr-HR" dirty="0" err="1">
                <a:solidFill>
                  <a:srgbClr val="00B6F1"/>
                </a:solidFill>
                <a:latin typeface="Arial"/>
                <a:cs typeface="Arial"/>
              </a:rPr>
              <a:t>Debian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 GNU/Linux</a:t>
            </a:r>
            <a:r>
              <a:rPr lang="hr-HR" dirty="0">
                <a:latin typeface="Arial"/>
                <a:cs typeface="Arial"/>
              </a:rPr>
              <a:t> poslužitelja</a:t>
            </a:r>
            <a:endParaRPr lang="hr-HR" dirty="0"/>
          </a:p>
          <a:p>
            <a:r>
              <a:rPr lang="hr-HR" dirty="0">
                <a:latin typeface="Arial"/>
                <a:cs typeface="Arial"/>
              </a:rPr>
              <a:t>instalacija i konfiguracija servisa:</a:t>
            </a:r>
            <a:endParaRPr lang="hr-HR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LDAP</a:t>
            </a: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hr-HR" dirty="0" err="1">
                <a:solidFill>
                  <a:srgbClr val="00B6F1"/>
                </a:solidFill>
                <a:latin typeface="Arial"/>
                <a:cs typeface="Arial"/>
              </a:rPr>
              <a:t>FreeRADIUS</a:t>
            </a:r>
            <a:endParaRPr lang="hr-HR" dirty="0" err="1">
              <a:solidFill>
                <a:srgbClr val="00B6F1"/>
              </a:solidFill>
            </a:endParaRP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hr-HR" dirty="0" err="1">
                <a:solidFill>
                  <a:srgbClr val="00B6F1"/>
                </a:solidFill>
                <a:latin typeface="Arial"/>
                <a:cs typeface="Arial"/>
              </a:rPr>
              <a:t>Postfix</a:t>
            </a:r>
            <a:endParaRPr lang="hr-HR" dirty="0" err="1">
              <a:solidFill>
                <a:srgbClr val="060208"/>
              </a:solidFill>
              <a:latin typeface="Arial"/>
              <a:cs typeface="Arial"/>
            </a:endParaRP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Apache</a:t>
            </a:r>
            <a:endParaRPr lang="hr-HR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AOSI</a:t>
            </a:r>
            <a:endParaRPr lang="hr-HR" dirty="0">
              <a:solidFill>
                <a:srgbClr val="00B6F1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hr-HR" dirty="0">
                <a:latin typeface="Arial"/>
                <a:cs typeface="Arial"/>
              </a:rPr>
              <a:t>korištenje novih GNU/Linux </a:t>
            </a:r>
            <a:r>
              <a:rPr lang="hr-HR" dirty="0">
                <a:solidFill>
                  <a:srgbClr val="00B6F1"/>
                </a:solidFill>
                <a:latin typeface="Arial"/>
                <a:cs typeface="Arial"/>
              </a:rPr>
              <a:t>mrežnih alata</a:t>
            </a:r>
            <a:endParaRPr lang="hr-HR">
              <a:solidFill>
                <a:srgbClr val="00B6F1"/>
              </a:solidFill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61729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Instalacija i konfiguracija Debian GNU/Linux poslužitelja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instalacije i konfiguracije Debian GNU/Linux poslužitelja u CARNET mreži.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0986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2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Instalacija i konfiguracija LDAP servisa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instalacije i konfiguracije LDAP servisa.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30033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4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524D-9805-AB44-901F-166B6B61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Arial"/>
                <a:cs typeface="Arial"/>
              </a:rPr>
              <a:t>Instalacija i konfiguracija FreeRADIUS servisa</a:t>
            </a:r>
            <a:endParaRPr lang="hr-H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E2C77-3033-304F-AECF-A781344A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48262"/>
            <a:ext cx="8210550" cy="941388"/>
          </a:xfrm>
        </p:spPr>
        <p:txBody>
          <a:bodyPr lIns="91440" tIns="45720" rIns="91440" bIns="45720" anchor="t"/>
          <a:lstStyle/>
          <a:p>
            <a:r>
              <a:rPr lang="hr-HR">
                <a:latin typeface="Arial"/>
                <a:cs typeface="Arial"/>
              </a:rPr>
              <a:t>Demonstracija instalacije i konfiguracije FreeRADIUS servisa.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61630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6F93A-FEE0-134F-BE31-9037093D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827" y="2952427"/>
            <a:ext cx="6703287" cy="953146"/>
          </a:xfrm>
        </p:spPr>
        <p:txBody>
          <a:bodyPr>
            <a:normAutofit/>
          </a:bodyPr>
          <a:lstStyle/>
          <a:p>
            <a:pPr algn="ctr"/>
            <a:r>
              <a:rPr lang="hr-HR">
                <a:latin typeface="Arial"/>
                <a:cs typeface="Arial"/>
              </a:rPr>
              <a:t>Demonstracija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35510"/>
      </p:ext>
    </p:extLst>
  </p:cSld>
  <p:clrMapOvr>
    <a:masterClrMapping/>
  </p:clrMapOvr>
</p:sld>
</file>

<file path=ppt/theme/theme1.xml><?xml version="1.0" encoding="utf-8"?>
<a:theme xmlns:a="http://schemas.openxmlformats.org/drawingml/2006/main" name="Croz tema">
  <a:themeElements>
    <a:clrScheme name="croz">
      <a:dk1>
        <a:srgbClr val="060208"/>
      </a:dk1>
      <a:lt1>
        <a:srgbClr val="FEFFFE"/>
      </a:lt1>
      <a:dk2>
        <a:srgbClr val="006460"/>
      </a:dk2>
      <a:lt2>
        <a:srgbClr val="E4C952"/>
      </a:lt2>
      <a:accent1>
        <a:srgbClr val="E3A48A"/>
      </a:accent1>
      <a:accent2>
        <a:srgbClr val="7D8996"/>
      </a:accent2>
      <a:accent3>
        <a:srgbClr val="2F4676"/>
      </a:accent3>
      <a:accent4>
        <a:srgbClr val="775F7F"/>
      </a:accent4>
      <a:accent5>
        <a:srgbClr val="6A9B89"/>
      </a:accent5>
      <a:accent6>
        <a:srgbClr val="2B7B98"/>
      </a:accent6>
      <a:hlink>
        <a:srgbClr val="DF835C"/>
      </a:hlink>
      <a:folHlink>
        <a:srgbClr val="BF658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Croz tema</vt:lpstr>
      <vt:lpstr>Instalacija i konfiguracija Linux poslužitelja u CARNET mreži</vt:lpstr>
      <vt:lpstr>Uvod</vt:lpstr>
      <vt:lpstr>Servisi na Debian GNU/Linux poslužitelju</vt:lpstr>
      <vt:lpstr>Instalacija i konfiguracija Debian GNU/Linux poslužitelja</vt:lpstr>
      <vt:lpstr>Demonstracija</vt:lpstr>
      <vt:lpstr>Instalacija i konfiguracija LDAP servisa</vt:lpstr>
      <vt:lpstr>Demonstracija</vt:lpstr>
      <vt:lpstr>Instalacija i konfiguracija FreeRADIUS servisa</vt:lpstr>
      <vt:lpstr>Demonstracija</vt:lpstr>
      <vt:lpstr>Instalacija i konfiguracija Postfix servisa</vt:lpstr>
      <vt:lpstr>Demonstracija</vt:lpstr>
      <vt:lpstr>Instalacija i konfiguracija Apache servisa</vt:lpstr>
      <vt:lpstr>Demonstracija</vt:lpstr>
      <vt:lpstr>Instalacija i konfiguracija AOSI servisa</vt:lpstr>
      <vt:lpstr>Demonstracija</vt:lpstr>
      <vt:lpstr>Korištenje novih GNU/Linux mrežnih alata</vt:lpstr>
      <vt:lpstr>Novi GNU/Linux mrežni alati</vt:lpstr>
      <vt:lpstr>Demonstracija</vt:lpstr>
      <vt:lpstr>Zaključak i Q&amp;A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Brčić</dc:creator>
  <cp:revision>56</cp:revision>
  <dcterms:created xsi:type="dcterms:W3CDTF">2021-03-03T11:57:36Z</dcterms:created>
  <dcterms:modified xsi:type="dcterms:W3CDTF">2024-08-30T16:27:59Z</dcterms:modified>
</cp:coreProperties>
</file>