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62" r:id="rId2"/>
    <p:sldId id="264" r:id="rId3"/>
    <p:sldId id="309" r:id="rId4"/>
    <p:sldId id="302" r:id="rId5"/>
    <p:sldId id="310" r:id="rId6"/>
    <p:sldId id="303" r:id="rId7"/>
    <p:sldId id="311" r:id="rId8"/>
    <p:sldId id="304" r:id="rId9"/>
    <p:sldId id="312" r:id="rId10"/>
    <p:sldId id="313" r:id="rId11"/>
    <p:sldId id="314" r:id="rId12"/>
    <p:sldId id="315" r:id="rId13"/>
    <p:sldId id="316" r:id="rId14"/>
    <p:sldId id="317" r:id="rId15"/>
    <p:sldId id="318" r:id="rId16"/>
    <p:sldId id="305" r:id="rId17"/>
    <p:sldId id="301" r:id="rId18"/>
    <p:sldId id="307" r:id="rId19"/>
    <p:sldId id="306" r:id="rId20"/>
    <p:sldId id="308" r:id="rId21"/>
    <p:sldId id="299" r:id="rId22"/>
  </p:sldIdLst>
  <p:sldSz cx="12192000" cy="6858000"/>
  <p:notesSz cx="6858000" cy="9144000"/>
  <p:defaultTextStyle>
    <a:defPPr>
      <a:defRPr lang="en-H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6F1"/>
    <a:srgbClr val="006081"/>
    <a:srgbClr val="008BAA"/>
    <a:srgbClr val="FCAF17"/>
    <a:srgbClr val="4D4D4F"/>
    <a:srgbClr val="E60041"/>
    <a:srgbClr val="2B7B98"/>
    <a:srgbClr val="39454F"/>
    <a:srgbClr val="E0835D"/>
    <a:srgbClr val="C066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51CB3FC-E189-2601-9086-5E78903BD10C}" v="1108" dt="2024-08-30T16:58:28.10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438"/>
    <p:restoredTop sz="96327"/>
  </p:normalViewPr>
  <p:slideViewPr>
    <p:cSldViewPr snapToGrid="0" snapToObjects="1">
      <p:cViewPr varScale="1">
        <p:scale>
          <a:sx n="120" d="100"/>
          <a:sy n="120" d="100"/>
        </p:scale>
        <p:origin x="208" y="25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45" d="100"/>
          <a:sy n="145" d="100"/>
        </p:scale>
        <p:origin x="2112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uka Matijević" userId="95dde9591542697b" providerId="Windows Live" clId="Web-{A05727DA-2052-1511-EFB5-EE29FF3EE9E7}"/>
    <pc:docChg chg="addSld modSld sldOrd">
      <pc:chgData name="Luka Matijević" userId="95dde9591542697b" providerId="Windows Live" clId="Web-{A05727DA-2052-1511-EFB5-EE29FF3EE9E7}" dt="2024-08-26T14:41:26.017" v="269" actId="20577"/>
      <pc:docMkLst>
        <pc:docMk/>
      </pc:docMkLst>
      <pc:sldChg chg="modSp">
        <pc:chgData name="Luka Matijević" userId="95dde9591542697b" providerId="Windows Live" clId="Web-{A05727DA-2052-1511-EFB5-EE29FF3EE9E7}" dt="2024-08-26T14:40:04.827" v="256" actId="20577"/>
        <pc:sldMkLst>
          <pc:docMk/>
          <pc:sldMk cId="3812088453" sldId="262"/>
        </pc:sldMkLst>
        <pc:spChg chg="mod">
          <ac:chgData name="Luka Matijević" userId="95dde9591542697b" providerId="Windows Live" clId="Web-{A05727DA-2052-1511-EFB5-EE29FF3EE9E7}" dt="2024-08-26T14:39:32.576" v="248" actId="20577"/>
          <ac:spMkLst>
            <pc:docMk/>
            <pc:sldMk cId="3812088453" sldId="262"/>
            <ac:spMk id="2" creationId="{22060956-D2AC-1D4D-A1B9-6D037291EAC6}"/>
          </ac:spMkLst>
        </pc:spChg>
        <pc:spChg chg="mod">
          <ac:chgData name="Luka Matijević" userId="95dde9591542697b" providerId="Windows Live" clId="Web-{A05727DA-2052-1511-EFB5-EE29FF3EE9E7}" dt="2024-08-26T14:39:42.373" v="251" actId="20577"/>
          <ac:spMkLst>
            <pc:docMk/>
            <pc:sldMk cId="3812088453" sldId="262"/>
            <ac:spMk id="3" creationId="{805AD06D-3AFE-A046-94B2-191D30830508}"/>
          </ac:spMkLst>
        </pc:spChg>
        <pc:spChg chg="mod">
          <ac:chgData name="Luka Matijević" userId="95dde9591542697b" providerId="Windows Live" clId="Web-{A05727DA-2052-1511-EFB5-EE29FF3EE9E7}" dt="2024-08-26T14:39:47.764" v="252" actId="20577"/>
          <ac:spMkLst>
            <pc:docMk/>
            <pc:sldMk cId="3812088453" sldId="262"/>
            <ac:spMk id="4" creationId="{0852D631-7577-974A-BB7B-FE6125F42B36}"/>
          </ac:spMkLst>
        </pc:spChg>
        <pc:spChg chg="mod">
          <ac:chgData name="Luka Matijević" userId="95dde9591542697b" providerId="Windows Live" clId="Web-{A05727DA-2052-1511-EFB5-EE29FF3EE9E7}" dt="2024-08-26T14:39:58.358" v="255" actId="20577"/>
          <ac:spMkLst>
            <pc:docMk/>
            <pc:sldMk cId="3812088453" sldId="262"/>
            <ac:spMk id="5" creationId="{D0165D39-E10B-B64C-8A36-4C28F859CADD}"/>
          </ac:spMkLst>
        </pc:spChg>
        <pc:spChg chg="mod">
          <ac:chgData name="Luka Matijević" userId="95dde9591542697b" providerId="Windows Live" clId="Web-{A05727DA-2052-1511-EFB5-EE29FF3EE9E7}" dt="2024-08-26T14:40:04.827" v="256" actId="20577"/>
          <ac:spMkLst>
            <pc:docMk/>
            <pc:sldMk cId="3812088453" sldId="262"/>
            <ac:spMk id="6" creationId="{C09DC72F-B5E9-0442-ACE7-D27B30DDAE7A}"/>
          </ac:spMkLst>
        </pc:spChg>
      </pc:sldChg>
      <pc:sldChg chg="modSp">
        <pc:chgData name="Luka Matijević" userId="95dde9591542697b" providerId="Windows Live" clId="Web-{A05727DA-2052-1511-EFB5-EE29FF3EE9E7}" dt="2024-08-26T14:40:12.327" v="257" actId="20577"/>
        <pc:sldMkLst>
          <pc:docMk/>
          <pc:sldMk cId="3572993206" sldId="264"/>
        </pc:sldMkLst>
        <pc:spChg chg="mod">
          <ac:chgData name="Luka Matijević" userId="95dde9591542697b" providerId="Windows Live" clId="Web-{A05727DA-2052-1511-EFB5-EE29FF3EE9E7}" dt="2024-08-26T14:40:12.327" v="257" actId="20577"/>
          <ac:spMkLst>
            <pc:docMk/>
            <pc:sldMk cId="3572993206" sldId="264"/>
            <ac:spMk id="2" creationId="{E4AD524D-9805-AB44-901F-166B6B6102FB}"/>
          </ac:spMkLst>
        </pc:spChg>
        <pc:spChg chg="mod">
          <ac:chgData name="Luka Matijević" userId="95dde9591542697b" providerId="Windows Live" clId="Web-{A05727DA-2052-1511-EFB5-EE29FF3EE9E7}" dt="2024-08-26T14:25:19.845" v="113" actId="20577"/>
          <ac:spMkLst>
            <pc:docMk/>
            <pc:sldMk cId="3572993206" sldId="264"/>
            <ac:spMk id="3" creationId="{B39E2C77-3033-304F-AECF-A781344A665D}"/>
          </ac:spMkLst>
        </pc:spChg>
      </pc:sldChg>
      <pc:sldChg chg="modSp ord">
        <pc:chgData name="Luka Matijević" userId="95dde9591542697b" providerId="Windows Live" clId="Web-{A05727DA-2052-1511-EFB5-EE29FF3EE9E7}" dt="2024-08-26T14:41:26.017" v="269" actId="20577"/>
        <pc:sldMkLst>
          <pc:docMk/>
          <pc:sldMk cId="2598435973" sldId="299"/>
        </pc:sldMkLst>
        <pc:spChg chg="mod">
          <ac:chgData name="Luka Matijević" userId="95dde9591542697b" providerId="Windows Live" clId="Web-{A05727DA-2052-1511-EFB5-EE29FF3EE9E7}" dt="2024-08-26T14:41:26.017" v="269" actId="20577"/>
          <ac:spMkLst>
            <pc:docMk/>
            <pc:sldMk cId="2598435973" sldId="299"/>
            <ac:spMk id="2" creationId="{EFE4913B-C4CC-6A42-B2CB-96C17576661B}"/>
          </ac:spMkLst>
        </pc:spChg>
      </pc:sldChg>
      <pc:sldChg chg="add replId">
        <pc:chgData name="Luka Matijević" userId="95dde9591542697b" providerId="Windows Live" clId="Web-{A05727DA-2052-1511-EFB5-EE29FF3EE9E7}" dt="2024-08-26T14:24:36.984" v="82"/>
        <pc:sldMkLst>
          <pc:docMk/>
          <pc:sldMk cId="813492254" sldId="300"/>
        </pc:sldMkLst>
      </pc:sldChg>
      <pc:sldChg chg="modSp add ord replId">
        <pc:chgData name="Luka Matijević" userId="95dde9591542697b" providerId="Windows Live" clId="Web-{A05727DA-2052-1511-EFB5-EE29FF3EE9E7}" dt="2024-08-26T14:24:56.360" v="98" actId="20577"/>
        <pc:sldMkLst>
          <pc:docMk/>
          <pc:sldMk cId="156202122" sldId="301"/>
        </pc:sldMkLst>
        <pc:spChg chg="mod">
          <ac:chgData name="Luka Matijević" userId="95dde9591542697b" providerId="Windows Live" clId="Web-{A05727DA-2052-1511-EFB5-EE29FF3EE9E7}" dt="2024-08-26T14:24:56.360" v="98" actId="20577"/>
          <ac:spMkLst>
            <pc:docMk/>
            <pc:sldMk cId="156202122" sldId="301"/>
            <ac:spMk id="2" creationId="{5366F93A-FEE0-134F-BE31-9037093D0BF1}"/>
          </ac:spMkLst>
        </pc:spChg>
      </pc:sldChg>
      <pc:sldChg chg="modSp add replId">
        <pc:chgData name="Luka Matijević" userId="95dde9591542697b" providerId="Windows Live" clId="Web-{A05727DA-2052-1511-EFB5-EE29FF3EE9E7}" dt="2024-08-26T14:40:20.952" v="258" actId="20577"/>
        <pc:sldMkLst>
          <pc:docMk/>
          <pc:sldMk cId="2094101170" sldId="302"/>
        </pc:sldMkLst>
        <pc:spChg chg="mod">
          <ac:chgData name="Luka Matijević" userId="95dde9591542697b" providerId="Windows Live" clId="Web-{A05727DA-2052-1511-EFB5-EE29FF3EE9E7}" dt="2024-08-26T14:40:20.952" v="258" actId="20577"/>
          <ac:spMkLst>
            <pc:docMk/>
            <pc:sldMk cId="2094101170" sldId="302"/>
            <ac:spMk id="2" creationId="{E4AD524D-9805-AB44-901F-166B6B6102FB}"/>
          </ac:spMkLst>
        </pc:spChg>
        <pc:spChg chg="mod">
          <ac:chgData name="Luka Matijević" userId="95dde9591542697b" providerId="Windows Live" clId="Web-{A05727DA-2052-1511-EFB5-EE29FF3EE9E7}" dt="2024-08-26T14:25:45.799" v="127" actId="20577"/>
          <ac:spMkLst>
            <pc:docMk/>
            <pc:sldMk cId="2094101170" sldId="302"/>
            <ac:spMk id="3" creationId="{B39E2C77-3033-304F-AECF-A781344A665D}"/>
          </ac:spMkLst>
        </pc:spChg>
      </pc:sldChg>
      <pc:sldChg chg="modSp add replId">
        <pc:chgData name="Luka Matijević" userId="95dde9591542697b" providerId="Windows Live" clId="Web-{A05727DA-2052-1511-EFB5-EE29FF3EE9E7}" dt="2024-08-26T14:40:32.578" v="260" actId="20577"/>
        <pc:sldMkLst>
          <pc:docMk/>
          <pc:sldMk cId="418720283" sldId="303"/>
        </pc:sldMkLst>
        <pc:spChg chg="mod">
          <ac:chgData name="Luka Matijević" userId="95dde9591542697b" providerId="Windows Live" clId="Web-{A05727DA-2052-1511-EFB5-EE29FF3EE9E7}" dt="2024-08-26T14:40:29.234" v="259" actId="20577"/>
          <ac:spMkLst>
            <pc:docMk/>
            <pc:sldMk cId="418720283" sldId="303"/>
            <ac:spMk id="2" creationId="{E4AD524D-9805-AB44-901F-166B6B6102FB}"/>
          </ac:spMkLst>
        </pc:spChg>
        <pc:spChg chg="mod">
          <ac:chgData name="Luka Matijević" userId="95dde9591542697b" providerId="Windows Live" clId="Web-{A05727DA-2052-1511-EFB5-EE29FF3EE9E7}" dt="2024-08-26T14:40:32.578" v="260" actId="20577"/>
          <ac:spMkLst>
            <pc:docMk/>
            <pc:sldMk cId="418720283" sldId="303"/>
            <ac:spMk id="3" creationId="{B39E2C77-3033-304F-AECF-A781344A665D}"/>
          </ac:spMkLst>
        </pc:spChg>
      </pc:sldChg>
      <pc:sldChg chg="modSp add replId">
        <pc:chgData name="Luka Matijević" userId="95dde9591542697b" providerId="Windows Live" clId="Web-{A05727DA-2052-1511-EFB5-EE29FF3EE9E7}" dt="2024-08-26T14:40:42.234" v="262" actId="20577"/>
        <pc:sldMkLst>
          <pc:docMk/>
          <pc:sldMk cId="2555794959" sldId="304"/>
        </pc:sldMkLst>
        <pc:spChg chg="mod">
          <ac:chgData name="Luka Matijević" userId="95dde9591542697b" providerId="Windows Live" clId="Web-{A05727DA-2052-1511-EFB5-EE29FF3EE9E7}" dt="2024-08-26T14:40:38.875" v="261" actId="20577"/>
          <ac:spMkLst>
            <pc:docMk/>
            <pc:sldMk cId="2555794959" sldId="304"/>
            <ac:spMk id="2" creationId="{E4AD524D-9805-AB44-901F-166B6B6102FB}"/>
          </ac:spMkLst>
        </pc:spChg>
        <pc:spChg chg="mod">
          <ac:chgData name="Luka Matijević" userId="95dde9591542697b" providerId="Windows Live" clId="Web-{A05727DA-2052-1511-EFB5-EE29FF3EE9E7}" dt="2024-08-26T14:40:42.234" v="262" actId="20577"/>
          <ac:spMkLst>
            <pc:docMk/>
            <pc:sldMk cId="2555794959" sldId="304"/>
            <ac:spMk id="3" creationId="{B39E2C77-3033-304F-AECF-A781344A665D}"/>
          </ac:spMkLst>
        </pc:spChg>
      </pc:sldChg>
      <pc:sldChg chg="modSp add replId">
        <pc:chgData name="Luka Matijević" userId="95dde9591542697b" providerId="Windows Live" clId="Web-{A05727DA-2052-1511-EFB5-EE29FF3EE9E7}" dt="2024-08-26T14:40:54.625" v="264" actId="20577"/>
        <pc:sldMkLst>
          <pc:docMk/>
          <pc:sldMk cId="1598595755" sldId="305"/>
        </pc:sldMkLst>
        <pc:spChg chg="mod">
          <ac:chgData name="Luka Matijević" userId="95dde9591542697b" providerId="Windows Live" clId="Web-{A05727DA-2052-1511-EFB5-EE29FF3EE9E7}" dt="2024-08-26T14:40:51.500" v="263" actId="20577"/>
          <ac:spMkLst>
            <pc:docMk/>
            <pc:sldMk cId="1598595755" sldId="305"/>
            <ac:spMk id="2" creationId="{E4AD524D-9805-AB44-901F-166B6B6102FB}"/>
          </ac:spMkLst>
        </pc:spChg>
        <pc:spChg chg="mod">
          <ac:chgData name="Luka Matijević" userId="95dde9591542697b" providerId="Windows Live" clId="Web-{A05727DA-2052-1511-EFB5-EE29FF3EE9E7}" dt="2024-08-26T14:40:54.625" v="264" actId="20577"/>
          <ac:spMkLst>
            <pc:docMk/>
            <pc:sldMk cId="1598595755" sldId="305"/>
            <ac:spMk id="3" creationId="{B39E2C77-3033-304F-AECF-A781344A665D}"/>
          </ac:spMkLst>
        </pc:spChg>
      </pc:sldChg>
      <pc:sldChg chg="add replId">
        <pc:chgData name="Luka Matijević" userId="95dde9591542697b" providerId="Windows Live" clId="Web-{A05727DA-2052-1511-EFB5-EE29FF3EE9E7}" dt="2024-08-26T14:27:25.865" v="202"/>
        <pc:sldMkLst>
          <pc:docMk/>
          <pc:sldMk cId="2784951641" sldId="306"/>
        </pc:sldMkLst>
      </pc:sldChg>
      <pc:sldChg chg="modSp add replId">
        <pc:chgData name="Luka Matijević" userId="95dde9591542697b" providerId="Windows Live" clId="Web-{A05727DA-2052-1511-EFB5-EE29FF3EE9E7}" dt="2024-08-26T14:41:06.985" v="266" actId="20577"/>
        <pc:sldMkLst>
          <pc:docMk/>
          <pc:sldMk cId="1711134053" sldId="307"/>
        </pc:sldMkLst>
        <pc:spChg chg="mod">
          <ac:chgData name="Luka Matijević" userId="95dde9591542697b" providerId="Windows Live" clId="Web-{A05727DA-2052-1511-EFB5-EE29FF3EE9E7}" dt="2024-08-26T14:41:01.938" v="265" actId="20577"/>
          <ac:spMkLst>
            <pc:docMk/>
            <pc:sldMk cId="1711134053" sldId="307"/>
            <ac:spMk id="2" creationId="{E4AD524D-9805-AB44-901F-166B6B6102FB}"/>
          </ac:spMkLst>
        </pc:spChg>
        <pc:spChg chg="mod">
          <ac:chgData name="Luka Matijević" userId="95dde9591542697b" providerId="Windows Live" clId="Web-{A05727DA-2052-1511-EFB5-EE29FF3EE9E7}" dt="2024-08-26T14:41:06.985" v="266" actId="20577"/>
          <ac:spMkLst>
            <pc:docMk/>
            <pc:sldMk cId="1711134053" sldId="307"/>
            <ac:spMk id="3" creationId="{B39E2C77-3033-304F-AECF-A781344A665D}"/>
          </ac:spMkLst>
        </pc:spChg>
      </pc:sldChg>
      <pc:sldChg chg="modSp add ord replId">
        <pc:chgData name="Luka Matijević" userId="95dde9591542697b" providerId="Windows Live" clId="Web-{A05727DA-2052-1511-EFB5-EE29FF3EE9E7}" dt="2024-08-26T14:41:16.079" v="267" actId="20577"/>
        <pc:sldMkLst>
          <pc:docMk/>
          <pc:sldMk cId="2360272363" sldId="308"/>
        </pc:sldMkLst>
        <pc:spChg chg="mod">
          <ac:chgData name="Luka Matijević" userId="95dde9591542697b" providerId="Windows Live" clId="Web-{A05727DA-2052-1511-EFB5-EE29FF3EE9E7}" dt="2024-08-26T14:41:16.079" v="267" actId="20577"/>
          <ac:spMkLst>
            <pc:docMk/>
            <pc:sldMk cId="2360272363" sldId="308"/>
            <ac:spMk id="2" creationId="{E4AD524D-9805-AB44-901F-166B6B6102FB}"/>
          </ac:spMkLst>
        </pc:spChg>
        <pc:spChg chg="mod">
          <ac:chgData name="Luka Matijević" userId="95dde9591542697b" providerId="Windows Live" clId="Web-{A05727DA-2052-1511-EFB5-EE29FF3EE9E7}" dt="2024-08-26T14:28:16.694" v="247" actId="20577"/>
          <ac:spMkLst>
            <pc:docMk/>
            <pc:sldMk cId="2360272363" sldId="308"/>
            <ac:spMk id="3" creationId="{B39E2C77-3033-304F-AECF-A781344A665D}"/>
          </ac:spMkLst>
        </pc:spChg>
      </pc:sldChg>
    </pc:docChg>
  </pc:docChgLst>
  <pc:docChgLst>
    <pc:chgData name="Luka Matijević" userId="95dde9591542697b" providerId="Windows Live" clId="Web-{E51CB3FC-E189-2601-9086-5E78903BD10C}"/>
    <pc:docChg chg="addSld delSld modSld sldOrd">
      <pc:chgData name="Luka Matijević" userId="95dde9591542697b" providerId="Windows Live" clId="Web-{E51CB3FC-E189-2601-9086-5E78903BD10C}" dt="2024-08-30T16:58:28.107" v="1069"/>
      <pc:docMkLst>
        <pc:docMk/>
      </pc:docMkLst>
      <pc:sldChg chg="del">
        <pc:chgData name="Luka Matijević" userId="95dde9591542697b" providerId="Windows Live" clId="Web-{E51CB3FC-E189-2601-9086-5E78903BD10C}" dt="2024-08-30T16:58:28.075" v="1055"/>
        <pc:sldMkLst>
          <pc:docMk/>
          <pc:sldMk cId="2468180853" sldId="272"/>
        </pc:sldMkLst>
      </pc:sldChg>
      <pc:sldChg chg="del">
        <pc:chgData name="Luka Matijević" userId="95dde9591542697b" providerId="Windows Live" clId="Web-{E51CB3FC-E189-2601-9086-5E78903BD10C}" dt="2024-08-30T16:58:28.091" v="1064"/>
        <pc:sldMkLst>
          <pc:docMk/>
          <pc:sldMk cId="3123353659" sldId="275"/>
        </pc:sldMkLst>
      </pc:sldChg>
      <pc:sldChg chg="del">
        <pc:chgData name="Luka Matijević" userId="95dde9591542697b" providerId="Windows Live" clId="Web-{E51CB3FC-E189-2601-9086-5E78903BD10C}" dt="2024-08-30T16:58:28.091" v="1062"/>
        <pc:sldMkLst>
          <pc:docMk/>
          <pc:sldMk cId="92984502" sldId="276"/>
        </pc:sldMkLst>
      </pc:sldChg>
      <pc:sldChg chg="del">
        <pc:chgData name="Luka Matijević" userId="95dde9591542697b" providerId="Windows Live" clId="Web-{E51CB3FC-E189-2601-9086-5E78903BD10C}" dt="2024-08-30T16:58:28.091" v="1060"/>
        <pc:sldMkLst>
          <pc:docMk/>
          <pc:sldMk cId="273729725" sldId="277"/>
        </pc:sldMkLst>
      </pc:sldChg>
      <pc:sldChg chg="del">
        <pc:chgData name="Luka Matijević" userId="95dde9591542697b" providerId="Windows Live" clId="Web-{E51CB3FC-E189-2601-9086-5E78903BD10C}" dt="2024-08-30T16:58:28.091" v="1063"/>
        <pc:sldMkLst>
          <pc:docMk/>
          <pc:sldMk cId="1743718915" sldId="279"/>
        </pc:sldMkLst>
      </pc:sldChg>
      <pc:sldChg chg="del">
        <pc:chgData name="Luka Matijević" userId="95dde9591542697b" providerId="Windows Live" clId="Web-{E51CB3FC-E189-2601-9086-5E78903BD10C}" dt="2024-08-30T16:58:28.091" v="1061"/>
        <pc:sldMkLst>
          <pc:docMk/>
          <pc:sldMk cId="966649107" sldId="281"/>
        </pc:sldMkLst>
      </pc:sldChg>
      <pc:sldChg chg="del">
        <pc:chgData name="Luka Matijević" userId="95dde9591542697b" providerId="Windows Live" clId="Web-{E51CB3FC-E189-2601-9086-5E78903BD10C}" dt="2024-08-30T16:58:28.091" v="1059"/>
        <pc:sldMkLst>
          <pc:docMk/>
          <pc:sldMk cId="583513169" sldId="282"/>
        </pc:sldMkLst>
      </pc:sldChg>
      <pc:sldChg chg="del">
        <pc:chgData name="Luka Matijević" userId="95dde9591542697b" providerId="Windows Live" clId="Web-{E51CB3FC-E189-2601-9086-5E78903BD10C}" dt="2024-08-30T16:58:28.091" v="1058"/>
        <pc:sldMkLst>
          <pc:docMk/>
          <pc:sldMk cId="1295099780" sldId="283"/>
        </pc:sldMkLst>
      </pc:sldChg>
      <pc:sldChg chg="del">
        <pc:chgData name="Luka Matijević" userId="95dde9591542697b" providerId="Windows Live" clId="Web-{E51CB3FC-E189-2601-9086-5E78903BD10C}" dt="2024-08-30T16:58:28.107" v="1068"/>
        <pc:sldMkLst>
          <pc:docMk/>
          <pc:sldMk cId="4171986617" sldId="291"/>
        </pc:sldMkLst>
      </pc:sldChg>
      <pc:sldChg chg="del">
        <pc:chgData name="Luka Matijević" userId="95dde9591542697b" providerId="Windows Live" clId="Web-{E51CB3FC-E189-2601-9086-5E78903BD10C}" dt="2024-08-30T16:58:28.107" v="1069"/>
        <pc:sldMkLst>
          <pc:docMk/>
          <pc:sldMk cId="4116329045" sldId="292"/>
        </pc:sldMkLst>
      </pc:sldChg>
      <pc:sldChg chg="del">
        <pc:chgData name="Luka Matijević" userId="95dde9591542697b" providerId="Windows Live" clId="Web-{E51CB3FC-E189-2601-9086-5E78903BD10C}" dt="2024-08-30T16:58:28.091" v="1067"/>
        <pc:sldMkLst>
          <pc:docMk/>
          <pc:sldMk cId="3348514405" sldId="293"/>
        </pc:sldMkLst>
      </pc:sldChg>
      <pc:sldChg chg="del">
        <pc:chgData name="Luka Matijević" userId="95dde9591542697b" providerId="Windows Live" clId="Web-{E51CB3FC-E189-2601-9086-5E78903BD10C}" dt="2024-08-30T16:58:28.091" v="1066"/>
        <pc:sldMkLst>
          <pc:docMk/>
          <pc:sldMk cId="2172805174" sldId="294"/>
        </pc:sldMkLst>
      </pc:sldChg>
      <pc:sldChg chg="del">
        <pc:chgData name="Luka Matijević" userId="95dde9591542697b" providerId="Windows Live" clId="Web-{E51CB3FC-E189-2601-9086-5E78903BD10C}" dt="2024-08-30T16:58:28.091" v="1065"/>
        <pc:sldMkLst>
          <pc:docMk/>
          <pc:sldMk cId="2591018524" sldId="295"/>
        </pc:sldMkLst>
      </pc:sldChg>
      <pc:sldChg chg="del">
        <pc:chgData name="Luka Matijević" userId="95dde9591542697b" providerId="Windows Live" clId="Web-{E51CB3FC-E189-2601-9086-5E78903BD10C}" dt="2024-08-30T16:58:28.075" v="1057"/>
        <pc:sldMkLst>
          <pc:docMk/>
          <pc:sldMk cId="2886768800" sldId="296"/>
        </pc:sldMkLst>
      </pc:sldChg>
      <pc:sldChg chg="del">
        <pc:chgData name="Luka Matijević" userId="95dde9591542697b" providerId="Windows Live" clId="Web-{E51CB3FC-E189-2601-9086-5E78903BD10C}" dt="2024-08-30T16:58:28.075" v="1056"/>
        <pc:sldMkLst>
          <pc:docMk/>
          <pc:sldMk cId="1052878882" sldId="297"/>
        </pc:sldMkLst>
      </pc:sldChg>
      <pc:sldChg chg="del">
        <pc:chgData name="Luka Matijević" userId="95dde9591542697b" providerId="Windows Live" clId="Web-{E51CB3FC-E189-2601-9086-5E78903BD10C}" dt="2024-08-30T16:58:28.075" v="1054"/>
        <pc:sldMkLst>
          <pc:docMk/>
          <pc:sldMk cId="813492254" sldId="300"/>
        </pc:sldMkLst>
      </pc:sldChg>
      <pc:sldChg chg="modSp add replId">
        <pc:chgData name="Luka Matijević" userId="95dde9591542697b" providerId="Windows Live" clId="Web-{E51CB3FC-E189-2601-9086-5E78903BD10C}" dt="2024-08-30T16:32:18.100" v="129" actId="20577"/>
        <pc:sldMkLst>
          <pc:docMk/>
          <pc:sldMk cId="1153436604" sldId="309"/>
        </pc:sldMkLst>
        <pc:spChg chg="mod">
          <ac:chgData name="Luka Matijević" userId="95dde9591542697b" providerId="Windows Live" clId="Web-{E51CB3FC-E189-2601-9086-5E78903BD10C}" dt="2024-08-30T16:27:01.949" v="16" actId="20577"/>
          <ac:spMkLst>
            <pc:docMk/>
            <pc:sldMk cId="1153436604" sldId="309"/>
            <ac:spMk id="2" creationId="{50E26EAD-6E58-A041-919E-EEA9577E4CA7}"/>
          </ac:spMkLst>
        </pc:spChg>
        <pc:spChg chg="mod">
          <ac:chgData name="Luka Matijević" userId="95dde9591542697b" providerId="Windows Live" clId="Web-{E51CB3FC-E189-2601-9086-5E78903BD10C}" dt="2024-08-30T16:32:18.100" v="129" actId="20577"/>
          <ac:spMkLst>
            <pc:docMk/>
            <pc:sldMk cId="1153436604" sldId="309"/>
            <ac:spMk id="3" creationId="{B15E7237-EB84-834A-A0F8-D86158AAE4DE}"/>
          </ac:spMkLst>
        </pc:spChg>
      </pc:sldChg>
      <pc:sldChg chg="modSp add ord replId">
        <pc:chgData name="Luka Matijević" userId="95dde9591542697b" providerId="Windows Live" clId="Web-{E51CB3FC-E189-2601-9086-5E78903BD10C}" dt="2024-08-30T16:48:08.544" v="671" actId="20577"/>
        <pc:sldMkLst>
          <pc:docMk/>
          <pc:sldMk cId="2804891301" sldId="310"/>
        </pc:sldMkLst>
        <pc:spChg chg="mod">
          <ac:chgData name="Luka Matijević" userId="95dde9591542697b" providerId="Windows Live" clId="Web-{E51CB3FC-E189-2601-9086-5E78903BD10C}" dt="2024-08-30T16:36:28.921" v="222" actId="20577"/>
          <ac:spMkLst>
            <pc:docMk/>
            <pc:sldMk cId="2804891301" sldId="310"/>
            <ac:spMk id="2" creationId="{50E26EAD-6E58-A041-919E-EEA9577E4CA7}"/>
          </ac:spMkLst>
        </pc:spChg>
        <pc:spChg chg="mod">
          <ac:chgData name="Luka Matijević" userId="95dde9591542697b" providerId="Windows Live" clId="Web-{E51CB3FC-E189-2601-9086-5E78903BD10C}" dt="2024-08-30T16:48:08.544" v="671" actId="20577"/>
          <ac:spMkLst>
            <pc:docMk/>
            <pc:sldMk cId="2804891301" sldId="310"/>
            <ac:spMk id="3" creationId="{B15E7237-EB84-834A-A0F8-D86158AAE4DE}"/>
          </ac:spMkLst>
        </pc:spChg>
      </pc:sldChg>
      <pc:sldChg chg="modSp add ord replId">
        <pc:chgData name="Luka Matijević" userId="95dde9591542697b" providerId="Windows Live" clId="Web-{E51CB3FC-E189-2601-9086-5E78903BD10C}" dt="2024-08-30T16:47:47.122" v="662" actId="20577"/>
        <pc:sldMkLst>
          <pc:docMk/>
          <pc:sldMk cId="2008825781" sldId="311"/>
        </pc:sldMkLst>
        <pc:spChg chg="mod">
          <ac:chgData name="Luka Matijević" userId="95dde9591542697b" providerId="Windows Live" clId="Web-{E51CB3FC-E189-2601-9086-5E78903BD10C}" dt="2024-08-30T16:40:28.148" v="260" actId="20577"/>
          <ac:spMkLst>
            <pc:docMk/>
            <pc:sldMk cId="2008825781" sldId="311"/>
            <ac:spMk id="2" creationId="{50E26EAD-6E58-A041-919E-EEA9577E4CA7}"/>
          </ac:spMkLst>
        </pc:spChg>
        <pc:spChg chg="mod">
          <ac:chgData name="Luka Matijević" userId="95dde9591542697b" providerId="Windows Live" clId="Web-{E51CB3FC-E189-2601-9086-5E78903BD10C}" dt="2024-08-30T16:47:47.122" v="662" actId="20577"/>
          <ac:spMkLst>
            <pc:docMk/>
            <pc:sldMk cId="2008825781" sldId="311"/>
            <ac:spMk id="3" creationId="{B15E7237-EB84-834A-A0F8-D86158AAE4DE}"/>
          </ac:spMkLst>
        </pc:spChg>
      </pc:sldChg>
      <pc:sldChg chg="modSp add ord replId">
        <pc:chgData name="Luka Matijević" userId="95dde9591542697b" providerId="Windows Live" clId="Web-{E51CB3FC-E189-2601-9086-5E78903BD10C}" dt="2024-08-30T16:47:25.027" v="655" actId="20577"/>
        <pc:sldMkLst>
          <pc:docMk/>
          <pc:sldMk cId="3143937011" sldId="312"/>
        </pc:sldMkLst>
        <pc:spChg chg="mod">
          <ac:chgData name="Luka Matijević" userId="95dde9591542697b" providerId="Windows Live" clId="Web-{E51CB3FC-E189-2601-9086-5E78903BD10C}" dt="2024-08-30T16:43:15.860" v="407" actId="20577"/>
          <ac:spMkLst>
            <pc:docMk/>
            <pc:sldMk cId="3143937011" sldId="312"/>
            <ac:spMk id="2" creationId="{50E26EAD-6E58-A041-919E-EEA9577E4CA7}"/>
          </ac:spMkLst>
        </pc:spChg>
        <pc:spChg chg="mod">
          <ac:chgData name="Luka Matijević" userId="95dde9591542697b" providerId="Windows Live" clId="Web-{E51CB3FC-E189-2601-9086-5E78903BD10C}" dt="2024-08-30T16:47:25.027" v="655" actId="20577"/>
          <ac:spMkLst>
            <pc:docMk/>
            <pc:sldMk cId="3143937011" sldId="312"/>
            <ac:spMk id="3" creationId="{B15E7237-EB84-834A-A0F8-D86158AAE4DE}"/>
          </ac:spMkLst>
        </pc:spChg>
      </pc:sldChg>
      <pc:sldChg chg="modSp add replId">
        <pc:chgData name="Luka Matijević" userId="95dde9591542697b" providerId="Windows Live" clId="Web-{E51CB3FC-E189-2601-9086-5E78903BD10C}" dt="2024-08-30T16:47:02.933" v="645" actId="20577"/>
        <pc:sldMkLst>
          <pc:docMk/>
          <pc:sldMk cId="4019683555" sldId="313"/>
        </pc:sldMkLst>
        <pc:spChg chg="mod">
          <ac:chgData name="Luka Matijević" userId="95dde9591542697b" providerId="Windows Live" clId="Web-{E51CB3FC-E189-2601-9086-5E78903BD10C}" dt="2024-08-30T16:45:20.601" v="558" actId="20577"/>
          <ac:spMkLst>
            <pc:docMk/>
            <pc:sldMk cId="4019683555" sldId="313"/>
            <ac:spMk id="2" creationId="{50E26EAD-6E58-A041-919E-EEA9577E4CA7}"/>
          </ac:spMkLst>
        </pc:spChg>
        <pc:spChg chg="mod">
          <ac:chgData name="Luka Matijević" userId="95dde9591542697b" providerId="Windows Live" clId="Web-{E51CB3FC-E189-2601-9086-5E78903BD10C}" dt="2024-08-30T16:47:02.933" v="645" actId="20577"/>
          <ac:spMkLst>
            <pc:docMk/>
            <pc:sldMk cId="4019683555" sldId="313"/>
            <ac:spMk id="3" creationId="{B15E7237-EB84-834A-A0F8-D86158AAE4DE}"/>
          </ac:spMkLst>
        </pc:spChg>
      </pc:sldChg>
      <pc:sldChg chg="modSp add replId">
        <pc:chgData name="Luka Matijević" userId="95dde9591542697b" providerId="Windows Live" clId="Web-{E51CB3FC-E189-2601-9086-5E78903BD10C}" dt="2024-08-30T16:50:10.663" v="718" actId="20577"/>
        <pc:sldMkLst>
          <pc:docMk/>
          <pc:sldMk cId="703320001" sldId="314"/>
        </pc:sldMkLst>
        <pc:spChg chg="mod">
          <ac:chgData name="Luka Matijević" userId="95dde9591542697b" providerId="Windows Live" clId="Web-{E51CB3FC-E189-2601-9086-5E78903BD10C}" dt="2024-08-30T16:48:24.998" v="674" actId="20577"/>
          <ac:spMkLst>
            <pc:docMk/>
            <pc:sldMk cId="703320001" sldId="314"/>
            <ac:spMk id="2" creationId="{50E26EAD-6E58-A041-919E-EEA9577E4CA7}"/>
          </ac:spMkLst>
        </pc:spChg>
        <pc:spChg chg="mod">
          <ac:chgData name="Luka Matijević" userId="95dde9591542697b" providerId="Windows Live" clId="Web-{E51CB3FC-E189-2601-9086-5E78903BD10C}" dt="2024-08-30T16:50:10.663" v="718" actId="20577"/>
          <ac:spMkLst>
            <pc:docMk/>
            <pc:sldMk cId="703320001" sldId="314"/>
            <ac:spMk id="3" creationId="{B15E7237-EB84-834A-A0F8-D86158AAE4DE}"/>
          </ac:spMkLst>
        </pc:spChg>
      </pc:sldChg>
      <pc:sldChg chg="modSp add replId">
        <pc:chgData name="Luka Matijević" userId="95dde9591542697b" providerId="Windows Live" clId="Web-{E51CB3FC-E189-2601-9086-5E78903BD10C}" dt="2024-08-30T16:52:10.938" v="812" actId="20577"/>
        <pc:sldMkLst>
          <pc:docMk/>
          <pc:sldMk cId="1368187179" sldId="315"/>
        </pc:sldMkLst>
        <pc:spChg chg="mod">
          <ac:chgData name="Luka Matijević" userId="95dde9591542697b" providerId="Windows Live" clId="Web-{E51CB3FC-E189-2601-9086-5E78903BD10C}" dt="2024-08-30T16:50:19.650" v="720" actId="20577"/>
          <ac:spMkLst>
            <pc:docMk/>
            <pc:sldMk cId="1368187179" sldId="315"/>
            <ac:spMk id="2" creationId="{50E26EAD-6E58-A041-919E-EEA9577E4CA7}"/>
          </ac:spMkLst>
        </pc:spChg>
        <pc:spChg chg="mod">
          <ac:chgData name="Luka Matijević" userId="95dde9591542697b" providerId="Windows Live" clId="Web-{E51CB3FC-E189-2601-9086-5E78903BD10C}" dt="2024-08-30T16:52:10.938" v="812" actId="20577"/>
          <ac:spMkLst>
            <pc:docMk/>
            <pc:sldMk cId="1368187179" sldId="315"/>
            <ac:spMk id="3" creationId="{B15E7237-EB84-834A-A0F8-D86158AAE4DE}"/>
          </ac:spMkLst>
        </pc:spChg>
      </pc:sldChg>
      <pc:sldChg chg="modSp add replId">
        <pc:chgData name="Luka Matijević" userId="95dde9591542697b" providerId="Windows Live" clId="Web-{E51CB3FC-E189-2601-9086-5E78903BD10C}" dt="2024-08-30T16:54:32.943" v="898" actId="20577"/>
        <pc:sldMkLst>
          <pc:docMk/>
          <pc:sldMk cId="4110875627" sldId="316"/>
        </pc:sldMkLst>
        <pc:spChg chg="mod">
          <ac:chgData name="Luka Matijević" userId="95dde9591542697b" providerId="Windows Live" clId="Web-{E51CB3FC-E189-2601-9086-5E78903BD10C}" dt="2024-08-30T16:52:19.313" v="814" actId="20577"/>
          <ac:spMkLst>
            <pc:docMk/>
            <pc:sldMk cId="4110875627" sldId="316"/>
            <ac:spMk id="2" creationId="{50E26EAD-6E58-A041-919E-EEA9577E4CA7}"/>
          </ac:spMkLst>
        </pc:spChg>
        <pc:spChg chg="mod">
          <ac:chgData name="Luka Matijević" userId="95dde9591542697b" providerId="Windows Live" clId="Web-{E51CB3FC-E189-2601-9086-5E78903BD10C}" dt="2024-08-30T16:54:32.943" v="898" actId="20577"/>
          <ac:spMkLst>
            <pc:docMk/>
            <pc:sldMk cId="4110875627" sldId="316"/>
            <ac:spMk id="3" creationId="{B15E7237-EB84-834A-A0F8-D86158AAE4DE}"/>
          </ac:spMkLst>
        </pc:spChg>
      </pc:sldChg>
      <pc:sldChg chg="modSp add replId">
        <pc:chgData name="Luka Matijević" userId="95dde9591542697b" providerId="Windows Live" clId="Web-{E51CB3FC-E189-2601-9086-5E78903BD10C}" dt="2024-08-30T16:55:19.491" v="969" actId="20577"/>
        <pc:sldMkLst>
          <pc:docMk/>
          <pc:sldMk cId="2336643042" sldId="317"/>
        </pc:sldMkLst>
        <pc:spChg chg="mod">
          <ac:chgData name="Luka Matijević" userId="95dde9591542697b" providerId="Windows Live" clId="Web-{E51CB3FC-E189-2601-9086-5E78903BD10C}" dt="2024-08-30T16:54:16.583" v="893" actId="20577"/>
          <ac:spMkLst>
            <pc:docMk/>
            <pc:sldMk cId="2336643042" sldId="317"/>
            <ac:spMk id="2" creationId="{50E26EAD-6E58-A041-919E-EEA9577E4CA7}"/>
          </ac:spMkLst>
        </pc:spChg>
        <pc:spChg chg="mod">
          <ac:chgData name="Luka Matijević" userId="95dde9591542697b" providerId="Windows Live" clId="Web-{E51CB3FC-E189-2601-9086-5E78903BD10C}" dt="2024-08-30T16:55:19.491" v="969" actId="20577"/>
          <ac:spMkLst>
            <pc:docMk/>
            <pc:sldMk cId="2336643042" sldId="317"/>
            <ac:spMk id="3" creationId="{B15E7237-EB84-834A-A0F8-D86158AAE4DE}"/>
          </ac:spMkLst>
        </pc:spChg>
      </pc:sldChg>
      <pc:sldChg chg="modSp add replId">
        <pc:chgData name="Luka Matijević" userId="95dde9591542697b" providerId="Windows Live" clId="Web-{E51CB3FC-E189-2601-9086-5E78903BD10C}" dt="2024-08-30T16:58:17.138" v="1053" actId="20577"/>
        <pc:sldMkLst>
          <pc:docMk/>
          <pc:sldMk cId="233670094" sldId="318"/>
        </pc:sldMkLst>
        <pc:spChg chg="mod">
          <ac:chgData name="Luka Matijević" userId="95dde9591542697b" providerId="Windows Live" clId="Web-{E51CB3FC-E189-2601-9086-5E78903BD10C}" dt="2024-08-30T16:56:44.478" v="1012" actId="20577"/>
          <ac:spMkLst>
            <pc:docMk/>
            <pc:sldMk cId="233670094" sldId="318"/>
            <ac:spMk id="2" creationId="{50E26EAD-6E58-A041-919E-EEA9577E4CA7}"/>
          </ac:spMkLst>
        </pc:spChg>
        <pc:spChg chg="mod">
          <ac:chgData name="Luka Matijević" userId="95dde9591542697b" providerId="Windows Live" clId="Web-{E51CB3FC-E189-2601-9086-5E78903BD10C}" dt="2024-08-30T16:58:17.138" v="1053" actId="20577"/>
          <ac:spMkLst>
            <pc:docMk/>
            <pc:sldMk cId="233670094" sldId="318"/>
            <ac:spMk id="3" creationId="{B15E7237-EB84-834A-A0F8-D86158AAE4DE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2606DB2-0C70-5E49-A70A-B35D84E9661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H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CE1CFF2-EEBB-F940-AF08-24E405C9574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0D77B3-3A68-7C45-9184-6A4E2A0D3BA3}" type="datetimeFigureOut">
              <a:rPr lang="en-HR" smtClean="0"/>
              <a:t>08/30/2024</a:t>
            </a:fld>
            <a:endParaRPr lang="en-H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647DD3-E55E-3D45-8592-A1FCCA8A254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H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6765A0-3F0A-5F42-B2FF-5B0DBDA03BA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4F3C3E-68DB-5A40-8293-67D946F46C41}" type="slidenum">
              <a:rPr lang="en-HR" smtClean="0"/>
              <a:t>‹#›</a:t>
            </a:fld>
            <a:endParaRPr lang="en-HR"/>
          </a:p>
        </p:txBody>
      </p:sp>
    </p:spTree>
    <p:extLst>
      <p:ext uri="{BB962C8B-B14F-4D97-AF65-F5344CB8AC3E}">
        <p14:creationId xmlns:p14="http://schemas.microsoft.com/office/powerpoint/2010/main" val="29841709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E8EC8F-9719-CB42-961E-3EFE414B4C80}" type="datetimeFigureOut">
              <a:rPr lang="en-HR" smtClean="0"/>
              <a:t>08/30/2024</a:t>
            </a:fld>
            <a:endParaRPr lang="en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5672E2-EE53-D14E-B594-340503607B2B}" type="slidenum">
              <a:rPr lang="en-HR" smtClean="0"/>
              <a:t>‹#›</a:t>
            </a:fld>
            <a:endParaRPr lang="en-HR"/>
          </a:p>
        </p:txBody>
      </p:sp>
    </p:spTree>
    <p:extLst>
      <p:ext uri="{BB962C8B-B14F-4D97-AF65-F5344CB8AC3E}">
        <p14:creationId xmlns:p14="http://schemas.microsoft.com/office/powerpoint/2010/main" val="9567838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slovn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CEBB47C-47D2-1849-B3BE-5ACD516D6D3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84" y="610"/>
            <a:ext cx="12189831" cy="685678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A09CFF6-660A-7746-925C-5D7C015515B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8200" y="1386627"/>
            <a:ext cx="9829800" cy="2208075"/>
          </a:xfrm>
        </p:spPr>
        <p:txBody>
          <a:bodyPr anchor="b"/>
          <a:lstStyle>
            <a:lvl1pPr algn="l">
              <a:defRPr sz="40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 err="1"/>
              <a:t>Naslov</a:t>
            </a:r>
            <a:r>
              <a:rPr lang="en-GB" dirty="0"/>
              <a:t> </a:t>
            </a:r>
            <a:r>
              <a:rPr lang="en-GB" dirty="0" err="1"/>
              <a:t>prezentacije</a:t>
            </a:r>
            <a:endParaRPr lang="en-HR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720077D-4627-DC4A-83E2-C5847A51D69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38200" y="3637882"/>
            <a:ext cx="9829800" cy="945993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>
            <a:lvl1pPr marL="0" indent="0" algn="l">
              <a:buNone/>
              <a:defRPr sz="24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 err="1"/>
              <a:t>Podnaslov</a:t>
            </a:r>
            <a:r>
              <a:rPr lang="en-GB" dirty="0"/>
              <a:t> </a:t>
            </a:r>
            <a:r>
              <a:rPr lang="en-GB" dirty="0" err="1"/>
              <a:t>prezentacije</a:t>
            </a:r>
            <a:endParaRPr lang="en-GB" dirty="0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0B7A1ED1-BF0D-4F4F-9BC1-553776FF1C5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5005874"/>
            <a:ext cx="9829800" cy="307574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HR" dirty="0"/>
              <a:t>Ime predavača</a:t>
            </a:r>
          </a:p>
        </p:txBody>
      </p:sp>
      <p:sp>
        <p:nvSpPr>
          <p:cNvPr id="25" name="Text Placeholder 23">
            <a:extLst>
              <a:ext uri="{FF2B5EF4-FFF2-40B4-BE49-F238E27FC236}">
                <a16:creationId xmlns:a16="http://schemas.microsoft.com/office/drawing/2014/main" id="{EE166FF1-5F0C-1246-AF4B-4572840405E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5356627"/>
            <a:ext cx="9829800" cy="307573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HR" dirty="0"/>
              <a:t>Titula predavača</a:t>
            </a:r>
          </a:p>
        </p:txBody>
      </p:sp>
      <p:sp>
        <p:nvSpPr>
          <p:cNvPr id="26" name="Text Placeholder 23">
            <a:extLst>
              <a:ext uri="{FF2B5EF4-FFF2-40B4-BE49-F238E27FC236}">
                <a16:creationId xmlns:a16="http://schemas.microsoft.com/office/drawing/2014/main" id="{92ED8C85-AE43-764E-8B31-9AD156F07B4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5707379"/>
            <a:ext cx="9829800" cy="307573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HR" dirty="0"/>
              <a:t>Datum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4EC91F3-17D2-FB4C-8FB1-12FBE564CF1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63956" y="6541956"/>
            <a:ext cx="1318440" cy="151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28377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slov-buletti 2 stupc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C29A37B-2B20-4D48-B031-228D65D5E3F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0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R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2773410B-9BBF-3F48-9A64-B2160C02359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75865" y="1637698"/>
            <a:ext cx="5353334" cy="4247036"/>
          </a:xfrm>
          <a:prstGeom prst="rect">
            <a:avLst/>
          </a:prstGeom>
        </p:spPr>
        <p:txBody>
          <a:bodyPr lIns="0" tIns="45710" rIns="0" bIns="45710">
            <a:noAutofit/>
          </a:bodyPr>
          <a:lstStyle>
            <a:lvl1pPr marL="174625" indent="-117475">
              <a:lnSpc>
                <a:spcPct val="95000"/>
              </a:lnSpc>
              <a:spcBef>
                <a:spcPts val="1110"/>
              </a:spcBef>
              <a:buClr>
                <a:schemeClr val="bg1"/>
              </a:buClr>
              <a:buSzPct val="60000"/>
              <a:buFont typeface="Arial" panose="020B0604020202020204" pitchFamily="34" charset="0"/>
              <a:buChar char="•"/>
              <a:defRPr sz="22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88925" indent="-114300">
              <a:lnSpc>
                <a:spcPct val="95000"/>
              </a:lnSpc>
              <a:spcBef>
                <a:spcPts val="450"/>
              </a:spcBef>
              <a:buClr>
                <a:schemeClr val="bg1"/>
              </a:buClr>
              <a:buSzPct val="60000"/>
              <a:buFont typeface="Arial" panose="020B0604020202020204" pitchFamily="34" charset="0"/>
              <a:buChar char="•"/>
              <a:defRPr sz="20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403225" indent="-114300">
              <a:buClr>
                <a:schemeClr val="bg1"/>
              </a:buClr>
              <a:buSzPct val="60000"/>
              <a:buFont typeface="Arial" panose="020B0604020202020204" pitchFamily="34" charset="0"/>
              <a:buChar char="•"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517525" indent="-114300">
              <a:buClr>
                <a:schemeClr val="bg1"/>
              </a:buClr>
              <a:buSzPct val="60000"/>
              <a:buFont typeface="Arial" panose="020B0604020202020204" pitchFamily="34" charset="0"/>
              <a:buChar char="•"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631825" indent="-114300">
              <a:buClr>
                <a:schemeClr val="bg1"/>
              </a:buClr>
              <a:buSzPct val="60000"/>
              <a:buFont typeface="Arial" panose="020B0604020202020204" pitchFamily="34" charset="0"/>
              <a:buChar char="•"/>
              <a:defRPr sz="14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err="1"/>
              <a:t>Razina</a:t>
            </a:r>
            <a:r>
              <a:rPr lang="en-US" dirty="0"/>
              <a:t> 1</a:t>
            </a:r>
          </a:p>
          <a:p>
            <a:pPr lvl="1"/>
            <a:r>
              <a:rPr lang="en-US" dirty="0" err="1"/>
              <a:t>Razina</a:t>
            </a:r>
            <a:r>
              <a:rPr lang="en-US" dirty="0"/>
              <a:t> 2</a:t>
            </a:r>
          </a:p>
          <a:p>
            <a:pPr lvl="2"/>
            <a:r>
              <a:rPr lang="en-US" dirty="0" err="1"/>
              <a:t>Razina</a:t>
            </a:r>
            <a:r>
              <a:rPr lang="en-US" dirty="0"/>
              <a:t> 3</a:t>
            </a:r>
          </a:p>
          <a:p>
            <a:pPr lvl="3"/>
            <a:r>
              <a:rPr lang="en-US" dirty="0" err="1"/>
              <a:t>Razina</a:t>
            </a:r>
            <a:r>
              <a:rPr lang="en-US" dirty="0"/>
              <a:t> 4</a:t>
            </a:r>
          </a:p>
          <a:p>
            <a:pPr lvl="4"/>
            <a:r>
              <a:rPr lang="en-US" dirty="0" err="1"/>
              <a:t>Razina</a:t>
            </a:r>
            <a:r>
              <a:rPr lang="en-US" dirty="0"/>
              <a:t> 5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1D5E591D-8A77-5241-8832-7813A2FBE32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134100" y="1649796"/>
            <a:ext cx="5353334" cy="4247036"/>
          </a:xfrm>
          <a:prstGeom prst="rect">
            <a:avLst/>
          </a:prstGeom>
        </p:spPr>
        <p:txBody>
          <a:bodyPr lIns="0" tIns="45710" rIns="0" bIns="45710">
            <a:noAutofit/>
          </a:bodyPr>
          <a:lstStyle>
            <a:lvl1pPr marL="174625" indent="-117475">
              <a:lnSpc>
                <a:spcPct val="95000"/>
              </a:lnSpc>
              <a:spcBef>
                <a:spcPts val="1110"/>
              </a:spcBef>
              <a:buClr>
                <a:schemeClr val="bg1"/>
              </a:buClr>
              <a:buSzPct val="60000"/>
              <a:buFont typeface="Arial" panose="020B0604020202020204" pitchFamily="34" charset="0"/>
              <a:buChar char="•"/>
              <a:defRPr sz="2200" b="0" i="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88925" indent="-114300">
              <a:lnSpc>
                <a:spcPct val="95000"/>
              </a:lnSpc>
              <a:spcBef>
                <a:spcPts val="450"/>
              </a:spcBef>
              <a:buClr>
                <a:schemeClr val="bg1"/>
              </a:buClr>
              <a:buSzPct val="60000"/>
              <a:buFont typeface="Arial" panose="020B0604020202020204" pitchFamily="34" charset="0"/>
              <a:buChar char="•"/>
              <a:defRPr sz="20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403225" indent="-114300">
              <a:buClr>
                <a:schemeClr val="bg1"/>
              </a:buClr>
              <a:buSzPct val="60000"/>
              <a:buFont typeface="Arial" panose="020B0604020202020204" pitchFamily="34" charset="0"/>
              <a:buChar char="•"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517525" indent="-114300">
              <a:buClr>
                <a:schemeClr val="bg1"/>
              </a:buClr>
              <a:buSzPct val="60000"/>
              <a:buFont typeface="Arial" panose="020B0604020202020204" pitchFamily="34" charset="0"/>
              <a:buChar char="•"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631825" indent="-114300">
              <a:buClr>
                <a:schemeClr val="bg1"/>
              </a:buClr>
              <a:buSzPct val="60000"/>
              <a:buFont typeface="Arial" panose="020B0604020202020204" pitchFamily="34" charset="0"/>
              <a:buChar char="•"/>
              <a:defRPr sz="14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err="1"/>
              <a:t>Razina</a:t>
            </a:r>
            <a:r>
              <a:rPr lang="en-US" dirty="0"/>
              <a:t> 1</a:t>
            </a:r>
          </a:p>
          <a:p>
            <a:pPr lvl="1"/>
            <a:r>
              <a:rPr lang="en-US" dirty="0" err="1"/>
              <a:t>Razina</a:t>
            </a:r>
            <a:r>
              <a:rPr lang="en-US" dirty="0"/>
              <a:t> 2</a:t>
            </a:r>
          </a:p>
          <a:p>
            <a:pPr lvl="2"/>
            <a:r>
              <a:rPr lang="en-US" dirty="0" err="1"/>
              <a:t>Razina</a:t>
            </a:r>
            <a:r>
              <a:rPr lang="en-US" dirty="0"/>
              <a:t> 3</a:t>
            </a:r>
          </a:p>
          <a:p>
            <a:pPr lvl="3"/>
            <a:r>
              <a:rPr lang="en-US" dirty="0" err="1"/>
              <a:t>Razina</a:t>
            </a:r>
            <a:r>
              <a:rPr lang="en-US" dirty="0"/>
              <a:t> 4</a:t>
            </a:r>
          </a:p>
          <a:p>
            <a:pPr lvl="4"/>
            <a:r>
              <a:rPr lang="en-US" dirty="0" err="1"/>
              <a:t>Razina</a:t>
            </a:r>
            <a:r>
              <a:rPr lang="en-US" dirty="0"/>
              <a:t> 5</a:t>
            </a:r>
          </a:p>
        </p:txBody>
      </p:sp>
      <p:sp>
        <p:nvSpPr>
          <p:cNvPr id="13" name="Title Placeholder 5">
            <a:extLst>
              <a:ext uri="{FF2B5EF4-FFF2-40B4-BE49-F238E27FC236}">
                <a16:creationId xmlns:a16="http://schemas.microsoft.com/office/drawing/2014/main" id="{9E737B2D-F6FD-8147-9F47-22CAA0AAC79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auto">
          <a:xfrm>
            <a:off x="475865" y="455613"/>
            <a:ext cx="11011569" cy="1008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lvl1pPr>
              <a:defRPr sz="30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err="1"/>
              <a:t>Naslov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CD4A564-C9CB-2541-ADE0-AF6FDEE7194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63956" y="6541956"/>
            <a:ext cx="1318440" cy="151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75611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slov-tekst 2 stupc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C29A37B-2B20-4D48-B031-228D65D5E3F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0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R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2773410B-9BBF-3F48-9A64-B2160C02359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75865" y="1637698"/>
            <a:ext cx="5353334" cy="4247036"/>
          </a:xfrm>
          <a:prstGeom prst="rect">
            <a:avLst/>
          </a:prstGeom>
        </p:spPr>
        <p:txBody>
          <a:bodyPr lIns="0" tIns="45710" rIns="0" bIns="45710">
            <a:noAutofit/>
          </a:bodyPr>
          <a:lstStyle>
            <a:lvl1pPr marL="57150" indent="0">
              <a:lnSpc>
                <a:spcPct val="100000"/>
              </a:lnSpc>
              <a:spcBef>
                <a:spcPts val="1110"/>
              </a:spcBef>
              <a:buClr>
                <a:schemeClr val="bg1"/>
              </a:buClr>
              <a:buSzPct val="60000"/>
              <a:buFontTx/>
              <a:buNone/>
              <a:defRPr sz="20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4625" indent="0">
              <a:lnSpc>
                <a:spcPct val="95000"/>
              </a:lnSpc>
              <a:spcBef>
                <a:spcPts val="450"/>
              </a:spcBef>
              <a:buClr>
                <a:schemeClr val="bg1"/>
              </a:buClr>
              <a:buSzPct val="60000"/>
              <a:buFontTx/>
              <a:buNone/>
              <a:defRPr sz="2000" b="0" i="0">
                <a:solidFill>
                  <a:schemeClr val="bg1"/>
                </a:solidFill>
                <a:latin typeface="Raleway Light" panose="020B0403030101060003" pitchFamily="34" charset="77"/>
                <a:cs typeface="Raleway Light" panose="020B0403030101060003" pitchFamily="34" charset="77"/>
              </a:defRPr>
            </a:lvl2pPr>
            <a:lvl3pPr marL="288925" indent="0">
              <a:buClr>
                <a:schemeClr val="bg1"/>
              </a:buClr>
              <a:buSzPct val="60000"/>
              <a:buFontTx/>
              <a:buNone/>
              <a:defRPr sz="1800" b="0" i="0">
                <a:solidFill>
                  <a:schemeClr val="bg1"/>
                </a:solidFill>
                <a:latin typeface="Raleway Light" panose="020B0403030101060003" pitchFamily="34" charset="77"/>
                <a:cs typeface="Raleway Light" panose="020B0403030101060003" pitchFamily="34" charset="77"/>
              </a:defRPr>
            </a:lvl3pPr>
            <a:lvl4pPr marL="403225" indent="0">
              <a:buClr>
                <a:schemeClr val="bg1"/>
              </a:buClr>
              <a:buSzPct val="60000"/>
              <a:buFontTx/>
              <a:buNone/>
              <a:defRPr sz="1600" b="0" i="0">
                <a:solidFill>
                  <a:schemeClr val="bg1"/>
                </a:solidFill>
                <a:latin typeface="Raleway Light" panose="020B0403030101060003" pitchFamily="34" charset="77"/>
                <a:cs typeface="Raleway Light" panose="020B0403030101060003" pitchFamily="34" charset="77"/>
              </a:defRPr>
            </a:lvl4pPr>
            <a:lvl5pPr marL="517525" indent="0">
              <a:buClr>
                <a:schemeClr val="bg1"/>
              </a:buClr>
              <a:buSzPct val="60000"/>
              <a:buFontTx/>
              <a:buNone/>
              <a:defRPr sz="1400" b="0" i="0">
                <a:solidFill>
                  <a:schemeClr val="bg1"/>
                </a:solidFill>
                <a:latin typeface="Raleway Light" panose="020B0403030101060003" pitchFamily="34" charset="77"/>
                <a:cs typeface="Raleway Light" panose="020B0403030101060003" pitchFamily="34" charset="77"/>
              </a:defRPr>
            </a:lvl5pPr>
          </a:lstStyle>
          <a:p>
            <a:pPr lvl="0"/>
            <a:r>
              <a:rPr lang="en-US" dirty="0" err="1"/>
              <a:t>Tekst</a:t>
            </a:r>
            <a:endParaRPr lang="en-US" dirty="0"/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1D5E591D-8A77-5241-8832-7813A2FBE32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134100" y="1649796"/>
            <a:ext cx="5353334" cy="4247036"/>
          </a:xfrm>
          <a:prstGeom prst="rect">
            <a:avLst/>
          </a:prstGeom>
        </p:spPr>
        <p:txBody>
          <a:bodyPr lIns="0" tIns="45710" rIns="0" bIns="45710">
            <a:noAutofit/>
          </a:bodyPr>
          <a:lstStyle>
            <a:lvl1pPr marL="57150" indent="0">
              <a:lnSpc>
                <a:spcPct val="100000"/>
              </a:lnSpc>
              <a:spcBef>
                <a:spcPts val="1110"/>
              </a:spcBef>
              <a:buClr>
                <a:schemeClr val="bg1"/>
              </a:buClr>
              <a:buSzPct val="60000"/>
              <a:buFont typeface="Arial" panose="020B0604020202020204" pitchFamily="34" charset="0"/>
              <a:buNone/>
              <a:defRPr sz="2000" b="0" i="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4625" indent="0">
              <a:lnSpc>
                <a:spcPct val="95000"/>
              </a:lnSpc>
              <a:spcBef>
                <a:spcPts val="450"/>
              </a:spcBef>
              <a:buClr>
                <a:schemeClr val="bg1"/>
              </a:buClr>
              <a:buSzPct val="60000"/>
              <a:buFont typeface="Arial" panose="020B0604020202020204" pitchFamily="34" charset="0"/>
              <a:buNone/>
              <a:defRPr sz="2000" b="0" i="0">
                <a:solidFill>
                  <a:schemeClr val="bg1"/>
                </a:solidFill>
                <a:latin typeface="Raleway Light" panose="020B0403030101060003" pitchFamily="34" charset="77"/>
                <a:cs typeface="Raleway Light" panose="020B0403030101060003" pitchFamily="34" charset="77"/>
              </a:defRPr>
            </a:lvl2pPr>
            <a:lvl3pPr marL="288925" indent="0">
              <a:buClr>
                <a:schemeClr val="bg1"/>
              </a:buClr>
              <a:buSzPct val="60000"/>
              <a:buFont typeface="Arial" panose="020B0604020202020204" pitchFamily="34" charset="0"/>
              <a:buNone/>
              <a:defRPr sz="1800" b="0" i="0">
                <a:solidFill>
                  <a:schemeClr val="bg1"/>
                </a:solidFill>
                <a:latin typeface="Raleway Light" panose="020B0403030101060003" pitchFamily="34" charset="77"/>
                <a:cs typeface="Raleway Light" panose="020B0403030101060003" pitchFamily="34" charset="77"/>
              </a:defRPr>
            </a:lvl3pPr>
            <a:lvl4pPr marL="403225" indent="0">
              <a:buClr>
                <a:schemeClr val="bg1"/>
              </a:buClr>
              <a:buSzPct val="60000"/>
              <a:buFont typeface="Arial" panose="020B0604020202020204" pitchFamily="34" charset="0"/>
              <a:buNone/>
              <a:defRPr sz="1600" b="0" i="0">
                <a:solidFill>
                  <a:schemeClr val="bg1"/>
                </a:solidFill>
                <a:latin typeface="Raleway Light" panose="020B0403030101060003" pitchFamily="34" charset="77"/>
                <a:cs typeface="Raleway Light" panose="020B0403030101060003" pitchFamily="34" charset="77"/>
              </a:defRPr>
            </a:lvl4pPr>
            <a:lvl5pPr marL="517525" indent="0">
              <a:buClr>
                <a:schemeClr val="bg1"/>
              </a:buClr>
              <a:buSzPct val="60000"/>
              <a:buFont typeface="Arial" panose="020B0604020202020204" pitchFamily="34" charset="0"/>
              <a:buNone/>
              <a:defRPr sz="1400" b="0" i="0">
                <a:solidFill>
                  <a:schemeClr val="bg1"/>
                </a:solidFill>
                <a:latin typeface="Raleway Light" panose="020B0403030101060003" pitchFamily="34" charset="77"/>
                <a:cs typeface="Raleway Light" panose="020B0403030101060003" pitchFamily="34" charset="77"/>
              </a:defRPr>
            </a:lvl5pPr>
          </a:lstStyle>
          <a:p>
            <a:pPr lvl="0"/>
            <a:r>
              <a:rPr lang="en-US" dirty="0" err="1"/>
              <a:t>Tekst</a:t>
            </a:r>
            <a:endParaRPr lang="en-US" dirty="0"/>
          </a:p>
        </p:txBody>
      </p:sp>
      <p:sp>
        <p:nvSpPr>
          <p:cNvPr id="13" name="Title Placeholder 5">
            <a:extLst>
              <a:ext uri="{FF2B5EF4-FFF2-40B4-BE49-F238E27FC236}">
                <a16:creationId xmlns:a16="http://schemas.microsoft.com/office/drawing/2014/main" id="{9E737B2D-F6FD-8147-9F47-22CAA0AAC79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auto">
          <a:xfrm>
            <a:off x="475865" y="455613"/>
            <a:ext cx="11011569" cy="1008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lvl1pPr>
              <a:defRPr sz="30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err="1"/>
              <a:t>Naslov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B1939FF-0DDA-724A-99AE-37184C193ED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63956" y="6541956"/>
            <a:ext cx="1318440" cy="151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69209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aslov-desno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3071967-C759-6B40-926B-4C9F6BE2C439}"/>
              </a:ext>
            </a:extLst>
          </p:cNvPr>
          <p:cNvSpPr/>
          <p:nvPr userDrawn="1"/>
        </p:nvSpPr>
        <p:spPr>
          <a:xfrm>
            <a:off x="5353334" y="0"/>
            <a:ext cx="6838666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R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C29A37B-2B20-4D48-B031-228D65D5E3F0}"/>
              </a:ext>
            </a:extLst>
          </p:cNvPr>
          <p:cNvSpPr/>
          <p:nvPr userDrawn="1"/>
        </p:nvSpPr>
        <p:spPr>
          <a:xfrm>
            <a:off x="0" y="0"/>
            <a:ext cx="5353334" cy="6858000"/>
          </a:xfrm>
          <a:prstGeom prst="rect">
            <a:avLst/>
          </a:prstGeom>
          <a:solidFill>
            <a:srgbClr val="0060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R"/>
          </a:p>
        </p:txBody>
      </p:sp>
      <p:sp>
        <p:nvSpPr>
          <p:cNvPr id="13" name="Title Placeholder 5">
            <a:extLst>
              <a:ext uri="{FF2B5EF4-FFF2-40B4-BE49-F238E27FC236}">
                <a16:creationId xmlns:a16="http://schemas.microsoft.com/office/drawing/2014/main" id="{9E737B2D-F6FD-8147-9F47-22CAA0AAC79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auto">
          <a:xfrm>
            <a:off x="475866" y="1681566"/>
            <a:ext cx="4375103" cy="3518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lvl1pPr>
              <a:defRPr sz="30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err="1"/>
              <a:t>Naslov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CD9CAD08-D73E-7545-87F9-60CAF1DF4B7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96000" y="472698"/>
            <a:ext cx="5353334" cy="5912604"/>
          </a:xfrm>
          <a:prstGeom prst="rect">
            <a:avLst/>
          </a:prstGeom>
          <a:noFill/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20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 err="1"/>
              <a:t>Tekst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6308F5A-36AC-254A-8E29-B6560B35A85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59635" y="6541956"/>
            <a:ext cx="1327083" cy="151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4092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slov-desno bulet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3071967-C759-6B40-926B-4C9F6BE2C439}"/>
              </a:ext>
            </a:extLst>
          </p:cNvPr>
          <p:cNvSpPr/>
          <p:nvPr userDrawn="1"/>
        </p:nvSpPr>
        <p:spPr>
          <a:xfrm>
            <a:off x="5353334" y="0"/>
            <a:ext cx="6838666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R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C29A37B-2B20-4D48-B031-228D65D5E3F0}"/>
              </a:ext>
            </a:extLst>
          </p:cNvPr>
          <p:cNvSpPr/>
          <p:nvPr userDrawn="1"/>
        </p:nvSpPr>
        <p:spPr>
          <a:xfrm>
            <a:off x="0" y="0"/>
            <a:ext cx="5353334" cy="6858000"/>
          </a:xfrm>
          <a:prstGeom prst="rect">
            <a:avLst/>
          </a:prstGeom>
          <a:solidFill>
            <a:srgbClr val="0060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R"/>
          </a:p>
        </p:txBody>
      </p:sp>
      <p:sp>
        <p:nvSpPr>
          <p:cNvPr id="13" name="Title Placeholder 5">
            <a:extLst>
              <a:ext uri="{FF2B5EF4-FFF2-40B4-BE49-F238E27FC236}">
                <a16:creationId xmlns:a16="http://schemas.microsoft.com/office/drawing/2014/main" id="{9E737B2D-F6FD-8147-9F47-22CAA0AAC79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auto">
          <a:xfrm>
            <a:off x="475866" y="1681566"/>
            <a:ext cx="4375103" cy="3518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lvl1pPr>
              <a:defRPr sz="30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err="1"/>
              <a:t>Naslov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CD9CAD08-D73E-7545-87F9-60CAF1DF4B7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96000" y="472698"/>
            <a:ext cx="5353334" cy="5912604"/>
          </a:xfrm>
          <a:prstGeom prst="rect">
            <a:avLst/>
          </a:prstGeom>
          <a:noFill/>
        </p:spPr>
        <p:txBody>
          <a:bodyPr anchor="ctr"/>
          <a:lstStyle>
            <a:lvl1pPr marL="342900" indent="-342900">
              <a:buClr>
                <a:srgbClr val="39454F"/>
              </a:buClr>
              <a:buFont typeface="Arial" panose="020B0604020202020204" pitchFamily="34" charset="0"/>
              <a:buChar char="•"/>
              <a:defRPr sz="20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00100" indent="-342900">
              <a:buClr>
                <a:srgbClr val="39454F"/>
              </a:buClr>
              <a:buFont typeface="Arial" panose="020B0604020202020204" pitchFamily="34" charset="0"/>
              <a:buChar char="•"/>
              <a:defRPr sz="20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00150" indent="-285750">
              <a:buClr>
                <a:srgbClr val="39454F"/>
              </a:buClr>
              <a:buFont typeface="Arial" panose="020B0604020202020204" pitchFamily="34" charset="0"/>
              <a:buChar char="•"/>
              <a:defRPr sz="18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57350" indent="-285750">
              <a:buClr>
                <a:srgbClr val="39454F"/>
              </a:buClr>
              <a:buFont typeface="Arial" panose="020B0604020202020204" pitchFamily="34" charset="0"/>
              <a:buChar char="•"/>
              <a:defRPr sz="16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14550" indent="-285750">
              <a:buClr>
                <a:srgbClr val="39454F"/>
              </a:buClr>
              <a:buFont typeface="Arial" panose="020B0604020202020204" pitchFamily="34" charset="0"/>
              <a:buChar char="•"/>
              <a:defRPr sz="16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Razina</a:t>
            </a:r>
            <a:r>
              <a:rPr lang="en-US" dirty="0"/>
              <a:t> 1</a:t>
            </a:r>
          </a:p>
          <a:p>
            <a:pPr lvl="1"/>
            <a:r>
              <a:rPr lang="en-US" dirty="0" err="1"/>
              <a:t>Razina</a:t>
            </a:r>
            <a:r>
              <a:rPr lang="en-US" dirty="0"/>
              <a:t> 2</a:t>
            </a:r>
          </a:p>
          <a:p>
            <a:pPr lvl="2"/>
            <a:r>
              <a:rPr lang="en-US" dirty="0" err="1"/>
              <a:t>Razina</a:t>
            </a:r>
            <a:r>
              <a:rPr lang="en-US" dirty="0"/>
              <a:t> 3</a:t>
            </a:r>
          </a:p>
          <a:p>
            <a:pPr lvl="3"/>
            <a:r>
              <a:rPr lang="en-US" dirty="0" err="1"/>
              <a:t>Razina</a:t>
            </a:r>
            <a:r>
              <a:rPr lang="en-US" dirty="0"/>
              <a:t> 4</a:t>
            </a:r>
          </a:p>
          <a:p>
            <a:pPr lvl="4"/>
            <a:r>
              <a:rPr lang="en-US" dirty="0" err="1"/>
              <a:t>Razina</a:t>
            </a:r>
            <a:r>
              <a:rPr lang="en-US" dirty="0"/>
              <a:t> 5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F8F1D3B-4BAB-0843-ABB5-6A5133B933F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59635" y="6541956"/>
            <a:ext cx="1327083" cy="151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18323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slov_tekst-buletti des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3071967-C759-6B40-926B-4C9F6BE2C439}"/>
              </a:ext>
            </a:extLst>
          </p:cNvPr>
          <p:cNvSpPr/>
          <p:nvPr userDrawn="1"/>
        </p:nvSpPr>
        <p:spPr>
          <a:xfrm>
            <a:off x="5353334" y="0"/>
            <a:ext cx="6838666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R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C29A37B-2B20-4D48-B031-228D65D5E3F0}"/>
              </a:ext>
            </a:extLst>
          </p:cNvPr>
          <p:cNvSpPr/>
          <p:nvPr userDrawn="1"/>
        </p:nvSpPr>
        <p:spPr>
          <a:xfrm>
            <a:off x="0" y="0"/>
            <a:ext cx="5353334" cy="6858000"/>
          </a:xfrm>
          <a:prstGeom prst="rect">
            <a:avLst/>
          </a:prstGeom>
          <a:solidFill>
            <a:srgbClr val="0060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R" dirty="0"/>
          </a:p>
        </p:txBody>
      </p:sp>
      <p:sp>
        <p:nvSpPr>
          <p:cNvPr id="13" name="Title Placeholder 5">
            <a:extLst>
              <a:ext uri="{FF2B5EF4-FFF2-40B4-BE49-F238E27FC236}">
                <a16:creationId xmlns:a16="http://schemas.microsoft.com/office/drawing/2014/main" id="{9E737B2D-F6FD-8147-9F47-22CAA0AAC79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auto">
          <a:xfrm>
            <a:off x="475866" y="472698"/>
            <a:ext cx="4375103" cy="9531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normAutofit/>
          </a:bodyPr>
          <a:lstStyle>
            <a:lvl1pPr>
              <a:defRPr sz="30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err="1"/>
              <a:t>Naslov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CD9CAD08-D73E-7545-87F9-60CAF1DF4B7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96000" y="1771972"/>
            <a:ext cx="5353334" cy="4613330"/>
          </a:xfrm>
          <a:prstGeom prst="rect">
            <a:avLst/>
          </a:prstGeom>
          <a:noFill/>
        </p:spPr>
        <p:txBody>
          <a:bodyPr/>
          <a:lstStyle>
            <a:lvl1pPr marL="342900" indent="-342900">
              <a:buClr>
                <a:srgbClr val="39454F"/>
              </a:buClr>
              <a:buFont typeface="Arial" panose="020B0604020202020204" pitchFamily="34" charset="0"/>
              <a:buChar char="•"/>
              <a:defRPr sz="20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00100" indent="-342900">
              <a:buClr>
                <a:srgbClr val="39454F"/>
              </a:buClr>
              <a:buFont typeface="Arial" panose="020B0604020202020204" pitchFamily="34" charset="0"/>
              <a:buChar char="•"/>
              <a:defRPr sz="20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00150" indent="-285750">
              <a:buClr>
                <a:srgbClr val="39454F"/>
              </a:buClr>
              <a:buFont typeface="Arial" panose="020B0604020202020204" pitchFamily="34" charset="0"/>
              <a:buChar char="•"/>
              <a:defRPr sz="18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57350" indent="-285750">
              <a:buClr>
                <a:srgbClr val="39454F"/>
              </a:buClr>
              <a:buFont typeface="Arial" panose="020B0604020202020204" pitchFamily="34" charset="0"/>
              <a:buChar char="•"/>
              <a:defRPr sz="16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14550" indent="-285750">
              <a:buClr>
                <a:srgbClr val="39454F"/>
              </a:buClr>
              <a:buFont typeface="Arial" panose="020B0604020202020204" pitchFamily="34" charset="0"/>
              <a:buChar char="•"/>
              <a:defRPr sz="16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Razina</a:t>
            </a:r>
            <a:r>
              <a:rPr lang="en-US" dirty="0"/>
              <a:t> 1</a:t>
            </a:r>
          </a:p>
          <a:p>
            <a:pPr lvl="1"/>
            <a:r>
              <a:rPr lang="en-US" dirty="0" err="1"/>
              <a:t>Razina</a:t>
            </a:r>
            <a:r>
              <a:rPr lang="en-US" dirty="0"/>
              <a:t> 2</a:t>
            </a:r>
          </a:p>
          <a:p>
            <a:pPr lvl="2"/>
            <a:r>
              <a:rPr lang="en-US" dirty="0" err="1"/>
              <a:t>Razina</a:t>
            </a:r>
            <a:r>
              <a:rPr lang="en-US" dirty="0"/>
              <a:t> 3</a:t>
            </a:r>
          </a:p>
          <a:p>
            <a:pPr lvl="3"/>
            <a:r>
              <a:rPr lang="en-US" dirty="0" err="1"/>
              <a:t>Razina</a:t>
            </a:r>
            <a:r>
              <a:rPr lang="en-US" dirty="0"/>
              <a:t> 4</a:t>
            </a:r>
          </a:p>
          <a:p>
            <a:pPr lvl="4"/>
            <a:r>
              <a:rPr lang="en-US" dirty="0" err="1"/>
              <a:t>Razina</a:t>
            </a:r>
            <a:r>
              <a:rPr lang="en-US" dirty="0"/>
              <a:t> 5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BDABDA55-985C-BB4B-936E-AC34C072CA89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475866" y="1771972"/>
            <a:ext cx="4375103" cy="4613330"/>
          </a:xfrm>
          <a:prstGeom prst="rect">
            <a:avLst/>
          </a:prstGeom>
          <a:noFill/>
        </p:spPr>
        <p:txBody>
          <a:bodyPr anchor="t"/>
          <a:lstStyle>
            <a:lvl1pPr marL="0" indent="0">
              <a:lnSpc>
                <a:spcPct val="100000"/>
              </a:lnSpc>
              <a:buNone/>
              <a:defRPr sz="2000" b="0" i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 err="1"/>
              <a:t>Tekst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A2016D1-8AB3-6B49-BDB6-477FAEDB2EA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59635" y="6541956"/>
            <a:ext cx="1327083" cy="151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19119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ijelazni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60E31D5-25C9-1B45-83B9-1B2321DF9DE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84" y="610"/>
            <a:ext cx="12189831" cy="6856780"/>
          </a:xfrm>
          <a:prstGeom prst="rect">
            <a:avLst/>
          </a:prstGeom>
        </p:spPr>
      </p:pic>
      <p:sp>
        <p:nvSpPr>
          <p:cNvPr id="3" name="Title Placeholder 5">
            <a:extLst>
              <a:ext uri="{FF2B5EF4-FFF2-40B4-BE49-F238E27FC236}">
                <a16:creationId xmlns:a16="http://schemas.microsoft.com/office/drawing/2014/main" id="{886500BD-595E-2B49-911D-2F91412084E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auto">
          <a:xfrm>
            <a:off x="2849548" y="2188764"/>
            <a:ext cx="6041789" cy="9531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normAutofit/>
          </a:bodyPr>
          <a:lstStyle>
            <a:lvl1pPr>
              <a:defRPr sz="30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err="1"/>
              <a:t>Naslov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CA6993D-791D-EA46-9FD5-199901C6AF1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63956" y="6541956"/>
            <a:ext cx="1318440" cy="151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9823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slov gore-tablica dol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C29A37B-2B20-4D48-B031-228D65D5E3F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R"/>
          </a:p>
        </p:txBody>
      </p:sp>
      <p:sp>
        <p:nvSpPr>
          <p:cNvPr id="13" name="Title Placeholder 5">
            <a:extLst>
              <a:ext uri="{FF2B5EF4-FFF2-40B4-BE49-F238E27FC236}">
                <a16:creationId xmlns:a16="http://schemas.microsoft.com/office/drawing/2014/main" id="{9E737B2D-F6FD-8147-9F47-22CAA0AAC79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auto">
          <a:xfrm>
            <a:off x="475865" y="455613"/>
            <a:ext cx="11011569" cy="1008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lvl1pPr>
              <a:defRPr sz="30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err="1"/>
              <a:t>Naslov</a:t>
            </a:r>
            <a:endParaRPr lang="en-GB" dirty="0"/>
          </a:p>
        </p:txBody>
      </p:sp>
      <p:sp>
        <p:nvSpPr>
          <p:cNvPr id="5" name="Table Placeholder 11">
            <a:extLst>
              <a:ext uri="{FF2B5EF4-FFF2-40B4-BE49-F238E27FC236}">
                <a16:creationId xmlns:a16="http://schemas.microsoft.com/office/drawing/2014/main" id="{35BA5B30-61A7-1D45-9A63-D3BA3F5F0C5A}"/>
              </a:ext>
            </a:extLst>
          </p:cNvPr>
          <p:cNvSpPr>
            <a:spLocks noGrp="1"/>
          </p:cNvSpPr>
          <p:nvPr>
            <p:ph type="tbl" sz="quarter" idx="12" hasCustomPrompt="1"/>
          </p:nvPr>
        </p:nvSpPr>
        <p:spPr>
          <a:xfrm>
            <a:off x="475865" y="1658937"/>
            <a:ext cx="11011568" cy="4267729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noProof="0" dirty="0" err="1"/>
              <a:t>Kliknuti</a:t>
            </a:r>
            <a:r>
              <a:rPr lang="en-US" noProof="0" dirty="0"/>
              <a:t> </a:t>
            </a:r>
            <a:r>
              <a:rPr lang="en-US" noProof="0" dirty="0" err="1"/>
              <a:t>na</a:t>
            </a:r>
            <a:r>
              <a:rPr lang="en-US" noProof="0" dirty="0"/>
              <a:t> </a:t>
            </a:r>
            <a:r>
              <a:rPr lang="en-US" noProof="0" dirty="0" err="1"/>
              <a:t>ikonu</a:t>
            </a:r>
            <a:r>
              <a:rPr lang="en-US" noProof="0" dirty="0"/>
              <a:t> za </a:t>
            </a:r>
            <a:r>
              <a:rPr lang="en-US" noProof="0" dirty="0" err="1"/>
              <a:t>dodati</a:t>
            </a:r>
            <a:r>
              <a:rPr lang="en-US" noProof="0" dirty="0"/>
              <a:t> </a:t>
            </a:r>
            <a:r>
              <a:rPr lang="en-US" noProof="0" dirty="0" err="1"/>
              <a:t>tablicu</a:t>
            </a:r>
            <a:endParaRPr lang="en-GB" noProof="0" dirty="0"/>
          </a:p>
        </p:txBody>
      </p:sp>
      <p:sp>
        <p:nvSpPr>
          <p:cNvPr id="6" name="Text Placeholder 9">
            <a:extLst>
              <a:ext uri="{FF2B5EF4-FFF2-40B4-BE49-F238E27FC236}">
                <a16:creationId xmlns:a16="http://schemas.microsoft.com/office/drawing/2014/main" id="{050724D4-E6D1-7044-9FC8-1EE24343EAC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5865" y="6121867"/>
            <a:ext cx="7180312" cy="326233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algn="l" defTabSz="603575">
              <a:lnSpc>
                <a:spcPct val="100000"/>
              </a:lnSpc>
              <a:spcBef>
                <a:spcPct val="50000"/>
              </a:spcBef>
              <a:buNone/>
              <a:defRPr sz="14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Font typeface="Arial" pitchFamily="34" charset="0"/>
              <a:buNone/>
              <a:defRPr sz="1100"/>
            </a:lvl2pPr>
            <a:lvl3pPr>
              <a:buFont typeface="Arial" pitchFamily="34" charset="0"/>
              <a:buNone/>
              <a:defRPr sz="1100"/>
            </a:lvl3pPr>
            <a:lvl4pPr>
              <a:buFont typeface="Arial" pitchFamily="34" charset="0"/>
              <a:buNone/>
              <a:defRPr sz="1100"/>
            </a:lvl4pPr>
            <a:lvl5pPr>
              <a:buFont typeface="Arial" pitchFamily="34" charset="0"/>
              <a:buNone/>
              <a:defRPr sz="1100"/>
            </a:lvl5pPr>
          </a:lstStyle>
          <a:p>
            <a:pPr lvl="0"/>
            <a:r>
              <a:rPr lang="en-US" dirty="0" err="1"/>
              <a:t>Tekst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16C3F3E-2473-A448-941F-9F9DAA801D2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59635" y="6541956"/>
            <a:ext cx="1327083" cy="151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88582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slov gore-graf dol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C29A37B-2B20-4D48-B031-228D65D5E3F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R"/>
          </a:p>
        </p:txBody>
      </p:sp>
      <p:sp>
        <p:nvSpPr>
          <p:cNvPr id="13" name="Title Placeholder 5">
            <a:extLst>
              <a:ext uri="{FF2B5EF4-FFF2-40B4-BE49-F238E27FC236}">
                <a16:creationId xmlns:a16="http://schemas.microsoft.com/office/drawing/2014/main" id="{9E737B2D-F6FD-8147-9F47-22CAA0AAC79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auto">
          <a:xfrm>
            <a:off x="475865" y="455613"/>
            <a:ext cx="11011569" cy="1008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lvl1pPr>
              <a:defRPr sz="30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err="1"/>
              <a:t>Naslov</a:t>
            </a:r>
            <a:endParaRPr lang="en-GB" dirty="0"/>
          </a:p>
        </p:txBody>
      </p:sp>
      <p:sp>
        <p:nvSpPr>
          <p:cNvPr id="6" name="Text Placeholder 9">
            <a:extLst>
              <a:ext uri="{FF2B5EF4-FFF2-40B4-BE49-F238E27FC236}">
                <a16:creationId xmlns:a16="http://schemas.microsoft.com/office/drawing/2014/main" id="{050724D4-E6D1-7044-9FC8-1EE24343EAC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5865" y="6121867"/>
            <a:ext cx="7180312" cy="326233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algn="l" defTabSz="603575">
              <a:lnSpc>
                <a:spcPct val="100000"/>
              </a:lnSpc>
              <a:spcBef>
                <a:spcPct val="50000"/>
              </a:spcBef>
              <a:buNone/>
              <a:defRPr sz="14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Font typeface="Arial" pitchFamily="34" charset="0"/>
              <a:buNone/>
              <a:defRPr sz="1100"/>
            </a:lvl2pPr>
            <a:lvl3pPr>
              <a:buFont typeface="Arial" pitchFamily="34" charset="0"/>
              <a:buNone/>
              <a:defRPr sz="1100"/>
            </a:lvl3pPr>
            <a:lvl4pPr>
              <a:buFont typeface="Arial" pitchFamily="34" charset="0"/>
              <a:buNone/>
              <a:defRPr sz="1100"/>
            </a:lvl4pPr>
            <a:lvl5pPr>
              <a:buFont typeface="Arial" pitchFamily="34" charset="0"/>
              <a:buNone/>
              <a:defRPr sz="1100"/>
            </a:lvl5pPr>
          </a:lstStyle>
          <a:p>
            <a:pPr lvl="0"/>
            <a:r>
              <a:rPr lang="en-US" dirty="0" err="1"/>
              <a:t>Tekst</a:t>
            </a:r>
            <a:endParaRPr lang="en-US" dirty="0"/>
          </a:p>
        </p:txBody>
      </p:sp>
      <p:sp>
        <p:nvSpPr>
          <p:cNvPr id="7" name="Chart Placeholder 2">
            <a:extLst>
              <a:ext uri="{FF2B5EF4-FFF2-40B4-BE49-F238E27FC236}">
                <a16:creationId xmlns:a16="http://schemas.microsoft.com/office/drawing/2014/main" id="{7987B913-D13F-8642-8654-79B8111C17D2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475864" y="1658937"/>
            <a:ext cx="11011569" cy="4267728"/>
          </a:xfrm>
          <a:prstGeom prst="rect">
            <a:avLst/>
          </a:prstGeom>
        </p:spPr>
        <p:txBody>
          <a:bodyPr vert="horz" lIns="91420" tIns="45710" rIns="91420" bIns="45710">
            <a:noAutofit/>
          </a:bodyPr>
          <a:lstStyle>
            <a:lvl1pPr marL="0" indent="0" algn="ctr">
              <a:buNone/>
              <a:defRPr sz="1200" b="0" i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noProof="0" dirty="0" err="1"/>
              <a:t>Kliknuti</a:t>
            </a:r>
            <a:r>
              <a:rPr lang="en-US" noProof="0" dirty="0"/>
              <a:t> </a:t>
            </a:r>
            <a:r>
              <a:rPr lang="en-US" noProof="0" dirty="0" err="1"/>
              <a:t>na</a:t>
            </a:r>
            <a:r>
              <a:rPr lang="en-US" noProof="0" dirty="0"/>
              <a:t> </a:t>
            </a:r>
            <a:r>
              <a:rPr lang="en-US" noProof="0" dirty="0" err="1"/>
              <a:t>ikonu</a:t>
            </a:r>
            <a:r>
              <a:rPr lang="en-US" noProof="0" dirty="0"/>
              <a:t> za </a:t>
            </a:r>
            <a:r>
              <a:rPr lang="en-US" noProof="0" dirty="0" err="1"/>
              <a:t>dodati</a:t>
            </a:r>
            <a:r>
              <a:rPr lang="en-US" noProof="0" dirty="0"/>
              <a:t> </a:t>
            </a:r>
            <a:r>
              <a:rPr lang="en-US" noProof="0" dirty="0" err="1"/>
              <a:t>graf</a:t>
            </a:r>
            <a:endParaRPr lang="en-GB" noProof="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0A44830-3F69-E840-BE4A-01610530F51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59635" y="6541956"/>
            <a:ext cx="1327083" cy="151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1437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slov gore-sadržaj dol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C29A37B-2B20-4D48-B031-228D65D5E3F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R"/>
          </a:p>
        </p:txBody>
      </p:sp>
      <p:sp>
        <p:nvSpPr>
          <p:cNvPr id="13" name="Title Placeholder 5">
            <a:extLst>
              <a:ext uri="{FF2B5EF4-FFF2-40B4-BE49-F238E27FC236}">
                <a16:creationId xmlns:a16="http://schemas.microsoft.com/office/drawing/2014/main" id="{9E737B2D-F6FD-8147-9F47-22CAA0AAC79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auto">
          <a:xfrm>
            <a:off x="475865" y="455613"/>
            <a:ext cx="11011569" cy="1008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0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err="1"/>
              <a:t>Naslov</a:t>
            </a:r>
            <a:endParaRPr lang="en-GB" dirty="0"/>
          </a:p>
        </p:txBody>
      </p:sp>
      <p:sp>
        <p:nvSpPr>
          <p:cNvPr id="6" name="Text Placeholder 9">
            <a:extLst>
              <a:ext uri="{FF2B5EF4-FFF2-40B4-BE49-F238E27FC236}">
                <a16:creationId xmlns:a16="http://schemas.microsoft.com/office/drawing/2014/main" id="{050724D4-E6D1-7044-9FC8-1EE24343EAC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5865" y="6121867"/>
            <a:ext cx="7180312" cy="326233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algn="l" defTabSz="603575">
              <a:lnSpc>
                <a:spcPct val="100000"/>
              </a:lnSpc>
              <a:spcBef>
                <a:spcPct val="50000"/>
              </a:spcBef>
              <a:buNone/>
              <a:defRPr sz="14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Font typeface="Arial" pitchFamily="34" charset="0"/>
              <a:buNone/>
              <a:defRPr sz="1100"/>
            </a:lvl2pPr>
            <a:lvl3pPr>
              <a:buFont typeface="Arial" pitchFamily="34" charset="0"/>
              <a:buNone/>
              <a:defRPr sz="1100"/>
            </a:lvl3pPr>
            <a:lvl4pPr>
              <a:buFont typeface="Arial" pitchFamily="34" charset="0"/>
              <a:buNone/>
              <a:defRPr sz="1100"/>
            </a:lvl4pPr>
            <a:lvl5pPr>
              <a:buFont typeface="Arial" pitchFamily="34" charset="0"/>
              <a:buNone/>
              <a:defRPr sz="1100"/>
            </a:lvl5pPr>
          </a:lstStyle>
          <a:p>
            <a:pPr lvl="0"/>
            <a:r>
              <a:rPr lang="en-US" dirty="0" err="1"/>
              <a:t>Tekst</a:t>
            </a:r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1D164C82-7833-BA4E-8A41-B10189DC5B0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75864" y="1658937"/>
            <a:ext cx="11011569" cy="4267728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85690" marR="0" indent="-285690" algn="ctr" defTabSz="45710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200" b="0" i="0" baseline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err="1"/>
              <a:t>Kliknuti</a:t>
            </a:r>
            <a:r>
              <a:rPr lang="en-US" dirty="0"/>
              <a:t> za </a:t>
            </a:r>
            <a:r>
              <a:rPr lang="en-US" dirty="0" err="1"/>
              <a:t>dodati</a:t>
            </a:r>
            <a:r>
              <a:rPr lang="en-US" dirty="0"/>
              <a:t> </a:t>
            </a:r>
            <a:r>
              <a:rPr lang="en-US" dirty="0" err="1"/>
              <a:t>sadržaj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845AA8E-44C7-F748-89DC-2F55BC1A39A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59635" y="6541956"/>
            <a:ext cx="1327083" cy="151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8517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aslov i buletti lijevo-slika des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8F2AED9E-A2E1-8848-A771-3EEAAE784609}"/>
              </a:ext>
            </a:extLst>
          </p:cNvPr>
          <p:cNvSpPr/>
          <p:nvPr userDrawn="1"/>
        </p:nvSpPr>
        <p:spPr>
          <a:xfrm>
            <a:off x="0" y="0"/>
            <a:ext cx="5089526" cy="6858000"/>
          </a:xfrm>
          <a:prstGeom prst="rect">
            <a:avLst/>
          </a:prstGeom>
          <a:solidFill>
            <a:srgbClr val="0060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R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5234152" y="0"/>
            <a:ext cx="6957847" cy="6858000"/>
          </a:xfrm>
          <a:prstGeom prst="rect">
            <a:avLst/>
          </a:prstGeom>
          <a:noFill/>
        </p:spPr>
        <p:txBody>
          <a:bodyPr vert="horz" lIns="91420" tIns="45710" rIns="91420" bIns="45710">
            <a:normAutofit/>
          </a:bodyPr>
          <a:lstStyle>
            <a:lvl1pPr marL="0" indent="0" algn="ctr">
              <a:buNone/>
              <a:defRPr sz="1200" b="0" i="0" baseline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noProof="0" dirty="0" err="1"/>
              <a:t>Kliknuti</a:t>
            </a:r>
            <a:r>
              <a:rPr lang="en-US" noProof="0" dirty="0"/>
              <a:t> </a:t>
            </a:r>
            <a:r>
              <a:rPr lang="en-US" noProof="0" dirty="0" err="1"/>
              <a:t>na</a:t>
            </a:r>
            <a:r>
              <a:rPr lang="en-US" noProof="0" dirty="0"/>
              <a:t> </a:t>
            </a:r>
            <a:r>
              <a:rPr lang="en-US" noProof="0" dirty="0" err="1"/>
              <a:t>ikonu</a:t>
            </a:r>
            <a:r>
              <a:rPr lang="en-US" noProof="0" dirty="0"/>
              <a:t> za </a:t>
            </a:r>
            <a:r>
              <a:rPr lang="en-US" noProof="0" dirty="0" err="1"/>
              <a:t>dodati</a:t>
            </a:r>
            <a:r>
              <a:rPr lang="en-US" noProof="0" dirty="0"/>
              <a:t> </a:t>
            </a:r>
            <a:r>
              <a:rPr lang="en-US" noProof="0" dirty="0" err="1"/>
              <a:t>sliku</a:t>
            </a:r>
            <a:endParaRPr lang="en-US" noProof="0" dirty="0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B30E52AF-2660-1F49-8AEA-C5FA4B53A12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5865" y="2286000"/>
            <a:ext cx="3740535" cy="3860800"/>
          </a:xfrm>
          <a:prstGeom prst="rect">
            <a:avLst/>
          </a:prstGeom>
        </p:spPr>
        <p:txBody>
          <a:bodyPr lIns="0" tIns="45710" rIns="0" bIns="45710">
            <a:noAutofit/>
          </a:bodyPr>
          <a:lstStyle>
            <a:lvl1pPr marL="174625" indent="-117475">
              <a:lnSpc>
                <a:spcPct val="95000"/>
              </a:lnSpc>
              <a:spcBef>
                <a:spcPts val="1110"/>
              </a:spcBef>
              <a:buClr>
                <a:schemeClr val="bg1"/>
              </a:buClr>
              <a:buSzPct val="60000"/>
              <a:buFont typeface="Arial" panose="020B0604020202020204" pitchFamily="34" charset="0"/>
              <a:buChar char="•"/>
              <a:defRPr sz="22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88925" indent="-114300">
              <a:lnSpc>
                <a:spcPct val="95000"/>
              </a:lnSpc>
              <a:spcBef>
                <a:spcPts val="450"/>
              </a:spcBef>
              <a:buClr>
                <a:schemeClr val="bg1"/>
              </a:buClr>
              <a:buSzPct val="60000"/>
              <a:buFont typeface="Arial" panose="020B0604020202020204" pitchFamily="34" charset="0"/>
              <a:buChar char="•"/>
              <a:defRPr sz="20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403225" indent="-114300">
              <a:buClr>
                <a:schemeClr val="bg1"/>
              </a:buClr>
              <a:buSzPct val="60000"/>
              <a:buFont typeface="Arial" panose="020B0604020202020204" pitchFamily="34" charset="0"/>
              <a:buChar char="•"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517525" indent="-114300">
              <a:buClr>
                <a:schemeClr val="bg1"/>
              </a:buClr>
              <a:buSzPct val="60000"/>
              <a:buFont typeface="Arial" panose="020B0604020202020204" pitchFamily="34" charset="0"/>
              <a:buChar char="•"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631825" indent="-114300">
              <a:buClr>
                <a:schemeClr val="bg1"/>
              </a:buClr>
              <a:buSzPct val="60000"/>
              <a:buFont typeface="Arial" panose="020B0604020202020204" pitchFamily="34" charset="0"/>
              <a:buChar char="•"/>
              <a:defRPr sz="14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err="1"/>
              <a:t>Razina</a:t>
            </a:r>
            <a:r>
              <a:rPr lang="en-US" dirty="0"/>
              <a:t> 1</a:t>
            </a:r>
          </a:p>
          <a:p>
            <a:pPr lvl="1"/>
            <a:r>
              <a:rPr lang="en-US" dirty="0" err="1"/>
              <a:t>Razina</a:t>
            </a:r>
            <a:r>
              <a:rPr lang="en-US" dirty="0"/>
              <a:t> 2</a:t>
            </a:r>
          </a:p>
          <a:p>
            <a:pPr lvl="2"/>
            <a:r>
              <a:rPr lang="en-US" dirty="0" err="1"/>
              <a:t>Razina</a:t>
            </a:r>
            <a:r>
              <a:rPr lang="en-US" dirty="0"/>
              <a:t> 3</a:t>
            </a:r>
          </a:p>
          <a:p>
            <a:pPr lvl="3"/>
            <a:r>
              <a:rPr lang="en-US" dirty="0" err="1"/>
              <a:t>Razina</a:t>
            </a:r>
            <a:r>
              <a:rPr lang="en-US" dirty="0"/>
              <a:t> 4</a:t>
            </a:r>
          </a:p>
          <a:p>
            <a:pPr lvl="4"/>
            <a:r>
              <a:rPr lang="en-US" dirty="0" err="1"/>
              <a:t>Razina</a:t>
            </a:r>
            <a:r>
              <a:rPr lang="en-US" dirty="0"/>
              <a:t> 5</a:t>
            </a:r>
          </a:p>
        </p:txBody>
      </p:sp>
      <p:sp>
        <p:nvSpPr>
          <p:cNvPr id="9" name="Title Placeholder 5">
            <a:extLst>
              <a:ext uri="{FF2B5EF4-FFF2-40B4-BE49-F238E27FC236}">
                <a16:creationId xmlns:a16="http://schemas.microsoft.com/office/drawing/2014/main" id="{530C769B-C944-B449-BD9F-B21D7379AF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auto">
          <a:xfrm>
            <a:off x="475865" y="455613"/>
            <a:ext cx="3740535" cy="1360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0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err="1"/>
              <a:t>Naslov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19FD64A-1941-0142-A04F-39459C9DC93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59635" y="6541956"/>
            <a:ext cx="1327083" cy="151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72470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kci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60E31D5-25C9-1B45-83B9-1B2321DF9DE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84" y="610"/>
            <a:ext cx="12189831" cy="6856780"/>
          </a:xfrm>
          <a:prstGeom prst="rect">
            <a:avLst/>
          </a:prstGeom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1FB5AF8-69D3-5E44-A2C0-D91C53CEAC9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2205038"/>
            <a:ext cx="10515600" cy="2852737"/>
          </a:xfrm>
        </p:spPr>
        <p:txBody>
          <a:bodyPr anchor="b"/>
          <a:lstStyle>
            <a:lvl1pPr>
              <a:defRPr sz="40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HR" dirty="0"/>
              <a:t>Naslov</a:t>
            </a:r>
            <a:r>
              <a:rPr lang="hr-HR" dirty="0"/>
              <a:t> poglavlja/sekcije</a:t>
            </a:r>
            <a:endParaRPr lang="en-H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1A34EE-02D1-4F49-9AEB-D65BEAA8DBB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5148262"/>
            <a:ext cx="10515600" cy="941388"/>
          </a:xfrm>
          <a:prstGeom prst="rect">
            <a:avLst/>
          </a:prstGeom>
          <a:noFill/>
        </p:spPr>
        <p:txBody>
          <a:bodyPr/>
          <a:lstStyle>
            <a:lvl1pPr marL="0" indent="0">
              <a:buNone/>
              <a:defRPr sz="22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HR" dirty="0"/>
              <a:t>Ovo je </a:t>
            </a:r>
            <a:r>
              <a:rPr lang="hr-HR" dirty="0"/>
              <a:t>naslovna stranica poglavlja/sekcije 					         </a:t>
            </a:r>
            <a:r>
              <a:rPr lang="en-HR" dirty="0"/>
              <a:t>koja ima svoj naslov </a:t>
            </a:r>
            <a:r>
              <a:rPr lang="en-GB" dirty="0" err="1"/>
              <a:t>i</a:t>
            </a:r>
            <a:r>
              <a:rPr lang="en-HR" dirty="0"/>
              <a:t> podnaslov</a:t>
            </a:r>
            <a:r>
              <a:rPr lang="hr-HR" dirty="0"/>
              <a:t>.</a:t>
            </a:r>
            <a:endParaRPr lang="en-HR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B585A33-7570-5A4A-8C97-7BAA45B5AA3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63956" y="6541956"/>
            <a:ext cx="1318440" cy="151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170123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aslov i buletti lijevo-graf des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21EE4D2-C91D-3444-8FEC-CD4C65543C72}"/>
              </a:ext>
            </a:extLst>
          </p:cNvPr>
          <p:cNvSpPr/>
          <p:nvPr userDrawn="1"/>
        </p:nvSpPr>
        <p:spPr>
          <a:xfrm>
            <a:off x="0" y="0"/>
            <a:ext cx="5089526" cy="6858000"/>
          </a:xfrm>
          <a:prstGeom prst="rect">
            <a:avLst/>
          </a:prstGeom>
          <a:solidFill>
            <a:srgbClr val="0060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R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B30E52AF-2660-1F49-8AEA-C5FA4B53A12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5865" y="2286000"/>
            <a:ext cx="3740535" cy="3860800"/>
          </a:xfrm>
          <a:prstGeom prst="rect">
            <a:avLst/>
          </a:prstGeom>
        </p:spPr>
        <p:txBody>
          <a:bodyPr lIns="0" tIns="45710" rIns="0" bIns="45710">
            <a:noAutofit/>
          </a:bodyPr>
          <a:lstStyle>
            <a:lvl1pPr marL="174625" indent="-117475">
              <a:lnSpc>
                <a:spcPct val="95000"/>
              </a:lnSpc>
              <a:spcBef>
                <a:spcPts val="1110"/>
              </a:spcBef>
              <a:buClr>
                <a:schemeClr val="bg1"/>
              </a:buClr>
              <a:buSzPct val="60000"/>
              <a:buFont typeface="Arial" panose="020B0604020202020204" pitchFamily="34" charset="0"/>
              <a:buChar char="•"/>
              <a:defRPr sz="22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88925" indent="-114300">
              <a:lnSpc>
                <a:spcPct val="95000"/>
              </a:lnSpc>
              <a:spcBef>
                <a:spcPts val="450"/>
              </a:spcBef>
              <a:buClr>
                <a:schemeClr val="bg1"/>
              </a:buClr>
              <a:buSzPct val="60000"/>
              <a:buFont typeface="Arial" panose="020B0604020202020204" pitchFamily="34" charset="0"/>
              <a:buChar char="•"/>
              <a:defRPr sz="20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403225" indent="-114300">
              <a:buClr>
                <a:schemeClr val="bg1"/>
              </a:buClr>
              <a:buSzPct val="60000"/>
              <a:buFont typeface="Arial" panose="020B0604020202020204" pitchFamily="34" charset="0"/>
              <a:buChar char="•"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517525" indent="-114300">
              <a:buClr>
                <a:schemeClr val="bg1"/>
              </a:buClr>
              <a:buSzPct val="60000"/>
              <a:buFont typeface="Arial" panose="020B0604020202020204" pitchFamily="34" charset="0"/>
              <a:buChar char="•"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631825" indent="-114300">
              <a:buClr>
                <a:schemeClr val="bg1"/>
              </a:buClr>
              <a:buSzPct val="60000"/>
              <a:buFont typeface="Arial" panose="020B0604020202020204" pitchFamily="34" charset="0"/>
              <a:buChar char="•"/>
              <a:defRPr sz="14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err="1"/>
              <a:t>Razina</a:t>
            </a:r>
            <a:r>
              <a:rPr lang="en-US" dirty="0"/>
              <a:t> 1</a:t>
            </a:r>
          </a:p>
          <a:p>
            <a:pPr lvl="1"/>
            <a:r>
              <a:rPr lang="en-US" dirty="0" err="1"/>
              <a:t>Razina</a:t>
            </a:r>
            <a:r>
              <a:rPr lang="en-US" dirty="0"/>
              <a:t> 2</a:t>
            </a:r>
          </a:p>
          <a:p>
            <a:pPr lvl="2"/>
            <a:r>
              <a:rPr lang="en-US" dirty="0" err="1"/>
              <a:t>Razina</a:t>
            </a:r>
            <a:r>
              <a:rPr lang="en-US" dirty="0"/>
              <a:t> 3</a:t>
            </a:r>
          </a:p>
          <a:p>
            <a:pPr lvl="3"/>
            <a:r>
              <a:rPr lang="en-US" dirty="0" err="1"/>
              <a:t>Razina</a:t>
            </a:r>
            <a:r>
              <a:rPr lang="en-US" dirty="0"/>
              <a:t> 4</a:t>
            </a:r>
          </a:p>
          <a:p>
            <a:pPr lvl="4"/>
            <a:r>
              <a:rPr lang="en-US" dirty="0" err="1"/>
              <a:t>Razina</a:t>
            </a:r>
            <a:r>
              <a:rPr lang="en-US" dirty="0"/>
              <a:t> 5</a:t>
            </a:r>
          </a:p>
        </p:txBody>
      </p:sp>
      <p:sp>
        <p:nvSpPr>
          <p:cNvPr id="9" name="Title Placeholder 5">
            <a:extLst>
              <a:ext uri="{FF2B5EF4-FFF2-40B4-BE49-F238E27FC236}">
                <a16:creationId xmlns:a16="http://schemas.microsoft.com/office/drawing/2014/main" id="{530C769B-C944-B449-BD9F-B21D7379AF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auto">
          <a:xfrm>
            <a:off x="475865" y="455613"/>
            <a:ext cx="3740535" cy="1360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lvl1pPr>
              <a:defRPr sz="30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err="1"/>
              <a:t>Naslov</a:t>
            </a:r>
            <a:endParaRPr lang="en-GB" dirty="0"/>
          </a:p>
        </p:txBody>
      </p:sp>
      <p:sp>
        <p:nvSpPr>
          <p:cNvPr id="7" name="Chart Placeholder 5">
            <a:extLst>
              <a:ext uri="{FF2B5EF4-FFF2-40B4-BE49-F238E27FC236}">
                <a16:creationId xmlns:a16="http://schemas.microsoft.com/office/drawing/2014/main" id="{B93C04C0-42FB-234E-B651-77842291393A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5650523" y="450851"/>
            <a:ext cx="6065612" cy="5695950"/>
          </a:xfrm>
          <a:prstGeom prst="rect">
            <a:avLst/>
          </a:prstGeom>
          <a:solidFill>
            <a:schemeClr val="bg1"/>
          </a:solidFill>
        </p:spPr>
        <p:txBody>
          <a:bodyPr anchor="t" anchorCtr="0"/>
          <a:lstStyle>
            <a:lvl1pPr marL="0" indent="0" algn="ctr">
              <a:buNone/>
              <a:defRPr sz="12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err="1"/>
              <a:t>Kliknuti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ikonu</a:t>
            </a:r>
            <a:r>
              <a:rPr lang="en-US" dirty="0"/>
              <a:t> za </a:t>
            </a:r>
            <a:r>
              <a:rPr lang="en-US" dirty="0" err="1"/>
              <a:t>dodati</a:t>
            </a:r>
            <a:r>
              <a:rPr lang="en-US" dirty="0"/>
              <a:t> </a:t>
            </a:r>
            <a:r>
              <a:rPr lang="en-US" dirty="0" err="1"/>
              <a:t>graf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7FF6E3F-D64E-DA4F-BF5A-797CF7589F9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59635" y="6541956"/>
            <a:ext cx="1327083" cy="151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91953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aslov i buletti lijevo-tablica des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A89DDE3B-620F-644E-9B2B-FAE717E1F8E5}"/>
              </a:ext>
            </a:extLst>
          </p:cNvPr>
          <p:cNvSpPr/>
          <p:nvPr userDrawn="1"/>
        </p:nvSpPr>
        <p:spPr>
          <a:xfrm>
            <a:off x="0" y="0"/>
            <a:ext cx="5089526" cy="6858000"/>
          </a:xfrm>
          <a:prstGeom prst="rect">
            <a:avLst/>
          </a:prstGeom>
          <a:solidFill>
            <a:srgbClr val="0060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R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B30E52AF-2660-1F49-8AEA-C5FA4B53A12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5865" y="2286000"/>
            <a:ext cx="3740535" cy="3860800"/>
          </a:xfrm>
          <a:prstGeom prst="rect">
            <a:avLst/>
          </a:prstGeom>
        </p:spPr>
        <p:txBody>
          <a:bodyPr lIns="0" tIns="45710" rIns="0" bIns="45710">
            <a:noAutofit/>
          </a:bodyPr>
          <a:lstStyle>
            <a:lvl1pPr marL="174625" indent="-117475">
              <a:lnSpc>
                <a:spcPct val="95000"/>
              </a:lnSpc>
              <a:spcBef>
                <a:spcPts val="1110"/>
              </a:spcBef>
              <a:buClr>
                <a:schemeClr val="bg1"/>
              </a:buClr>
              <a:buSzPct val="60000"/>
              <a:buFont typeface="Arial" panose="020B0604020202020204" pitchFamily="34" charset="0"/>
              <a:buChar char="•"/>
              <a:defRPr sz="22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88925" indent="-114300">
              <a:lnSpc>
                <a:spcPct val="95000"/>
              </a:lnSpc>
              <a:spcBef>
                <a:spcPts val="450"/>
              </a:spcBef>
              <a:buClr>
                <a:schemeClr val="bg1"/>
              </a:buClr>
              <a:buSzPct val="60000"/>
              <a:buFont typeface="Arial" panose="020B0604020202020204" pitchFamily="34" charset="0"/>
              <a:buChar char="•"/>
              <a:defRPr sz="20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403225" indent="-114300">
              <a:buClr>
                <a:schemeClr val="bg1"/>
              </a:buClr>
              <a:buSzPct val="60000"/>
              <a:buFont typeface="Arial" panose="020B0604020202020204" pitchFamily="34" charset="0"/>
              <a:buChar char="•"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517525" indent="-114300">
              <a:buClr>
                <a:schemeClr val="bg1"/>
              </a:buClr>
              <a:buSzPct val="60000"/>
              <a:buFont typeface="Arial" panose="020B0604020202020204" pitchFamily="34" charset="0"/>
              <a:buChar char="•"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631825" indent="-114300">
              <a:buClr>
                <a:schemeClr val="bg1"/>
              </a:buClr>
              <a:buSzPct val="60000"/>
              <a:buFont typeface="Arial" panose="020B0604020202020204" pitchFamily="34" charset="0"/>
              <a:buChar char="•"/>
              <a:defRPr sz="14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err="1"/>
              <a:t>Razina</a:t>
            </a:r>
            <a:r>
              <a:rPr lang="en-US" dirty="0"/>
              <a:t> 1</a:t>
            </a:r>
          </a:p>
          <a:p>
            <a:pPr lvl="1"/>
            <a:r>
              <a:rPr lang="en-US" dirty="0" err="1"/>
              <a:t>Razina</a:t>
            </a:r>
            <a:r>
              <a:rPr lang="en-US" dirty="0"/>
              <a:t> 2</a:t>
            </a:r>
          </a:p>
          <a:p>
            <a:pPr lvl="2"/>
            <a:r>
              <a:rPr lang="en-US" dirty="0" err="1"/>
              <a:t>Razina</a:t>
            </a:r>
            <a:r>
              <a:rPr lang="en-US" dirty="0"/>
              <a:t> 3</a:t>
            </a:r>
          </a:p>
          <a:p>
            <a:pPr lvl="3"/>
            <a:r>
              <a:rPr lang="en-US" dirty="0" err="1"/>
              <a:t>Razina</a:t>
            </a:r>
            <a:r>
              <a:rPr lang="en-US" dirty="0"/>
              <a:t> 4</a:t>
            </a:r>
          </a:p>
          <a:p>
            <a:pPr lvl="4"/>
            <a:r>
              <a:rPr lang="en-US" dirty="0" err="1"/>
              <a:t>Razina</a:t>
            </a:r>
            <a:r>
              <a:rPr lang="en-US" dirty="0"/>
              <a:t> 5</a:t>
            </a:r>
          </a:p>
        </p:txBody>
      </p:sp>
      <p:sp>
        <p:nvSpPr>
          <p:cNvPr id="9" name="Title Placeholder 5">
            <a:extLst>
              <a:ext uri="{FF2B5EF4-FFF2-40B4-BE49-F238E27FC236}">
                <a16:creationId xmlns:a16="http://schemas.microsoft.com/office/drawing/2014/main" id="{530C769B-C944-B449-BD9F-B21D7379AF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auto">
          <a:xfrm>
            <a:off x="475865" y="455613"/>
            <a:ext cx="3740535" cy="1360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lvl1pPr>
              <a:defRPr sz="30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err="1"/>
              <a:t>Naslov</a:t>
            </a:r>
            <a:endParaRPr lang="en-GB" dirty="0"/>
          </a:p>
        </p:txBody>
      </p:sp>
      <p:sp>
        <p:nvSpPr>
          <p:cNvPr id="10" name="Table Placeholder 6">
            <a:extLst>
              <a:ext uri="{FF2B5EF4-FFF2-40B4-BE49-F238E27FC236}">
                <a16:creationId xmlns:a16="http://schemas.microsoft.com/office/drawing/2014/main" id="{51722CFE-1B9A-8C40-9265-49350F8438C7}"/>
              </a:ext>
            </a:extLst>
          </p:cNvPr>
          <p:cNvSpPr>
            <a:spLocks noGrp="1"/>
          </p:cNvSpPr>
          <p:nvPr>
            <p:ph type="tbl" sz="quarter" idx="10" hasCustomPrompt="1"/>
          </p:nvPr>
        </p:nvSpPr>
        <p:spPr>
          <a:xfrm>
            <a:off x="5650523" y="455612"/>
            <a:ext cx="6065612" cy="5691187"/>
          </a:xfrm>
          <a:prstGeom prst="rect">
            <a:avLst/>
          </a:prstGeom>
        </p:spPr>
        <p:txBody>
          <a:bodyPr anchor="t" anchorCtr="0"/>
          <a:lstStyle>
            <a:lvl1pPr marL="0" indent="0" algn="ctr">
              <a:buNone/>
              <a:defRPr sz="12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err="1"/>
              <a:t>Kliknuti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ikonu</a:t>
            </a:r>
            <a:r>
              <a:rPr lang="en-US" dirty="0"/>
              <a:t> za </a:t>
            </a:r>
            <a:r>
              <a:rPr lang="en-US" dirty="0" err="1"/>
              <a:t>dodati</a:t>
            </a:r>
            <a:r>
              <a:rPr lang="en-US" dirty="0"/>
              <a:t> </a:t>
            </a:r>
            <a:r>
              <a:rPr lang="en-US" dirty="0" err="1"/>
              <a:t>tablicu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09D5708-BE81-6344-B7AF-20CD4CE1A18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59635" y="6541956"/>
            <a:ext cx="1327083" cy="151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95484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scree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-1"/>
            <a:ext cx="12192000" cy="6858001"/>
          </a:xfrm>
          <a:prstGeom prst="rect">
            <a:avLst/>
          </a:prstGeom>
        </p:spPr>
        <p:txBody>
          <a:bodyPr vert="horz" lIns="91420" tIns="45710" rIns="91420" bIns="45710">
            <a:normAutofit/>
          </a:bodyPr>
          <a:lstStyle>
            <a:lvl1pPr marL="0" indent="0" algn="ctr">
              <a:buNone/>
              <a:defRPr sz="1200" b="0" i="0" baseline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noProof="0" dirty="0" err="1"/>
              <a:t>Kliknuti</a:t>
            </a:r>
            <a:r>
              <a:rPr lang="en-US" noProof="0" dirty="0"/>
              <a:t> </a:t>
            </a:r>
            <a:r>
              <a:rPr lang="en-US" noProof="0" dirty="0" err="1"/>
              <a:t>na</a:t>
            </a:r>
            <a:r>
              <a:rPr lang="en-US" noProof="0" dirty="0"/>
              <a:t> </a:t>
            </a:r>
            <a:r>
              <a:rPr lang="en-US" noProof="0" dirty="0" err="1"/>
              <a:t>ikonu</a:t>
            </a:r>
            <a:r>
              <a:rPr lang="en-US" noProof="0" dirty="0"/>
              <a:t> za </a:t>
            </a:r>
            <a:r>
              <a:rPr lang="en-US" noProof="0" dirty="0" err="1"/>
              <a:t>dodati</a:t>
            </a:r>
            <a:r>
              <a:rPr lang="en-US" noProof="0" dirty="0"/>
              <a:t> </a:t>
            </a:r>
            <a:r>
              <a:rPr lang="en-US" noProof="0" dirty="0" err="1"/>
              <a:t>sliku</a:t>
            </a:r>
            <a:endParaRPr lang="en-US" noProof="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99D51E7-0C4F-AC43-ABEE-23047D03AF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59635" y="6541956"/>
            <a:ext cx="1327083" cy="151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95314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vala na pažnji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1A87091-D923-2044-9191-7CC5296210D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B6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910DBB7-2728-5D44-91E1-8E4095367E0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654300" y="4947211"/>
            <a:ext cx="6883400" cy="484334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30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HR" dirty="0"/>
              <a:t>Hvala Vam na pažnji!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0AB83F1-35B7-CF4F-A7BA-593BD0BB72A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00505" y="5800366"/>
            <a:ext cx="2990990" cy="344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9417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kci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60E31D5-25C9-1B45-83B9-1B2321DF9DE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84" y="609"/>
            <a:ext cx="12189831" cy="6856780"/>
          </a:xfrm>
          <a:prstGeom prst="rect">
            <a:avLst/>
          </a:prstGeom>
          <a:ln>
            <a:noFill/>
          </a:ln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8D2AAE75-DAEB-E240-894C-251352692A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2205038"/>
            <a:ext cx="10515600" cy="2852737"/>
          </a:xfrm>
        </p:spPr>
        <p:txBody>
          <a:bodyPr anchor="b"/>
          <a:lstStyle>
            <a:lvl1pPr>
              <a:defRPr sz="40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HR" dirty="0"/>
              <a:t>Naslov</a:t>
            </a:r>
            <a:r>
              <a:rPr lang="hr-HR" dirty="0"/>
              <a:t> poglavlja/sekcije</a:t>
            </a:r>
            <a:endParaRPr lang="en-HR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E96849C1-5290-0F48-B266-4F0F85931F3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5148262"/>
            <a:ext cx="10515600" cy="941388"/>
          </a:xfrm>
          <a:prstGeom prst="rect">
            <a:avLst/>
          </a:prstGeom>
          <a:noFill/>
        </p:spPr>
        <p:txBody>
          <a:bodyPr/>
          <a:lstStyle>
            <a:lvl1pPr marL="0" indent="0">
              <a:buNone/>
              <a:defRPr sz="22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HR" dirty="0"/>
              <a:t>Ovo je </a:t>
            </a:r>
            <a:r>
              <a:rPr lang="hr-HR" dirty="0"/>
              <a:t>naslovna stranica poglavlja/sekcije </a:t>
            </a:r>
            <a:r>
              <a:rPr lang="en-HR" dirty="0"/>
              <a:t>koja ima svoj 			      naslov </a:t>
            </a:r>
            <a:r>
              <a:rPr lang="en-GB" dirty="0" err="1"/>
              <a:t>i</a:t>
            </a:r>
            <a:r>
              <a:rPr lang="en-HR" dirty="0"/>
              <a:t> podnaslov</a:t>
            </a:r>
            <a:r>
              <a:rPr lang="hr-HR" dirty="0"/>
              <a:t>.</a:t>
            </a:r>
            <a:endParaRPr lang="en-HR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227CF94-B03A-8047-8048-6B3E6A4028D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63956" y="6541956"/>
            <a:ext cx="1318440" cy="151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6774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ekci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60E31D5-25C9-1B45-83B9-1B2321DF9DE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84" y="609"/>
            <a:ext cx="12189831" cy="6856780"/>
          </a:xfrm>
          <a:prstGeom prst="rect">
            <a:avLst/>
          </a:prstGeom>
          <a:ln>
            <a:noFill/>
          </a:ln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1A30A9DD-1E75-D741-90A6-C195016A6FF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2205038"/>
            <a:ext cx="10515600" cy="2852737"/>
          </a:xfrm>
        </p:spPr>
        <p:txBody>
          <a:bodyPr anchor="b"/>
          <a:lstStyle>
            <a:lvl1pPr>
              <a:defRPr sz="40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HR" dirty="0"/>
              <a:t>Naslov</a:t>
            </a:r>
            <a:r>
              <a:rPr lang="hr-HR" dirty="0"/>
              <a:t> poglavlja/sekcije</a:t>
            </a:r>
            <a:endParaRPr lang="en-HR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8A15C55C-663A-FE43-B5B1-ED1BB1C1278F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5148262"/>
            <a:ext cx="10515600" cy="941388"/>
          </a:xfrm>
          <a:prstGeom prst="rect">
            <a:avLst/>
          </a:prstGeom>
          <a:noFill/>
        </p:spPr>
        <p:txBody>
          <a:bodyPr/>
          <a:lstStyle>
            <a:lvl1pPr marL="0" indent="0">
              <a:buNone/>
              <a:defRPr sz="22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HR" dirty="0"/>
              <a:t>Ovo je </a:t>
            </a:r>
            <a:r>
              <a:rPr lang="hr-HR" dirty="0"/>
              <a:t>naslovna stranica poglavlja/sekcije </a:t>
            </a:r>
            <a:r>
              <a:rPr lang="en-HR" dirty="0"/>
              <a:t>koja ima svoj 			      naslov </a:t>
            </a:r>
            <a:r>
              <a:rPr lang="en-GB" dirty="0" err="1"/>
              <a:t>i</a:t>
            </a:r>
            <a:r>
              <a:rPr lang="en-HR" dirty="0"/>
              <a:t> podnaslov</a:t>
            </a:r>
            <a:r>
              <a:rPr lang="hr-HR" dirty="0"/>
              <a:t>.</a:t>
            </a:r>
            <a:endParaRPr lang="en-HR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2B1382E-F41C-9F43-839A-370BA999728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63956" y="6541956"/>
            <a:ext cx="1318440" cy="151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96902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-2"/>
            <a:ext cx="12192000" cy="5617029"/>
          </a:xfrm>
          <a:prstGeom prst="rect">
            <a:avLst/>
          </a:prstGeom>
        </p:spPr>
        <p:txBody>
          <a:bodyPr vert="horz" lIns="91420" tIns="45710" rIns="91420" bIns="45710">
            <a:normAutofit/>
          </a:bodyPr>
          <a:lstStyle>
            <a:lvl1pPr marL="0" indent="0" algn="ctr">
              <a:buNone/>
              <a:defRPr sz="1200" b="0" i="0" baseline="0">
                <a:solidFill>
                  <a:schemeClr val="accent2"/>
                </a:solidFill>
                <a:latin typeface="Raleway Light" panose="020B0403030101060003" pitchFamily="34" charset="77"/>
                <a:cs typeface="Raleway Light" panose="020B0403030101060003" pitchFamily="34" charset="77"/>
              </a:defRPr>
            </a:lvl1pPr>
          </a:lstStyle>
          <a:p>
            <a:pPr lvl="0"/>
            <a:r>
              <a:rPr lang="en-US" noProof="0" dirty="0" err="1"/>
              <a:t>Kliknuti</a:t>
            </a:r>
            <a:r>
              <a:rPr lang="en-US" noProof="0" dirty="0"/>
              <a:t> </a:t>
            </a:r>
            <a:r>
              <a:rPr lang="en-US" noProof="0" dirty="0" err="1"/>
              <a:t>na</a:t>
            </a:r>
            <a:r>
              <a:rPr lang="en-US" noProof="0" dirty="0"/>
              <a:t> </a:t>
            </a:r>
            <a:r>
              <a:rPr lang="en-US" noProof="0" dirty="0" err="1"/>
              <a:t>ikonu</a:t>
            </a:r>
            <a:r>
              <a:rPr lang="en-US" noProof="0" dirty="0"/>
              <a:t> za </a:t>
            </a:r>
            <a:r>
              <a:rPr lang="en-US" noProof="0" dirty="0" err="1"/>
              <a:t>dodati</a:t>
            </a:r>
            <a:r>
              <a:rPr lang="en-US" noProof="0" dirty="0"/>
              <a:t> </a:t>
            </a:r>
            <a:r>
              <a:rPr lang="en-US" noProof="0" dirty="0" err="1"/>
              <a:t>sliku</a:t>
            </a:r>
            <a:endParaRPr lang="en-US" noProof="0" dirty="0"/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1" hasCustomPrompt="1"/>
          </p:nvPr>
        </p:nvSpPr>
        <p:spPr bwMode="auto">
          <a:xfrm>
            <a:off x="669925" y="5920824"/>
            <a:ext cx="10852149" cy="621132"/>
          </a:xfrm>
          <a:prstGeom prst="rect">
            <a:avLst/>
          </a:prstGeom>
          <a:noFill/>
        </p:spPr>
        <p:txBody>
          <a:bodyPr wrap="square" lIns="182880" tIns="91440" rIns="182880" bIns="91440" numCol="1" anchor="t" anchorCtr="0" compatLnSpc="1">
            <a:prstTxWarp prst="textNoShape">
              <a:avLst/>
            </a:prstTxWarp>
            <a:spAutoFit/>
          </a:bodyPr>
          <a:lstStyle>
            <a:lvl1pPr marL="0" indent="0" algn="l">
              <a:lnSpc>
                <a:spcPts val="3867"/>
              </a:lnSpc>
              <a:spcBef>
                <a:spcPts val="0"/>
              </a:spcBef>
              <a:buNone/>
              <a:defRPr sz="20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err="1"/>
              <a:t>Tekst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E30FADB-D108-8249-8961-10B4FEEB20A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59635" y="6541956"/>
            <a:ext cx="1327083" cy="151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02060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aslov-bulet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C29A37B-2B20-4D48-B031-228D65D5E3F0}"/>
              </a:ext>
            </a:extLst>
          </p:cNvPr>
          <p:cNvSpPr/>
          <p:nvPr userDrawn="1"/>
        </p:nvSpPr>
        <p:spPr>
          <a:xfrm>
            <a:off x="-704567" y="-265044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R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2773410B-9BBF-3F48-9A64-B2160C02359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75864" y="1637698"/>
            <a:ext cx="11011569" cy="4247036"/>
          </a:xfrm>
          <a:prstGeom prst="rect">
            <a:avLst/>
          </a:prstGeom>
        </p:spPr>
        <p:txBody>
          <a:bodyPr lIns="0" tIns="45710" rIns="0" bIns="45710">
            <a:noAutofit/>
          </a:bodyPr>
          <a:lstStyle>
            <a:lvl1pPr marL="174625" indent="-117475">
              <a:lnSpc>
                <a:spcPct val="95000"/>
              </a:lnSpc>
              <a:spcBef>
                <a:spcPts val="1110"/>
              </a:spcBef>
              <a:buClr>
                <a:srgbClr val="39454F"/>
              </a:buClr>
              <a:buSzPct val="60000"/>
              <a:buFont typeface="Arial" panose="020B0604020202020204" pitchFamily="34" charset="0"/>
              <a:buChar char="•"/>
              <a:defRPr sz="22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88925" indent="-114300">
              <a:lnSpc>
                <a:spcPct val="95000"/>
              </a:lnSpc>
              <a:spcBef>
                <a:spcPts val="450"/>
              </a:spcBef>
              <a:buClr>
                <a:srgbClr val="39454F"/>
              </a:buClr>
              <a:buSzPct val="60000"/>
              <a:buFont typeface="Arial" panose="020B0604020202020204" pitchFamily="34" charset="0"/>
              <a:buChar char="•"/>
              <a:defRPr sz="20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403225" indent="-114300">
              <a:buClr>
                <a:srgbClr val="39454F"/>
              </a:buClr>
              <a:buSzPct val="60000"/>
              <a:buFont typeface="Arial" panose="020B0604020202020204" pitchFamily="34" charset="0"/>
              <a:buChar char="•"/>
              <a:defRPr sz="18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517525" indent="-114300">
              <a:buClr>
                <a:srgbClr val="39454F"/>
              </a:buClr>
              <a:buSzPct val="60000"/>
              <a:buFont typeface="Arial" panose="020B0604020202020204" pitchFamily="34" charset="0"/>
              <a:buChar char="•"/>
              <a:defRPr sz="16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631825" indent="-114300">
              <a:buClr>
                <a:srgbClr val="39454F"/>
              </a:buClr>
              <a:buSzPct val="60000"/>
              <a:buFont typeface="Arial" panose="020B0604020202020204" pitchFamily="34" charset="0"/>
              <a:buChar char="•"/>
              <a:defRPr sz="14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err="1"/>
              <a:t>Razina</a:t>
            </a:r>
            <a:r>
              <a:rPr lang="en-US" dirty="0"/>
              <a:t> 1</a:t>
            </a:r>
          </a:p>
          <a:p>
            <a:pPr lvl="1"/>
            <a:r>
              <a:rPr lang="en-US" dirty="0" err="1"/>
              <a:t>Razina</a:t>
            </a:r>
            <a:r>
              <a:rPr lang="en-US" dirty="0"/>
              <a:t> 2</a:t>
            </a:r>
          </a:p>
          <a:p>
            <a:pPr lvl="2"/>
            <a:r>
              <a:rPr lang="en-US" dirty="0" err="1"/>
              <a:t>Razina</a:t>
            </a:r>
            <a:r>
              <a:rPr lang="en-US" dirty="0"/>
              <a:t> 3</a:t>
            </a:r>
          </a:p>
          <a:p>
            <a:pPr lvl="3"/>
            <a:r>
              <a:rPr lang="en-US" dirty="0" err="1"/>
              <a:t>Razina</a:t>
            </a:r>
            <a:r>
              <a:rPr lang="en-US" dirty="0"/>
              <a:t> 4</a:t>
            </a:r>
          </a:p>
          <a:p>
            <a:pPr lvl="4"/>
            <a:r>
              <a:rPr lang="en-US" dirty="0" err="1"/>
              <a:t>Razina</a:t>
            </a:r>
            <a:r>
              <a:rPr lang="en-US" dirty="0"/>
              <a:t> 5</a:t>
            </a:r>
          </a:p>
        </p:txBody>
      </p:sp>
      <p:sp>
        <p:nvSpPr>
          <p:cNvPr id="13" name="Title Placeholder 5">
            <a:extLst>
              <a:ext uri="{FF2B5EF4-FFF2-40B4-BE49-F238E27FC236}">
                <a16:creationId xmlns:a16="http://schemas.microsoft.com/office/drawing/2014/main" id="{9E737B2D-F6FD-8147-9F47-22CAA0AAC79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auto">
          <a:xfrm>
            <a:off x="475865" y="455613"/>
            <a:ext cx="11011569" cy="1008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lvl1pPr>
              <a:defRPr sz="30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err="1"/>
              <a:t>Naslov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B24C3D8-460E-4A4C-A909-7BF74718FB0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59635" y="6541956"/>
            <a:ext cx="1327083" cy="151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0363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naslov-buletti 2 stupc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C29A37B-2B20-4D48-B031-228D65D5E3F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R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2773410B-9BBF-3F48-9A64-B2160C02359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75865" y="1637698"/>
            <a:ext cx="5353334" cy="4247036"/>
          </a:xfrm>
          <a:prstGeom prst="rect">
            <a:avLst/>
          </a:prstGeom>
        </p:spPr>
        <p:txBody>
          <a:bodyPr lIns="0" tIns="45710" rIns="0" bIns="45710">
            <a:noAutofit/>
          </a:bodyPr>
          <a:lstStyle>
            <a:lvl1pPr marL="174625" indent="-117475">
              <a:lnSpc>
                <a:spcPct val="95000"/>
              </a:lnSpc>
              <a:spcBef>
                <a:spcPts val="1110"/>
              </a:spcBef>
              <a:buClr>
                <a:srgbClr val="39454F"/>
              </a:buClr>
              <a:buSzPct val="60000"/>
              <a:buFont typeface="Arial" panose="020B0604020202020204" pitchFamily="34" charset="0"/>
              <a:buChar char="•"/>
              <a:defRPr sz="22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88925" indent="-114300">
              <a:lnSpc>
                <a:spcPct val="95000"/>
              </a:lnSpc>
              <a:spcBef>
                <a:spcPts val="450"/>
              </a:spcBef>
              <a:buClr>
                <a:srgbClr val="39454F"/>
              </a:buClr>
              <a:buSzPct val="60000"/>
              <a:buFont typeface="Arial" panose="020B0604020202020204" pitchFamily="34" charset="0"/>
              <a:buChar char="•"/>
              <a:defRPr sz="20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403225" indent="-114300">
              <a:buClr>
                <a:srgbClr val="39454F"/>
              </a:buClr>
              <a:buSzPct val="60000"/>
              <a:buFont typeface="Arial" panose="020B0604020202020204" pitchFamily="34" charset="0"/>
              <a:buChar char="•"/>
              <a:defRPr sz="18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517525" indent="-114300">
              <a:buClr>
                <a:srgbClr val="39454F"/>
              </a:buClr>
              <a:buSzPct val="60000"/>
              <a:buFont typeface="Arial" panose="020B0604020202020204" pitchFamily="34" charset="0"/>
              <a:buChar char="•"/>
              <a:defRPr sz="16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631825" indent="-114300">
              <a:buClr>
                <a:srgbClr val="39454F"/>
              </a:buClr>
              <a:buSzPct val="60000"/>
              <a:buFont typeface="Arial" panose="020B0604020202020204" pitchFamily="34" charset="0"/>
              <a:buChar char="•"/>
              <a:defRPr sz="14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err="1"/>
              <a:t>Razina</a:t>
            </a:r>
            <a:r>
              <a:rPr lang="en-US" dirty="0"/>
              <a:t> 1</a:t>
            </a:r>
          </a:p>
          <a:p>
            <a:pPr lvl="1"/>
            <a:r>
              <a:rPr lang="en-US" dirty="0" err="1"/>
              <a:t>Razina</a:t>
            </a:r>
            <a:r>
              <a:rPr lang="en-US" dirty="0"/>
              <a:t> 2</a:t>
            </a:r>
          </a:p>
          <a:p>
            <a:pPr lvl="2"/>
            <a:r>
              <a:rPr lang="en-US" dirty="0" err="1"/>
              <a:t>Razina</a:t>
            </a:r>
            <a:r>
              <a:rPr lang="en-US" dirty="0"/>
              <a:t> 3</a:t>
            </a:r>
          </a:p>
          <a:p>
            <a:pPr lvl="3"/>
            <a:r>
              <a:rPr lang="en-US" dirty="0" err="1"/>
              <a:t>Razina</a:t>
            </a:r>
            <a:r>
              <a:rPr lang="en-US" dirty="0"/>
              <a:t> 4</a:t>
            </a:r>
          </a:p>
          <a:p>
            <a:pPr lvl="4"/>
            <a:r>
              <a:rPr lang="en-US" dirty="0" err="1"/>
              <a:t>Razina</a:t>
            </a:r>
            <a:r>
              <a:rPr lang="en-US" dirty="0"/>
              <a:t> 5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1D5E591D-8A77-5241-8832-7813A2FBE32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134100" y="1649796"/>
            <a:ext cx="5353334" cy="4247036"/>
          </a:xfrm>
          <a:prstGeom prst="rect">
            <a:avLst/>
          </a:prstGeom>
        </p:spPr>
        <p:txBody>
          <a:bodyPr lIns="0" tIns="45710" rIns="0" bIns="45710">
            <a:noAutofit/>
          </a:bodyPr>
          <a:lstStyle>
            <a:lvl1pPr marL="174625" indent="-117475">
              <a:lnSpc>
                <a:spcPct val="95000"/>
              </a:lnSpc>
              <a:spcBef>
                <a:spcPts val="1110"/>
              </a:spcBef>
              <a:buClr>
                <a:srgbClr val="39454F"/>
              </a:buClr>
              <a:buSzPct val="60000"/>
              <a:buFont typeface="Arial" panose="020B0604020202020204" pitchFamily="34" charset="0"/>
              <a:buChar char="•"/>
              <a:defRPr sz="2200" b="0" i="0" baseline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88925" indent="-114300">
              <a:lnSpc>
                <a:spcPct val="95000"/>
              </a:lnSpc>
              <a:spcBef>
                <a:spcPts val="450"/>
              </a:spcBef>
              <a:buClr>
                <a:srgbClr val="39454F"/>
              </a:buClr>
              <a:buSzPct val="60000"/>
              <a:buFont typeface="Arial" panose="020B0604020202020204" pitchFamily="34" charset="0"/>
              <a:buChar char="•"/>
              <a:defRPr sz="20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403225" indent="-114300">
              <a:buClr>
                <a:srgbClr val="39454F"/>
              </a:buClr>
              <a:buSzPct val="60000"/>
              <a:buFont typeface="Arial" panose="020B0604020202020204" pitchFamily="34" charset="0"/>
              <a:buChar char="•"/>
              <a:defRPr sz="18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517525" indent="-114300">
              <a:buClr>
                <a:srgbClr val="39454F"/>
              </a:buClr>
              <a:buSzPct val="60000"/>
              <a:buFont typeface="Arial" panose="020B0604020202020204" pitchFamily="34" charset="0"/>
              <a:buChar char="•"/>
              <a:defRPr sz="16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631825" indent="-114300">
              <a:buClr>
                <a:srgbClr val="39454F"/>
              </a:buClr>
              <a:buSzPct val="60000"/>
              <a:buFont typeface="Arial" panose="020B0604020202020204" pitchFamily="34" charset="0"/>
              <a:buChar char="•"/>
              <a:defRPr sz="14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err="1"/>
              <a:t>Razina</a:t>
            </a:r>
            <a:r>
              <a:rPr lang="en-US" dirty="0"/>
              <a:t> 1</a:t>
            </a:r>
          </a:p>
          <a:p>
            <a:pPr lvl="1"/>
            <a:r>
              <a:rPr lang="en-US" dirty="0" err="1"/>
              <a:t>Razina</a:t>
            </a:r>
            <a:r>
              <a:rPr lang="en-US" dirty="0"/>
              <a:t> 2</a:t>
            </a:r>
          </a:p>
          <a:p>
            <a:pPr lvl="2"/>
            <a:r>
              <a:rPr lang="en-US" dirty="0" err="1"/>
              <a:t>Razina</a:t>
            </a:r>
            <a:r>
              <a:rPr lang="en-US" dirty="0"/>
              <a:t> 3</a:t>
            </a:r>
          </a:p>
          <a:p>
            <a:pPr lvl="3"/>
            <a:r>
              <a:rPr lang="en-US" dirty="0" err="1"/>
              <a:t>Razina</a:t>
            </a:r>
            <a:r>
              <a:rPr lang="en-US" dirty="0"/>
              <a:t> 4</a:t>
            </a:r>
          </a:p>
          <a:p>
            <a:pPr lvl="4"/>
            <a:r>
              <a:rPr lang="en-US" dirty="0" err="1"/>
              <a:t>Razina</a:t>
            </a:r>
            <a:r>
              <a:rPr lang="en-US" dirty="0"/>
              <a:t> 5</a:t>
            </a:r>
          </a:p>
        </p:txBody>
      </p:sp>
      <p:sp>
        <p:nvSpPr>
          <p:cNvPr id="13" name="Title Placeholder 5">
            <a:extLst>
              <a:ext uri="{FF2B5EF4-FFF2-40B4-BE49-F238E27FC236}">
                <a16:creationId xmlns:a16="http://schemas.microsoft.com/office/drawing/2014/main" id="{9E737B2D-F6FD-8147-9F47-22CAA0AAC79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auto">
          <a:xfrm>
            <a:off x="475865" y="455613"/>
            <a:ext cx="11011569" cy="1008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lvl1pPr>
              <a:defRPr sz="30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err="1"/>
              <a:t>Naslov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FB8EE39-A1DD-984F-A9CF-5738F0EFD6C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59635" y="6541956"/>
            <a:ext cx="1327083" cy="151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6086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aslov-tekst 2 stupc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2773410B-9BBF-3F48-9A64-B2160C02359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75865" y="1637698"/>
            <a:ext cx="5353334" cy="4247036"/>
          </a:xfrm>
          <a:prstGeom prst="rect">
            <a:avLst/>
          </a:prstGeom>
        </p:spPr>
        <p:txBody>
          <a:bodyPr lIns="0" tIns="45710" rIns="0" bIns="45710">
            <a:noAutofit/>
          </a:bodyPr>
          <a:lstStyle>
            <a:lvl1pPr marL="57150" indent="0">
              <a:lnSpc>
                <a:spcPct val="95000"/>
              </a:lnSpc>
              <a:spcBef>
                <a:spcPts val="1110"/>
              </a:spcBef>
              <a:buClr>
                <a:schemeClr val="bg1"/>
              </a:buClr>
              <a:buSzPct val="60000"/>
              <a:buFontTx/>
              <a:buNone/>
              <a:defRPr sz="20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4625" indent="0">
              <a:lnSpc>
                <a:spcPct val="95000"/>
              </a:lnSpc>
              <a:spcBef>
                <a:spcPts val="450"/>
              </a:spcBef>
              <a:buClr>
                <a:schemeClr val="bg1"/>
              </a:buClr>
              <a:buSzPct val="60000"/>
              <a:buFontTx/>
              <a:buNone/>
              <a:defRPr sz="2000" b="0" i="0">
                <a:solidFill>
                  <a:schemeClr val="bg1"/>
                </a:solidFill>
                <a:latin typeface="Raleway Light" panose="020B0403030101060003" pitchFamily="34" charset="77"/>
                <a:cs typeface="Raleway Light" panose="020B0403030101060003" pitchFamily="34" charset="77"/>
              </a:defRPr>
            </a:lvl2pPr>
            <a:lvl3pPr marL="288925" indent="0">
              <a:buClr>
                <a:schemeClr val="bg1"/>
              </a:buClr>
              <a:buSzPct val="60000"/>
              <a:buFontTx/>
              <a:buNone/>
              <a:defRPr sz="1800" b="0" i="0">
                <a:solidFill>
                  <a:schemeClr val="bg1"/>
                </a:solidFill>
                <a:latin typeface="Raleway Light" panose="020B0403030101060003" pitchFamily="34" charset="77"/>
                <a:cs typeface="Raleway Light" panose="020B0403030101060003" pitchFamily="34" charset="77"/>
              </a:defRPr>
            </a:lvl3pPr>
            <a:lvl4pPr marL="403225" indent="0">
              <a:buClr>
                <a:schemeClr val="bg1"/>
              </a:buClr>
              <a:buSzPct val="60000"/>
              <a:buFontTx/>
              <a:buNone/>
              <a:defRPr sz="1600" b="0" i="0">
                <a:solidFill>
                  <a:schemeClr val="bg1"/>
                </a:solidFill>
                <a:latin typeface="Raleway Light" panose="020B0403030101060003" pitchFamily="34" charset="77"/>
                <a:cs typeface="Raleway Light" panose="020B0403030101060003" pitchFamily="34" charset="77"/>
              </a:defRPr>
            </a:lvl4pPr>
            <a:lvl5pPr marL="517525" indent="0">
              <a:buClr>
                <a:schemeClr val="bg1"/>
              </a:buClr>
              <a:buSzPct val="60000"/>
              <a:buFontTx/>
              <a:buNone/>
              <a:defRPr sz="1400" b="0" i="0">
                <a:solidFill>
                  <a:schemeClr val="bg1"/>
                </a:solidFill>
                <a:latin typeface="Raleway Light" panose="020B0403030101060003" pitchFamily="34" charset="77"/>
                <a:cs typeface="Raleway Light" panose="020B0403030101060003" pitchFamily="34" charset="77"/>
              </a:defRPr>
            </a:lvl5pPr>
          </a:lstStyle>
          <a:p>
            <a:pPr lvl="0"/>
            <a:r>
              <a:rPr lang="en-US" dirty="0" err="1"/>
              <a:t>Tekst</a:t>
            </a:r>
            <a:endParaRPr lang="en-US" dirty="0"/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1D5E591D-8A77-5241-8832-7813A2FBE32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134100" y="1649796"/>
            <a:ext cx="5353334" cy="4247036"/>
          </a:xfrm>
          <a:prstGeom prst="rect">
            <a:avLst/>
          </a:prstGeom>
        </p:spPr>
        <p:txBody>
          <a:bodyPr lIns="0" tIns="45710" rIns="0" bIns="45710">
            <a:noAutofit/>
          </a:bodyPr>
          <a:lstStyle>
            <a:lvl1pPr marL="57150" indent="0">
              <a:lnSpc>
                <a:spcPct val="95000"/>
              </a:lnSpc>
              <a:spcBef>
                <a:spcPts val="1110"/>
              </a:spcBef>
              <a:buClr>
                <a:schemeClr val="bg1"/>
              </a:buClr>
              <a:buSzPct val="60000"/>
              <a:buFont typeface="Arial" panose="020B0604020202020204" pitchFamily="34" charset="0"/>
              <a:buNone/>
              <a:defRPr sz="2000" b="0" i="0" baseline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4625" indent="0">
              <a:lnSpc>
                <a:spcPct val="95000"/>
              </a:lnSpc>
              <a:spcBef>
                <a:spcPts val="450"/>
              </a:spcBef>
              <a:buClr>
                <a:schemeClr val="bg1"/>
              </a:buClr>
              <a:buSzPct val="60000"/>
              <a:buFont typeface="Arial" panose="020B0604020202020204" pitchFamily="34" charset="0"/>
              <a:buNone/>
              <a:defRPr sz="2000" b="0" i="0">
                <a:solidFill>
                  <a:schemeClr val="bg1"/>
                </a:solidFill>
                <a:latin typeface="Raleway Light" panose="020B0403030101060003" pitchFamily="34" charset="77"/>
                <a:cs typeface="Raleway Light" panose="020B0403030101060003" pitchFamily="34" charset="77"/>
              </a:defRPr>
            </a:lvl2pPr>
            <a:lvl3pPr marL="288925" indent="0">
              <a:buClr>
                <a:schemeClr val="bg1"/>
              </a:buClr>
              <a:buSzPct val="60000"/>
              <a:buFont typeface="Arial" panose="020B0604020202020204" pitchFamily="34" charset="0"/>
              <a:buNone/>
              <a:defRPr sz="1800" b="0" i="0">
                <a:solidFill>
                  <a:schemeClr val="bg1"/>
                </a:solidFill>
                <a:latin typeface="Raleway Light" panose="020B0403030101060003" pitchFamily="34" charset="77"/>
                <a:cs typeface="Raleway Light" panose="020B0403030101060003" pitchFamily="34" charset="77"/>
              </a:defRPr>
            </a:lvl3pPr>
            <a:lvl4pPr marL="403225" indent="0">
              <a:buClr>
                <a:schemeClr val="bg1"/>
              </a:buClr>
              <a:buSzPct val="60000"/>
              <a:buFont typeface="Arial" panose="020B0604020202020204" pitchFamily="34" charset="0"/>
              <a:buNone/>
              <a:defRPr sz="1600" b="0" i="0">
                <a:solidFill>
                  <a:schemeClr val="bg1"/>
                </a:solidFill>
                <a:latin typeface="Raleway Light" panose="020B0403030101060003" pitchFamily="34" charset="77"/>
                <a:cs typeface="Raleway Light" panose="020B0403030101060003" pitchFamily="34" charset="77"/>
              </a:defRPr>
            </a:lvl4pPr>
            <a:lvl5pPr marL="517525" indent="0">
              <a:buClr>
                <a:schemeClr val="bg1"/>
              </a:buClr>
              <a:buSzPct val="60000"/>
              <a:buFont typeface="Arial" panose="020B0604020202020204" pitchFamily="34" charset="0"/>
              <a:buNone/>
              <a:defRPr sz="1400" b="0" i="0">
                <a:solidFill>
                  <a:schemeClr val="bg1"/>
                </a:solidFill>
                <a:latin typeface="Raleway Light" panose="020B0403030101060003" pitchFamily="34" charset="77"/>
                <a:cs typeface="Raleway Light" panose="020B0403030101060003" pitchFamily="34" charset="77"/>
              </a:defRPr>
            </a:lvl5pPr>
          </a:lstStyle>
          <a:p>
            <a:pPr lvl="0"/>
            <a:r>
              <a:rPr lang="en-US" dirty="0" err="1"/>
              <a:t>Tekst</a:t>
            </a:r>
            <a:endParaRPr lang="en-US" dirty="0"/>
          </a:p>
        </p:txBody>
      </p:sp>
      <p:sp>
        <p:nvSpPr>
          <p:cNvPr id="13" name="Title Placeholder 5">
            <a:extLst>
              <a:ext uri="{FF2B5EF4-FFF2-40B4-BE49-F238E27FC236}">
                <a16:creationId xmlns:a16="http://schemas.microsoft.com/office/drawing/2014/main" id="{9E737B2D-F6FD-8147-9F47-22CAA0AAC79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auto">
          <a:xfrm>
            <a:off x="475865" y="455613"/>
            <a:ext cx="11011569" cy="1008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lvl1pPr>
              <a:defRPr sz="30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err="1"/>
              <a:t>Naslov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28B5838-7295-C64A-B838-9980FDB527A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59635" y="6541956"/>
            <a:ext cx="1327083" cy="151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4207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slov-bulet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C29A37B-2B20-4D48-B031-228D65D5E3F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0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R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2773410B-9BBF-3F48-9A64-B2160C02359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75864" y="1637698"/>
            <a:ext cx="11011569" cy="4247036"/>
          </a:xfrm>
          <a:prstGeom prst="rect">
            <a:avLst/>
          </a:prstGeom>
        </p:spPr>
        <p:txBody>
          <a:bodyPr lIns="0" tIns="45710" rIns="0" bIns="45710">
            <a:noAutofit/>
          </a:bodyPr>
          <a:lstStyle>
            <a:lvl1pPr marL="174625" indent="-117475">
              <a:lnSpc>
                <a:spcPct val="95000"/>
              </a:lnSpc>
              <a:spcBef>
                <a:spcPts val="1110"/>
              </a:spcBef>
              <a:buClr>
                <a:schemeClr val="bg1"/>
              </a:buClr>
              <a:buSzPct val="60000"/>
              <a:buFont typeface="Arial" panose="020B0604020202020204" pitchFamily="34" charset="0"/>
              <a:buChar char="•"/>
              <a:defRPr sz="22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88925" indent="-114300">
              <a:lnSpc>
                <a:spcPct val="95000"/>
              </a:lnSpc>
              <a:spcBef>
                <a:spcPts val="450"/>
              </a:spcBef>
              <a:buClr>
                <a:schemeClr val="bg1"/>
              </a:buClr>
              <a:buSzPct val="60000"/>
              <a:buFont typeface="Arial" panose="020B0604020202020204" pitchFamily="34" charset="0"/>
              <a:buChar char="•"/>
              <a:defRPr sz="20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403225" indent="-114300">
              <a:buClr>
                <a:schemeClr val="bg1"/>
              </a:buClr>
              <a:buSzPct val="60000"/>
              <a:buFont typeface="Arial" panose="020B0604020202020204" pitchFamily="34" charset="0"/>
              <a:buChar char="•"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517525" indent="-114300">
              <a:buClr>
                <a:schemeClr val="bg1"/>
              </a:buClr>
              <a:buSzPct val="60000"/>
              <a:buFont typeface="Arial" panose="020B0604020202020204" pitchFamily="34" charset="0"/>
              <a:buChar char="•"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631825" indent="-114300">
              <a:buClr>
                <a:schemeClr val="bg1"/>
              </a:buClr>
              <a:buSzPct val="60000"/>
              <a:buFont typeface="Arial" panose="020B0604020202020204" pitchFamily="34" charset="0"/>
              <a:buChar char="•"/>
              <a:defRPr sz="14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err="1"/>
              <a:t>Razina</a:t>
            </a:r>
            <a:r>
              <a:rPr lang="en-US" dirty="0"/>
              <a:t> 1</a:t>
            </a:r>
          </a:p>
          <a:p>
            <a:pPr lvl="1"/>
            <a:r>
              <a:rPr lang="en-US" dirty="0" err="1"/>
              <a:t>Razina</a:t>
            </a:r>
            <a:r>
              <a:rPr lang="en-US" dirty="0"/>
              <a:t> 2</a:t>
            </a:r>
          </a:p>
          <a:p>
            <a:pPr lvl="2"/>
            <a:r>
              <a:rPr lang="en-US" dirty="0" err="1"/>
              <a:t>Razina</a:t>
            </a:r>
            <a:r>
              <a:rPr lang="en-US" dirty="0"/>
              <a:t> 3</a:t>
            </a:r>
          </a:p>
          <a:p>
            <a:pPr lvl="3"/>
            <a:r>
              <a:rPr lang="en-US" dirty="0" err="1"/>
              <a:t>Razina</a:t>
            </a:r>
            <a:r>
              <a:rPr lang="en-US" dirty="0"/>
              <a:t> 4</a:t>
            </a:r>
          </a:p>
          <a:p>
            <a:pPr lvl="4"/>
            <a:r>
              <a:rPr lang="en-US" dirty="0" err="1"/>
              <a:t>Razina</a:t>
            </a:r>
            <a:r>
              <a:rPr lang="en-US" dirty="0"/>
              <a:t> 5</a:t>
            </a:r>
          </a:p>
        </p:txBody>
      </p:sp>
      <p:sp>
        <p:nvSpPr>
          <p:cNvPr id="13" name="Title Placeholder 5">
            <a:extLst>
              <a:ext uri="{FF2B5EF4-FFF2-40B4-BE49-F238E27FC236}">
                <a16:creationId xmlns:a16="http://schemas.microsoft.com/office/drawing/2014/main" id="{9E737B2D-F6FD-8147-9F47-22CAA0AAC79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auto">
          <a:xfrm>
            <a:off x="475865" y="455613"/>
            <a:ext cx="11011569" cy="1008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lvl1pPr>
              <a:defRPr sz="30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err="1"/>
              <a:t>Naslov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1CA6E82-BE6F-4C46-A596-C799781B231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63956" y="6541956"/>
            <a:ext cx="1318440" cy="151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1123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79DBE53-B695-DE4D-A1E1-8E04D987AF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 err="1"/>
              <a:t>Naslov</a:t>
            </a:r>
            <a:endParaRPr lang="en-HR" dirty="0"/>
          </a:p>
        </p:txBody>
      </p:sp>
    </p:spTree>
    <p:extLst>
      <p:ext uri="{BB962C8B-B14F-4D97-AF65-F5344CB8AC3E}">
        <p14:creationId xmlns:p14="http://schemas.microsoft.com/office/powerpoint/2010/main" val="1394226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706" r:id="rId3"/>
    <p:sldLayoutId id="2147483707" r:id="rId4"/>
    <p:sldLayoutId id="2147483665" r:id="rId5"/>
    <p:sldLayoutId id="2147483720" r:id="rId6"/>
    <p:sldLayoutId id="2147483721" r:id="rId7"/>
    <p:sldLayoutId id="2147483722" r:id="rId8"/>
    <p:sldLayoutId id="2147483699" r:id="rId9"/>
    <p:sldLayoutId id="2147483708" r:id="rId10"/>
    <p:sldLayoutId id="2147483716" r:id="rId11"/>
    <p:sldLayoutId id="2147483717" r:id="rId12"/>
    <p:sldLayoutId id="2147483718" r:id="rId13"/>
    <p:sldLayoutId id="2147483719" r:id="rId14"/>
    <p:sldLayoutId id="2147483698" r:id="rId15"/>
    <p:sldLayoutId id="2147483709" r:id="rId16"/>
    <p:sldLayoutId id="2147483710" r:id="rId17"/>
    <p:sldLayoutId id="2147483711" r:id="rId18"/>
    <p:sldLayoutId id="2147483692" r:id="rId19"/>
    <p:sldLayoutId id="2147483712" r:id="rId20"/>
    <p:sldLayoutId id="2147483713" r:id="rId21"/>
    <p:sldLayoutId id="2147483666" r:id="rId22"/>
    <p:sldLayoutId id="2147483677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0" i="0" kern="1200">
          <a:solidFill>
            <a:srgbClr val="39454F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200" b="0" i="0" kern="1200">
          <a:solidFill>
            <a:schemeClr val="bg1"/>
          </a:solidFill>
          <a:latin typeface="Raleway Light" panose="020B0403030101060003" pitchFamily="34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200" b="0" i="0" kern="1200">
          <a:solidFill>
            <a:schemeClr val="bg1"/>
          </a:solidFill>
          <a:latin typeface="Raleway Light" panose="020B0403030101060003" pitchFamily="34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b="0" i="0" kern="1200">
          <a:solidFill>
            <a:schemeClr val="bg1"/>
          </a:solidFill>
          <a:latin typeface="Raleway Light" panose="020B0403030101060003" pitchFamily="34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b="0" i="0" kern="1200">
          <a:solidFill>
            <a:schemeClr val="bg1"/>
          </a:solidFill>
          <a:latin typeface="Raleway Light" panose="020B0403030101060003" pitchFamily="34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b="0" i="0" kern="1200">
          <a:solidFill>
            <a:schemeClr val="bg1"/>
          </a:solidFill>
          <a:latin typeface="Raleway Light" panose="020B0403030101060003" pitchFamily="34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H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060956-D2AC-1D4D-A1B9-6D037291EA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1409699"/>
            <a:ext cx="9829800" cy="2185003"/>
          </a:xfrm>
        </p:spPr>
        <p:txBody>
          <a:bodyPr/>
          <a:lstStyle/>
          <a:p>
            <a:r>
              <a:rPr lang="hr-HR" spc="-150" dirty="0">
                <a:latin typeface="Arial"/>
                <a:cs typeface="Arial"/>
              </a:rPr>
              <a:t>Automatizacija i orkestracija procesa na poslužiteljima</a:t>
            </a:r>
            <a:endParaRPr lang="hr-HR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05AD06D-3AFE-A046-94B2-191D3083050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lIns="91440" tIns="45720" rIns="91440" bIns="45720" anchor="t">
            <a:normAutofit/>
          </a:bodyPr>
          <a:lstStyle/>
          <a:p>
            <a:r>
              <a:rPr lang="hr-HR" dirty="0">
                <a:latin typeface="Arial"/>
                <a:cs typeface="Arial"/>
              </a:rPr>
              <a:t>razumijevanje postupka automatizacije i orkestracije procesa na poslužiteljima korištenjem Ansible alata</a:t>
            </a:r>
            <a:endParaRPr lang="hr-HR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852D631-7577-974A-BB7B-FE6125F42B3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lIns="91440" tIns="45720" rIns="91440" bIns="45720" anchor="t">
            <a:normAutofit lnSpcReduction="10000"/>
          </a:bodyPr>
          <a:lstStyle/>
          <a:p>
            <a:r>
              <a:rPr lang="hr-HR" dirty="0">
                <a:latin typeface="Arial"/>
                <a:cs typeface="Arial"/>
              </a:rPr>
              <a:t>Luka Matijević</a:t>
            </a:r>
            <a:endParaRPr lang="hr-HR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0165D39-E10B-B64C-8A36-4C28F859CAD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lIns="91440" tIns="45720" rIns="91440" bIns="45720" anchor="t">
            <a:normAutofit lnSpcReduction="10000"/>
          </a:bodyPr>
          <a:lstStyle/>
          <a:p>
            <a:r>
              <a:rPr lang="hr-HR" dirty="0">
                <a:latin typeface="Arial"/>
                <a:cs typeface="Arial"/>
              </a:rPr>
              <a:t>mag. inf., CTO @ Nimium d.o.o.</a:t>
            </a:r>
            <a:endParaRPr lang="hr-HR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09DC72F-B5E9-0442-ACE7-D27B30DDAE7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lIns="91440" tIns="45720" rIns="91440" bIns="45720" anchor="t">
            <a:normAutofit lnSpcReduction="10000"/>
          </a:bodyPr>
          <a:lstStyle/>
          <a:p>
            <a:r>
              <a:rPr lang="hr-HR" dirty="0">
                <a:latin typeface="Arial"/>
                <a:cs typeface="Arial"/>
              </a:rPr>
              <a:t>30.08.2024.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8120884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26EAD-6E58-A041-919E-EEA9577E4C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err="1">
                <a:latin typeface="Arial"/>
                <a:cs typeface="Arial"/>
              </a:rPr>
              <a:t>Managed</a:t>
            </a:r>
            <a:r>
              <a:rPr lang="hr-HR" dirty="0">
                <a:latin typeface="Arial"/>
                <a:cs typeface="Arial"/>
              </a:rPr>
              <a:t> </a:t>
            </a:r>
            <a:r>
              <a:rPr lang="hr-HR" dirty="0" err="1">
                <a:latin typeface="Arial"/>
                <a:cs typeface="Arial"/>
              </a:rPr>
              <a:t>nodes</a:t>
            </a:r>
            <a:endParaRPr lang="en-US" dirty="0" err="1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5E7237-EB84-834A-A0F8-D86158AAE4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anchor="ctr"/>
          <a:lstStyle/>
          <a:p>
            <a:r>
              <a:rPr lang="hr-HR" dirty="0">
                <a:latin typeface="Arial"/>
                <a:cs typeface="Arial"/>
              </a:rPr>
              <a:t>sustavi kojima se </a:t>
            </a:r>
            <a:r>
              <a:rPr lang="hr-HR" dirty="0">
                <a:solidFill>
                  <a:srgbClr val="00B6F1"/>
                </a:solidFill>
                <a:latin typeface="Arial"/>
                <a:cs typeface="Arial"/>
              </a:rPr>
              <a:t>upravlja</a:t>
            </a:r>
            <a:r>
              <a:rPr lang="hr-HR" dirty="0">
                <a:latin typeface="Arial"/>
                <a:cs typeface="Arial"/>
              </a:rPr>
              <a:t> </a:t>
            </a:r>
            <a:r>
              <a:rPr lang="hr-HR" dirty="0" err="1">
                <a:latin typeface="Arial"/>
                <a:cs typeface="Arial"/>
              </a:rPr>
              <a:t>Ansible</a:t>
            </a:r>
            <a:r>
              <a:rPr lang="hr-HR" dirty="0">
                <a:latin typeface="Arial"/>
                <a:cs typeface="Arial"/>
              </a:rPr>
              <a:t> alatom</a:t>
            </a:r>
          </a:p>
          <a:p>
            <a:r>
              <a:rPr lang="hr-HR" dirty="0">
                <a:latin typeface="Arial"/>
                <a:cs typeface="Arial"/>
              </a:rPr>
              <a:t>omogućen </a:t>
            </a:r>
            <a:r>
              <a:rPr lang="hr-HR" dirty="0">
                <a:solidFill>
                  <a:srgbClr val="00B6F1"/>
                </a:solidFill>
                <a:latin typeface="Arial"/>
                <a:cs typeface="Arial"/>
              </a:rPr>
              <a:t>SSH</a:t>
            </a:r>
            <a:r>
              <a:rPr lang="hr-HR" dirty="0">
                <a:latin typeface="Arial"/>
                <a:cs typeface="Arial"/>
              </a:rPr>
              <a:t> pristup</a:t>
            </a:r>
          </a:p>
          <a:p>
            <a:r>
              <a:rPr lang="hr-HR" dirty="0">
                <a:solidFill>
                  <a:srgbClr val="00B6F1"/>
                </a:solidFill>
                <a:latin typeface="Arial"/>
                <a:cs typeface="Arial"/>
              </a:rPr>
              <a:t>Python</a:t>
            </a:r>
            <a:r>
              <a:rPr lang="hr-HR" dirty="0">
                <a:latin typeface="Arial"/>
                <a:cs typeface="Arial"/>
              </a:rPr>
              <a:t> za izvršavanje zadataka</a:t>
            </a:r>
            <a:br>
              <a:rPr lang="hr-HR" dirty="0">
                <a:latin typeface="Arial"/>
                <a:cs typeface="Arial"/>
              </a:rPr>
            </a:br>
            <a:r>
              <a:rPr lang="hr-HR" dirty="0">
                <a:latin typeface="Arial"/>
                <a:cs typeface="Arial"/>
              </a:rPr>
              <a:t>(nije nužan)</a:t>
            </a:r>
          </a:p>
        </p:txBody>
      </p:sp>
    </p:spTree>
    <p:extLst>
      <p:ext uri="{BB962C8B-B14F-4D97-AF65-F5344CB8AC3E}">
        <p14:creationId xmlns:p14="http://schemas.microsoft.com/office/powerpoint/2010/main" val="40196835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26EAD-6E58-A041-919E-EEA9577E4C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err="1">
                <a:latin typeface="Arial"/>
                <a:cs typeface="Arial"/>
              </a:rPr>
              <a:t>Inventory</a:t>
            </a:r>
            <a:endParaRPr lang="en-US" dirty="0" err="1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5E7237-EB84-834A-A0F8-D86158AAE4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anchor="ctr"/>
          <a:lstStyle/>
          <a:p>
            <a:r>
              <a:rPr lang="hr-HR" dirty="0">
                <a:solidFill>
                  <a:srgbClr val="00B6F1"/>
                </a:solidFill>
                <a:latin typeface="Arial"/>
                <a:cs typeface="Arial"/>
              </a:rPr>
              <a:t>popis sustava</a:t>
            </a:r>
            <a:r>
              <a:rPr lang="hr-HR" dirty="0">
                <a:latin typeface="Arial"/>
                <a:cs typeface="Arial"/>
              </a:rPr>
              <a:t> kojima se upravlja</a:t>
            </a:r>
          </a:p>
          <a:p>
            <a:r>
              <a:rPr lang="hr-HR" dirty="0">
                <a:latin typeface="Arial"/>
                <a:cs typeface="Arial"/>
              </a:rPr>
              <a:t>pisan u formatima </a:t>
            </a:r>
            <a:r>
              <a:rPr lang="hr-HR" dirty="0">
                <a:solidFill>
                  <a:srgbClr val="00B6F1"/>
                </a:solidFill>
                <a:latin typeface="Arial"/>
                <a:cs typeface="Arial"/>
              </a:rPr>
              <a:t>ini ili </a:t>
            </a:r>
            <a:r>
              <a:rPr lang="hr-HR" err="1">
                <a:solidFill>
                  <a:srgbClr val="00B6F1"/>
                </a:solidFill>
                <a:latin typeface="Arial"/>
                <a:cs typeface="Arial"/>
              </a:rPr>
              <a:t>yaml</a:t>
            </a:r>
            <a:endParaRPr lang="hr-HR">
              <a:solidFill>
                <a:srgbClr val="00B6F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033200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26EAD-6E58-A041-919E-EEA9577E4C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err="1">
                <a:latin typeface="Arial"/>
                <a:cs typeface="Arial"/>
              </a:rPr>
              <a:t>Playbooks</a:t>
            </a:r>
            <a:endParaRPr lang="en-US" dirty="0" err="1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5E7237-EB84-834A-A0F8-D86158AAE4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anchor="ctr"/>
          <a:lstStyle/>
          <a:p>
            <a:r>
              <a:rPr lang="hr-HR" dirty="0">
                <a:latin typeface="Arial"/>
                <a:cs typeface="Arial"/>
              </a:rPr>
              <a:t>"skripte" pisane u </a:t>
            </a:r>
            <a:r>
              <a:rPr lang="hr-HR" err="1">
                <a:solidFill>
                  <a:srgbClr val="00B6F1"/>
                </a:solidFill>
                <a:latin typeface="Arial"/>
                <a:cs typeface="Arial"/>
              </a:rPr>
              <a:t>yaml</a:t>
            </a:r>
            <a:r>
              <a:rPr lang="hr-HR" dirty="0">
                <a:latin typeface="Arial"/>
                <a:cs typeface="Arial"/>
              </a:rPr>
              <a:t> formatu</a:t>
            </a:r>
          </a:p>
          <a:p>
            <a:r>
              <a:rPr lang="hr-HR" dirty="0">
                <a:solidFill>
                  <a:srgbClr val="00B6F1"/>
                </a:solidFill>
                <a:latin typeface="Arial"/>
                <a:cs typeface="Arial"/>
              </a:rPr>
              <a:t>jednostavne</a:t>
            </a:r>
            <a:r>
              <a:rPr lang="hr-HR" dirty="0">
                <a:latin typeface="Arial"/>
                <a:cs typeface="Arial"/>
              </a:rPr>
              <a:t> za razumijevanje, čitanje, pisanje i dijeljenje</a:t>
            </a:r>
          </a:p>
        </p:txBody>
      </p:sp>
    </p:spTree>
    <p:extLst>
      <p:ext uri="{BB962C8B-B14F-4D97-AF65-F5344CB8AC3E}">
        <p14:creationId xmlns:p14="http://schemas.microsoft.com/office/powerpoint/2010/main" val="13681871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26EAD-6E58-A041-919E-EEA9577E4C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err="1">
                <a:latin typeface="Arial"/>
                <a:cs typeface="Arial"/>
              </a:rPr>
              <a:t>Plays</a:t>
            </a:r>
            <a:endParaRPr lang="en-US" dirty="0" err="1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5E7237-EB84-834A-A0F8-D86158AAE4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anchor="ctr"/>
          <a:lstStyle/>
          <a:p>
            <a:r>
              <a:rPr lang="hr-HR" dirty="0">
                <a:latin typeface="Arial"/>
                <a:cs typeface="Arial"/>
              </a:rPr>
              <a:t>glavni </a:t>
            </a:r>
            <a:r>
              <a:rPr lang="hr-HR" dirty="0">
                <a:solidFill>
                  <a:srgbClr val="00B6F1"/>
                </a:solidFill>
                <a:latin typeface="Arial"/>
                <a:cs typeface="Arial"/>
              </a:rPr>
              <a:t>dijelovi </a:t>
            </a:r>
            <a:r>
              <a:rPr lang="hr-HR" err="1">
                <a:solidFill>
                  <a:srgbClr val="00B6F1"/>
                </a:solidFill>
                <a:latin typeface="Arial"/>
                <a:cs typeface="Arial"/>
              </a:rPr>
              <a:t>Playbooka</a:t>
            </a:r>
            <a:endParaRPr lang="hr-HR">
              <a:solidFill>
                <a:srgbClr val="00B6F1"/>
              </a:solidFill>
              <a:latin typeface="Arial"/>
              <a:cs typeface="Arial"/>
            </a:endParaRPr>
          </a:p>
          <a:p>
            <a:r>
              <a:rPr lang="hr-HR" dirty="0">
                <a:latin typeface="Arial"/>
                <a:cs typeface="Arial"/>
              </a:rPr>
              <a:t>može ih biti </a:t>
            </a:r>
            <a:r>
              <a:rPr lang="hr-HR" dirty="0">
                <a:solidFill>
                  <a:srgbClr val="00B6F1"/>
                </a:solidFill>
                <a:latin typeface="Arial"/>
                <a:cs typeface="Arial"/>
              </a:rPr>
              <a:t>više</a:t>
            </a:r>
          </a:p>
          <a:p>
            <a:r>
              <a:rPr lang="hr-HR" dirty="0">
                <a:latin typeface="Arial"/>
                <a:cs typeface="Arial"/>
              </a:rPr>
              <a:t>u suštini </a:t>
            </a:r>
            <a:r>
              <a:rPr lang="hr-HR" dirty="0">
                <a:solidFill>
                  <a:srgbClr val="00B6F1"/>
                </a:solidFill>
                <a:latin typeface="Arial"/>
                <a:cs typeface="Arial"/>
              </a:rPr>
              <a:t>popis zadataka</a:t>
            </a:r>
            <a:r>
              <a:rPr lang="hr-HR" dirty="0">
                <a:latin typeface="Arial"/>
                <a:cs typeface="Arial"/>
              </a:rPr>
              <a:t> koje je potrebno izvršiti na sustavu kojim se upravlja</a:t>
            </a:r>
            <a:endParaRPr lang="hr-HR" sz="1800" dirty="0"/>
          </a:p>
        </p:txBody>
      </p:sp>
    </p:spTree>
    <p:extLst>
      <p:ext uri="{BB962C8B-B14F-4D97-AF65-F5344CB8AC3E}">
        <p14:creationId xmlns:p14="http://schemas.microsoft.com/office/powerpoint/2010/main" val="41108756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26EAD-6E58-A041-919E-EEA9577E4C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err="1">
                <a:latin typeface="Arial"/>
                <a:cs typeface="Arial"/>
              </a:rPr>
              <a:t>Tasks</a:t>
            </a:r>
            <a:endParaRPr lang="en-US" dirty="0" err="1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5E7237-EB84-834A-A0F8-D86158AAE4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anchor="ctr"/>
          <a:lstStyle/>
          <a:p>
            <a:r>
              <a:rPr lang="hr-HR" dirty="0">
                <a:latin typeface="Arial"/>
                <a:cs typeface="Arial"/>
              </a:rPr>
              <a:t>definicija </a:t>
            </a:r>
            <a:r>
              <a:rPr lang="hr-HR" dirty="0">
                <a:solidFill>
                  <a:srgbClr val="00B6F1"/>
                </a:solidFill>
                <a:latin typeface="Arial"/>
                <a:cs typeface="Arial"/>
              </a:rPr>
              <a:t>akcije</a:t>
            </a:r>
            <a:r>
              <a:rPr lang="hr-HR" dirty="0">
                <a:latin typeface="Arial"/>
                <a:cs typeface="Arial"/>
              </a:rPr>
              <a:t> koju je potrebno napraviti na sustavima kojima se upravlja</a:t>
            </a:r>
            <a:endParaRPr lang="hr-HR" dirty="0"/>
          </a:p>
          <a:p>
            <a:r>
              <a:rPr lang="hr-HR" dirty="0">
                <a:latin typeface="Arial"/>
                <a:cs typeface="Arial"/>
              </a:rPr>
              <a:t>mogu se izvršavati </a:t>
            </a:r>
            <a:r>
              <a:rPr lang="hr-HR" dirty="0">
                <a:solidFill>
                  <a:srgbClr val="00B6F1"/>
                </a:solidFill>
                <a:latin typeface="Arial"/>
                <a:cs typeface="Arial"/>
              </a:rPr>
              <a:t>ad-</a:t>
            </a:r>
            <a:r>
              <a:rPr lang="hr-HR" err="1">
                <a:solidFill>
                  <a:srgbClr val="00B6F1"/>
                </a:solidFill>
                <a:latin typeface="Arial"/>
                <a:cs typeface="Arial"/>
              </a:rPr>
              <a:t>hoc</a:t>
            </a:r>
            <a:endParaRPr lang="hr-HR">
              <a:solidFill>
                <a:srgbClr val="00B6F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366430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26EAD-6E58-A041-919E-EEA9577E4C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err="1">
                <a:latin typeface="Arial"/>
                <a:cs typeface="Arial"/>
              </a:rPr>
              <a:t>Handlers</a:t>
            </a:r>
            <a:endParaRPr lang="en-US" dirty="0" err="1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5E7237-EB84-834A-A0F8-D86158AAE4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anchor="ctr"/>
          <a:lstStyle/>
          <a:p>
            <a:r>
              <a:rPr lang="hr-HR" dirty="0">
                <a:latin typeface="Arial"/>
                <a:cs typeface="Arial"/>
              </a:rPr>
              <a:t>posebna vrsta </a:t>
            </a:r>
            <a:r>
              <a:rPr lang="hr-HR" err="1">
                <a:latin typeface="Arial"/>
                <a:cs typeface="Arial"/>
              </a:rPr>
              <a:t>taska</a:t>
            </a:r>
            <a:r>
              <a:rPr lang="hr-HR" dirty="0">
                <a:latin typeface="Arial"/>
                <a:cs typeface="Arial"/>
              </a:rPr>
              <a:t> koji se izvršava nakon što ga prethodni </a:t>
            </a:r>
            <a:r>
              <a:rPr lang="hr-HR" err="1">
                <a:latin typeface="Arial"/>
                <a:cs typeface="Arial"/>
              </a:rPr>
              <a:t>task</a:t>
            </a:r>
            <a:r>
              <a:rPr lang="hr-HR" dirty="0">
                <a:latin typeface="Arial"/>
                <a:cs typeface="Arial"/>
              </a:rPr>
              <a:t> </a:t>
            </a:r>
            <a:r>
              <a:rPr lang="hr-HR" dirty="0">
                <a:solidFill>
                  <a:srgbClr val="00B6F1"/>
                </a:solidFill>
                <a:latin typeface="Arial"/>
                <a:cs typeface="Arial"/>
              </a:rPr>
              <a:t>obavijesti</a:t>
            </a:r>
            <a:endParaRPr lang="en-US" dirty="0">
              <a:solidFill>
                <a:srgbClr val="00B6F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6700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AD524D-9805-AB44-901F-166B6B6102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>
                <a:latin typeface="Arial"/>
                <a:cs typeface="Arial"/>
              </a:rPr>
              <a:t>Instalacija alata</a:t>
            </a:r>
            <a:endParaRPr lang="hr-H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9E2C77-3033-304F-AECF-A781344A66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5148262"/>
            <a:ext cx="8210550" cy="941388"/>
          </a:xfrm>
        </p:spPr>
        <p:txBody>
          <a:bodyPr lIns="91440" tIns="45720" rIns="91440" bIns="45720" anchor="t"/>
          <a:lstStyle/>
          <a:p>
            <a:r>
              <a:rPr lang="hr-HR" dirty="0">
                <a:latin typeface="Arial"/>
                <a:cs typeface="Arial"/>
              </a:rPr>
              <a:t>Demonstracija pripreme okoline i instalacije Ansible alata.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5957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66F93A-FEE0-134F-BE31-9037093D0B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30827" y="2952427"/>
            <a:ext cx="6703287" cy="953146"/>
          </a:xfrm>
        </p:spPr>
        <p:txBody>
          <a:bodyPr>
            <a:normAutofit/>
          </a:bodyPr>
          <a:lstStyle/>
          <a:p>
            <a:pPr algn="ctr"/>
            <a:r>
              <a:rPr lang="hr-HR" dirty="0">
                <a:latin typeface="Arial"/>
                <a:cs typeface="Arial"/>
              </a:rPr>
              <a:t>Demonstracija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2021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AD524D-9805-AB44-901F-166B6B6102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>
                <a:latin typeface="Arial"/>
                <a:cs typeface="Arial"/>
              </a:rPr>
              <a:t>Osnove korištenja alata</a:t>
            </a:r>
            <a:endParaRPr lang="hr-H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9E2C77-3033-304F-AECF-A781344A66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5148262"/>
            <a:ext cx="8210550" cy="941388"/>
          </a:xfrm>
        </p:spPr>
        <p:txBody>
          <a:bodyPr lIns="91440" tIns="45720" rIns="91440" bIns="45720" anchor="t"/>
          <a:lstStyle/>
          <a:p>
            <a:r>
              <a:rPr lang="hr-HR" dirty="0">
                <a:latin typeface="Arial"/>
                <a:cs typeface="Arial"/>
              </a:rPr>
              <a:t>Demonstracija korištenja Ansible alata za automatizaciju i orkestraciju poslužitelja.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7111340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66F93A-FEE0-134F-BE31-9037093D0B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30827" y="2952427"/>
            <a:ext cx="6703287" cy="953146"/>
          </a:xfrm>
        </p:spPr>
        <p:txBody>
          <a:bodyPr>
            <a:normAutofit/>
          </a:bodyPr>
          <a:lstStyle/>
          <a:p>
            <a:pPr algn="ctr"/>
            <a:r>
              <a:rPr lang="hr-HR" dirty="0">
                <a:latin typeface="Arial"/>
                <a:cs typeface="Arial"/>
              </a:rPr>
              <a:t>Demonstracija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49516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AD524D-9805-AB44-901F-166B6B6102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>
                <a:latin typeface="Arial"/>
                <a:cs typeface="Arial"/>
              </a:rPr>
              <a:t>Uvod</a:t>
            </a:r>
            <a:endParaRPr lang="hr-H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9E2C77-3033-304F-AECF-A781344A66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5148262"/>
            <a:ext cx="8210550" cy="941388"/>
          </a:xfrm>
        </p:spPr>
        <p:txBody>
          <a:bodyPr lIns="91440" tIns="45720" rIns="91440" bIns="45720" anchor="t"/>
          <a:lstStyle/>
          <a:p>
            <a:r>
              <a:rPr lang="hr-HR" dirty="0">
                <a:latin typeface="Arial"/>
                <a:cs typeface="Arial"/>
              </a:rPr>
              <a:t>Uvod u temu uz predstavljanje ciljeva i ishoda učenja.</a:t>
            </a:r>
          </a:p>
        </p:txBody>
      </p:sp>
    </p:spTree>
    <p:extLst>
      <p:ext uri="{BB962C8B-B14F-4D97-AF65-F5344CB8AC3E}">
        <p14:creationId xmlns:p14="http://schemas.microsoft.com/office/powerpoint/2010/main" val="35729932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AD524D-9805-AB44-901F-166B6B6102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>
                <a:latin typeface="Arial"/>
                <a:cs typeface="Arial"/>
              </a:rPr>
              <a:t>Zaključak i Q&amp;A</a:t>
            </a:r>
            <a:endParaRPr lang="hr-H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9E2C77-3033-304F-AECF-A781344A66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5148262"/>
            <a:ext cx="8210550" cy="941388"/>
          </a:xfrm>
        </p:spPr>
        <p:txBody>
          <a:bodyPr lIns="91440" tIns="45720" rIns="91440" bIns="45720" anchor="t"/>
          <a:lstStyle/>
          <a:p>
            <a:r>
              <a:rPr lang="hr-HR" dirty="0">
                <a:latin typeface="Arial"/>
                <a:cs typeface="Arial"/>
              </a:rPr>
              <a:t>Zaključak teme i vrijeme za pitanja publike.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02723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FE4913B-C4CC-6A42-B2CB-96C17576661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lIns="91440" tIns="45720" rIns="91440" bIns="45720" anchor="t">
            <a:normAutofit lnSpcReduction="10000"/>
          </a:bodyPr>
          <a:lstStyle/>
          <a:p>
            <a:r>
              <a:rPr lang="hr-HR" dirty="0">
                <a:latin typeface="Arial"/>
                <a:cs typeface="Arial"/>
              </a:rPr>
              <a:t>Hvala Vam na pažnji!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5984359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26EAD-6E58-A041-919E-EEA9577E4C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>
                <a:latin typeface="Arial"/>
                <a:cs typeface="Arial"/>
              </a:rPr>
              <a:t>Što je </a:t>
            </a:r>
            <a:r>
              <a:rPr lang="hr-HR" dirty="0" err="1">
                <a:latin typeface="Arial"/>
                <a:cs typeface="Arial"/>
              </a:rPr>
              <a:t>Ansible</a:t>
            </a:r>
            <a:r>
              <a:rPr lang="hr-HR" dirty="0">
                <a:latin typeface="Arial"/>
                <a:cs typeface="Arial"/>
              </a:rPr>
              <a:t>?</a:t>
            </a:r>
            <a:endParaRPr lang="hr-H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5E7237-EB84-834A-A0F8-D86158AAE4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anchor="ctr"/>
          <a:lstStyle/>
          <a:p>
            <a:r>
              <a:rPr lang="hr-HR" dirty="0">
                <a:latin typeface="Arial"/>
                <a:cs typeface="Arial"/>
              </a:rPr>
              <a:t>alat za </a:t>
            </a:r>
            <a:r>
              <a:rPr lang="hr-HR" dirty="0">
                <a:solidFill>
                  <a:srgbClr val="00B6F1"/>
                </a:solidFill>
                <a:latin typeface="Arial"/>
                <a:cs typeface="Arial"/>
              </a:rPr>
              <a:t>automatizaciju i orkestraciju</a:t>
            </a:r>
            <a:r>
              <a:rPr lang="hr-HR" dirty="0">
                <a:latin typeface="Arial"/>
                <a:cs typeface="Arial"/>
              </a:rPr>
              <a:t> udaljenih sustava: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hr-HR" dirty="0">
                <a:latin typeface="Arial"/>
                <a:cs typeface="Arial"/>
              </a:rPr>
              <a:t>GNU/Linux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hr-HR" dirty="0">
                <a:latin typeface="Arial"/>
                <a:cs typeface="Arial"/>
              </a:rPr>
              <a:t>Windows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hr-HR" dirty="0">
                <a:latin typeface="Arial"/>
                <a:cs typeface="Arial"/>
              </a:rPr>
              <a:t>mrežni uređaji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hr-HR" dirty="0">
                <a:latin typeface="Arial"/>
                <a:cs typeface="Arial"/>
              </a:rPr>
              <a:t>…</a:t>
            </a:r>
          </a:p>
          <a:p>
            <a:r>
              <a:rPr lang="hr-HR" dirty="0">
                <a:solidFill>
                  <a:srgbClr val="00B6F1"/>
                </a:solidFill>
                <a:latin typeface="Arial"/>
                <a:cs typeface="Arial"/>
              </a:rPr>
              <a:t>bez agenata</a:t>
            </a:r>
            <a:r>
              <a:rPr lang="hr-HR" dirty="0">
                <a:latin typeface="Arial"/>
                <a:cs typeface="Arial"/>
              </a:rPr>
              <a:t>, koristi SSH</a:t>
            </a:r>
          </a:p>
          <a:p>
            <a:r>
              <a:rPr lang="hr-HR" dirty="0">
                <a:solidFill>
                  <a:srgbClr val="00B6F1"/>
                </a:solidFill>
                <a:latin typeface="Arial"/>
                <a:cs typeface="Arial"/>
              </a:rPr>
              <a:t>jednostavan razvoj</a:t>
            </a:r>
            <a:r>
              <a:rPr lang="hr-HR" dirty="0">
                <a:latin typeface="Arial"/>
                <a:cs typeface="Arial"/>
              </a:rPr>
              <a:t> automatizacija korištenjem čovjeku čitkog formata</a:t>
            </a:r>
          </a:p>
          <a:p>
            <a:r>
              <a:rPr lang="hr-HR" dirty="0" err="1">
                <a:latin typeface="Arial"/>
                <a:cs typeface="Arial"/>
              </a:rPr>
              <a:t>idempotentan</a:t>
            </a:r>
            <a:r>
              <a:rPr lang="hr-HR" dirty="0">
                <a:latin typeface="Arial"/>
                <a:cs typeface="Arial"/>
              </a:rPr>
              <a:t> i predvidljiv</a:t>
            </a:r>
          </a:p>
        </p:txBody>
      </p:sp>
    </p:spTree>
    <p:extLst>
      <p:ext uri="{BB962C8B-B14F-4D97-AF65-F5344CB8AC3E}">
        <p14:creationId xmlns:p14="http://schemas.microsoft.com/office/powerpoint/2010/main" val="11534366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AD524D-9805-AB44-901F-166B6B6102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>
                <a:latin typeface="Arial"/>
                <a:cs typeface="Arial"/>
              </a:rPr>
              <a:t>Povijest</a:t>
            </a:r>
            <a:endParaRPr lang="hr-H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9E2C77-3033-304F-AECF-A781344A66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5148262"/>
            <a:ext cx="8210550" cy="941388"/>
          </a:xfrm>
        </p:spPr>
        <p:txBody>
          <a:bodyPr lIns="91440" tIns="45720" rIns="91440" bIns="45720" anchor="t"/>
          <a:lstStyle/>
          <a:p>
            <a:r>
              <a:rPr lang="hr-HR" dirty="0">
                <a:latin typeface="Arial"/>
                <a:cs typeface="Arial"/>
              </a:rPr>
              <a:t>Kratka povijest automatizacije i orkestracije poslužitelja.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41011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26EAD-6E58-A041-919E-EEA9577E4C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>
                <a:latin typeface="Arial"/>
                <a:cs typeface="Arial"/>
              </a:rPr>
              <a:t>Zanimljivosti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5E7237-EB84-834A-A0F8-D86158AAE4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anchor="ctr"/>
          <a:lstStyle/>
          <a:p>
            <a:r>
              <a:rPr lang="hr-HR" dirty="0">
                <a:latin typeface="Arial"/>
                <a:cs typeface="Arial"/>
              </a:rPr>
              <a:t>naziv dolazi iz novele </a:t>
            </a:r>
            <a:r>
              <a:rPr lang="hr-HR" dirty="0" err="1">
                <a:latin typeface="Arial"/>
                <a:cs typeface="Arial"/>
              </a:rPr>
              <a:t>Rocannon's</a:t>
            </a:r>
            <a:r>
              <a:rPr lang="hr-HR" dirty="0">
                <a:latin typeface="Arial"/>
                <a:cs typeface="Arial"/>
              </a:rPr>
              <a:t> World autorice Ursule K. </a:t>
            </a:r>
            <a:r>
              <a:rPr lang="hr-HR" dirty="0" err="1">
                <a:latin typeface="Arial"/>
                <a:cs typeface="Arial"/>
              </a:rPr>
              <a:t>Le</a:t>
            </a:r>
            <a:r>
              <a:rPr lang="hr-HR" dirty="0">
                <a:latin typeface="Arial"/>
                <a:cs typeface="Arial"/>
              </a:rPr>
              <a:t> </a:t>
            </a:r>
            <a:r>
              <a:rPr lang="hr-HR" dirty="0" err="1">
                <a:latin typeface="Arial"/>
                <a:cs typeface="Arial"/>
              </a:rPr>
              <a:t>Guin</a:t>
            </a:r>
            <a:r>
              <a:rPr lang="hr-HR" dirty="0">
                <a:latin typeface="Arial"/>
                <a:cs typeface="Arial"/>
              </a:rPr>
              <a:t> (1966) i označava izmišljeni </a:t>
            </a:r>
            <a:r>
              <a:rPr lang="hr-HR" dirty="0">
                <a:solidFill>
                  <a:srgbClr val="00B6F1"/>
                </a:solidFill>
                <a:latin typeface="Arial"/>
                <a:cs typeface="Arial"/>
              </a:rPr>
              <a:t>sustav trenutne komunikacije</a:t>
            </a:r>
            <a:endParaRPr lang="en-US" dirty="0">
              <a:solidFill>
                <a:srgbClr val="00B6F1"/>
              </a:solidFill>
              <a:latin typeface="Arial"/>
            </a:endParaRPr>
          </a:p>
          <a:p>
            <a:r>
              <a:rPr lang="hr-HR" dirty="0">
                <a:latin typeface="Arial"/>
                <a:cs typeface="Arial"/>
              </a:rPr>
              <a:t>autor alata: </a:t>
            </a:r>
            <a:r>
              <a:rPr lang="hr-HR" dirty="0">
                <a:solidFill>
                  <a:srgbClr val="00B6F1"/>
                </a:solidFill>
                <a:latin typeface="Arial"/>
                <a:cs typeface="Arial"/>
              </a:rPr>
              <a:t>Michael </a:t>
            </a:r>
            <a:r>
              <a:rPr lang="hr-HR" err="1">
                <a:solidFill>
                  <a:srgbClr val="00B6F1"/>
                </a:solidFill>
                <a:latin typeface="Arial"/>
                <a:cs typeface="Arial"/>
              </a:rPr>
              <a:t>DeHaan</a:t>
            </a:r>
            <a:endParaRPr lang="hr-HR">
              <a:solidFill>
                <a:srgbClr val="00B6F1"/>
              </a:solidFill>
              <a:latin typeface="Arial"/>
              <a:cs typeface="Arial"/>
            </a:endParaRPr>
          </a:p>
          <a:p>
            <a:pPr lvl="1">
              <a:buFont typeface="Courier New" panose="020B0604020202020204" pitchFamily="34" charset="0"/>
              <a:buChar char="o"/>
            </a:pPr>
            <a:r>
              <a:rPr lang="hr-HR" dirty="0">
                <a:latin typeface="Arial"/>
                <a:cs typeface="Arial"/>
              </a:rPr>
              <a:t>2008: Fedora </a:t>
            </a:r>
            <a:r>
              <a:rPr lang="hr-HR" dirty="0" err="1">
                <a:latin typeface="Arial"/>
                <a:cs typeface="Arial"/>
              </a:rPr>
              <a:t>Unified</a:t>
            </a:r>
            <a:r>
              <a:rPr lang="hr-HR" dirty="0">
                <a:latin typeface="Arial"/>
                <a:cs typeface="Arial"/>
              </a:rPr>
              <a:t> Network </a:t>
            </a:r>
            <a:r>
              <a:rPr lang="hr-HR" dirty="0" err="1">
                <a:latin typeface="Arial"/>
                <a:cs typeface="Arial"/>
              </a:rPr>
              <a:t>Controller</a:t>
            </a:r>
            <a:r>
              <a:rPr lang="hr-HR" dirty="0">
                <a:latin typeface="Arial"/>
                <a:cs typeface="Arial"/>
              </a:rPr>
              <a:t> (</a:t>
            </a:r>
            <a:r>
              <a:rPr lang="hr-HR" dirty="0" err="1">
                <a:latin typeface="Arial"/>
                <a:cs typeface="Arial"/>
              </a:rPr>
              <a:t>func</a:t>
            </a:r>
            <a:r>
              <a:rPr lang="hr-HR" dirty="0">
                <a:latin typeface="Arial"/>
                <a:cs typeface="Arial"/>
              </a:rPr>
              <a:t>)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hr-HR" dirty="0">
                <a:latin typeface="Arial"/>
                <a:cs typeface="Arial"/>
              </a:rPr>
              <a:t>2008: </a:t>
            </a:r>
            <a:r>
              <a:rPr lang="hr-HR" err="1">
                <a:latin typeface="Arial"/>
                <a:cs typeface="Arial"/>
              </a:rPr>
              <a:t>Cobbler</a:t>
            </a:r>
            <a:endParaRPr lang="hr-HR">
              <a:latin typeface="Arial"/>
              <a:cs typeface="Arial"/>
            </a:endParaRPr>
          </a:p>
          <a:p>
            <a:pPr lvl="1">
              <a:buFont typeface="Courier New" panose="020B0604020202020204" pitchFamily="34" charset="0"/>
              <a:buChar char="o"/>
            </a:pPr>
            <a:r>
              <a:rPr lang="hr-HR" dirty="0">
                <a:latin typeface="Arial"/>
                <a:cs typeface="Arial"/>
              </a:rPr>
              <a:t>2012: </a:t>
            </a:r>
            <a:r>
              <a:rPr lang="hr-HR" err="1">
                <a:latin typeface="Arial"/>
                <a:cs typeface="Arial"/>
              </a:rPr>
              <a:t>Ansible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8048913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AD524D-9805-AB44-901F-166B6B6102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>
                <a:latin typeface="Arial"/>
                <a:cs typeface="Arial"/>
              </a:rPr>
              <a:t>Način rada</a:t>
            </a:r>
            <a:endParaRPr lang="hr-H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9E2C77-3033-304F-AECF-A781344A66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5148262"/>
            <a:ext cx="8210550" cy="941388"/>
          </a:xfrm>
        </p:spPr>
        <p:txBody>
          <a:bodyPr lIns="91440" tIns="45720" rIns="91440" bIns="45720" anchor="t"/>
          <a:lstStyle/>
          <a:p>
            <a:r>
              <a:rPr lang="hr-HR" dirty="0">
                <a:latin typeface="Arial"/>
                <a:cs typeface="Arial"/>
              </a:rPr>
              <a:t>Kratki opis načina rada Ansible alata.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7202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26EAD-6E58-A041-919E-EEA9577E4C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>
                <a:latin typeface="Arial"/>
                <a:cs typeface="Arial"/>
              </a:rPr>
              <a:t>Okruženje za rad s </a:t>
            </a:r>
            <a:r>
              <a:rPr lang="hr-HR" dirty="0" err="1">
                <a:latin typeface="Arial"/>
                <a:cs typeface="Arial"/>
              </a:rPr>
              <a:t>Ansible</a:t>
            </a:r>
            <a:r>
              <a:rPr lang="hr-HR" dirty="0">
                <a:latin typeface="Arial"/>
                <a:cs typeface="Arial"/>
              </a:rPr>
              <a:t> alatom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5E7237-EB84-834A-A0F8-D86158AAE4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anchor="ctr"/>
          <a:lstStyle/>
          <a:p>
            <a:r>
              <a:rPr lang="hr-HR" dirty="0">
                <a:latin typeface="Arial"/>
                <a:cs typeface="Arial"/>
              </a:rPr>
              <a:t>većina okruženja sastoji se od: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hr-HR" dirty="0">
                <a:latin typeface="Arial"/>
                <a:cs typeface="Arial"/>
              </a:rPr>
              <a:t>upravljačkog sustava</a:t>
            </a:r>
            <a:br>
              <a:rPr lang="hr-HR" dirty="0">
                <a:latin typeface="Arial"/>
                <a:cs typeface="Arial"/>
              </a:rPr>
            </a:br>
            <a:r>
              <a:rPr lang="hr-HR" dirty="0">
                <a:latin typeface="Arial"/>
                <a:cs typeface="Arial"/>
              </a:rPr>
              <a:t>(</a:t>
            </a:r>
            <a:r>
              <a:rPr lang="hr-HR" dirty="0" err="1">
                <a:solidFill>
                  <a:srgbClr val="00B6F1"/>
                </a:solidFill>
                <a:latin typeface="Arial"/>
                <a:cs typeface="Arial"/>
              </a:rPr>
              <a:t>control</a:t>
            </a:r>
            <a:r>
              <a:rPr lang="hr-HR" dirty="0">
                <a:solidFill>
                  <a:srgbClr val="00B6F1"/>
                </a:solidFill>
                <a:latin typeface="Arial"/>
                <a:cs typeface="Arial"/>
              </a:rPr>
              <a:t> </a:t>
            </a:r>
            <a:r>
              <a:rPr lang="hr-HR" dirty="0" err="1">
                <a:solidFill>
                  <a:srgbClr val="00B6F1"/>
                </a:solidFill>
                <a:latin typeface="Arial"/>
                <a:cs typeface="Arial"/>
              </a:rPr>
              <a:t>node</a:t>
            </a:r>
            <a:r>
              <a:rPr lang="hr-HR" dirty="0">
                <a:latin typeface="Arial"/>
                <a:cs typeface="Arial"/>
              </a:rPr>
              <a:t>)</a:t>
            </a:r>
          </a:p>
          <a:p>
            <a:pPr lvl="2">
              <a:buFont typeface="Wingdings" panose="020B0604020202020204" pitchFamily="34" charset="0"/>
              <a:buChar char="§"/>
            </a:pPr>
            <a:r>
              <a:rPr lang="hr-HR" dirty="0" err="1">
                <a:latin typeface="Arial"/>
                <a:cs typeface="Arial"/>
              </a:rPr>
              <a:t>Ansible</a:t>
            </a:r>
            <a:endParaRPr lang="hr-HR">
              <a:latin typeface="Arial"/>
              <a:cs typeface="Arial"/>
            </a:endParaRPr>
          </a:p>
          <a:p>
            <a:pPr lvl="2">
              <a:buFont typeface="Wingdings" panose="020B0604020202020204" pitchFamily="34" charset="0"/>
              <a:buChar char="§"/>
            </a:pPr>
            <a:r>
              <a:rPr lang="hr-HR" err="1">
                <a:latin typeface="Arial"/>
                <a:cs typeface="Arial"/>
              </a:rPr>
              <a:t>Inventory</a:t>
            </a:r>
            <a:endParaRPr lang="hr-HR" dirty="0">
              <a:latin typeface="Arial"/>
              <a:cs typeface="Arial"/>
            </a:endParaRPr>
          </a:p>
          <a:p>
            <a:pPr lvl="2">
              <a:buFont typeface="Wingdings" panose="020B0604020202020204" pitchFamily="34" charset="0"/>
              <a:buChar char="§"/>
            </a:pPr>
            <a:r>
              <a:rPr lang="hr-HR" dirty="0" err="1">
                <a:latin typeface="Arial"/>
                <a:cs typeface="Arial"/>
              </a:rPr>
              <a:t>playbooks</a:t>
            </a:r>
            <a:endParaRPr lang="hr-HR" dirty="0" err="1"/>
          </a:p>
          <a:p>
            <a:pPr lvl="1">
              <a:buFont typeface="Courier New" panose="020B0604020202020204" pitchFamily="34" charset="0"/>
              <a:buChar char="o"/>
            </a:pPr>
            <a:r>
              <a:rPr lang="hr-HR" dirty="0">
                <a:latin typeface="Arial"/>
                <a:cs typeface="Arial"/>
              </a:rPr>
              <a:t>sustava kojima se upravlja</a:t>
            </a:r>
            <a:br>
              <a:rPr lang="hr-HR" dirty="0">
                <a:latin typeface="Arial"/>
                <a:cs typeface="Arial"/>
              </a:rPr>
            </a:br>
            <a:r>
              <a:rPr lang="hr-HR" dirty="0">
                <a:latin typeface="Arial"/>
                <a:cs typeface="Arial"/>
              </a:rPr>
              <a:t>(</a:t>
            </a:r>
            <a:r>
              <a:rPr lang="hr-HR" dirty="0" err="1">
                <a:solidFill>
                  <a:srgbClr val="00B6F1"/>
                </a:solidFill>
                <a:latin typeface="Arial"/>
                <a:cs typeface="Arial"/>
              </a:rPr>
              <a:t>managed</a:t>
            </a:r>
            <a:r>
              <a:rPr lang="hr-HR" dirty="0">
                <a:solidFill>
                  <a:srgbClr val="00B6F1"/>
                </a:solidFill>
                <a:latin typeface="Arial"/>
                <a:cs typeface="Arial"/>
              </a:rPr>
              <a:t> </a:t>
            </a:r>
            <a:r>
              <a:rPr lang="hr-HR" dirty="0" err="1">
                <a:solidFill>
                  <a:srgbClr val="00B6F1"/>
                </a:solidFill>
                <a:latin typeface="Arial"/>
                <a:cs typeface="Arial"/>
              </a:rPr>
              <a:t>nodes</a:t>
            </a:r>
            <a:r>
              <a:rPr lang="hr-HR" dirty="0">
                <a:latin typeface="Arial"/>
                <a:cs typeface="Arial"/>
              </a:rPr>
              <a:t>)</a:t>
            </a:r>
          </a:p>
          <a:p>
            <a:pPr lvl="2">
              <a:buFont typeface="Wingdings" panose="020B0604020202020204" pitchFamily="34" charset="0"/>
              <a:buChar char="§"/>
            </a:pPr>
            <a:r>
              <a:rPr lang="hr-HR" dirty="0">
                <a:latin typeface="Arial"/>
                <a:cs typeface="Arial"/>
              </a:rPr>
              <a:t>SSH</a:t>
            </a:r>
          </a:p>
          <a:p>
            <a:pPr lvl="2">
              <a:buFont typeface="Wingdings" panose="020B0604020202020204" pitchFamily="34" charset="0"/>
              <a:buChar char="§"/>
            </a:pPr>
            <a:r>
              <a:rPr lang="hr-HR" dirty="0">
                <a:latin typeface="Arial"/>
                <a:cs typeface="Arial"/>
              </a:rPr>
              <a:t>Python (nije nužan)</a:t>
            </a:r>
          </a:p>
        </p:txBody>
      </p:sp>
    </p:spTree>
    <p:extLst>
      <p:ext uri="{BB962C8B-B14F-4D97-AF65-F5344CB8AC3E}">
        <p14:creationId xmlns:p14="http://schemas.microsoft.com/office/powerpoint/2010/main" val="20088257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AD524D-9805-AB44-901F-166B6B6102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>
                <a:latin typeface="Arial"/>
                <a:cs typeface="Arial"/>
              </a:rPr>
              <a:t>Osnovni koncepti i terminologija</a:t>
            </a:r>
            <a:endParaRPr lang="hr-H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9E2C77-3033-304F-AECF-A781344A66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5148262"/>
            <a:ext cx="8210550" cy="941388"/>
          </a:xfrm>
        </p:spPr>
        <p:txBody>
          <a:bodyPr lIns="91440" tIns="45720" rIns="91440" bIns="45720" anchor="t"/>
          <a:lstStyle/>
          <a:p>
            <a:r>
              <a:rPr lang="hr-HR" dirty="0">
                <a:latin typeface="Arial"/>
                <a:cs typeface="Arial"/>
              </a:rPr>
              <a:t>Kratki opis osnovnih koncepata i terminologije Ansible alata.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57949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26EAD-6E58-A041-919E-EEA9577E4C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err="1">
                <a:latin typeface="Arial"/>
                <a:cs typeface="Arial"/>
              </a:rPr>
              <a:t>Control</a:t>
            </a:r>
            <a:r>
              <a:rPr lang="hr-HR" dirty="0">
                <a:latin typeface="Arial"/>
                <a:cs typeface="Arial"/>
              </a:rPr>
              <a:t> </a:t>
            </a:r>
            <a:r>
              <a:rPr lang="hr-HR" dirty="0" err="1">
                <a:latin typeface="Arial"/>
                <a:cs typeface="Arial"/>
              </a:rPr>
              <a:t>node</a:t>
            </a:r>
            <a:endParaRPr lang="en-US" dirty="0" err="1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5E7237-EB84-834A-A0F8-D86158AAE4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anchor="ctr"/>
          <a:lstStyle/>
          <a:p>
            <a:r>
              <a:rPr lang="hr-HR" dirty="0">
                <a:latin typeface="Arial"/>
                <a:cs typeface="Arial"/>
              </a:rPr>
              <a:t>sustav s kojeg se </a:t>
            </a:r>
            <a:r>
              <a:rPr lang="hr-HR" dirty="0">
                <a:solidFill>
                  <a:srgbClr val="00B6F1"/>
                </a:solidFill>
                <a:latin typeface="Arial"/>
                <a:cs typeface="Arial"/>
              </a:rPr>
              <a:t>pokreće</a:t>
            </a:r>
            <a:r>
              <a:rPr lang="hr-HR" dirty="0">
                <a:latin typeface="Arial"/>
                <a:cs typeface="Arial"/>
              </a:rPr>
              <a:t> </a:t>
            </a:r>
            <a:r>
              <a:rPr lang="hr-HR" dirty="0" err="1">
                <a:latin typeface="Arial"/>
                <a:cs typeface="Arial"/>
              </a:rPr>
              <a:t>Ansible</a:t>
            </a:r>
            <a:r>
              <a:rPr lang="hr-HR" dirty="0">
                <a:latin typeface="Arial"/>
                <a:cs typeface="Arial"/>
              </a:rPr>
              <a:t> alat</a:t>
            </a:r>
            <a:endParaRPr lang="en-US" dirty="0"/>
          </a:p>
          <a:p>
            <a:r>
              <a:rPr lang="hr-HR" dirty="0">
                <a:latin typeface="Arial"/>
                <a:cs typeface="Arial"/>
              </a:rPr>
              <a:t>može biti </a:t>
            </a:r>
            <a:r>
              <a:rPr lang="hr-HR" dirty="0">
                <a:solidFill>
                  <a:srgbClr val="00B6F1"/>
                </a:solidFill>
                <a:latin typeface="Arial"/>
                <a:cs typeface="Arial"/>
              </a:rPr>
              <a:t>desktop/laptop ili poslužitelj</a:t>
            </a:r>
          </a:p>
          <a:p>
            <a:r>
              <a:rPr lang="hr-HR" dirty="0">
                <a:latin typeface="Arial"/>
                <a:cs typeface="Arial"/>
              </a:rPr>
              <a:t>na njemu se nalazi sve potrebno za </a:t>
            </a:r>
            <a:r>
              <a:rPr lang="hr-HR" dirty="0">
                <a:solidFill>
                  <a:srgbClr val="00B6F1"/>
                </a:solidFill>
                <a:latin typeface="Arial"/>
                <a:cs typeface="Arial"/>
              </a:rPr>
              <a:t>pokretanje automatizacija</a:t>
            </a:r>
            <a:r>
              <a:rPr lang="hr-HR" dirty="0">
                <a:latin typeface="Arial"/>
                <a:cs typeface="Arial"/>
              </a:rPr>
              <a:t>, uključujući </a:t>
            </a:r>
            <a:r>
              <a:rPr lang="hr-HR" dirty="0" err="1">
                <a:latin typeface="Arial"/>
                <a:cs typeface="Arial"/>
              </a:rPr>
              <a:t>inventory</a:t>
            </a:r>
            <a:r>
              <a:rPr lang="hr-HR" dirty="0">
                <a:latin typeface="Arial"/>
                <a:cs typeface="Arial"/>
              </a:rPr>
              <a:t> i </a:t>
            </a:r>
            <a:r>
              <a:rPr lang="hr-HR" dirty="0" err="1">
                <a:latin typeface="Arial"/>
                <a:cs typeface="Arial"/>
              </a:rPr>
              <a:t>playbooke</a:t>
            </a:r>
            <a:endParaRPr lang="hr-HR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43937011"/>
      </p:ext>
    </p:extLst>
  </p:cSld>
  <p:clrMapOvr>
    <a:masterClrMapping/>
  </p:clrMapOvr>
</p:sld>
</file>

<file path=ppt/theme/theme1.xml><?xml version="1.0" encoding="utf-8"?>
<a:theme xmlns:a="http://schemas.openxmlformats.org/drawingml/2006/main" name="Croz tema">
  <a:themeElements>
    <a:clrScheme name="croz">
      <a:dk1>
        <a:srgbClr val="060208"/>
      </a:dk1>
      <a:lt1>
        <a:srgbClr val="FEFFFE"/>
      </a:lt1>
      <a:dk2>
        <a:srgbClr val="006460"/>
      </a:dk2>
      <a:lt2>
        <a:srgbClr val="E4C952"/>
      </a:lt2>
      <a:accent1>
        <a:srgbClr val="E3A48A"/>
      </a:accent1>
      <a:accent2>
        <a:srgbClr val="7D8996"/>
      </a:accent2>
      <a:accent3>
        <a:srgbClr val="2F4676"/>
      </a:accent3>
      <a:accent4>
        <a:srgbClr val="775F7F"/>
      </a:accent4>
      <a:accent5>
        <a:srgbClr val="6A9B89"/>
      </a:accent5>
      <a:accent6>
        <a:srgbClr val="2B7B98"/>
      </a:accent6>
      <a:hlink>
        <a:srgbClr val="DF835C"/>
      </a:hlink>
      <a:folHlink>
        <a:srgbClr val="BF658B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4413</TotalTime>
  <Words>649</Words>
  <Application>Microsoft Office PowerPoint</Application>
  <PresentationFormat>Widescreen</PresentationFormat>
  <Paragraphs>134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Croz tema</vt:lpstr>
      <vt:lpstr>Automatizacija i orkestracija procesa na poslužiteljima</vt:lpstr>
      <vt:lpstr>Uvod</vt:lpstr>
      <vt:lpstr>Što je Ansible?</vt:lpstr>
      <vt:lpstr>Povijest</vt:lpstr>
      <vt:lpstr>Zanimljivosti</vt:lpstr>
      <vt:lpstr>Način rada</vt:lpstr>
      <vt:lpstr>Okruženje za rad s Ansible alatom</vt:lpstr>
      <vt:lpstr>Osnovni koncepti i terminologija</vt:lpstr>
      <vt:lpstr>Control node</vt:lpstr>
      <vt:lpstr>Managed nodes</vt:lpstr>
      <vt:lpstr>Inventory</vt:lpstr>
      <vt:lpstr>Playbooks</vt:lpstr>
      <vt:lpstr>Plays</vt:lpstr>
      <vt:lpstr>Tasks</vt:lpstr>
      <vt:lpstr>Handlers</vt:lpstr>
      <vt:lpstr>Instalacija alata</vt:lpstr>
      <vt:lpstr>Demonstracija</vt:lpstr>
      <vt:lpstr>Osnove korištenja alata</vt:lpstr>
      <vt:lpstr>Demonstracija</vt:lpstr>
      <vt:lpstr>Zaključak i Q&amp;A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Petar Brčić</dc:creator>
  <cp:lastModifiedBy>Nino Cosic</cp:lastModifiedBy>
  <cp:revision>403</cp:revision>
  <dcterms:created xsi:type="dcterms:W3CDTF">2021-03-03T11:57:36Z</dcterms:created>
  <dcterms:modified xsi:type="dcterms:W3CDTF">2024-08-30T16:58:32Z</dcterms:modified>
</cp:coreProperties>
</file>