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62" r:id="rId2"/>
    <p:sldId id="264" r:id="rId3"/>
    <p:sldId id="313" r:id="rId4"/>
    <p:sldId id="314" r:id="rId5"/>
    <p:sldId id="300" r:id="rId6"/>
    <p:sldId id="315" r:id="rId7"/>
    <p:sldId id="301" r:id="rId8"/>
    <p:sldId id="316" r:id="rId9"/>
    <p:sldId id="302" r:id="rId10"/>
    <p:sldId id="317" r:id="rId11"/>
    <p:sldId id="318" r:id="rId12"/>
    <p:sldId id="303" r:id="rId13"/>
    <p:sldId id="319" r:id="rId14"/>
    <p:sldId id="308" r:id="rId15"/>
    <p:sldId id="304" r:id="rId16"/>
    <p:sldId id="320" r:id="rId17"/>
    <p:sldId id="309" r:id="rId18"/>
    <p:sldId id="305" r:id="rId19"/>
    <p:sldId id="321" r:id="rId20"/>
    <p:sldId id="310" r:id="rId21"/>
    <p:sldId id="306" r:id="rId22"/>
    <p:sldId id="322" r:id="rId23"/>
    <p:sldId id="311" r:id="rId24"/>
    <p:sldId id="307" r:id="rId25"/>
    <p:sldId id="299" r:id="rId26"/>
  </p:sldIdLst>
  <p:sldSz cx="12192000" cy="6858000"/>
  <p:notesSz cx="6858000" cy="9144000"/>
  <p:defaultTextStyle>
    <a:defPPr>
      <a:defRPr lang="en-H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6F1"/>
    <a:srgbClr val="39454F"/>
    <a:srgbClr val="006081"/>
    <a:srgbClr val="008BAA"/>
    <a:srgbClr val="FCAF17"/>
    <a:srgbClr val="4D4D4F"/>
    <a:srgbClr val="E60041"/>
    <a:srgbClr val="2B7B98"/>
    <a:srgbClr val="E0835D"/>
    <a:srgbClr val="C066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FF4FE3-C0E8-4499-AB59-BE0AF9B38518}" v="434" dt="2024-08-26T14:12:31.792"/>
    <p1510:client id="{142F2BCF-4BEE-B178-4A57-F06796E0A017}" v="376" dt="2024-08-28T13:15:27.782"/>
    <p1510:client id="{5832685B-AAAE-5BE2-A594-98FB07616687}" v="139" dt="2024-08-27T08:07:36.384"/>
    <p1510:client id="{86E0326A-6717-443A-476D-623F9B8F57C3}" v="854" dt="2024-08-27T11:34:57.086"/>
    <p1510:client id="{9F691F85-3D42-3B87-A812-17CC6F7F1988}" v="342" dt="2024-08-27T08:26:50.180"/>
    <p1510:client id="{BFB67112-B653-0E8E-56F8-A721544E5DE8}" v="83" dt="2024-08-26T14:34:30.8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ka Matijević" userId="95dde9591542697b" providerId="Windows Live" clId="Web-{5832685B-AAAE-5BE2-A594-98FB07616687}"/>
    <pc:docChg chg="addSld modSld sldOrd">
      <pc:chgData name="Luka Matijević" userId="95dde9591542697b" providerId="Windows Live" clId="Web-{5832685B-AAAE-5BE2-A594-98FB07616687}" dt="2024-08-27T08:07:34.040" v="135" actId="20577"/>
      <pc:docMkLst>
        <pc:docMk/>
      </pc:docMkLst>
      <pc:sldChg chg="modSp add ord replId">
        <pc:chgData name="Luka Matijević" userId="95dde9591542697b" providerId="Windows Live" clId="Web-{5832685B-AAAE-5BE2-A594-98FB07616687}" dt="2024-08-27T08:07:34.040" v="135" actId="20577"/>
        <pc:sldMkLst>
          <pc:docMk/>
          <pc:sldMk cId="2887884678" sldId="313"/>
        </pc:sldMkLst>
        <pc:spChg chg="mod">
          <ac:chgData name="Luka Matijević" userId="95dde9591542697b" providerId="Windows Live" clId="Web-{5832685B-AAAE-5BE2-A594-98FB07616687}" dt="2024-08-27T08:05:35.657" v="3" actId="20577"/>
          <ac:spMkLst>
            <pc:docMk/>
            <pc:sldMk cId="2887884678" sldId="313"/>
            <ac:spMk id="2" creationId="{50E26EAD-6E58-A041-919E-EEA9577E4CA7}"/>
          </ac:spMkLst>
        </pc:spChg>
        <pc:spChg chg="mod">
          <ac:chgData name="Luka Matijević" userId="95dde9591542697b" providerId="Windows Live" clId="Web-{5832685B-AAAE-5BE2-A594-98FB07616687}" dt="2024-08-27T08:07:34.040" v="135" actId="20577"/>
          <ac:spMkLst>
            <pc:docMk/>
            <pc:sldMk cId="2887884678" sldId="313"/>
            <ac:spMk id="3" creationId="{B15E7237-EB84-834A-A0F8-D86158AAE4DE}"/>
          </ac:spMkLst>
        </pc:spChg>
      </pc:sldChg>
    </pc:docChg>
  </pc:docChgLst>
  <pc:docChgLst>
    <pc:chgData name="Luka Matijević" userId="95dde9591542697b" providerId="Windows Live" clId="Web-{142F2BCF-4BEE-B178-4A57-F06796E0A017}"/>
    <pc:docChg chg="addSld delSld modSld sldOrd">
      <pc:chgData name="Luka Matijević" userId="95dde9591542697b" providerId="Windows Live" clId="Web-{142F2BCF-4BEE-B178-4A57-F06796E0A017}" dt="2024-08-28T13:15:27.782" v="359"/>
      <pc:docMkLst>
        <pc:docMk/>
      </pc:docMkLst>
      <pc:sldChg chg="del">
        <pc:chgData name="Luka Matijević" userId="95dde9591542697b" providerId="Windows Live" clId="Web-{142F2BCF-4BEE-B178-4A57-F06796E0A017}" dt="2024-08-28T13:15:27.766" v="345"/>
        <pc:sldMkLst>
          <pc:docMk/>
          <pc:sldMk cId="2468180853" sldId="272"/>
        </pc:sldMkLst>
      </pc:sldChg>
      <pc:sldChg chg="del">
        <pc:chgData name="Luka Matijević" userId="95dde9591542697b" providerId="Windows Live" clId="Web-{142F2BCF-4BEE-B178-4A57-F06796E0A017}" dt="2024-08-28T13:15:27.782" v="354"/>
        <pc:sldMkLst>
          <pc:docMk/>
          <pc:sldMk cId="3123353659" sldId="275"/>
        </pc:sldMkLst>
      </pc:sldChg>
      <pc:sldChg chg="del">
        <pc:chgData name="Luka Matijević" userId="95dde9591542697b" providerId="Windows Live" clId="Web-{142F2BCF-4BEE-B178-4A57-F06796E0A017}" dt="2024-08-28T13:15:27.766" v="352"/>
        <pc:sldMkLst>
          <pc:docMk/>
          <pc:sldMk cId="92984502" sldId="276"/>
        </pc:sldMkLst>
      </pc:sldChg>
      <pc:sldChg chg="del">
        <pc:chgData name="Luka Matijević" userId="95dde9591542697b" providerId="Windows Live" clId="Web-{142F2BCF-4BEE-B178-4A57-F06796E0A017}" dt="2024-08-28T13:15:27.766" v="350"/>
        <pc:sldMkLst>
          <pc:docMk/>
          <pc:sldMk cId="273729725" sldId="277"/>
        </pc:sldMkLst>
      </pc:sldChg>
      <pc:sldChg chg="del">
        <pc:chgData name="Luka Matijević" userId="95dde9591542697b" providerId="Windows Live" clId="Web-{142F2BCF-4BEE-B178-4A57-F06796E0A017}" dt="2024-08-28T13:15:27.782" v="353"/>
        <pc:sldMkLst>
          <pc:docMk/>
          <pc:sldMk cId="1743718915" sldId="279"/>
        </pc:sldMkLst>
      </pc:sldChg>
      <pc:sldChg chg="del">
        <pc:chgData name="Luka Matijević" userId="95dde9591542697b" providerId="Windows Live" clId="Web-{142F2BCF-4BEE-B178-4A57-F06796E0A017}" dt="2024-08-28T13:15:27.766" v="351"/>
        <pc:sldMkLst>
          <pc:docMk/>
          <pc:sldMk cId="966649107" sldId="281"/>
        </pc:sldMkLst>
      </pc:sldChg>
      <pc:sldChg chg="del">
        <pc:chgData name="Luka Matijević" userId="95dde9591542697b" providerId="Windows Live" clId="Web-{142F2BCF-4BEE-B178-4A57-F06796E0A017}" dt="2024-08-28T13:15:27.766" v="349"/>
        <pc:sldMkLst>
          <pc:docMk/>
          <pc:sldMk cId="583513169" sldId="282"/>
        </pc:sldMkLst>
      </pc:sldChg>
      <pc:sldChg chg="del">
        <pc:chgData name="Luka Matijević" userId="95dde9591542697b" providerId="Windows Live" clId="Web-{142F2BCF-4BEE-B178-4A57-F06796E0A017}" dt="2024-08-28T13:15:27.766" v="348"/>
        <pc:sldMkLst>
          <pc:docMk/>
          <pc:sldMk cId="1295099780" sldId="283"/>
        </pc:sldMkLst>
      </pc:sldChg>
      <pc:sldChg chg="del">
        <pc:chgData name="Luka Matijević" userId="95dde9591542697b" providerId="Windows Live" clId="Web-{142F2BCF-4BEE-B178-4A57-F06796E0A017}" dt="2024-08-28T13:15:27.782" v="358"/>
        <pc:sldMkLst>
          <pc:docMk/>
          <pc:sldMk cId="4171986617" sldId="291"/>
        </pc:sldMkLst>
      </pc:sldChg>
      <pc:sldChg chg="del">
        <pc:chgData name="Luka Matijević" userId="95dde9591542697b" providerId="Windows Live" clId="Web-{142F2BCF-4BEE-B178-4A57-F06796E0A017}" dt="2024-08-28T13:15:27.782" v="359"/>
        <pc:sldMkLst>
          <pc:docMk/>
          <pc:sldMk cId="4116329045" sldId="292"/>
        </pc:sldMkLst>
      </pc:sldChg>
      <pc:sldChg chg="del">
        <pc:chgData name="Luka Matijević" userId="95dde9591542697b" providerId="Windows Live" clId="Web-{142F2BCF-4BEE-B178-4A57-F06796E0A017}" dt="2024-08-28T13:15:27.782" v="357"/>
        <pc:sldMkLst>
          <pc:docMk/>
          <pc:sldMk cId="3348514405" sldId="293"/>
        </pc:sldMkLst>
      </pc:sldChg>
      <pc:sldChg chg="del">
        <pc:chgData name="Luka Matijević" userId="95dde9591542697b" providerId="Windows Live" clId="Web-{142F2BCF-4BEE-B178-4A57-F06796E0A017}" dt="2024-08-28T13:15:27.782" v="356"/>
        <pc:sldMkLst>
          <pc:docMk/>
          <pc:sldMk cId="2172805174" sldId="294"/>
        </pc:sldMkLst>
      </pc:sldChg>
      <pc:sldChg chg="del">
        <pc:chgData name="Luka Matijević" userId="95dde9591542697b" providerId="Windows Live" clId="Web-{142F2BCF-4BEE-B178-4A57-F06796E0A017}" dt="2024-08-28T13:15:27.782" v="355"/>
        <pc:sldMkLst>
          <pc:docMk/>
          <pc:sldMk cId="2591018524" sldId="295"/>
        </pc:sldMkLst>
      </pc:sldChg>
      <pc:sldChg chg="del">
        <pc:chgData name="Luka Matijević" userId="95dde9591542697b" providerId="Windows Live" clId="Web-{142F2BCF-4BEE-B178-4A57-F06796E0A017}" dt="2024-08-28T13:15:27.766" v="347"/>
        <pc:sldMkLst>
          <pc:docMk/>
          <pc:sldMk cId="2886768800" sldId="296"/>
        </pc:sldMkLst>
      </pc:sldChg>
      <pc:sldChg chg="del">
        <pc:chgData name="Luka Matijević" userId="95dde9591542697b" providerId="Windows Live" clId="Web-{142F2BCF-4BEE-B178-4A57-F06796E0A017}" dt="2024-08-28T13:15:27.766" v="346"/>
        <pc:sldMkLst>
          <pc:docMk/>
          <pc:sldMk cId="1052878882" sldId="297"/>
        </pc:sldMkLst>
      </pc:sldChg>
      <pc:sldChg chg="del">
        <pc:chgData name="Luka Matijević" userId="95dde9591542697b" providerId="Windows Live" clId="Web-{142F2BCF-4BEE-B178-4A57-F06796E0A017}" dt="2024-08-28T13:15:27.766" v="344"/>
        <pc:sldMkLst>
          <pc:docMk/>
          <pc:sldMk cId="794729630" sldId="312"/>
        </pc:sldMkLst>
      </pc:sldChg>
      <pc:sldChg chg="modSp add ord replId">
        <pc:chgData name="Luka Matijević" userId="95dde9591542697b" providerId="Windows Live" clId="Web-{142F2BCF-4BEE-B178-4A57-F06796E0A017}" dt="2024-08-28T12:02:47.278" v="192" actId="20577"/>
        <pc:sldMkLst>
          <pc:docMk/>
          <pc:sldMk cId="645358591" sldId="319"/>
        </pc:sldMkLst>
        <pc:spChg chg="mod">
          <ac:chgData name="Luka Matijević" userId="95dde9591542697b" providerId="Windows Live" clId="Web-{142F2BCF-4BEE-B178-4A57-F06796E0A017}" dt="2024-08-28T11:59:52.437" v="79" actId="20577"/>
          <ac:spMkLst>
            <pc:docMk/>
            <pc:sldMk cId="645358591" sldId="319"/>
            <ac:spMk id="2" creationId="{50E26EAD-6E58-A041-919E-EEA9577E4CA7}"/>
          </ac:spMkLst>
        </pc:spChg>
        <pc:spChg chg="mod">
          <ac:chgData name="Luka Matijević" userId="95dde9591542697b" providerId="Windows Live" clId="Web-{142F2BCF-4BEE-B178-4A57-F06796E0A017}" dt="2024-08-28T12:02:47.278" v="192" actId="20577"/>
          <ac:spMkLst>
            <pc:docMk/>
            <pc:sldMk cId="645358591" sldId="319"/>
            <ac:spMk id="3" creationId="{B15E7237-EB84-834A-A0F8-D86158AAE4DE}"/>
          </ac:spMkLst>
        </pc:spChg>
      </pc:sldChg>
      <pc:sldChg chg="modSp add ord replId">
        <pc:chgData name="Luka Matijević" userId="95dde9591542697b" providerId="Windows Live" clId="Web-{142F2BCF-4BEE-B178-4A57-F06796E0A017}" dt="2024-08-28T13:15:08.655" v="343" actId="20577"/>
        <pc:sldMkLst>
          <pc:docMk/>
          <pc:sldMk cId="1788273016" sldId="320"/>
        </pc:sldMkLst>
        <pc:spChg chg="mod">
          <ac:chgData name="Luka Matijević" userId="95dde9591542697b" providerId="Windows Live" clId="Web-{142F2BCF-4BEE-B178-4A57-F06796E0A017}" dt="2024-08-28T12:00:02.251" v="85" actId="20577"/>
          <ac:spMkLst>
            <pc:docMk/>
            <pc:sldMk cId="1788273016" sldId="320"/>
            <ac:spMk id="2" creationId="{50E26EAD-6E58-A041-919E-EEA9577E4CA7}"/>
          </ac:spMkLst>
        </pc:spChg>
        <pc:spChg chg="mod">
          <ac:chgData name="Luka Matijević" userId="95dde9591542697b" providerId="Windows Live" clId="Web-{142F2BCF-4BEE-B178-4A57-F06796E0A017}" dt="2024-08-28T13:15:08.655" v="343" actId="20577"/>
          <ac:spMkLst>
            <pc:docMk/>
            <pc:sldMk cId="1788273016" sldId="320"/>
            <ac:spMk id="3" creationId="{B15E7237-EB84-834A-A0F8-D86158AAE4DE}"/>
          </ac:spMkLst>
        </pc:spChg>
      </pc:sldChg>
      <pc:sldChg chg="modSp add ord replId">
        <pc:chgData name="Luka Matijević" userId="95dde9591542697b" providerId="Windows Live" clId="Web-{142F2BCF-4BEE-B178-4A57-F06796E0A017}" dt="2024-08-28T13:11:21.610" v="249" actId="20577"/>
        <pc:sldMkLst>
          <pc:docMk/>
          <pc:sldMk cId="4215497480" sldId="321"/>
        </pc:sldMkLst>
        <pc:spChg chg="mod">
          <ac:chgData name="Luka Matijević" userId="95dde9591542697b" providerId="Windows Live" clId="Web-{142F2BCF-4BEE-B178-4A57-F06796E0A017}" dt="2024-08-28T12:00:33.987" v="94" actId="20577"/>
          <ac:spMkLst>
            <pc:docMk/>
            <pc:sldMk cId="4215497480" sldId="321"/>
            <ac:spMk id="2" creationId="{50E26EAD-6E58-A041-919E-EEA9577E4CA7}"/>
          </ac:spMkLst>
        </pc:spChg>
        <pc:spChg chg="mod">
          <ac:chgData name="Luka Matijević" userId="95dde9591542697b" providerId="Windows Live" clId="Web-{142F2BCF-4BEE-B178-4A57-F06796E0A017}" dt="2024-08-28T13:11:21.610" v="249" actId="20577"/>
          <ac:spMkLst>
            <pc:docMk/>
            <pc:sldMk cId="4215497480" sldId="321"/>
            <ac:spMk id="3" creationId="{B15E7237-EB84-834A-A0F8-D86158AAE4DE}"/>
          </ac:spMkLst>
        </pc:spChg>
      </pc:sldChg>
      <pc:sldChg chg="modSp add ord replId">
        <pc:chgData name="Luka Matijević" userId="95dde9591542697b" providerId="Windows Live" clId="Web-{142F2BCF-4BEE-B178-4A57-F06796E0A017}" dt="2024-08-28T13:11:10.375" v="247" actId="20577"/>
        <pc:sldMkLst>
          <pc:docMk/>
          <pc:sldMk cId="615278865" sldId="322"/>
        </pc:sldMkLst>
        <pc:spChg chg="mod">
          <ac:chgData name="Luka Matijević" userId="95dde9591542697b" providerId="Windows Live" clId="Web-{142F2BCF-4BEE-B178-4A57-F06796E0A017}" dt="2024-08-28T12:01:17.646" v="110" actId="20577"/>
          <ac:spMkLst>
            <pc:docMk/>
            <pc:sldMk cId="615278865" sldId="322"/>
            <ac:spMk id="2" creationId="{50E26EAD-6E58-A041-919E-EEA9577E4CA7}"/>
          </ac:spMkLst>
        </pc:spChg>
        <pc:spChg chg="mod">
          <ac:chgData name="Luka Matijević" userId="95dde9591542697b" providerId="Windows Live" clId="Web-{142F2BCF-4BEE-B178-4A57-F06796E0A017}" dt="2024-08-28T13:11:10.375" v="247" actId="20577"/>
          <ac:spMkLst>
            <pc:docMk/>
            <pc:sldMk cId="615278865" sldId="322"/>
            <ac:spMk id="3" creationId="{B15E7237-EB84-834A-A0F8-D86158AAE4DE}"/>
          </ac:spMkLst>
        </pc:spChg>
      </pc:sldChg>
    </pc:docChg>
  </pc:docChgLst>
  <pc:docChgLst>
    <pc:chgData name="Luka Matijević" userId="95dde9591542697b" providerId="Windows Live" clId="Web-{11FF4FE3-C0E8-4499-AB59-BE0AF9B38518}"/>
    <pc:docChg chg="addSld modSld sldOrd">
      <pc:chgData name="Luka Matijević" userId="95dde9591542697b" providerId="Windows Live" clId="Web-{11FF4FE3-C0E8-4499-AB59-BE0AF9B38518}" dt="2024-08-26T14:12:31.792" v="425" actId="20577"/>
      <pc:docMkLst>
        <pc:docMk/>
      </pc:docMkLst>
      <pc:sldChg chg="modSp">
        <pc:chgData name="Luka Matijević" userId="95dde9591542697b" providerId="Windows Live" clId="Web-{11FF4FE3-C0E8-4499-AB59-BE0AF9B38518}" dt="2024-08-26T14:04:36.703" v="158" actId="20577"/>
        <pc:sldMkLst>
          <pc:docMk/>
          <pc:sldMk cId="3812088453" sldId="262"/>
        </pc:sldMkLst>
        <pc:spChg chg="mod">
          <ac:chgData name="Luka Matijević" userId="95dde9591542697b" providerId="Windows Live" clId="Web-{11FF4FE3-C0E8-4499-AB59-BE0AF9B38518}" dt="2024-08-26T14:01:56.574" v="36" actId="20577"/>
          <ac:spMkLst>
            <pc:docMk/>
            <pc:sldMk cId="3812088453" sldId="262"/>
            <ac:spMk id="2" creationId="{22060956-D2AC-1D4D-A1B9-6D037291EAC6}"/>
          </ac:spMkLst>
        </pc:spChg>
        <pc:spChg chg="mod">
          <ac:chgData name="Luka Matijević" userId="95dde9591542697b" providerId="Windows Live" clId="Web-{11FF4FE3-C0E8-4499-AB59-BE0AF9B38518}" dt="2024-08-26T14:04:12.218" v="151" actId="14100"/>
          <ac:spMkLst>
            <pc:docMk/>
            <pc:sldMk cId="3812088453" sldId="262"/>
            <ac:spMk id="3" creationId="{805AD06D-3AFE-A046-94B2-191D30830508}"/>
          </ac:spMkLst>
        </pc:spChg>
        <pc:spChg chg="mod">
          <ac:chgData name="Luka Matijević" userId="95dde9591542697b" providerId="Windows Live" clId="Web-{11FF4FE3-C0E8-4499-AB59-BE0AF9B38518}" dt="2024-08-26T13:54:26.908" v="12" actId="20577"/>
          <ac:spMkLst>
            <pc:docMk/>
            <pc:sldMk cId="3812088453" sldId="262"/>
            <ac:spMk id="4" creationId="{0852D631-7577-974A-BB7B-FE6125F42B36}"/>
          </ac:spMkLst>
        </pc:spChg>
        <pc:spChg chg="mod">
          <ac:chgData name="Luka Matijević" userId="95dde9591542697b" providerId="Windows Live" clId="Web-{11FF4FE3-C0E8-4499-AB59-BE0AF9B38518}" dt="2024-08-26T13:56:33.223" v="34" actId="20577"/>
          <ac:spMkLst>
            <pc:docMk/>
            <pc:sldMk cId="3812088453" sldId="262"/>
            <ac:spMk id="5" creationId="{D0165D39-E10B-B64C-8A36-4C28F859CADD}"/>
          </ac:spMkLst>
        </pc:spChg>
        <pc:spChg chg="mod">
          <ac:chgData name="Luka Matijević" userId="95dde9591542697b" providerId="Windows Live" clId="Web-{11FF4FE3-C0E8-4499-AB59-BE0AF9B38518}" dt="2024-08-26T14:04:36.703" v="158" actId="20577"/>
          <ac:spMkLst>
            <pc:docMk/>
            <pc:sldMk cId="3812088453" sldId="262"/>
            <ac:spMk id="6" creationId="{C09DC72F-B5E9-0442-ACE7-D27B30DDAE7A}"/>
          </ac:spMkLst>
        </pc:spChg>
      </pc:sldChg>
      <pc:sldChg chg="modSp">
        <pc:chgData name="Luka Matijević" userId="95dde9591542697b" providerId="Windows Live" clId="Web-{11FF4FE3-C0E8-4499-AB59-BE0AF9B38518}" dt="2024-08-26T14:05:27.110" v="184" actId="20577"/>
        <pc:sldMkLst>
          <pc:docMk/>
          <pc:sldMk cId="3572993206" sldId="264"/>
        </pc:sldMkLst>
        <pc:spChg chg="mod">
          <ac:chgData name="Luka Matijević" userId="95dde9591542697b" providerId="Windows Live" clId="Web-{11FF4FE3-C0E8-4499-AB59-BE0AF9B38518}" dt="2024-08-26T14:05:06.485" v="160" actId="20577"/>
          <ac:spMkLst>
            <pc:docMk/>
            <pc:sldMk cId="3572993206" sldId="264"/>
            <ac:spMk id="2" creationId="{E4AD524D-9805-AB44-901F-166B6B6102FB}"/>
          </ac:spMkLst>
        </pc:spChg>
        <pc:spChg chg="mod">
          <ac:chgData name="Luka Matijević" userId="95dde9591542697b" providerId="Windows Live" clId="Web-{11FF4FE3-C0E8-4499-AB59-BE0AF9B38518}" dt="2024-08-26T14:05:27.110" v="184" actId="20577"/>
          <ac:spMkLst>
            <pc:docMk/>
            <pc:sldMk cId="3572993206" sldId="264"/>
            <ac:spMk id="3" creationId="{B39E2C77-3033-304F-AECF-A781344A665D}"/>
          </ac:spMkLst>
        </pc:spChg>
      </pc:sldChg>
      <pc:sldChg chg="modSp ord">
        <pc:chgData name="Luka Matijević" userId="95dde9591542697b" providerId="Windows Live" clId="Web-{11FF4FE3-C0E8-4499-AB59-BE0AF9B38518}" dt="2024-08-26T14:12:31.792" v="425" actId="20577"/>
        <pc:sldMkLst>
          <pc:docMk/>
          <pc:sldMk cId="2598435973" sldId="299"/>
        </pc:sldMkLst>
        <pc:spChg chg="mod">
          <ac:chgData name="Luka Matijević" userId="95dde9591542697b" providerId="Windows Live" clId="Web-{11FF4FE3-C0E8-4499-AB59-BE0AF9B38518}" dt="2024-08-26T14:12:31.792" v="425" actId="20577"/>
          <ac:spMkLst>
            <pc:docMk/>
            <pc:sldMk cId="2598435973" sldId="299"/>
            <ac:spMk id="2" creationId="{EFE4913B-C4CC-6A42-B2CB-96C17576661B}"/>
          </ac:spMkLst>
        </pc:spChg>
      </pc:sldChg>
      <pc:sldChg chg="modSp add replId">
        <pc:chgData name="Luka Matijević" userId="95dde9591542697b" providerId="Windows Live" clId="Web-{11FF4FE3-C0E8-4499-AB59-BE0AF9B38518}" dt="2024-08-26T14:05:57.986" v="215" actId="20577"/>
        <pc:sldMkLst>
          <pc:docMk/>
          <pc:sldMk cId="3372552210" sldId="300"/>
        </pc:sldMkLst>
        <pc:spChg chg="mod">
          <ac:chgData name="Luka Matijević" userId="95dde9591542697b" providerId="Windows Live" clId="Web-{11FF4FE3-C0E8-4499-AB59-BE0AF9B38518}" dt="2024-08-26T14:05:34.329" v="188" actId="20577"/>
          <ac:spMkLst>
            <pc:docMk/>
            <pc:sldMk cId="3372552210" sldId="300"/>
            <ac:spMk id="2" creationId="{E4AD524D-9805-AB44-901F-166B6B6102FB}"/>
          </ac:spMkLst>
        </pc:spChg>
        <pc:spChg chg="mod">
          <ac:chgData name="Luka Matijević" userId="95dde9591542697b" providerId="Windows Live" clId="Web-{11FF4FE3-C0E8-4499-AB59-BE0AF9B38518}" dt="2024-08-26T14:05:57.986" v="215" actId="20577"/>
          <ac:spMkLst>
            <pc:docMk/>
            <pc:sldMk cId="3372552210" sldId="300"/>
            <ac:spMk id="3" creationId="{B39E2C77-3033-304F-AECF-A781344A665D}"/>
          </ac:spMkLst>
        </pc:spChg>
      </pc:sldChg>
      <pc:sldChg chg="modSp add replId">
        <pc:chgData name="Luka Matijević" userId="95dde9591542697b" providerId="Windows Live" clId="Web-{11FF4FE3-C0E8-4499-AB59-BE0AF9B38518}" dt="2024-08-26T14:06:23.612" v="231" actId="20577"/>
        <pc:sldMkLst>
          <pc:docMk/>
          <pc:sldMk cId="1498984187" sldId="301"/>
        </pc:sldMkLst>
        <pc:spChg chg="mod">
          <ac:chgData name="Luka Matijević" userId="95dde9591542697b" providerId="Windows Live" clId="Web-{11FF4FE3-C0E8-4499-AB59-BE0AF9B38518}" dt="2024-08-26T14:06:12.268" v="219" actId="20577"/>
          <ac:spMkLst>
            <pc:docMk/>
            <pc:sldMk cId="1498984187" sldId="301"/>
            <ac:spMk id="2" creationId="{E4AD524D-9805-AB44-901F-166B6B6102FB}"/>
          </ac:spMkLst>
        </pc:spChg>
        <pc:spChg chg="mod">
          <ac:chgData name="Luka Matijević" userId="95dde9591542697b" providerId="Windows Live" clId="Web-{11FF4FE3-C0E8-4499-AB59-BE0AF9B38518}" dt="2024-08-26T14:06:23.612" v="231" actId="20577"/>
          <ac:spMkLst>
            <pc:docMk/>
            <pc:sldMk cId="1498984187" sldId="301"/>
            <ac:spMk id="3" creationId="{B39E2C77-3033-304F-AECF-A781344A665D}"/>
          </ac:spMkLst>
        </pc:spChg>
      </pc:sldChg>
      <pc:sldChg chg="modSp add replId">
        <pc:chgData name="Luka Matijević" userId="95dde9591542697b" providerId="Windows Live" clId="Web-{11FF4FE3-C0E8-4499-AB59-BE0AF9B38518}" dt="2024-08-26T14:07:07.738" v="268" actId="20577"/>
        <pc:sldMkLst>
          <pc:docMk/>
          <pc:sldMk cId="1625133956" sldId="302"/>
        </pc:sldMkLst>
        <pc:spChg chg="mod">
          <ac:chgData name="Luka Matijević" userId="95dde9591542697b" providerId="Windows Live" clId="Web-{11FF4FE3-C0E8-4499-AB59-BE0AF9B38518}" dt="2024-08-26T14:06:38.846" v="241" actId="20577"/>
          <ac:spMkLst>
            <pc:docMk/>
            <pc:sldMk cId="1625133956" sldId="302"/>
            <ac:spMk id="2" creationId="{E4AD524D-9805-AB44-901F-166B6B6102FB}"/>
          </ac:spMkLst>
        </pc:spChg>
        <pc:spChg chg="mod">
          <ac:chgData name="Luka Matijević" userId="95dde9591542697b" providerId="Windows Live" clId="Web-{11FF4FE3-C0E8-4499-AB59-BE0AF9B38518}" dt="2024-08-26T14:07:07.738" v="268" actId="20577"/>
          <ac:spMkLst>
            <pc:docMk/>
            <pc:sldMk cId="1625133956" sldId="302"/>
            <ac:spMk id="3" creationId="{B39E2C77-3033-304F-AECF-A781344A665D}"/>
          </ac:spMkLst>
        </pc:spChg>
      </pc:sldChg>
      <pc:sldChg chg="modSp add replId">
        <pc:chgData name="Luka Matijević" userId="95dde9591542697b" providerId="Windows Live" clId="Web-{11FF4FE3-C0E8-4499-AB59-BE0AF9B38518}" dt="2024-08-26T14:08:35.052" v="315" actId="20577"/>
        <pc:sldMkLst>
          <pc:docMk/>
          <pc:sldMk cId="483950287" sldId="303"/>
        </pc:sldMkLst>
        <pc:spChg chg="mod">
          <ac:chgData name="Luka Matijević" userId="95dde9591542697b" providerId="Windows Live" clId="Web-{11FF4FE3-C0E8-4499-AB59-BE0AF9B38518}" dt="2024-08-26T14:07:32.348" v="279" actId="20577"/>
          <ac:spMkLst>
            <pc:docMk/>
            <pc:sldMk cId="483950287" sldId="303"/>
            <ac:spMk id="2" creationId="{E4AD524D-9805-AB44-901F-166B6B6102FB}"/>
          </ac:spMkLst>
        </pc:spChg>
        <pc:spChg chg="mod">
          <ac:chgData name="Luka Matijević" userId="95dde9591542697b" providerId="Windows Live" clId="Web-{11FF4FE3-C0E8-4499-AB59-BE0AF9B38518}" dt="2024-08-26T14:08:35.052" v="315" actId="20577"/>
          <ac:spMkLst>
            <pc:docMk/>
            <pc:sldMk cId="483950287" sldId="303"/>
            <ac:spMk id="3" creationId="{B39E2C77-3033-304F-AECF-A781344A665D}"/>
          </ac:spMkLst>
        </pc:spChg>
      </pc:sldChg>
      <pc:sldChg chg="modSp add replId">
        <pc:chgData name="Luka Matijević" userId="95dde9591542697b" providerId="Windows Live" clId="Web-{11FF4FE3-C0E8-4499-AB59-BE0AF9B38518}" dt="2024-08-26T14:08:13.739" v="299" actId="20577"/>
        <pc:sldMkLst>
          <pc:docMk/>
          <pc:sldMk cId="3823578370" sldId="304"/>
        </pc:sldMkLst>
        <pc:spChg chg="mod">
          <ac:chgData name="Luka Matijević" userId="95dde9591542697b" providerId="Windows Live" clId="Web-{11FF4FE3-C0E8-4499-AB59-BE0AF9B38518}" dt="2024-08-26T14:08:13.739" v="299" actId="20577"/>
          <ac:spMkLst>
            <pc:docMk/>
            <pc:sldMk cId="3823578370" sldId="304"/>
            <ac:spMk id="2" creationId="{E4AD524D-9805-AB44-901F-166B6B6102FB}"/>
          </ac:spMkLst>
        </pc:spChg>
      </pc:sldChg>
      <pc:sldChg chg="modSp add replId">
        <pc:chgData name="Luka Matijević" userId="95dde9591542697b" providerId="Windows Live" clId="Web-{11FF4FE3-C0E8-4499-AB59-BE0AF9B38518}" dt="2024-08-26T14:09:23.147" v="350" actId="20577"/>
        <pc:sldMkLst>
          <pc:docMk/>
          <pc:sldMk cId="888337646" sldId="305"/>
        </pc:sldMkLst>
        <pc:spChg chg="mod">
          <ac:chgData name="Luka Matijević" userId="95dde9591542697b" providerId="Windows Live" clId="Web-{11FF4FE3-C0E8-4499-AB59-BE0AF9B38518}" dt="2024-08-26T14:08:50.849" v="325" actId="20577"/>
          <ac:spMkLst>
            <pc:docMk/>
            <pc:sldMk cId="888337646" sldId="305"/>
            <ac:spMk id="2" creationId="{E4AD524D-9805-AB44-901F-166B6B6102FB}"/>
          </ac:spMkLst>
        </pc:spChg>
        <pc:spChg chg="mod">
          <ac:chgData name="Luka Matijević" userId="95dde9591542697b" providerId="Windows Live" clId="Web-{11FF4FE3-C0E8-4499-AB59-BE0AF9B38518}" dt="2024-08-26T14:09:23.147" v="350" actId="20577"/>
          <ac:spMkLst>
            <pc:docMk/>
            <pc:sldMk cId="888337646" sldId="305"/>
            <ac:spMk id="3" creationId="{B39E2C77-3033-304F-AECF-A781344A665D}"/>
          </ac:spMkLst>
        </pc:spChg>
      </pc:sldChg>
      <pc:sldChg chg="modSp add replId">
        <pc:chgData name="Luka Matijević" userId="95dde9591542697b" providerId="Windows Live" clId="Web-{11FF4FE3-C0E8-4499-AB59-BE0AF9B38518}" dt="2024-08-26T14:09:52.820" v="377" actId="20577"/>
        <pc:sldMkLst>
          <pc:docMk/>
          <pc:sldMk cId="2276233905" sldId="306"/>
        </pc:sldMkLst>
        <pc:spChg chg="mod">
          <ac:chgData name="Luka Matijević" userId="95dde9591542697b" providerId="Windows Live" clId="Web-{11FF4FE3-C0E8-4499-AB59-BE0AF9B38518}" dt="2024-08-26T14:09:34.991" v="358" actId="20577"/>
          <ac:spMkLst>
            <pc:docMk/>
            <pc:sldMk cId="2276233905" sldId="306"/>
            <ac:spMk id="2" creationId="{E4AD524D-9805-AB44-901F-166B6B6102FB}"/>
          </ac:spMkLst>
        </pc:spChg>
        <pc:spChg chg="mod">
          <ac:chgData name="Luka Matijević" userId="95dde9591542697b" providerId="Windows Live" clId="Web-{11FF4FE3-C0E8-4499-AB59-BE0AF9B38518}" dt="2024-08-26T14:09:52.820" v="377" actId="20577"/>
          <ac:spMkLst>
            <pc:docMk/>
            <pc:sldMk cId="2276233905" sldId="306"/>
            <ac:spMk id="3" creationId="{B39E2C77-3033-304F-AECF-A781344A665D}"/>
          </ac:spMkLst>
        </pc:spChg>
      </pc:sldChg>
      <pc:sldChg chg="modSp add replId">
        <pc:chgData name="Luka Matijević" userId="95dde9591542697b" providerId="Windows Live" clId="Web-{11FF4FE3-C0E8-4499-AB59-BE0AF9B38518}" dt="2024-08-26T14:11:38.509" v="410" actId="20577"/>
        <pc:sldMkLst>
          <pc:docMk/>
          <pc:sldMk cId="3997367827" sldId="307"/>
        </pc:sldMkLst>
        <pc:spChg chg="mod">
          <ac:chgData name="Luka Matijević" userId="95dde9591542697b" providerId="Windows Live" clId="Web-{11FF4FE3-C0E8-4499-AB59-BE0AF9B38518}" dt="2024-08-26T14:11:38.509" v="410" actId="20577"/>
          <ac:spMkLst>
            <pc:docMk/>
            <pc:sldMk cId="3997367827" sldId="307"/>
            <ac:spMk id="2" creationId="{E4AD524D-9805-AB44-901F-166B6B6102FB}"/>
          </ac:spMkLst>
        </pc:spChg>
        <pc:spChg chg="mod">
          <ac:chgData name="Luka Matijević" userId="95dde9591542697b" providerId="Windows Live" clId="Web-{11FF4FE3-C0E8-4499-AB59-BE0AF9B38518}" dt="2024-08-26T14:10:25.648" v="391" actId="20577"/>
          <ac:spMkLst>
            <pc:docMk/>
            <pc:sldMk cId="3997367827" sldId="307"/>
            <ac:spMk id="3" creationId="{B39E2C77-3033-304F-AECF-A781344A665D}"/>
          </ac:spMkLst>
        </pc:spChg>
      </pc:sldChg>
      <pc:sldChg chg="modSp add ord replId">
        <pc:chgData name="Luka Matijević" userId="95dde9591542697b" providerId="Windows Live" clId="Web-{11FF4FE3-C0E8-4499-AB59-BE0AF9B38518}" dt="2024-08-26T14:10:53.883" v="396" actId="20577"/>
        <pc:sldMkLst>
          <pc:docMk/>
          <pc:sldMk cId="941711901" sldId="308"/>
        </pc:sldMkLst>
        <pc:spChg chg="mod">
          <ac:chgData name="Luka Matijević" userId="95dde9591542697b" providerId="Windows Live" clId="Web-{11FF4FE3-C0E8-4499-AB59-BE0AF9B38518}" dt="2024-08-26T14:10:53.883" v="396" actId="20577"/>
          <ac:spMkLst>
            <pc:docMk/>
            <pc:sldMk cId="941711901" sldId="308"/>
            <ac:spMk id="2" creationId="{5366F93A-FEE0-134F-BE31-9037093D0BF1}"/>
          </ac:spMkLst>
        </pc:spChg>
      </pc:sldChg>
      <pc:sldChg chg="add ord replId">
        <pc:chgData name="Luka Matijević" userId="95dde9591542697b" providerId="Windows Live" clId="Web-{11FF4FE3-C0E8-4499-AB59-BE0AF9B38518}" dt="2024-08-26T14:11:14.571" v="398"/>
        <pc:sldMkLst>
          <pc:docMk/>
          <pc:sldMk cId="849559858" sldId="309"/>
        </pc:sldMkLst>
      </pc:sldChg>
      <pc:sldChg chg="add ord replId">
        <pc:chgData name="Luka Matijević" userId="95dde9591542697b" providerId="Windows Live" clId="Web-{11FF4FE3-C0E8-4499-AB59-BE0AF9B38518}" dt="2024-08-26T14:11:19.103" v="400"/>
        <pc:sldMkLst>
          <pc:docMk/>
          <pc:sldMk cId="3628980696" sldId="310"/>
        </pc:sldMkLst>
      </pc:sldChg>
      <pc:sldChg chg="add ord replId">
        <pc:chgData name="Luka Matijević" userId="95dde9591542697b" providerId="Windows Live" clId="Web-{11FF4FE3-C0E8-4499-AB59-BE0AF9B38518}" dt="2024-08-26T14:11:24.322" v="402"/>
        <pc:sldMkLst>
          <pc:docMk/>
          <pc:sldMk cId="1777225447" sldId="311"/>
        </pc:sldMkLst>
      </pc:sldChg>
      <pc:sldChg chg="add replId">
        <pc:chgData name="Luka Matijević" userId="95dde9591542697b" providerId="Windows Live" clId="Web-{11FF4FE3-C0E8-4499-AB59-BE0AF9B38518}" dt="2024-08-26T14:11:47.166" v="411"/>
        <pc:sldMkLst>
          <pc:docMk/>
          <pc:sldMk cId="794729630" sldId="312"/>
        </pc:sldMkLst>
      </pc:sldChg>
    </pc:docChg>
  </pc:docChgLst>
  <pc:docChgLst>
    <pc:chgData name="Luka Matijević" userId="95dde9591542697b" providerId="Windows Live" clId="Web-{BFB67112-B653-0E8E-56F8-A721544E5DE8}"/>
    <pc:docChg chg="modSld">
      <pc:chgData name="Luka Matijević" userId="95dde9591542697b" providerId="Windows Live" clId="Web-{BFB67112-B653-0E8E-56F8-A721544E5DE8}" dt="2024-08-26T14:34:30.804" v="80" actId="20577"/>
      <pc:docMkLst>
        <pc:docMk/>
      </pc:docMkLst>
      <pc:sldChg chg="modSp">
        <pc:chgData name="Luka Matijević" userId="95dde9591542697b" providerId="Windows Live" clId="Web-{BFB67112-B653-0E8E-56F8-A721544E5DE8}" dt="2024-08-26T14:29:59.749" v="33" actId="20577"/>
        <pc:sldMkLst>
          <pc:docMk/>
          <pc:sldMk cId="3812088453" sldId="262"/>
        </pc:sldMkLst>
        <pc:spChg chg="mod">
          <ac:chgData name="Luka Matijević" userId="95dde9591542697b" providerId="Windows Live" clId="Web-{BFB67112-B653-0E8E-56F8-A721544E5DE8}" dt="2024-08-26T14:29:32.076" v="27" actId="20577"/>
          <ac:spMkLst>
            <pc:docMk/>
            <pc:sldMk cId="3812088453" sldId="262"/>
            <ac:spMk id="3" creationId="{805AD06D-3AFE-A046-94B2-191D30830508}"/>
          </ac:spMkLst>
        </pc:spChg>
        <pc:spChg chg="mod">
          <ac:chgData name="Luka Matijević" userId="95dde9591542697b" providerId="Windows Live" clId="Web-{BFB67112-B653-0E8E-56F8-A721544E5DE8}" dt="2024-08-26T14:29:42.139" v="28" actId="20577"/>
          <ac:spMkLst>
            <pc:docMk/>
            <pc:sldMk cId="3812088453" sldId="262"/>
            <ac:spMk id="4" creationId="{0852D631-7577-974A-BB7B-FE6125F42B36}"/>
          </ac:spMkLst>
        </pc:spChg>
        <pc:spChg chg="mod">
          <ac:chgData name="Luka Matijević" userId="95dde9591542697b" providerId="Windows Live" clId="Web-{BFB67112-B653-0E8E-56F8-A721544E5DE8}" dt="2024-08-26T14:29:59.749" v="33" actId="20577"/>
          <ac:spMkLst>
            <pc:docMk/>
            <pc:sldMk cId="3812088453" sldId="262"/>
            <ac:spMk id="5" creationId="{D0165D39-E10B-B64C-8A36-4C28F859CADD}"/>
          </ac:spMkLst>
        </pc:spChg>
        <pc:spChg chg="mod">
          <ac:chgData name="Luka Matijević" userId="95dde9591542697b" providerId="Windows Live" clId="Web-{BFB67112-B653-0E8E-56F8-A721544E5DE8}" dt="2024-08-26T14:29:56.686" v="32" actId="20577"/>
          <ac:spMkLst>
            <pc:docMk/>
            <pc:sldMk cId="3812088453" sldId="262"/>
            <ac:spMk id="6" creationId="{C09DC72F-B5E9-0442-ACE7-D27B30DDAE7A}"/>
          </ac:spMkLst>
        </pc:spChg>
      </pc:sldChg>
      <pc:sldChg chg="modSp">
        <pc:chgData name="Luka Matijević" userId="95dde9591542697b" providerId="Windows Live" clId="Web-{BFB67112-B653-0E8E-56F8-A721544E5DE8}" dt="2024-08-26T14:30:32.172" v="40" actId="20577"/>
        <pc:sldMkLst>
          <pc:docMk/>
          <pc:sldMk cId="3572993206" sldId="264"/>
        </pc:sldMkLst>
        <pc:spChg chg="mod">
          <ac:chgData name="Luka Matijević" userId="95dde9591542697b" providerId="Windows Live" clId="Web-{BFB67112-B653-0E8E-56F8-A721544E5DE8}" dt="2024-08-26T14:30:26.984" v="39" actId="20577"/>
          <ac:spMkLst>
            <pc:docMk/>
            <pc:sldMk cId="3572993206" sldId="264"/>
            <ac:spMk id="2" creationId="{E4AD524D-9805-AB44-901F-166B6B6102FB}"/>
          </ac:spMkLst>
        </pc:spChg>
        <pc:spChg chg="mod">
          <ac:chgData name="Luka Matijević" userId="95dde9591542697b" providerId="Windows Live" clId="Web-{BFB67112-B653-0E8E-56F8-A721544E5DE8}" dt="2024-08-26T14:30:32.172" v="40" actId="20577"/>
          <ac:spMkLst>
            <pc:docMk/>
            <pc:sldMk cId="3572993206" sldId="264"/>
            <ac:spMk id="3" creationId="{B39E2C77-3033-304F-AECF-A781344A665D}"/>
          </ac:spMkLst>
        </pc:spChg>
      </pc:sldChg>
      <pc:sldChg chg="modSp">
        <pc:chgData name="Luka Matijević" userId="95dde9591542697b" providerId="Windows Live" clId="Web-{BFB67112-B653-0E8E-56F8-A721544E5DE8}" dt="2024-08-26T14:34:30.804" v="80" actId="20577"/>
        <pc:sldMkLst>
          <pc:docMk/>
          <pc:sldMk cId="2598435973" sldId="299"/>
        </pc:sldMkLst>
        <pc:spChg chg="mod">
          <ac:chgData name="Luka Matijević" userId="95dde9591542697b" providerId="Windows Live" clId="Web-{BFB67112-B653-0E8E-56F8-A721544E5DE8}" dt="2024-08-26T14:34:30.804" v="80" actId="20577"/>
          <ac:spMkLst>
            <pc:docMk/>
            <pc:sldMk cId="2598435973" sldId="299"/>
            <ac:spMk id="2" creationId="{EFE4913B-C4CC-6A42-B2CB-96C17576661B}"/>
          </ac:spMkLst>
        </pc:spChg>
      </pc:sldChg>
      <pc:sldChg chg="modSp">
        <pc:chgData name="Luka Matijević" userId="95dde9591542697b" providerId="Windows Live" clId="Web-{BFB67112-B653-0E8E-56F8-A721544E5DE8}" dt="2024-08-26T14:30:49.469" v="44" actId="20577"/>
        <pc:sldMkLst>
          <pc:docMk/>
          <pc:sldMk cId="3372552210" sldId="300"/>
        </pc:sldMkLst>
        <pc:spChg chg="mod">
          <ac:chgData name="Luka Matijević" userId="95dde9591542697b" providerId="Windows Live" clId="Web-{BFB67112-B653-0E8E-56F8-A721544E5DE8}" dt="2024-08-26T14:30:40.563" v="41" actId="20577"/>
          <ac:spMkLst>
            <pc:docMk/>
            <pc:sldMk cId="3372552210" sldId="300"/>
            <ac:spMk id="2" creationId="{E4AD524D-9805-AB44-901F-166B6B6102FB}"/>
          </ac:spMkLst>
        </pc:spChg>
        <pc:spChg chg="mod">
          <ac:chgData name="Luka Matijević" userId="95dde9591542697b" providerId="Windows Live" clId="Web-{BFB67112-B653-0E8E-56F8-A721544E5DE8}" dt="2024-08-26T14:30:49.469" v="44" actId="20577"/>
          <ac:spMkLst>
            <pc:docMk/>
            <pc:sldMk cId="3372552210" sldId="300"/>
            <ac:spMk id="3" creationId="{B39E2C77-3033-304F-AECF-A781344A665D}"/>
          </ac:spMkLst>
        </pc:spChg>
      </pc:sldChg>
      <pc:sldChg chg="modSp">
        <pc:chgData name="Luka Matijević" userId="95dde9591542697b" providerId="Windows Live" clId="Web-{BFB67112-B653-0E8E-56F8-A721544E5DE8}" dt="2024-08-26T14:31:09.813" v="48" actId="20577"/>
        <pc:sldMkLst>
          <pc:docMk/>
          <pc:sldMk cId="1498984187" sldId="301"/>
        </pc:sldMkLst>
        <pc:spChg chg="mod">
          <ac:chgData name="Luka Matijević" userId="95dde9591542697b" providerId="Windows Live" clId="Web-{BFB67112-B653-0E8E-56F8-A721544E5DE8}" dt="2024-08-26T14:31:00.798" v="45" actId="20577"/>
          <ac:spMkLst>
            <pc:docMk/>
            <pc:sldMk cId="1498984187" sldId="301"/>
            <ac:spMk id="2" creationId="{E4AD524D-9805-AB44-901F-166B6B6102FB}"/>
          </ac:spMkLst>
        </pc:spChg>
        <pc:spChg chg="mod">
          <ac:chgData name="Luka Matijević" userId="95dde9591542697b" providerId="Windows Live" clId="Web-{BFB67112-B653-0E8E-56F8-A721544E5DE8}" dt="2024-08-26T14:31:09.813" v="48" actId="20577"/>
          <ac:spMkLst>
            <pc:docMk/>
            <pc:sldMk cId="1498984187" sldId="301"/>
            <ac:spMk id="3" creationId="{B39E2C77-3033-304F-AECF-A781344A665D}"/>
          </ac:spMkLst>
        </pc:spChg>
      </pc:sldChg>
      <pc:sldChg chg="modSp">
        <pc:chgData name="Luka Matijević" userId="95dde9591542697b" providerId="Windows Live" clId="Web-{BFB67112-B653-0E8E-56F8-A721544E5DE8}" dt="2024-08-26T14:31:41.252" v="56" actId="20577"/>
        <pc:sldMkLst>
          <pc:docMk/>
          <pc:sldMk cId="1625133956" sldId="302"/>
        </pc:sldMkLst>
        <pc:spChg chg="mod">
          <ac:chgData name="Luka Matijević" userId="95dde9591542697b" providerId="Windows Live" clId="Web-{BFB67112-B653-0E8E-56F8-A721544E5DE8}" dt="2024-08-26T14:31:29.876" v="53" actId="20577"/>
          <ac:spMkLst>
            <pc:docMk/>
            <pc:sldMk cId="1625133956" sldId="302"/>
            <ac:spMk id="2" creationId="{E4AD524D-9805-AB44-901F-166B6B6102FB}"/>
          </ac:spMkLst>
        </pc:spChg>
        <pc:spChg chg="mod">
          <ac:chgData name="Luka Matijević" userId="95dde9591542697b" providerId="Windows Live" clId="Web-{BFB67112-B653-0E8E-56F8-A721544E5DE8}" dt="2024-08-26T14:31:41.252" v="56" actId="20577"/>
          <ac:spMkLst>
            <pc:docMk/>
            <pc:sldMk cId="1625133956" sldId="302"/>
            <ac:spMk id="3" creationId="{B39E2C77-3033-304F-AECF-A781344A665D}"/>
          </ac:spMkLst>
        </pc:spChg>
      </pc:sldChg>
      <pc:sldChg chg="modSp">
        <pc:chgData name="Luka Matijević" userId="95dde9591542697b" providerId="Windows Live" clId="Web-{BFB67112-B653-0E8E-56F8-A721544E5DE8}" dt="2024-08-26T14:32:02.362" v="60" actId="20577"/>
        <pc:sldMkLst>
          <pc:docMk/>
          <pc:sldMk cId="483950287" sldId="303"/>
        </pc:sldMkLst>
        <pc:spChg chg="mod">
          <ac:chgData name="Luka Matijević" userId="95dde9591542697b" providerId="Windows Live" clId="Web-{BFB67112-B653-0E8E-56F8-A721544E5DE8}" dt="2024-08-26T14:31:52.737" v="57" actId="20577"/>
          <ac:spMkLst>
            <pc:docMk/>
            <pc:sldMk cId="483950287" sldId="303"/>
            <ac:spMk id="2" creationId="{E4AD524D-9805-AB44-901F-166B6B6102FB}"/>
          </ac:spMkLst>
        </pc:spChg>
        <pc:spChg chg="mod">
          <ac:chgData name="Luka Matijević" userId="95dde9591542697b" providerId="Windows Live" clId="Web-{BFB67112-B653-0E8E-56F8-A721544E5DE8}" dt="2024-08-26T14:32:02.362" v="60" actId="20577"/>
          <ac:spMkLst>
            <pc:docMk/>
            <pc:sldMk cId="483950287" sldId="303"/>
            <ac:spMk id="3" creationId="{B39E2C77-3033-304F-AECF-A781344A665D}"/>
          </ac:spMkLst>
        </pc:spChg>
      </pc:sldChg>
      <pc:sldChg chg="modSp">
        <pc:chgData name="Luka Matijević" userId="95dde9591542697b" providerId="Windows Live" clId="Web-{BFB67112-B653-0E8E-56F8-A721544E5DE8}" dt="2024-08-26T14:32:25.566" v="64" actId="20577"/>
        <pc:sldMkLst>
          <pc:docMk/>
          <pc:sldMk cId="3823578370" sldId="304"/>
        </pc:sldMkLst>
        <pc:spChg chg="mod">
          <ac:chgData name="Luka Matijević" userId="95dde9591542697b" providerId="Windows Live" clId="Web-{BFB67112-B653-0E8E-56F8-A721544E5DE8}" dt="2024-08-26T14:32:14.550" v="61" actId="20577"/>
          <ac:spMkLst>
            <pc:docMk/>
            <pc:sldMk cId="3823578370" sldId="304"/>
            <ac:spMk id="2" creationId="{E4AD524D-9805-AB44-901F-166B6B6102FB}"/>
          </ac:spMkLst>
        </pc:spChg>
        <pc:spChg chg="mod">
          <ac:chgData name="Luka Matijević" userId="95dde9591542697b" providerId="Windows Live" clId="Web-{BFB67112-B653-0E8E-56F8-A721544E5DE8}" dt="2024-08-26T14:32:25.566" v="64" actId="20577"/>
          <ac:spMkLst>
            <pc:docMk/>
            <pc:sldMk cId="3823578370" sldId="304"/>
            <ac:spMk id="3" creationId="{B39E2C77-3033-304F-AECF-A781344A665D}"/>
          </ac:spMkLst>
        </pc:spChg>
      </pc:sldChg>
      <pc:sldChg chg="modSp">
        <pc:chgData name="Luka Matijević" userId="95dde9591542697b" providerId="Windows Live" clId="Web-{BFB67112-B653-0E8E-56F8-A721544E5DE8}" dt="2024-08-26T14:33:33.927" v="73" actId="20577"/>
        <pc:sldMkLst>
          <pc:docMk/>
          <pc:sldMk cId="888337646" sldId="305"/>
        </pc:sldMkLst>
        <pc:spChg chg="mod">
          <ac:chgData name="Luka Matijević" userId="95dde9591542697b" providerId="Windows Live" clId="Web-{BFB67112-B653-0E8E-56F8-A721544E5DE8}" dt="2024-08-26T14:32:36.878" v="65" actId="20577"/>
          <ac:spMkLst>
            <pc:docMk/>
            <pc:sldMk cId="888337646" sldId="305"/>
            <ac:spMk id="2" creationId="{E4AD524D-9805-AB44-901F-166B6B6102FB}"/>
          </ac:spMkLst>
        </pc:spChg>
        <pc:spChg chg="mod">
          <ac:chgData name="Luka Matijević" userId="95dde9591542697b" providerId="Windows Live" clId="Web-{BFB67112-B653-0E8E-56F8-A721544E5DE8}" dt="2024-08-26T14:33:33.927" v="73" actId="20577"/>
          <ac:spMkLst>
            <pc:docMk/>
            <pc:sldMk cId="888337646" sldId="305"/>
            <ac:spMk id="3" creationId="{B39E2C77-3033-304F-AECF-A781344A665D}"/>
          </ac:spMkLst>
        </pc:spChg>
      </pc:sldChg>
      <pc:sldChg chg="modSp">
        <pc:chgData name="Luka Matijević" userId="95dde9591542697b" providerId="Windows Live" clId="Web-{BFB67112-B653-0E8E-56F8-A721544E5DE8}" dt="2024-08-26T14:34:03.475" v="77" actId="20577"/>
        <pc:sldMkLst>
          <pc:docMk/>
          <pc:sldMk cId="2276233905" sldId="306"/>
        </pc:sldMkLst>
        <pc:spChg chg="mod">
          <ac:chgData name="Luka Matijević" userId="95dde9591542697b" providerId="Windows Live" clId="Web-{BFB67112-B653-0E8E-56F8-A721544E5DE8}" dt="2024-08-26T14:33:49.677" v="74" actId="20577"/>
          <ac:spMkLst>
            <pc:docMk/>
            <pc:sldMk cId="2276233905" sldId="306"/>
            <ac:spMk id="2" creationId="{E4AD524D-9805-AB44-901F-166B6B6102FB}"/>
          </ac:spMkLst>
        </pc:spChg>
        <pc:spChg chg="mod">
          <ac:chgData name="Luka Matijević" userId="95dde9591542697b" providerId="Windows Live" clId="Web-{BFB67112-B653-0E8E-56F8-A721544E5DE8}" dt="2024-08-26T14:34:03.475" v="77" actId="20577"/>
          <ac:spMkLst>
            <pc:docMk/>
            <pc:sldMk cId="2276233905" sldId="306"/>
            <ac:spMk id="3" creationId="{B39E2C77-3033-304F-AECF-A781344A665D}"/>
          </ac:spMkLst>
        </pc:spChg>
      </pc:sldChg>
      <pc:sldChg chg="modSp">
        <pc:chgData name="Luka Matijević" userId="95dde9591542697b" providerId="Windows Live" clId="Web-{BFB67112-B653-0E8E-56F8-A721544E5DE8}" dt="2024-08-26T14:34:21.538" v="79" actId="20577"/>
        <pc:sldMkLst>
          <pc:docMk/>
          <pc:sldMk cId="3997367827" sldId="307"/>
        </pc:sldMkLst>
        <pc:spChg chg="mod">
          <ac:chgData name="Luka Matijević" userId="95dde9591542697b" providerId="Windows Live" clId="Web-{BFB67112-B653-0E8E-56F8-A721544E5DE8}" dt="2024-08-26T14:34:15.241" v="78" actId="20577"/>
          <ac:spMkLst>
            <pc:docMk/>
            <pc:sldMk cId="3997367827" sldId="307"/>
            <ac:spMk id="2" creationId="{E4AD524D-9805-AB44-901F-166B6B6102FB}"/>
          </ac:spMkLst>
        </pc:spChg>
        <pc:spChg chg="mod">
          <ac:chgData name="Luka Matijević" userId="95dde9591542697b" providerId="Windows Live" clId="Web-{BFB67112-B653-0E8E-56F8-A721544E5DE8}" dt="2024-08-26T14:34:21.538" v="79" actId="20577"/>
          <ac:spMkLst>
            <pc:docMk/>
            <pc:sldMk cId="3997367827" sldId="307"/>
            <ac:spMk id="3" creationId="{B39E2C77-3033-304F-AECF-A781344A665D}"/>
          </ac:spMkLst>
        </pc:spChg>
      </pc:sldChg>
    </pc:docChg>
  </pc:docChgLst>
  <pc:docChgLst>
    <pc:chgData name="Luka Matijević" userId="95dde9591542697b" providerId="Windows Live" clId="Web-{86E0326A-6717-443A-476D-623F9B8F57C3}"/>
    <pc:docChg chg="addSld modSld sldOrd">
      <pc:chgData name="Luka Matijević" userId="95dde9591542697b" providerId="Windows Live" clId="Web-{86E0326A-6717-443A-476D-623F9B8F57C3}" dt="2024-08-27T11:34:55.242" v="792" actId="20577"/>
      <pc:docMkLst>
        <pc:docMk/>
      </pc:docMkLst>
      <pc:sldChg chg="modSp">
        <pc:chgData name="Luka Matijević" userId="95dde9591542697b" providerId="Windows Live" clId="Web-{86E0326A-6717-443A-476D-623F9B8F57C3}" dt="2024-08-27T09:55:16.356" v="384" actId="20577"/>
        <pc:sldMkLst>
          <pc:docMk/>
          <pc:sldMk cId="3614934218" sldId="315"/>
        </pc:sldMkLst>
        <pc:spChg chg="mod">
          <ac:chgData name="Luka Matijević" userId="95dde9591542697b" providerId="Windows Live" clId="Web-{86E0326A-6717-443A-476D-623F9B8F57C3}" dt="2024-08-27T09:50:56.630" v="307" actId="20577"/>
          <ac:spMkLst>
            <pc:docMk/>
            <pc:sldMk cId="3614934218" sldId="315"/>
            <ac:spMk id="2" creationId="{DC2C9C29-01F1-F546-9A3D-093F679231DF}"/>
          </ac:spMkLst>
        </pc:spChg>
        <pc:spChg chg="mod">
          <ac:chgData name="Luka Matijević" userId="95dde9591542697b" providerId="Windows Live" clId="Web-{86E0326A-6717-443A-476D-623F9B8F57C3}" dt="2024-08-27T09:55:16.356" v="384" actId="20577"/>
          <ac:spMkLst>
            <pc:docMk/>
            <pc:sldMk cId="3614934218" sldId="315"/>
            <ac:spMk id="3" creationId="{7372600F-1624-8F42-96CD-CFF1B91DFD63}"/>
          </ac:spMkLst>
        </pc:spChg>
      </pc:sldChg>
      <pc:sldChg chg="addSp delSp modSp add ord replId">
        <pc:chgData name="Luka Matijević" userId="95dde9591542697b" providerId="Windows Live" clId="Web-{86E0326A-6717-443A-476D-623F9B8F57C3}" dt="2024-08-27T11:34:55.242" v="792" actId="20577"/>
        <pc:sldMkLst>
          <pc:docMk/>
          <pc:sldMk cId="108732915" sldId="316"/>
        </pc:sldMkLst>
        <pc:spChg chg="mod">
          <ac:chgData name="Luka Matijević" userId="95dde9591542697b" providerId="Windows Live" clId="Web-{86E0326A-6717-443A-476D-623F9B8F57C3}" dt="2024-08-27T11:34:55.242" v="792" actId="20577"/>
          <ac:spMkLst>
            <pc:docMk/>
            <pc:sldMk cId="108732915" sldId="316"/>
            <ac:spMk id="3" creationId="{BB12543A-E39A-F14B-A79F-4AD7CA4309C8}"/>
          </ac:spMkLst>
        </pc:spChg>
        <pc:spChg chg="add del mod">
          <ac:chgData name="Luka Matijević" userId="95dde9591542697b" providerId="Windows Live" clId="Web-{86E0326A-6717-443A-476D-623F9B8F57C3}" dt="2024-08-27T10:19:00.992" v="448"/>
          <ac:spMkLst>
            <pc:docMk/>
            <pc:sldMk cId="108732915" sldId="316"/>
            <ac:spMk id="4" creationId="{07D3F538-0353-E57F-3638-6398488B9087}"/>
          </ac:spMkLst>
        </pc:spChg>
        <pc:picChg chg="del">
          <ac:chgData name="Luka Matijević" userId="95dde9591542697b" providerId="Windows Live" clId="Web-{86E0326A-6717-443A-476D-623F9B8F57C3}" dt="2024-08-27T10:00:20.709" v="387"/>
          <ac:picMkLst>
            <pc:docMk/>
            <pc:sldMk cId="108732915" sldId="316"/>
            <ac:picMk id="5" creationId="{5CB090DE-765D-8549-8541-CF81F4AC8FAA}"/>
          </ac:picMkLst>
        </pc:picChg>
        <pc:picChg chg="add del mod ord modCrop">
          <ac:chgData name="Luka Matijević" userId="95dde9591542697b" providerId="Windows Live" clId="Web-{86E0326A-6717-443A-476D-623F9B8F57C3}" dt="2024-08-27T10:02:58.948" v="393"/>
          <ac:picMkLst>
            <pc:docMk/>
            <pc:sldMk cId="108732915" sldId="316"/>
            <ac:picMk id="6" creationId="{2D3478EB-27B2-052B-E49A-D474093C1656}"/>
          </ac:picMkLst>
        </pc:picChg>
        <pc:picChg chg="add del mod ord modCrop">
          <ac:chgData name="Luka Matijević" userId="95dde9591542697b" providerId="Windows Live" clId="Web-{86E0326A-6717-443A-476D-623F9B8F57C3}" dt="2024-08-27T10:06:49.830" v="413"/>
          <ac:picMkLst>
            <pc:docMk/>
            <pc:sldMk cId="108732915" sldId="316"/>
            <ac:picMk id="7" creationId="{BAB90CD7-1A65-4840-5F72-AF3DB0AC14EF}"/>
          </ac:picMkLst>
        </pc:picChg>
        <pc:picChg chg="add del mod ord modCrop">
          <ac:chgData name="Luka Matijević" userId="95dde9591542697b" providerId="Windows Live" clId="Web-{86E0326A-6717-443A-476D-623F9B8F57C3}" dt="2024-08-27T10:16:55.910" v="437"/>
          <ac:picMkLst>
            <pc:docMk/>
            <pc:sldMk cId="108732915" sldId="316"/>
            <ac:picMk id="8" creationId="{8530FA03-AB11-F062-845C-3124BB3BC46F}"/>
          </ac:picMkLst>
        </pc:picChg>
        <pc:picChg chg="add del mod ord modCrop">
          <ac:chgData name="Luka Matijević" userId="95dde9591542697b" providerId="Windows Live" clId="Web-{86E0326A-6717-443A-476D-623F9B8F57C3}" dt="2024-08-27T10:18:56.695" v="447"/>
          <ac:picMkLst>
            <pc:docMk/>
            <pc:sldMk cId="108732915" sldId="316"/>
            <ac:picMk id="9" creationId="{53F0E7F1-5812-0A0B-ECE1-5ED9C8CFD4F4}"/>
          </ac:picMkLst>
        </pc:picChg>
        <pc:picChg chg="add mod ord">
          <ac:chgData name="Luka Matijević" userId="95dde9591542697b" providerId="Windows Live" clId="Web-{86E0326A-6717-443A-476D-623F9B8F57C3}" dt="2024-08-27T11:11:41.051" v="449"/>
          <ac:picMkLst>
            <pc:docMk/>
            <pc:sldMk cId="108732915" sldId="316"/>
            <ac:picMk id="10" creationId="{E759E25B-D3CF-6F64-417A-843854165960}"/>
          </ac:picMkLst>
        </pc:picChg>
      </pc:sldChg>
      <pc:sldChg chg="modSp add ord replId">
        <pc:chgData name="Luka Matijević" userId="95dde9591542697b" providerId="Windows Live" clId="Web-{86E0326A-6717-443A-476D-623F9B8F57C3}" dt="2024-08-27T11:31:40.003" v="775" actId="20577"/>
        <pc:sldMkLst>
          <pc:docMk/>
          <pc:sldMk cId="4170693988" sldId="317"/>
        </pc:sldMkLst>
        <pc:spChg chg="mod">
          <ac:chgData name="Luka Matijević" userId="95dde9591542697b" providerId="Windows Live" clId="Web-{86E0326A-6717-443A-476D-623F9B8F57C3}" dt="2024-08-27T11:18:49.937" v="481" actId="20577"/>
          <ac:spMkLst>
            <pc:docMk/>
            <pc:sldMk cId="4170693988" sldId="317"/>
            <ac:spMk id="2" creationId="{50E26EAD-6E58-A041-919E-EEA9577E4CA7}"/>
          </ac:spMkLst>
        </pc:spChg>
        <pc:spChg chg="mod">
          <ac:chgData name="Luka Matijević" userId="95dde9591542697b" providerId="Windows Live" clId="Web-{86E0326A-6717-443A-476D-623F9B8F57C3}" dt="2024-08-27T11:31:40.003" v="775" actId="20577"/>
          <ac:spMkLst>
            <pc:docMk/>
            <pc:sldMk cId="4170693988" sldId="317"/>
            <ac:spMk id="3" creationId="{B15E7237-EB84-834A-A0F8-D86158AAE4DE}"/>
          </ac:spMkLst>
        </pc:spChg>
      </pc:sldChg>
      <pc:sldChg chg="modSp add ord replId">
        <pc:chgData name="Luka Matijević" userId="95dde9591542697b" providerId="Windows Live" clId="Web-{86E0326A-6717-443A-476D-623F9B8F57C3}" dt="2024-08-27T11:34:49.117" v="791" actId="20577"/>
        <pc:sldMkLst>
          <pc:docMk/>
          <pc:sldMk cId="2968653616" sldId="318"/>
        </pc:sldMkLst>
        <pc:spChg chg="mod">
          <ac:chgData name="Luka Matijević" userId="95dde9591542697b" providerId="Windows Live" clId="Web-{86E0326A-6717-443A-476D-623F9B8F57C3}" dt="2024-08-27T11:34:49.117" v="791" actId="20577"/>
          <ac:spMkLst>
            <pc:docMk/>
            <pc:sldMk cId="2968653616" sldId="318"/>
            <ac:spMk id="3" creationId="{BB12543A-E39A-F14B-A79F-4AD7CA4309C8}"/>
          </ac:spMkLst>
        </pc:spChg>
        <pc:picChg chg="mod">
          <ac:chgData name="Luka Matijević" userId="95dde9591542697b" providerId="Windows Live" clId="Web-{86E0326A-6717-443A-476D-623F9B8F57C3}" dt="2024-08-27T11:34:23.538" v="778"/>
          <ac:picMkLst>
            <pc:docMk/>
            <pc:sldMk cId="2968653616" sldId="318"/>
            <ac:picMk id="5" creationId="{5CB090DE-765D-8549-8541-CF81F4AC8FAA}"/>
          </ac:picMkLst>
        </pc:picChg>
      </pc:sldChg>
    </pc:docChg>
  </pc:docChgLst>
  <pc:docChgLst>
    <pc:chgData name="Luka Matijević" userId="95dde9591542697b" providerId="Windows Live" clId="Web-{9F691F85-3D42-3B87-A812-17CC6F7F1988}"/>
    <pc:docChg chg="addSld modSld">
      <pc:chgData name="Luka Matijević" userId="95dde9591542697b" providerId="Windows Live" clId="Web-{9F691F85-3D42-3B87-A812-17CC6F7F1988}" dt="2024-08-27T08:26:50.180" v="336" actId="20577"/>
      <pc:docMkLst>
        <pc:docMk/>
      </pc:docMkLst>
      <pc:sldChg chg="modSp">
        <pc:chgData name="Luka Matijević" userId="95dde9591542697b" providerId="Windows Live" clId="Web-{9F691F85-3D42-3B87-A812-17CC6F7F1988}" dt="2024-08-27T08:21:16.012" v="288" actId="20577"/>
        <pc:sldMkLst>
          <pc:docMk/>
          <pc:sldMk cId="2887884678" sldId="313"/>
        </pc:sldMkLst>
        <pc:spChg chg="mod">
          <ac:chgData name="Luka Matijević" userId="95dde9591542697b" providerId="Windows Live" clId="Web-{9F691F85-3D42-3B87-A812-17CC6F7F1988}" dt="2024-08-27T08:21:16.012" v="288" actId="20577"/>
          <ac:spMkLst>
            <pc:docMk/>
            <pc:sldMk cId="2887884678" sldId="313"/>
            <ac:spMk id="3" creationId="{B15E7237-EB84-834A-A0F8-D86158AAE4DE}"/>
          </ac:spMkLst>
        </pc:spChg>
      </pc:sldChg>
      <pc:sldChg chg="modSp add replId">
        <pc:chgData name="Luka Matijević" userId="95dde9591542697b" providerId="Windows Live" clId="Web-{9F691F85-3D42-3B87-A812-17CC6F7F1988}" dt="2024-08-27T08:21:43.809" v="291" actId="20577"/>
        <pc:sldMkLst>
          <pc:docMk/>
          <pc:sldMk cId="335430877" sldId="314"/>
        </pc:sldMkLst>
        <pc:spChg chg="mod">
          <ac:chgData name="Luka Matijević" userId="95dde9591542697b" providerId="Windows Live" clId="Web-{9F691F85-3D42-3B87-A812-17CC6F7F1988}" dt="2024-08-27T08:12:22.304" v="10" actId="20577"/>
          <ac:spMkLst>
            <pc:docMk/>
            <pc:sldMk cId="335430877" sldId="314"/>
            <ac:spMk id="2" creationId="{50E26EAD-6E58-A041-919E-EEA9577E4CA7}"/>
          </ac:spMkLst>
        </pc:spChg>
        <pc:spChg chg="mod">
          <ac:chgData name="Luka Matijević" userId="95dde9591542697b" providerId="Windows Live" clId="Web-{9F691F85-3D42-3B87-A812-17CC6F7F1988}" dt="2024-08-27T08:21:43.809" v="291" actId="20577"/>
          <ac:spMkLst>
            <pc:docMk/>
            <pc:sldMk cId="335430877" sldId="314"/>
            <ac:spMk id="3" creationId="{B15E7237-EB84-834A-A0F8-D86158AAE4DE}"/>
          </ac:spMkLst>
        </pc:spChg>
      </pc:sldChg>
      <pc:sldChg chg="modSp add replId">
        <pc:chgData name="Luka Matijević" userId="95dde9591542697b" providerId="Windows Live" clId="Web-{9F691F85-3D42-3B87-A812-17CC6F7F1988}" dt="2024-08-27T08:26:50.180" v="336" actId="20577"/>
        <pc:sldMkLst>
          <pc:docMk/>
          <pc:sldMk cId="3614934218" sldId="315"/>
        </pc:sldMkLst>
        <pc:spChg chg="mod">
          <ac:chgData name="Luka Matijević" userId="95dde9591542697b" providerId="Windows Live" clId="Web-{9F691F85-3D42-3B87-A812-17CC6F7F1988}" dt="2024-08-27T08:26:50.180" v="336" actId="20577"/>
          <ac:spMkLst>
            <pc:docMk/>
            <pc:sldMk cId="3614934218" sldId="315"/>
            <ac:spMk id="2" creationId="{DC2C9C29-01F1-F546-9A3D-093F679231DF}"/>
          </ac:spMkLst>
        </pc:spChg>
        <pc:spChg chg="mod">
          <ac:chgData name="Luka Matijević" userId="95dde9591542697b" providerId="Windows Live" clId="Web-{9F691F85-3D42-3B87-A812-17CC6F7F1988}" dt="2024-08-27T08:25:46.194" v="323" actId="20577"/>
          <ac:spMkLst>
            <pc:docMk/>
            <pc:sldMk cId="3614934218" sldId="315"/>
            <ac:spMk id="4" creationId="{DA3CA25F-F82B-3942-B391-4D89C6C4638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2606DB2-0C70-5E49-A70A-B35D84E9661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E1CFF2-EEBB-F940-AF08-24E405C9574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D77B3-3A68-7C45-9184-6A4E2A0D3BA3}" type="datetimeFigureOut">
              <a:rPr lang="en-HR" smtClean="0"/>
              <a:t>08/28/2024</a:t>
            </a:fld>
            <a:endParaRPr lang="en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647DD3-E55E-3D45-8592-A1FCCA8A254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6765A0-3F0A-5F42-B2FF-5B0DBDA03B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F3C3E-68DB-5A40-8293-67D946F46C41}" type="slidenum">
              <a:rPr lang="en-HR" smtClean="0"/>
              <a:t>‹#›</a:t>
            </a:fld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2984170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8EC8F-9719-CB42-961E-3EFE414B4C80}" type="datetimeFigureOut">
              <a:rPr lang="en-HR" smtClean="0"/>
              <a:t>08/28/2024</a:t>
            </a:fld>
            <a:endParaRPr lang="en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5672E2-EE53-D14E-B594-340503607B2B}" type="slidenum">
              <a:rPr lang="en-HR" smtClean="0"/>
              <a:t>‹#›</a:t>
            </a:fld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956783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EBB47C-47D2-1849-B3BE-5ACD516D6D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84" y="610"/>
            <a:ext cx="12189831" cy="68567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09CFF6-660A-7746-925C-5D7C015515B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200" y="1386627"/>
            <a:ext cx="9829800" cy="2208075"/>
          </a:xfrm>
        </p:spPr>
        <p:txBody>
          <a:bodyPr anchor="b"/>
          <a:lstStyle>
            <a:lvl1pPr algn="l">
              <a:defRPr sz="4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err="1"/>
              <a:t>Naslov</a:t>
            </a:r>
            <a:r>
              <a:rPr lang="en-GB"/>
              <a:t> </a:t>
            </a:r>
            <a:r>
              <a:rPr lang="en-GB" err="1"/>
              <a:t>prezentacije</a:t>
            </a:r>
            <a:endParaRPr lang="en-H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20077D-4627-DC4A-83E2-C5847A51D69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637882"/>
            <a:ext cx="9829800" cy="945993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err="1"/>
              <a:t>Podnaslov</a:t>
            </a:r>
            <a:r>
              <a:rPr lang="en-GB"/>
              <a:t> </a:t>
            </a:r>
            <a:r>
              <a:rPr lang="en-GB" err="1"/>
              <a:t>prezentacije</a:t>
            </a:r>
            <a:endParaRPr lang="en-GB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0B7A1ED1-BF0D-4F4F-9BC1-553776FF1C5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5005874"/>
            <a:ext cx="9829800" cy="307574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HR"/>
              <a:t>Ime predavača</a:t>
            </a:r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EE166FF1-5F0C-1246-AF4B-4572840405E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356627"/>
            <a:ext cx="9829800" cy="307573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HR"/>
              <a:t>Titula predavača</a:t>
            </a:r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92ED8C85-AE43-764E-8B31-9AD156F07B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5707379"/>
            <a:ext cx="9829800" cy="307573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HR"/>
              <a:t>Datum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EC91F3-17D2-FB4C-8FB1-12FBE564CF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837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-buletti 2 stup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773410B-9BBF-3F48-9A64-B2160C0235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5865" y="1637698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err="1"/>
              <a:t>Razina</a:t>
            </a:r>
            <a:r>
              <a:rPr lang="en-US"/>
              <a:t> 1</a:t>
            </a:r>
          </a:p>
          <a:p>
            <a:pPr lvl="1"/>
            <a:r>
              <a:rPr lang="en-US" err="1"/>
              <a:t>Razina</a:t>
            </a:r>
            <a:r>
              <a:rPr lang="en-US"/>
              <a:t> 2</a:t>
            </a:r>
          </a:p>
          <a:p>
            <a:pPr lvl="2"/>
            <a:r>
              <a:rPr lang="en-US" err="1"/>
              <a:t>Razina</a:t>
            </a:r>
            <a:r>
              <a:rPr lang="en-US"/>
              <a:t> 3</a:t>
            </a:r>
          </a:p>
          <a:p>
            <a:pPr lvl="3"/>
            <a:r>
              <a:rPr lang="en-US" err="1"/>
              <a:t>Razina</a:t>
            </a:r>
            <a:r>
              <a:rPr lang="en-US"/>
              <a:t> 4</a:t>
            </a:r>
          </a:p>
          <a:p>
            <a:pPr lvl="4"/>
            <a:r>
              <a:rPr lang="en-US" err="1"/>
              <a:t>Razina</a:t>
            </a:r>
            <a:r>
              <a:rPr lang="en-US"/>
              <a:t> 5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D5E591D-8A77-5241-8832-7813A2FBE3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34100" y="1649796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200" b="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err="1"/>
              <a:t>Razina</a:t>
            </a:r>
            <a:r>
              <a:rPr lang="en-US"/>
              <a:t> 1</a:t>
            </a:r>
          </a:p>
          <a:p>
            <a:pPr lvl="1"/>
            <a:r>
              <a:rPr lang="en-US" err="1"/>
              <a:t>Razina</a:t>
            </a:r>
            <a:r>
              <a:rPr lang="en-US"/>
              <a:t> 2</a:t>
            </a:r>
          </a:p>
          <a:p>
            <a:pPr lvl="2"/>
            <a:r>
              <a:rPr lang="en-US" err="1"/>
              <a:t>Razina</a:t>
            </a:r>
            <a:r>
              <a:rPr lang="en-US"/>
              <a:t> 3</a:t>
            </a:r>
          </a:p>
          <a:p>
            <a:pPr lvl="3"/>
            <a:r>
              <a:rPr lang="en-US" err="1"/>
              <a:t>Razina</a:t>
            </a:r>
            <a:r>
              <a:rPr lang="en-US"/>
              <a:t> 4</a:t>
            </a:r>
          </a:p>
          <a:p>
            <a:pPr lvl="4"/>
            <a:r>
              <a:rPr lang="en-US" err="1"/>
              <a:t>Razina</a:t>
            </a:r>
            <a:r>
              <a:rPr lang="en-US"/>
              <a:t> 5</a:t>
            </a:r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D4A564-C9CB-2541-ADE0-AF6FDEE7194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561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-tekst 2 stup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773410B-9BBF-3F48-9A64-B2160C0235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5865" y="1637698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57150" indent="0">
              <a:lnSpc>
                <a:spcPct val="100000"/>
              </a:lnSpc>
              <a:spcBef>
                <a:spcPts val="1110"/>
              </a:spcBef>
              <a:buClr>
                <a:schemeClr val="bg1"/>
              </a:buClr>
              <a:buSzPct val="60000"/>
              <a:buFontTx/>
              <a:buNone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4625" indent="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Tx/>
              <a:buNone/>
              <a:defRPr sz="20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2pPr>
            <a:lvl3pPr marL="288925" indent="0">
              <a:buClr>
                <a:schemeClr val="bg1"/>
              </a:buClr>
              <a:buSzPct val="60000"/>
              <a:buFontTx/>
              <a:buNone/>
              <a:defRPr sz="18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3pPr>
            <a:lvl4pPr marL="403225" indent="0">
              <a:buClr>
                <a:schemeClr val="bg1"/>
              </a:buClr>
              <a:buSzPct val="60000"/>
              <a:buFontTx/>
              <a:buNone/>
              <a:defRPr sz="16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4pPr>
            <a:lvl5pPr marL="517525" indent="0">
              <a:buClr>
                <a:schemeClr val="bg1"/>
              </a:buClr>
              <a:buSzPct val="60000"/>
              <a:buFontTx/>
              <a:buNone/>
              <a:defRPr sz="14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5pPr>
          </a:lstStyle>
          <a:p>
            <a:pPr lvl="0"/>
            <a:r>
              <a:rPr lang="en-US" err="1"/>
              <a:t>Tekst</a:t>
            </a:r>
            <a:endParaRPr lang="en-US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D5E591D-8A77-5241-8832-7813A2FBE3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34100" y="1649796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57150" indent="0">
              <a:lnSpc>
                <a:spcPct val="100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2000" b="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4625" indent="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20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2pPr>
            <a:lvl3pPr marL="288925" indent="0"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18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3pPr>
            <a:lvl4pPr marL="403225" indent="0"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16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4pPr>
            <a:lvl5pPr marL="517525" indent="0"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5pPr>
          </a:lstStyle>
          <a:p>
            <a:pPr lvl="0"/>
            <a:r>
              <a:rPr lang="en-US" err="1"/>
              <a:t>Tekst</a:t>
            </a:r>
            <a:endParaRPr lang="en-US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1939FF-0DDA-724A-99AE-37184C193E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9209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slov-desno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3071967-C759-6B40-926B-4C9F6BE2C439}"/>
              </a:ext>
            </a:extLst>
          </p:cNvPr>
          <p:cNvSpPr/>
          <p:nvPr userDrawn="1"/>
        </p:nvSpPr>
        <p:spPr>
          <a:xfrm>
            <a:off x="5353334" y="0"/>
            <a:ext cx="6838666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5353334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6" y="1681566"/>
            <a:ext cx="4375103" cy="3518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CD9CAD08-D73E-7545-87F9-60CAF1DF4B7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0" y="472698"/>
            <a:ext cx="5353334" cy="5912604"/>
          </a:xfrm>
          <a:prstGeom prst="rect">
            <a:avLst/>
          </a:prstGeom>
          <a:noFill/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err="1"/>
              <a:t>Tekst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6308F5A-36AC-254A-8E29-B6560B35A8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409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-desno bulet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3071967-C759-6B40-926B-4C9F6BE2C439}"/>
              </a:ext>
            </a:extLst>
          </p:cNvPr>
          <p:cNvSpPr/>
          <p:nvPr userDrawn="1"/>
        </p:nvSpPr>
        <p:spPr>
          <a:xfrm>
            <a:off x="5353334" y="0"/>
            <a:ext cx="6838666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5353334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6" y="1681566"/>
            <a:ext cx="4375103" cy="3518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CD9CAD08-D73E-7545-87F9-60CAF1DF4B7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0" y="472698"/>
            <a:ext cx="5353334" cy="5912604"/>
          </a:xfrm>
          <a:prstGeom prst="rect">
            <a:avLst/>
          </a:prstGeom>
          <a:noFill/>
        </p:spPr>
        <p:txBody>
          <a:bodyPr anchor="ctr"/>
          <a:lstStyle>
            <a:lvl1pPr marL="342900" indent="-342900">
              <a:buClr>
                <a:srgbClr val="39454F"/>
              </a:buClr>
              <a:buFont typeface="Arial" panose="020B0604020202020204" pitchFamily="34" charset="0"/>
              <a:buChar char="•"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buClr>
                <a:srgbClr val="39454F"/>
              </a:buClr>
              <a:buFont typeface="Arial" panose="020B0604020202020204" pitchFamily="34" charset="0"/>
              <a:buChar char="•"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00150" indent="-285750">
              <a:buClr>
                <a:srgbClr val="39454F"/>
              </a:buClr>
              <a:buFont typeface="Arial" panose="020B0604020202020204" pitchFamily="34" charset="0"/>
              <a:buChar char="•"/>
              <a:defRPr sz="18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rgbClr val="39454F"/>
              </a:buClr>
              <a:buFont typeface="Arial" panose="020B0604020202020204" pitchFamily="34" charset="0"/>
              <a:buChar char="•"/>
              <a:defRPr sz="16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rgbClr val="39454F"/>
              </a:buClr>
              <a:buFont typeface="Arial" panose="020B0604020202020204" pitchFamily="34" charset="0"/>
              <a:buChar char="•"/>
              <a:defRPr sz="16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Razina</a:t>
            </a:r>
            <a:r>
              <a:rPr lang="en-US"/>
              <a:t> 1</a:t>
            </a:r>
          </a:p>
          <a:p>
            <a:pPr lvl="1"/>
            <a:r>
              <a:rPr lang="en-US" err="1"/>
              <a:t>Razina</a:t>
            </a:r>
            <a:r>
              <a:rPr lang="en-US"/>
              <a:t> 2</a:t>
            </a:r>
          </a:p>
          <a:p>
            <a:pPr lvl="2"/>
            <a:r>
              <a:rPr lang="en-US" err="1"/>
              <a:t>Razina</a:t>
            </a:r>
            <a:r>
              <a:rPr lang="en-US"/>
              <a:t> 3</a:t>
            </a:r>
          </a:p>
          <a:p>
            <a:pPr lvl="3"/>
            <a:r>
              <a:rPr lang="en-US" err="1"/>
              <a:t>Razina</a:t>
            </a:r>
            <a:r>
              <a:rPr lang="en-US"/>
              <a:t> 4</a:t>
            </a:r>
          </a:p>
          <a:p>
            <a:pPr lvl="4"/>
            <a:r>
              <a:rPr lang="en-US" err="1"/>
              <a:t>Razina</a:t>
            </a:r>
            <a:r>
              <a:rPr lang="en-US"/>
              <a:t> 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8F1D3B-4BAB-0843-ABB5-6A5133B933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832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_tekst-buletti des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3071967-C759-6B40-926B-4C9F6BE2C439}"/>
              </a:ext>
            </a:extLst>
          </p:cNvPr>
          <p:cNvSpPr/>
          <p:nvPr userDrawn="1"/>
        </p:nvSpPr>
        <p:spPr>
          <a:xfrm>
            <a:off x="5353334" y="0"/>
            <a:ext cx="6838666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5353334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6" y="472698"/>
            <a:ext cx="4375103" cy="953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CD9CAD08-D73E-7545-87F9-60CAF1DF4B7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0" y="1771972"/>
            <a:ext cx="5353334" cy="4613330"/>
          </a:xfrm>
          <a:prstGeom prst="rect">
            <a:avLst/>
          </a:prstGeom>
          <a:noFill/>
        </p:spPr>
        <p:txBody>
          <a:bodyPr/>
          <a:lstStyle>
            <a:lvl1pPr marL="342900" indent="-342900">
              <a:buClr>
                <a:srgbClr val="39454F"/>
              </a:buClr>
              <a:buFont typeface="Arial" panose="020B0604020202020204" pitchFamily="34" charset="0"/>
              <a:buChar char="•"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buClr>
                <a:srgbClr val="39454F"/>
              </a:buClr>
              <a:buFont typeface="Arial" panose="020B0604020202020204" pitchFamily="34" charset="0"/>
              <a:buChar char="•"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00150" indent="-285750">
              <a:buClr>
                <a:srgbClr val="39454F"/>
              </a:buClr>
              <a:buFont typeface="Arial" panose="020B0604020202020204" pitchFamily="34" charset="0"/>
              <a:buChar char="•"/>
              <a:defRPr sz="18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rgbClr val="39454F"/>
              </a:buClr>
              <a:buFont typeface="Arial" panose="020B0604020202020204" pitchFamily="34" charset="0"/>
              <a:buChar char="•"/>
              <a:defRPr sz="16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rgbClr val="39454F"/>
              </a:buClr>
              <a:buFont typeface="Arial" panose="020B0604020202020204" pitchFamily="34" charset="0"/>
              <a:buChar char="•"/>
              <a:defRPr sz="16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Razina</a:t>
            </a:r>
            <a:r>
              <a:rPr lang="en-US"/>
              <a:t> 1</a:t>
            </a:r>
          </a:p>
          <a:p>
            <a:pPr lvl="1"/>
            <a:r>
              <a:rPr lang="en-US" err="1"/>
              <a:t>Razina</a:t>
            </a:r>
            <a:r>
              <a:rPr lang="en-US"/>
              <a:t> 2</a:t>
            </a:r>
          </a:p>
          <a:p>
            <a:pPr lvl="2"/>
            <a:r>
              <a:rPr lang="en-US" err="1"/>
              <a:t>Razina</a:t>
            </a:r>
            <a:r>
              <a:rPr lang="en-US"/>
              <a:t> 3</a:t>
            </a:r>
          </a:p>
          <a:p>
            <a:pPr lvl="3"/>
            <a:r>
              <a:rPr lang="en-US" err="1"/>
              <a:t>Razina</a:t>
            </a:r>
            <a:r>
              <a:rPr lang="en-US"/>
              <a:t> 4</a:t>
            </a:r>
          </a:p>
          <a:p>
            <a:pPr lvl="4"/>
            <a:r>
              <a:rPr lang="en-US" err="1"/>
              <a:t>Razina</a:t>
            </a:r>
            <a:r>
              <a:rPr lang="en-US"/>
              <a:t> 5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DABDA55-985C-BB4B-936E-AC34C072CA89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75866" y="1771972"/>
            <a:ext cx="4375103" cy="4613330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000" b="0" i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err="1"/>
              <a:t>Tekst</a:t>
            </a:r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2016D1-8AB3-6B49-BDB6-477FAEDB2E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9119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jelazni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0E31D5-25C9-1B45-83B9-1B2321DF9D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" y="610"/>
            <a:ext cx="12189831" cy="6856780"/>
          </a:xfrm>
          <a:prstGeom prst="rect">
            <a:avLst/>
          </a:prstGeom>
        </p:spPr>
      </p:pic>
      <p:sp>
        <p:nvSpPr>
          <p:cNvPr id="3" name="Title Placeholder 5">
            <a:extLst>
              <a:ext uri="{FF2B5EF4-FFF2-40B4-BE49-F238E27FC236}">
                <a16:creationId xmlns:a16="http://schemas.microsoft.com/office/drawing/2014/main" id="{886500BD-595E-2B49-911D-2F91412084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2849548" y="2188764"/>
            <a:ext cx="6041789" cy="953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A6993D-791D-EA46-9FD5-199901C6AF1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9823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 gore-tablica dol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sp>
        <p:nvSpPr>
          <p:cNvPr id="5" name="Table Placeholder 11">
            <a:extLst>
              <a:ext uri="{FF2B5EF4-FFF2-40B4-BE49-F238E27FC236}">
                <a16:creationId xmlns:a16="http://schemas.microsoft.com/office/drawing/2014/main" id="{35BA5B30-61A7-1D45-9A63-D3BA3F5F0C5A}"/>
              </a:ext>
            </a:extLst>
          </p:cNvPr>
          <p:cNvSpPr>
            <a:spLocks noGrp="1"/>
          </p:cNvSpPr>
          <p:nvPr>
            <p:ph type="tbl" sz="quarter" idx="12" hasCustomPrompt="1"/>
          </p:nvPr>
        </p:nvSpPr>
        <p:spPr>
          <a:xfrm>
            <a:off x="475865" y="1658937"/>
            <a:ext cx="11011568" cy="4267729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 err="1"/>
              <a:t>Kliknuti</a:t>
            </a:r>
            <a:r>
              <a:rPr lang="en-US" noProof="0"/>
              <a:t> </a:t>
            </a:r>
            <a:r>
              <a:rPr lang="en-US" noProof="0" err="1"/>
              <a:t>na</a:t>
            </a:r>
            <a:r>
              <a:rPr lang="en-US" noProof="0"/>
              <a:t> </a:t>
            </a:r>
            <a:r>
              <a:rPr lang="en-US" noProof="0" err="1"/>
              <a:t>ikonu</a:t>
            </a:r>
            <a:r>
              <a:rPr lang="en-US" noProof="0"/>
              <a:t> za </a:t>
            </a:r>
            <a:r>
              <a:rPr lang="en-US" noProof="0" err="1"/>
              <a:t>dodati</a:t>
            </a:r>
            <a:r>
              <a:rPr lang="en-US" noProof="0"/>
              <a:t> </a:t>
            </a:r>
            <a:r>
              <a:rPr lang="en-US" noProof="0" err="1"/>
              <a:t>tablicu</a:t>
            </a:r>
            <a:endParaRPr lang="en-GB" noProof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050724D4-E6D1-7044-9FC8-1EE24343EAC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5865" y="6121867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err="1"/>
              <a:t>Tekst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6C3F3E-2473-A448-941F-9F9DAA801D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858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 gore-graf dol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050724D4-E6D1-7044-9FC8-1EE24343EAC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5865" y="6121867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err="1"/>
              <a:t>Tekst</a:t>
            </a:r>
            <a:endParaRPr lang="en-US"/>
          </a:p>
        </p:txBody>
      </p:sp>
      <p:sp>
        <p:nvSpPr>
          <p:cNvPr id="7" name="Chart Placeholder 2">
            <a:extLst>
              <a:ext uri="{FF2B5EF4-FFF2-40B4-BE49-F238E27FC236}">
                <a16:creationId xmlns:a16="http://schemas.microsoft.com/office/drawing/2014/main" id="{7987B913-D13F-8642-8654-79B8111C17D2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5864" y="1658937"/>
            <a:ext cx="11011569" cy="4267728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1200" b="0" i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 err="1"/>
              <a:t>Kliknuti</a:t>
            </a:r>
            <a:r>
              <a:rPr lang="en-US" noProof="0"/>
              <a:t> </a:t>
            </a:r>
            <a:r>
              <a:rPr lang="en-US" noProof="0" err="1"/>
              <a:t>na</a:t>
            </a:r>
            <a:r>
              <a:rPr lang="en-US" noProof="0"/>
              <a:t> </a:t>
            </a:r>
            <a:r>
              <a:rPr lang="en-US" noProof="0" err="1"/>
              <a:t>ikonu</a:t>
            </a:r>
            <a:r>
              <a:rPr lang="en-US" noProof="0"/>
              <a:t> za </a:t>
            </a:r>
            <a:r>
              <a:rPr lang="en-US" noProof="0" err="1"/>
              <a:t>dodati</a:t>
            </a:r>
            <a:r>
              <a:rPr lang="en-US" noProof="0"/>
              <a:t> </a:t>
            </a:r>
            <a:r>
              <a:rPr lang="en-US" noProof="0" err="1"/>
              <a:t>graf</a:t>
            </a:r>
            <a:endParaRPr lang="en-GB" noProof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A44830-3F69-E840-BE4A-01610530F5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1437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 gore-sadržaj dol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050724D4-E6D1-7044-9FC8-1EE24343EAC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5865" y="6121867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err="1"/>
              <a:t>Tekst</a:t>
            </a:r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D164C82-7833-BA4E-8A41-B10189DC5B0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75864" y="1658937"/>
            <a:ext cx="11011569" cy="426772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 b="0" i="0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Kliknuti</a:t>
            </a:r>
            <a:r>
              <a:rPr lang="en-US"/>
              <a:t> za </a:t>
            </a:r>
            <a:r>
              <a:rPr lang="en-US" err="1"/>
              <a:t>dodati</a:t>
            </a:r>
            <a:r>
              <a:rPr lang="en-US"/>
              <a:t> </a:t>
            </a:r>
            <a:r>
              <a:rPr lang="en-US" err="1"/>
              <a:t>sadržaj</a:t>
            </a:r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45AA8E-44C7-F748-89DC-2F55BC1A39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8517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aslov i buletti lijevo-slika des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F2AED9E-A2E1-8848-A771-3EEAAE784609}"/>
              </a:ext>
            </a:extLst>
          </p:cNvPr>
          <p:cNvSpPr/>
          <p:nvPr userDrawn="1"/>
        </p:nvSpPr>
        <p:spPr>
          <a:xfrm>
            <a:off x="0" y="0"/>
            <a:ext cx="5089526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5234152" y="0"/>
            <a:ext cx="6957847" cy="6858000"/>
          </a:xfrm>
          <a:prstGeom prst="rect">
            <a:avLst/>
          </a:prstGeom>
          <a:noFill/>
        </p:spPr>
        <p:txBody>
          <a:bodyPr vert="horz" lIns="91420" tIns="45710" rIns="91420" bIns="45710">
            <a:normAutofit/>
          </a:bodyPr>
          <a:lstStyle>
            <a:lvl1pPr marL="0" indent="0" algn="ctr">
              <a:buNone/>
              <a:defRPr sz="1200" b="0" i="0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 err="1"/>
              <a:t>Kliknuti</a:t>
            </a:r>
            <a:r>
              <a:rPr lang="en-US" noProof="0"/>
              <a:t> </a:t>
            </a:r>
            <a:r>
              <a:rPr lang="en-US" noProof="0" err="1"/>
              <a:t>na</a:t>
            </a:r>
            <a:r>
              <a:rPr lang="en-US" noProof="0"/>
              <a:t> </a:t>
            </a:r>
            <a:r>
              <a:rPr lang="en-US" noProof="0" err="1"/>
              <a:t>ikonu</a:t>
            </a:r>
            <a:r>
              <a:rPr lang="en-US" noProof="0"/>
              <a:t> za </a:t>
            </a:r>
            <a:r>
              <a:rPr lang="en-US" noProof="0" err="1"/>
              <a:t>dodati</a:t>
            </a:r>
            <a:r>
              <a:rPr lang="en-US" noProof="0"/>
              <a:t> </a:t>
            </a:r>
            <a:r>
              <a:rPr lang="en-US" noProof="0" err="1"/>
              <a:t>sliku</a:t>
            </a:r>
            <a:endParaRPr lang="en-US" noProof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B30E52AF-2660-1F49-8AEA-C5FA4B53A1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5865" y="2286000"/>
            <a:ext cx="3740535" cy="3860800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err="1"/>
              <a:t>Razina</a:t>
            </a:r>
            <a:r>
              <a:rPr lang="en-US"/>
              <a:t> 1</a:t>
            </a:r>
          </a:p>
          <a:p>
            <a:pPr lvl="1"/>
            <a:r>
              <a:rPr lang="en-US" err="1"/>
              <a:t>Razina</a:t>
            </a:r>
            <a:r>
              <a:rPr lang="en-US"/>
              <a:t> 2</a:t>
            </a:r>
          </a:p>
          <a:p>
            <a:pPr lvl="2"/>
            <a:r>
              <a:rPr lang="en-US" err="1"/>
              <a:t>Razina</a:t>
            </a:r>
            <a:r>
              <a:rPr lang="en-US"/>
              <a:t> 3</a:t>
            </a:r>
          </a:p>
          <a:p>
            <a:pPr lvl="3"/>
            <a:r>
              <a:rPr lang="en-US" err="1"/>
              <a:t>Razina</a:t>
            </a:r>
            <a:r>
              <a:rPr lang="en-US"/>
              <a:t> 4</a:t>
            </a:r>
          </a:p>
          <a:p>
            <a:pPr lvl="4"/>
            <a:r>
              <a:rPr lang="en-US" err="1"/>
              <a:t>Razina</a:t>
            </a:r>
            <a:r>
              <a:rPr lang="en-US"/>
              <a:t> 5</a:t>
            </a:r>
          </a:p>
        </p:txBody>
      </p:sp>
      <p:sp>
        <p:nvSpPr>
          <p:cNvPr id="9" name="Title Placeholder 5">
            <a:extLst>
              <a:ext uri="{FF2B5EF4-FFF2-40B4-BE49-F238E27FC236}">
                <a16:creationId xmlns:a16="http://schemas.microsoft.com/office/drawing/2014/main" id="{530C769B-C944-B449-BD9F-B21D7379AF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3740535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9FD64A-1941-0142-A04F-39459C9DC9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247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0E31D5-25C9-1B45-83B9-1B2321DF9D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" y="610"/>
            <a:ext cx="12189831" cy="6856780"/>
          </a:xfrm>
          <a:prstGeom prst="rect">
            <a:avLst/>
          </a:prstGeom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FB5AF8-69D3-5E44-A2C0-D91C53CEAC9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205038"/>
            <a:ext cx="10515600" cy="2852737"/>
          </a:xfrm>
        </p:spPr>
        <p:txBody>
          <a:bodyPr anchor="b"/>
          <a:lstStyle>
            <a:lvl1pPr>
              <a:defRPr sz="4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HR"/>
              <a:t>Naslov</a:t>
            </a:r>
            <a:r>
              <a:rPr lang="hr-HR"/>
              <a:t> poglavlja/sekcije</a:t>
            </a:r>
            <a:endParaRPr lang="en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1A34EE-02D1-4F49-9AEB-D65BEAA8DBB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5148262"/>
            <a:ext cx="10515600" cy="941388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HR"/>
              <a:t>Ovo je </a:t>
            </a:r>
            <a:r>
              <a:rPr lang="hr-HR"/>
              <a:t>naslovna stranica poglavlja/sekcije 					         </a:t>
            </a:r>
            <a:r>
              <a:rPr lang="en-HR"/>
              <a:t>koja ima svoj naslov </a:t>
            </a:r>
            <a:r>
              <a:rPr lang="en-GB" err="1"/>
              <a:t>i</a:t>
            </a:r>
            <a:r>
              <a:rPr lang="en-HR"/>
              <a:t> podnaslov</a:t>
            </a:r>
            <a:r>
              <a:rPr lang="hr-HR"/>
              <a:t>.</a:t>
            </a:r>
            <a:endParaRPr lang="en-H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585A33-7570-5A4A-8C97-7BAA45B5AA3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7012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aslov i buletti lijevo-graf des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1EE4D2-C91D-3444-8FEC-CD4C65543C72}"/>
              </a:ext>
            </a:extLst>
          </p:cNvPr>
          <p:cNvSpPr/>
          <p:nvPr userDrawn="1"/>
        </p:nvSpPr>
        <p:spPr>
          <a:xfrm>
            <a:off x="0" y="0"/>
            <a:ext cx="5089526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B30E52AF-2660-1F49-8AEA-C5FA4B53A1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5865" y="2286000"/>
            <a:ext cx="3740535" cy="3860800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err="1"/>
              <a:t>Razina</a:t>
            </a:r>
            <a:r>
              <a:rPr lang="en-US"/>
              <a:t> 1</a:t>
            </a:r>
          </a:p>
          <a:p>
            <a:pPr lvl="1"/>
            <a:r>
              <a:rPr lang="en-US" err="1"/>
              <a:t>Razina</a:t>
            </a:r>
            <a:r>
              <a:rPr lang="en-US"/>
              <a:t> 2</a:t>
            </a:r>
          </a:p>
          <a:p>
            <a:pPr lvl="2"/>
            <a:r>
              <a:rPr lang="en-US" err="1"/>
              <a:t>Razina</a:t>
            </a:r>
            <a:r>
              <a:rPr lang="en-US"/>
              <a:t> 3</a:t>
            </a:r>
          </a:p>
          <a:p>
            <a:pPr lvl="3"/>
            <a:r>
              <a:rPr lang="en-US" err="1"/>
              <a:t>Razina</a:t>
            </a:r>
            <a:r>
              <a:rPr lang="en-US"/>
              <a:t> 4</a:t>
            </a:r>
          </a:p>
          <a:p>
            <a:pPr lvl="4"/>
            <a:r>
              <a:rPr lang="en-US" err="1"/>
              <a:t>Razina</a:t>
            </a:r>
            <a:r>
              <a:rPr lang="en-US"/>
              <a:t> 5</a:t>
            </a:r>
          </a:p>
        </p:txBody>
      </p:sp>
      <p:sp>
        <p:nvSpPr>
          <p:cNvPr id="9" name="Title Placeholder 5">
            <a:extLst>
              <a:ext uri="{FF2B5EF4-FFF2-40B4-BE49-F238E27FC236}">
                <a16:creationId xmlns:a16="http://schemas.microsoft.com/office/drawing/2014/main" id="{530C769B-C944-B449-BD9F-B21D7379AF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3740535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sp>
        <p:nvSpPr>
          <p:cNvPr id="7" name="Chart Placeholder 5">
            <a:extLst>
              <a:ext uri="{FF2B5EF4-FFF2-40B4-BE49-F238E27FC236}">
                <a16:creationId xmlns:a16="http://schemas.microsoft.com/office/drawing/2014/main" id="{B93C04C0-42FB-234E-B651-77842291393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5650523" y="450851"/>
            <a:ext cx="6065612" cy="5695950"/>
          </a:xfrm>
          <a:prstGeom prst="rect">
            <a:avLst/>
          </a:prstGeom>
          <a:solidFill>
            <a:schemeClr val="bg1"/>
          </a:solidFill>
        </p:spPr>
        <p:txBody>
          <a:bodyPr anchor="t" anchorCtr="0"/>
          <a:lstStyle>
            <a:lvl1pPr marL="0" indent="0" algn="ctr">
              <a:buNone/>
              <a:defRPr sz="12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err="1"/>
              <a:t>Kliknuti</a:t>
            </a:r>
            <a:r>
              <a:rPr lang="en-US"/>
              <a:t> </a:t>
            </a:r>
            <a:r>
              <a:rPr lang="en-US" err="1"/>
              <a:t>na</a:t>
            </a:r>
            <a:r>
              <a:rPr lang="en-US"/>
              <a:t> </a:t>
            </a:r>
            <a:r>
              <a:rPr lang="en-US" err="1"/>
              <a:t>ikonu</a:t>
            </a:r>
            <a:r>
              <a:rPr lang="en-US"/>
              <a:t> za </a:t>
            </a:r>
            <a:r>
              <a:rPr lang="en-US" err="1"/>
              <a:t>dodati</a:t>
            </a:r>
            <a:r>
              <a:rPr lang="en-US"/>
              <a:t> </a:t>
            </a:r>
            <a:r>
              <a:rPr lang="en-US" err="1"/>
              <a:t>graf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FF6E3F-D64E-DA4F-BF5A-797CF7589F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1953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aslov i buletti lijevo-tablica des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9DDE3B-620F-644E-9B2B-FAE717E1F8E5}"/>
              </a:ext>
            </a:extLst>
          </p:cNvPr>
          <p:cNvSpPr/>
          <p:nvPr userDrawn="1"/>
        </p:nvSpPr>
        <p:spPr>
          <a:xfrm>
            <a:off x="0" y="0"/>
            <a:ext cx="5089526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B30E52AF-2660-1F49-8AEA-C5FA4B53A1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5865" y="2286000"/>
            <a:ext cx="3740535" cy="3860800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err="1"/>
              <a:t>Razina</a:t>
            </a:r>
            <a:r>
              <a:rPr lang="en-US"/>
              <a:t> 1</a:t>
            </a:r>
          </a:p>
          <a:p>
            <a:pPr lvl="1"/>
            <a:r>
              <a:rPr lang="en-US" err="1"/>
              <a:t>Razina</a:t>
            </a:r>
            <a:r>
              <a:rPr lang="en-US"/>
              <a:t> 2</a:t>
            </a:r>
          </a:p>
          <a:p>
            <a:pPr lvl="2"/>
            <a:r>
              <a:rPr lang="en-US" err="1"/>
              <a:t>Razina</a:t>
            </a:r>
            <a:r>
              <a:rPr lang="en-US"/>
              <a:t> 3</a:t>
            </a:r>
          </a:p>
          <a:p>
            <a:pPr lvl="3"/>
            <a:r>
              <a:rPr lang="en-US" err="1"/>
              <a:t>Razina</a:t>
            </a:r>
            <a:r>
              <a:rPr lang="en-US"/>
              <a:t> 4</a:t>
            </a:r>
          </a:p>
          <a:p>
            <a:pPr lvl="4"/>
            <a:r>
              <a:rPr lang="en-US" err="1"/>
              <a:t>Razina</a:t>
            </a:r>
            <a:r>
              <a:rPr lang="en-US"/>
              <a:t> 5</a:t>
            </a:r>
          </a:p>
        </p:txBody>
      </p:sp>
      <p:sp>
        <p:nvSpPr>
          <p:cNvPr id="9" name="Title Placeholder 5">
            <a:extLst>
              <a:ext uri="{FF2B5EF4-FFF2-40B4-BE49-F238E27FC236}">
                <a16:creationId xmlns:a16="http://schemas.microsoft.com/office/drawing/2014/main" id="{530C769B-C944-B449-BD9F-B21D7379AF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3740535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sp>
        <p:nvSpPr>
          <p:cNvPr id="10" name="Table Placeholder 6">
            <a:extLst>
              <a:ext uri="{FF2B5EF4-FFF2-40B4-BE49-F238E27FC236}">
                <a16:creationId xmlns:a16="http://schemas.microsoft.com/office/drawing/2014/main" id="{51722CFE-1B9A-8C40-9265-49350F8438C7}"/>
              </a:ext>
            </a:extLst>
          </p:cNvPr>
          <p:cNvSpPr>
            <a:spLocks noGrp="1"/>
          </p:cNvSpPr>
          <p:nvPr>
            <p:ph type="tbl" sz="quarter" idx="10" hasCustomPrompt="1"/>
          </p:nvPr>
        </p:nvSpPr>
        <p:spPr>
          <a:xfrm>
            <a:off x="5650523" y="455612"/>
            <a:ext cx="6065612" cy="5691187"/>
          </a:xfrm>
          <a:prstGeom prst="rect">
            <a:avLst/>
          </a:prstGeom>
        </p:spPr>
        <p:txBody>
          <a:bodyPr anchor="t" anchorCtr="0"/>
          <a:lstStyle>
            <a:lvl1pPr marL="0" indent="0" algn="ctr">
              <a:buNone/>
              <a:defRPr sz="12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err="1"/>
              <a:t>Kliknuti</a:t>
            </a:r>
            <a:r>
              <a:rPr lang="en-US"/>
              <a:t> </a:t>
            </a:r>
            <a:r>
              <a:rPr lang="en-US" err="1"/>
              <a:t>na</a:t>
            </a:r>
            <a:r>
              <a:rPr lang="en-US"/>
              <a:t> </a:t>
            </a:r>
            <a:r>
              <a:rPr lang="en-US" err="1"/>
              <a:t>ikonu</a:t>
            </a:r>
            <a:r>
              <a:rPr lang="en-US"/>
              <a:t> za </a:t>
            </a:r>
            <a:r>
              <a:rPr lang="en-US" err="1"/>
              <a:t>dodati</a:t>
            </a:r>
            <a:r>
              <a:rPr lang="en-US"/>
              <a:t> </a:t>
            </a:r>
            <a:r>
              <a:rPr lang="en-US" err="1"/>
              <a:t>tablicu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9D5708-BE81-6344-B7AF-20CD4CE1A1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548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scree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6858001"/>
          </a:xfrm>
          <a:prstGeom prst="rect">
            <a:avLst/>
          </a:prstGeom>
        </p:spPr>
        <p:txBody>
          <a:bodyPr vert="horz" lIns="91420" tIns="45710" rIns="91420" bIns="45710">
            <a:normAutofit/>
          </a:bodyPr>
          <a:lstStyle>
            <a:lvl1pPr marL="0" indent="0" algn="ctr">
              <a:buNone/>
              <a:defRPr sz="1200" b="0" i="0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 err="1"/>
              <a:t>Kliknuti</a:t>
            </a:r>
            <a:r>
              <a:rPr lang="en-US" noProof="0"/>
              <a:t> </a:t>
            </a:r>
            <a:r>
              <a:rPr lang="en-US" noProof="0" err="1"/>
              <a:t>na</a:t>
            </a:r>
            <a:r>
              <a:rPr lang="en-US" noProof="0"/>
              <a:t> </a:t>
            </a:r>
            <a:r>
              <a:rPr lang="en-US" noProof="0" err="1"/>
              <a:t>ikonu</a:t>
            </a:r>
            <a:r>
              <a:rPr lang="en-US" noProof="0"/>
              <a:t> za </a:t>
            </a:r>
            <a:r>
              <a:rPr lang="en-US" noProof="0" err="1"/>
              <a:t>dodati</a:t>
            </a:r>
            <a:r>
              <a:rPr lang="en-US" noProof="0"/>
              <a:t> </a:t>
            </a:r>
            <a:r>
              <a:rPr lang="en-US" noProof="0" err="1"/>
              <a:t>sliku</a:t>
            </a:r>
            <a:endParaRPr lang="en-US" noProof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9D51E7-0C4F-AC43-ABEE-23047D03AF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9531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vala na pažnj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1A87091-D923-2044-9191-7CC5296210D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6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10DBB7-2728-5D44-91E1-8E4095367E0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654300" y="4947211"/>
            <a:ext cx="6883400" cy="484334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HR"/>
              <a:t>Hvala Vam na pažnji!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AB83F1-35B7-CF4F-A7BA-593BD0BB72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0505" y="5800366"/>
            <a:ext cx="2990990" cy="344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417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kci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0E31D5-25C9-1B45-83B9-1B2321DF9D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" y="609"/>
            <a:ext cx="12189831" cy="6856780"/>
          </a:xfrm>
          <a:prstGeom prst="rect">
            <a:avLst/>
          </a:prstGeom>
          <a:ln>
            <a:noFill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D2AAE75-DAEB-E240-894C-251352692A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205038"/>
            <a:ext cx="10515600" cy="2852737"/>
          </a:xfrm>
        </p:spPr>
        <p:txBody>
          <a:bodyPr anchor="b"/>
          <a:lstStyle>
            <a:lvl1pPr>
              <a:defRPr sz="4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HR"/>
              <a:t>Naslov</a:t>
            </a:r>
            <a:r>
              <a:rPr lang="hr-HR"/>
              <a:t> poglavlja/sekcije</a:t>
            </a:r>
            <a:endParaRPr lang="en-H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E96849C1-5290-0F48-B266-4F0F85931F3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5148262"/>
            <a:ext cx="10515600" cy="941388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HR"/>
              <a:t>Ovo je </a:t>
            </a:r>
            <a:r>
              <a:rPr lang="hr-HR"/>
              <a:t>naslovna stranica poglavlja/sekcije </a:t>
            </a:r>
            <a:r>
              <a:rPr lang="en-HR"/>
              <a:t>koja ima svoj 			      naslov </a:t>
            </a:r>
            <a:r>
              <a:rPr lang="en-GB" err="1"/>
              <a:t>i</a:t>
            </a:r>
            <a:r>
              <a:rPr lang="en-HR"/>
              <a:t> podnaslov</a:t>
            </a:r>
            <a:r>
              <a:rPr lang="hr-HR"/>
              <a:t>.</a:t>
            </a:r>
            <a:endParaRPr lang="en-H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27CF94-B03A-8047-8048-6B3E6A4028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774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kci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0E31D5-25C9-1B45-83B9-1B2321DF9D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" y="609"/>
            <a:ext cx="12189831" cy="6856780"/>
          </a:xfrm>
          <a:prstGeom prst="rect">
            <a:avLst/>
          </a:prstGeom>
          <a:ln>
            <a:noFill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A30A9DD-1E75-D741-90A6-C195016A6F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205038"/>
            <a:ext cx="10515600" cy="2852737"/>
          </a:xfrm>
        </p:spPr>
        <p:txBody>
          <a:bodyPr anchor="b"/>
          <a:lstStyle>
            <a:lvl1pPr>
              <a:defRPr sz="4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HR"/>
              <a:t>Naslov</a:t>
            </a:r>
            <a:r>
              <a:rPr lang="hr-HR"/>
              <a:t> poglavlja/sekcije</a:t>
            </a:r>
            <a:endParaRPr lang="en-H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A15C55C-663A-FE43-B5B1-ED1BB1C1278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5148262"/>
            <a:ext cx="10515600" cy="941388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HR"/>
              <a:t>Ovo je </a:t>
            </a:r>
            <a:r>
              <a:rPr lang="hr-HR"/>
              <a:t>naslovna stranica poglavlja/sekcije </a:t>
            </a:r>
            <a:r>
              <a:rPr lang="en-HR"/>
              <a:t>koja ima svoj 			      naslov </a:t>
            </a:r>
            <a:r>
              <a:rPr lang="en-GB" err="1"/>
              <a:t>i</a:t>
            </a:r>
            <a:r>
              <a:rPr lang="en-HR"/>
              <a:t> podnaslov</a:t>
            </a:r>
            <a:r>
              <a:rPr lang="hr-HR"/>
              <a:t>.</a:t>
            </a:r>
            <a:endParaRPr lang="en-H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B1382E-F41C-9F43-839A-370BA999728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690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2"/>
            <a:ext cx="12192000" cy="5617029"/>
          </a:xfrm>
          <a:prstGeom prst="rect">
            <a:avLst/>
          </a:prstGeom>
        </p:spPr>
        <p:txBody>
          <a:bodyPr vert="horz" lIns="91420" tIns="45710" rIns="91420" bIns="45710">
            <a:normAutofit/>
          </a:bodyPr>
          <a:lstStyle>
            <a:lvl1pPr marL="0" indent="0" algn="ctr">
              <a:buNone/>
              <a:defRPr sz="1200" b="0" i="0" baseline="0">
                <a:solidFill>
                  <a:schemeClr val="accent2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1pPr>
          </a:lstStyle>
          <a:p>
            <a:pPr lvl="0"/>
            <a:r>
              <a:rPr lang="en-US" noProof="0" err="1"/>
              <a:t>Kliknuti</a:t>
            </a:r>
            <a:r>
              <a:rPr lang="en-US" noProof="0"/>
              <a:t> </a:t>
            </a:r>
            <a:r>
              <a:rPr lang="en-US" noProof="0" err="1"/>
              <a:t>na</a:t>
            </a:r>
            <a:r>
              <a:rPr lang="en-US" noProof="0"/>
              <a:t> </a:t>
            </a:r>
            <a:r>
              <a:rPr lang="en-US" noProof="0" err="1"/>
              <a:t>ikonu</a:t>
            </a:r>
            <a:r>
              <a:rPr lang="en-US" noProof="0"/>
              <a:t> za </a:t>
            </a:r>
            <a:r>
              <a:rPr lang="en-US" noProof="0" err="1"/>
              <a:t>dodati</a:t>
            </a:r>
            <a:r>
              <a:rPr lang="en-US" noProof="0"/>
              <a:t> </a:t>
            </a:r>
            <a:r>
              <a:rPr lang="en-US" noProof="0" err="1"/>
              <a:t>sliku</a:t>
            </a:r>
            <a:endParaRPr lang="en-US" noProof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669925" y="5920824"/>
            <a:ext cx="10852149" cy="621132"/>
          </a:xfrm>
          <a:prstGeom prst="rect">
            <a:avLst/>
          </a:prstGeom>
          <a:noFill/>
        </p:spPr>
        <p:txBody>
          <a:bodyPr wrap="square" lIns="182880" tIns="91440" rIns="182880" bIns="91440" numCol="1" anchor="t" anchorCtr="0" compatLnSpc="1">
            <a:prstTxWarp prst="textNoShape">
              <a:avLst/>
            </a:prstTxWarp>
            <a:spAutoFit/>
          </a:bodyPr>
          <a:lstStyle>
            <a:lvl1pPr marL="0" indent="0" algn="l">
              <a:lnSpc>
                <a:spcPts val="3867"/>
              </a:lnSpc>
              <a:spcBef>
                <a:spcPts val="0"/>
              </a:spcBef>
              <a:buNone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Tekst</a:t>
            </a: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30FADB-D108-8249-8961-10B4FEEB20A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206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slov-bulet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-704567" y="-265044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773410B-9BBF-3F48-9A64-B2160C0235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5864" y="1637698"/>
            <a:ext cx="11011569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22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err="1"/>
              <a:t>Razina</a:t>
            </a:r>
            <a:r>
              <a:rPr lang="en-US"/>
              <a:t> 1</a:t>
            </a:r>
          </a:p>
          <a:p>
            <a:pPr lvl="1"/>
            <a:r>
              <a:rPr lang="en-US" err="1"/>
              <a:t>Razina</a:t>
            </a:r>
            <a:r>
              <a:rPr lang="en-US"/>
              <a:t> 2</a:t>
            </a:r>
          </a:p>
          <a:p>
            <a:pPr lvl="2"/>
            <a:r>
              <a:rPr lang="en-US" err="1"/>
              <a:t>Razina</a:t>
            </a:r>
            <a:r>
              <a:rPr lang="en-US"/>
              <a:t> 3</a:t>
            </a:r>
          </a:p>
          <a:p>
            <a:pPr lvl="3"/>
            <a:r>
              <a:rPr lang="en-US" err="1"/>
              <a:t>Razina</a:t>
            </a:r>
            <a:r>
              <a:rPr lang="en-US"/>
              <a:t> 4</a:t>
            </a:r>
          </a:p>
          <a:p>
            <a:pPr lvl="4"/>
            <a:r>
              <a:rPr lang="en-US" err="1"/>
              <a:t>Razina</a:t>
            </a:r>
            <a:r>
              <a:rPr lang="en-US"/>
              <a:t> 5</a:t>
            </a:r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24C3D8-460E-4A4C-A909-7BF74718FB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363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aslov-buletti 2 stup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773410B-9BBF-3F48-9A64-B2160C0235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5865" y="1637698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22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err="1"/>
              <a:t>Razina</a:t>
            </a:r>
            <a:r>
              <a:rPr lang="en-US"/>
              <a:t> 1</a:t>
            </a:r>
          </a:p>
          <a:p>
            <a:pPr lvl="1"/>
            <a:r>
              <a:rPr lang="en-US" err="1"/>
              <a:t>Razina</a:t>
            </a:r>
            <a:r>
              <a:rPr lang="en-US"/>
              <a:t> 2</a:t>
            </a:r>
          </a:p>
          <a:p>
            <a:pPr lvl="2"/>
            <a:r>
              <a:rPr lang="en-US" err="1"/>
              <a:t>Razina</a:t>
            </a:r>
            <a:r>
              <a:rPr lang="en-US"/>
              <a:t> 3</a:t>
            </a:r>
          </a:p>
          <a:p>
            <a:pPr lvl="3"/>
            <a:r>
              <a:rPr lang="en-US" err="1"/>
              <a:t>Razina</a:t>
            </a:r>
            <a:r>
              <a:rPr lang="en-US"/>
              <a:t> 4</a:t>
            </a:r>
          </a:p>
          <a:p>
            <a:pPr lvl="4"/>
            <a:r>
              <a:rPr lang="en-US" err="1"/>
              <a:t>Razina</a:t>
            </a:r>
            <a:r>
              <a:rPr lang="en-US"/>
              <a:t> 5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D5E591D-8A77-5241-8832-7813A2FBE3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34100" y="1649796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2200" b="0" i="0" baseline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err="1"/>
              <a:t>Razina</a:t>
            </a:r>
            <a:r>
              <a:rPr lang="en-US"/>
              <a:t> 1</a:t>
            </a:r>
          </a:p>
          <a:p>
            <a:pPr lvl="1"/>
            <a:r>
              <a:rPr lang="en-US" err="1"/>
              <a:t>Razina</a:t>
            </a:r>
            <a:r>
              <a:rPr lang="en-US"/>
              <a:t> 2</a:t>
            </a:r>
          </a:p>
          <a:p>
            <a:pPr lvl="2"/>
            <a:r>
              <a:rPr lang="en-US" err="1"/>
              <a:t>Razina</a:t>
            </a:r>
            <a:r>
              <a:rPr lang="en-US"/>
              <a:t> 3</a:t>
            </a:r>
          </a:p>
          <a:p>
            <a:pPr lvl="3"/>
            <a:r>
              <a:rPr lang="en-US" err="1"/>
              <a:t>Razina</a:t>
            </a:r>
            <a:r>
              <a:rPr lang="en-US"/>
              <a:t> 4</a:t>
            </a:r>
          </a:p>
          <a:p>
            <a:pPr lvl="4"/>
            <a:r>
              <a:rPr lang="en-US" err="1"/>
              <a:t>Razina</a:t>
            </a:r>
            <a:r>
              <a:rPr lang="en-US"/>
              <a:t> 5</a:t>
            </a:r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B8EE39-A1DD-984F-A9CF-5738F0EFD6C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086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slov-tekst 2 stup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773410B-9BBF-3F48-9A64-B2160C0235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5865" y="1637698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57150" indent="0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Tx/>
              <a:buNone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4625" indent="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Tx/>
              <a:buNone/>
              <a:defRPr sz="20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2pPr>
            <a:lvl3pPr marL="288925" indent="0">
              <a:buClr>
                <a:schemeClr val="bg1"/>
              </a:buClr>
              <a:buSzPct val="60000"/>
              <a:buFontTx/>
              <a:buNone/>
              <a:defRPr sz="18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3pPr>
            <a:lvl4pPr marL="403225" indent="0">
              <a:buClr>
                <a:schemeClr val="bg1"/>
              </a:buClr>
              <a:buSzPct val="60000"/>
              <a:buFontTx/>
              <a:buNone/>
              <a:defRPr sz="16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4pPr>
            <a:lvl5pPr marL="517525" indent="0">
              <a:buClr>
                <a:schemeClr val="bg1"/>
              </a:buClr>
              <a:buSzPct val="60000"/>
              <a:buFontTx/>
              <a:buNone/>
              <a:defRPr sz="14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5pPr>
          </a:lstStyle>
          <a:p>
            <a:pPr lvl="0"/>
            <a:r>
              <a:rPr lang="en-US" err="1"/>
              <a:t>Tekst</a:t>
            </a:r>
            <a:endParaRPr lang="en-US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D5E591D-8A77-5241-8832-7813A2FBE3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34100" y="1649796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57150" indent="0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2000" b="0" i="0" baseline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4625" indent="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20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2pPr>
            <a:lvl3pPr marL="288925" indent="0"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18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3pPr>
            <a:lvl4pPr marL="403225" indent="0"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16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4pPr>
            <a:lvl5pPr marL="517525" indent="0"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5pPr>
          </a:lstStyle>
          <a:p>
            <a:pPr lvl="0"/>
            <a:r>
              <a:rPr lang="en-US" err="1"/>
              <a:t>Tekst</a:t>
            </a:r>
            <a:endParaRPr lang="en-US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8B5838-7295-C64A-B838-9980FDB527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207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-bulet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773410B-9BBF-3F48-9A64-B2160C0235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5864" y="1637698"/>
            <a:ext cx="11011569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err="1"/>
              <a:t>Razina</a:t>
            </a:r>
            <a:r>
              <a:rPr lang="en-US"/>
              <a:t> 1</a:t>
            </a:r>
          </a:p>
          <a:p>
            <a:pPr lvl="1"/>
            <a:r>
              <a:rPr lang="en-US" err="1"/>
              <a:t>Razina</a:t>
            </a:r>
            <a:r>
              <a:rPr lang="en-US"/>
              <a:t> 2</a:t>
            </a:r>
          </a:p>
          <a:p>
            <a:pPr lvl="2"/>
            <a:r>
              <a:rPr lang="en-US" err="1"/>
              <a:t>Razina</a:t>
            </a:r>
            <a:r>
              <a:rPr lang="en-US"/>
              <a:t> 3</a:t>
            </a:r>
          </a:p>
          <a:p>
            <a:pPr lvl="3"/>
            <a:r>
              <a:rPr lang="en-US" err="1"/>
              <a:t>Razina</a:t>
            </a:r>
            <a:r>
              <a:rPr lang="en-US"/>
              <a:t> 4</a:t>
            </a:r>
          </a:p>
          <a:p>
            <a:pPr lvl="4"/>
            <a:r>
              <a:rPr lang="en-US" err="1"/>
              <a:t>Razina</a:t>
            </a:r>
            <a:r>
              <a:rPr lang="en-US"/>
              <a:t> 5</a:t>
            </a:r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CA6E82-BE6F-4C46-A596-C799781B23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112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9DBE53-B695-DE4D-A1E1-8E04D987A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err="1"/>
              <a:t>Naslov</a:t>
            </a:r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1394226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706" r:id="rId3"/>
    <p:sldLayoutId id="2147483707" r:id="rId4"/>
    <p:sldLayoutId id="2147483665" r:id="rId5"/>
    <p:sldLayoutId id="2147483720" r:id="rId6"/>
    <p:sldLayoutId id="2147483721" r:id="rId7"/>
    <p:sldLayoutId id="2147483722" r:id="rId8"/>
    <p:sldLayoutId id="2147483699" r:id="rId9"/>
    <p:sldLayoutId id="2147483708" r:id="rId10"/>
    <p:sldLayoutId id="2147483716" r:id="rId11"/>
    <p:sldLayoutId id="2147483717" r:id="rId12"/>
    <p:sldLayoutId id="2147483718" r:id="rId13"/>
    <p:sldLayoutId id="2147483719" r:id="rId14"/>
    <p:sldLayoutId id="2147483698" r:id="rId15"/>
    <p:sldLayoutId id="2147483709" r:id="rId16"/>
    <p:sldLayoutId id="2147483710" r:id="rId17"/>
    <p:sldLayoutId id="2147483711" r:id="rId18"/>
    <p:sldLayoutId id="2147483692" r:id="rId19"/>
    <p:sldLayoutId id="2147483712" r:id="rId20"/>
    <p:sldLayoutId id="2147483713" r:id="rId21"/>
    <p:sldLayoutId id="2147483666" r:id="rId22"/>
    <p:sldLayoutId id="2147483677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rgbClr val="39454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200" b="0" i="0" kern="1200">
          <a:solidFill>
            <a:schemeClr val="bg1"/>
          </a:solidFill>
          <a:latin typeface="Raleway Light" panose="020B04030301010600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200" b="0" i="0" kern="1200">
          <a:solidFill>
            <a:schemeClr val="bg1"/>
          </a:solidFill>
          <a:latin typeface="Raleway Light" panose="020B04030301010600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Raleway Light" panose="020B04030301010600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Raleway Light" panose="020B04030301010600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bg1"/>
          </a:solidFill>
          <a:latin typeface="Raleway Light" panose="020B04030301010600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H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services.io/i/posts/microservices-teams-subdomains.png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docs.docker.com/get-started/images/docker-architecture.webp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60956-D2AC-1D4D-A1B9-6D037291EA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409699"/>
            <a:ext cx="9829800" cy="2185003"/>
          </a:xfrm>
        </p:spPr>
        <p:txBody>
          <a:bodyPr/>
          <a:lstStyle/>
          <a:p>
            <a:r>
              <a:rPr lang="hr-HR" spc="-150">
                <a:latin typeface="Arial"/>
                <a:cs typeface="Arial"/>
              </a:rPr>
              <a:t>Aplikacije u Docker kontejnerima</a:t>
            </a:r>
            <a:endParaRPr lang="hr-HR" spc="-15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5AD06D-3AFE-A046-94B2-191D308305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637882"/>
            <a:ext cx="7317337" cy="945993"/>
          </a:xfrm>
        </p:spPr>
        <p:txBody>
          <a:bodyPr lIns="91440" tIns="45720" rIns="91440" bIns="45720" anchor="t">
            <a:normAutofit/>
          </a:bodyPr>
          <a:lstStyle/>
          <a:p>
            <a:r>
              <a:rPr lang="hr-HR">
                <a:latin typeface="Arial"/>
                <a:cs typeface="Arial"/>
              </a:rPr>
              <a:t>razumijevanje osnovnih koncepata i terminologije Docker kontejnera te rad s istima</a:t>
            </a:r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52D631-7577-974A-BB7B-FE6125F42B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>
            <a:normAutofit lnSpcReduction="10000"/>
          </a:bodyPr>
          <a:lstStyle/>
          <a:p>
            <a:r>
              <a:rPr lang="hr-HR">
                <a:latin typeface="Arial"/>
                <a:cs typeface="Arial"/>
              </a:rPr>
              <a:t>Luka Matijević</a:t>
            </a:r>
            <a:endParaRPr lang="hr-H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165D39-E10B-B64C-8A36-4C28F859CAD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hr-HR">
                <a:latin typeface="Arial"/>
                <a:cs typeface="Arial"/>
              </a:rPr>
              <a:t>mag. inf., CTO @ Nimium d.o.o.</a:t>
            </a:r>
            <a:endParaRPr lang="hr-HR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09DC72F-B5E9-0442-ACE7-D27B30DDAE7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>
            <a:normAutofit lnSpcReduction="10000"/>
          </a:bodyPr>
          <a:lstStyle/>
          <a:p>
            <a:r>
              <a:rPr lang="hr-HR">
                <a:latin typeface="Arial"/>
                <a:cs typeface="Arial"/>
              </a:rPr>
              <a:t>30.08.2024.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12088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26EAD-6E58-A041-919E-EEA9577E4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>
                <a:latin typeface="Arial"/>
                <a:cs typeface="Arial"/>
              </a:rPr>
              <a:t>Mikroservisna</a:t>
            </a:r>
            <a:r>
              <a:rPr lang="hr-HR" dirty="0">
                <a:latin typeface="Arial"/>
                <a:cs typeface="Arial"/>
              </a:rPr>
              <a:t> arhitektura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E7237-EB84-834A-A0F8-D86158AAE4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ctr"/>
          <a:lstStyle/>
          <a:p>
            <a:pPr marL="0" indent="0">
              <a:buNone/>
            </a:pPr>
            <a:r>
              <a:rPr lang="hr-HR" dirty="0">
                <a:latin typeface="Arial"/>
                <a:cs typeface="Arial"/>
              </a:rPr>
              <a:t>Prednosti:</a:t>
            </a:r>
          </a:p>
          <a:p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slaba povezanost</a:t>
            </a:r>
            <a:r>
              <a:rPr lang="hr-HR" dirty="0">
                <a:latin typeface="Arial"/>
                <a:cs typeface="Arial"/>
              </a:rPr>
              <a:t> servisa</a:t>
            </a:r>
            <a:endParaRPr lang="hr-HR" dirty="0"/>
          </a:p>
          <a:p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neovisna isporuka</a:t>
            </a:r>
            <a:r>
              <a:rPr lang="hr-HR" dirty="0">
                <a:latin typeface="Arial"/>
                <a:cs typeface="Arial"/>
              </a:rPr>
              <a:t> servisa</a:t>
            </a:r>
          </a:p>
          <a:p>
            <a:r>
              <a:rPr lang="hr-HR" dirty="0">
                <a:latin typeface="Arial"/>
                <a:cs typeface="Arial"/>
              </a:rPr>
              <a:t>razvoj u 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više programskih jezika</a:t>
            </a:r>
          </a:p>
          <a:p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skalabilnost</a:t>
            </a:r>
            <a:r>
              <a:rPr lang="hr-HR" dirty="0">
                <a:latin typeface="Arial"/>
                <a:cs typeface="Arial"/>
              </a:rPr>
              <a:t> sustava</a:t>
            </a:r>
          </a:p>
          <a:p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izolacija podataka</a:t>
            </a:r>
            <a:r>
              <a:rPr lang="hr-HR" dirty="0">
                <a:latin typeface="Arial"/>
                <a:cs typeface="Arial"/>
              </a:rPr>
              <a:t> unutar sustava</a:t>
            </a:r>
          </a:p>
          <a:p>
            <a:pPr marL="0" indent="0">
              <a:buNone/>
            </a:pPr>
            <a:r>
              <a:rPr lang="hr-HR" dirty="0">
                <a:latin typeface="Arial"/>
                <a:cs typeface="Arial"/>
              </a:rPr>
              <a:t>Nedostatci:</a:t>
            </a:r>
          </a:p>
          <a:p>
            <a:r>
              <a:rPr lang="hr-HR" dirty="0">
                <a:latin typeface="Arial"/>
                <a:cs typeface="Arial"/>
              </a:rPr>
              <a:t>dodatna 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kompleksnost</a:t>
            </a:r>
            <a:r>
              <a:rPr lang="hr-HR" dirty="0">
                <a:latin typeface="Arial"/>
                <a:cs typeface="Arial"/>
              </a:rPr>
              <a:t> razvoja i testiranja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70693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A diagram of a delivery service&#10;&#10;Description automatically generated">
            <a:extLst>
              <a:ext uri="{FF2B5EF4-FFF2-40B4-BE49-F238E27FC236}">
                <a16:creationId xmlns:a16="http://schemas.microsoft.com/office/drawing/2014/main" id="{5CB090DE-765D-8549-8541-CF81F4AC8FA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/>
          <a:stretch/>
        </p:blipFill>
        <p:spPr>
          <a:xfrm>
            <a:off x="0" y="222331"/>
            <a:ext cx="12192000" cy="5172363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12543A-E39A-F14B-A79F-4AD7CA4309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sr-Latn-RS" dirty="0" err="1">
                <a:latin typeface="Arial"/>
                <a:cs typeface="Arial"/>
              </a:rPr>
              <a:t>Primjer</a:t>
            </a:r>
            <a:r>
              <a:rPr lang="sr-Latn-RS" dirty="0">
                <a:latin typeface="Arial"/>
                <a:cs typeface="Arial"/>
              </a:rPr>
              <a:t> </a:t>
            </a:r>
            <a:r>
              <a:rPr lang="sr-Latn-RS" dirty="0" err="1">
                <a:latin typeface="Arial"/>
                <a:cs typeface="Arial"/>
              </a:rPr>
              <a:t>mikroservisa</a:t>
            </a:r>
            <a:r>
              <a:rPr lang="sr-Latn-RS" dirty="0">
                <a:latin typeface="Arial"/>
                <a:cs typeface="Arial"/>
              </a:rPr>
              <a:t> (</a:t>
            </a:r>
            <a:r>
              <a:rPr lang="sr-Latn-RS" dirty="0">
                <a:latin typeface="Arial"/>
                <a:cs typeface="Arial"/>
                <a:hlinkClick r:id="rId3"/>
              </a:rPr>
              <a:t>https://microservices.io/i/posts/microservices-teams-subdomains.png</a:t>
            </a:r>
            <a:r>
              <a:rPr lang="sr-Latn-RS" dirty="0">
                <a:latin typeface="Arial"/>
                <a:cs typeface="Arial"/>
              </a:rPr>
              <a:t>).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9686536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Instalacija alata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>
                <a:latin typeface="Arial"/>
                <a:cs typeface="Arial"/>
              </a:rPr>
              <a:t>Demonstracija pripreme okoline i instalacije Docker alata.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83950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26EAD-6E58-A041-919E-EEA9577E4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latin typeface="Arial"/>
                <a:cs typeface="Arial"/>
              </a:rPr>
              <a:t>Priprema okoline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E7237-EB84-834A-A0F8-D86158AAE4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ctr"/>
          <a:lstStyle/>
          <a:p>
            <a:r>
              <a:rPr lang="hr-HR" err="1">
                <a:solidFill>
                  <a:srgbClr val="00B6F1"/>
                </a:solidFill>
                <a:latin typeface="Arial"/>
                <a:cs typeface="Arial"/>
              </a:rPr>
              <a:t>Docker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 Desktop</a:t>
            </a:r>
            <a:r>
              <a:rPr lang="hr-HR" dirty="0">
                <a:latin typeface="Arial"/>
                <a:cs typeface="Arial"/>
              </a:rPr>
              <a:t> for Windows</a:t>
            </a:r>
            <a:endParaRPr lang="hr-HR" dirty="0"/>
          </a:p>
          <a:p>
            <a:r>
              <a:rPr lang="hr-HR" err="1">
                <a:solidFill>
                  <a:srgbClr val="00B6F1"/>
                </a:solidFill>
                <a:latin typeface="Arial"/>
                <a:cs typeface="Arial"/>
              </a:rPr>
              <a:t>Visual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 Studio </a:t>
            </a:r>
            <a:r>
              <a:rPr lang="hr-HR" err="1">
                <a:solidFill>
                  <a:srgbClr val="00B6F1"/>
                </a:solidFill>
                <a:latin typeface="Arial"/>
                <a:cs typeface="Arial"/>
              </a:rPr>
              <a:t>Code</a:t>
            </a:r>
            <a:r>
              <a:rPr lang="hr-HR" dirty="0">
                <a:latin typeface="Arial"/>
                <a:cs typeface="Arial"/>
              </a:rPr>
              <a:t> for Windows</a:t>
            </a:r>
          </a:p>
          <a:p>
            <a:r>
              <a:rPr lang="hr-HR" dirty="0">
                <a:latin typeface="Arial"/>
                <a:cs typeface="Arial"/>
              </a:rPr>
              <a:t>postavljanje zadane 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WSL</a:t>
            </a:r>
            <a:r>
              <a:rPr lang="hr-HR" dirty="0">
                <a:latin typeface="Arial"/>
                <a:cs typeface="Arial"/>
              </a:rPr>
              <a:t> distribucije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6453585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6F93A-FEE0-134F-BE31-9037093D0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0827" y="2952427"/>
            <a:ext cx="6703287" cy="953146"/>
          </a:xfrm>
        </p:spPr>
        <p:txBody>
          <a:bodyPr>
            <a:normAutofit/>
          </a:bodyPr>
          <a:lstStyle/>
          <a:p>
            <a:pPr algn="ctr"/>
            <a:r>
              <a:rPr lang="hr-HR">
                <a:latin typeface="Arial"/>
                <a:cs typeface="Arial"/>
              </a:rPr>
              <a:t>Demonstracija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711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Osnove korištenja alata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>
                <a:latin typeface="Arial"/>
                <a:cs typeface="Arial"/>
              </a:rPr>
              <a:t>Demonstracija korištenja Docker alata za rad s kontejnerima.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23578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26EAD-6E58-A041-919E-EEA9577E4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latin typeface="Arial"/>
                <a:cs typeface="Arial"/>
              </a:rPr>
              <a:t>Snalaženje u sučelju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E7237-EB84-834A-A0F8-D86158AAE4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ctr"/>
          <a:lstStyle/>
          <a:p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postavke</a:t>
            </a:r>
            <a:r>
              <a:rPr lang="hr-HR" dirty="0">
                <a:latin typeface="Arial"/>
                <a:cs typeface="Arial"/>
              </a:rPr>
              <a:t> alata</a:t>
            </a:r>
          </a:p>
          <a:p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upravljanje</a:t>
            </a:r>
            <a:r>
              <a:rPr lang="hr-HR" dirty="0">
                <a:latin typeface="Arial"/>
                <a:cs typeface="Arial"/>
              </a:rPr>
              <a:t> kontejnerima</a:t>
            </a:r>
            <a:endParaRPr lang="hr-HR" dirty="0"/>
          </a:p>
          <a:p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sigurnosna analiza</a:t>
            </a:r>
            <a:r>
              <a:rPr lang="hr-HR" dirty="0">
                <a:latin typeface="Arial"/>
                <a:cs typeface="Arial"/>
              </a:rPr>
              <a:t> kontejnera</a:t>
            </a:r>
          </a:p>
        </p:txBody>
      </p:sp>
    </p:spTree>
    <p:extLst>
      <p:ext uri="{BB962C8B-B14F-4D97-AF65-F5344CB8AC3E}">
        <p14:creationId xmlns:p14="http://schemas.microsoft.com/office/powerpoint/2010/main" val="17882730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6F93A-FEE0-134F-BE31-9037093D0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0827" y="2952427"/>
            <a:ext cx="6703287" cy="953146"/>
          </a:xfrm>
        </p:spPr>
        <p:txBody>
          <a:bodyPr>
            <a:normAutofit/>
          </a:bodyPr>
          <a:lstStyle/>
          <a:p>
            <a:pPr algn="ctr"/>
            <a:r>
              <a:rPr lang="hr-HR">
                <a:latin typeface="Arial"/>
                <a:cs typeface="Arial"/>
              </a:rPr>
              <a:t>Demonstracija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59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WordPress u kontejnerima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>
                <a:latin typeface="Arial"/>
                <a:cs typeface="Arial"/>
              </a:rPr>
              <a:t>Demonstracija korištenja Docker Compose alata za rad s više kontejnera koji su potrebni za rad WordPress platforme.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883376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26EAD-6E58-A041-919E-EEA9577E4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>
                <a:latin typeface="Arial"/>
                <a:cs typeface="Arial"/>
              </a:rPr>
              <a:t>Docker</a:t>
            </a:r>
            <a:r>
              <a:rPr lang="hr-HR" dirty="0">
                <a:latin typeface="Arial"/>
                <a:cs typeface="Arial"/>
              </a:rPr>
              <a:t> </a:t>
            </a:r>
            <a:r>
              <a:rPr lang="hr-HR" dirty="0" err="1">
                <a:latin typeface="Arial"/>
                <a:cs typeface="Arial"/>
              </a:rPr>
              <a:t>Compose</a:t>
            </a:r>
            <a:endParaRPr lang="en-US" dirty="0" err="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E7237-EB84-834A-A0F8-D86158AAE4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ctr"/>
          <a:lstStyle/>
          <a:p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priprema</a:t>
            </a:r>
            <a:r>
              <a:rPr lang="hr-HR" dirty="0">
                <a:latin typeface="Arial"/>
                <a:cs typeface="Arial"/>
              </a:rPr>
              <a:t> projektnog direktorija</a:t>
            </a:r>
            <a:endParaRPr lang="hr-HR" dirty="0"/>
          </a:p>
          <a:p>
            <a:r>
              <a:rPr lang="hr-HR" dirty="0">
                <a:latin typeface="Arial"/>
                <a:cs typeface="Arial"/>
              </a:rPr>
              <a:t>pisanje </a:t>
            </a:r>
            <a:r>
              <a:rPr lang="hr-HR" err="1">
                <a:solidFill>
                  <a:srgbClr val="00B6F1"/>
                </a:solidFill>
                <a:latin typeface="Arial"/>
                <a:cs typeface="Arial"/>
              </a:rPr>
              <a:t>docker-compose.yml</a:t>
            </a:r>
            <a:r>
              <a:rPr lang="hr-HR" dirty="0">
                <a:latin typeface="Arial"/>
                <a:cs typeface="Arial"/>
              </a:rPr>
              <a:t> konfiguracije</a:t>
            </a:r>
            <a:endParaRPr lang="hr-HR" dirty="0"/>
          </a:p>
          <a:p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upravljanje</a:t>
            </a:r>
            <a:r>
              <a:rPr lang="hr-HR" dirty="0">
                <a:latin typeface="Arial"/>
                <a:cs typeface="Arial"/>
              </a:rPr>
              <a:t> projektom</a:t>
            </a:r>
          </a:p>
        </p:txBody>
      </p:sp>
    </p:spTree>
    <p:extLst>
      <p:ext uri="{BB962C8B-B14F-4D97-AF65-F5344CB8AC3E}">
        <p14:creationId xmlns:p14="http://schemas.microsoft.com/office/powerpoint/2010/main" val="4215497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Uvod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>
                <a:latin typeface="Arial"/>
                <a:cs typeface="Arial"/>
              </a:rPr>
              <a:t>Uvod u temu uz predstavljanje ciljeva i ishoda učenja.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729932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6F93A-FEE0-134F-BE31-9037093D0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0827" y="2952427"/>
            <a:ext cx="6703287" cy="953146"/>
          </a:xfrm>
        </p:spPr>
        <p:txBody>
          <a:bodyPr>
            <a:normAutofit/>
          </a:bodyPr>
          <a:lstStyle/>
          <a:p>
            <a:pPr algn="ctr"/>
            <a:r>
              <a:rPr lang="hr-HR">
                <a:latin typeface="Arial"/>
                <a:cs typeface="Arial"/>
              </a:rPr>
              <a:t>Demonstracija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806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Pregled logova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>
                <a:latin typeface="Arial"/>
                <a:cs typeface="Arial"/>
              </a:rPr>
              <a:t>Demonstracija pregleda log zapisa Docker kontejnera.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762339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26EAD-6E58-A041-919E-EEA9577E4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latin typeface="Arial"/>
                <a:cs typeface="Arial"/>
              </a:rPr>
              <a:t>Što kada se dogodi greška u izvršavanju kontejnera?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E7237-EB84-834A-A0F8-D86158AAE4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ctr"/>
          <a:lstStyle/>
          <a:p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pregled</a:t>
            </a:r>
            <a:r>
              <a:rPr lang="hr-HR" dirty="0">
                <a:latin typeface="Arial"/>
                <a:cs typeface="Arial"/>
              </a:rPr>
              <a:t> log zapisa</a:t>
            </a:r>
            <a:endParaRPr lang="hr-HR" dirty="0"/>
          </a:p>
          <a:p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istraživanje</a:t>
            </a:r>
            <a:r>
              <a:rPr lang="hr-HR" dirty="0">
                <a:latin typeface="Arial"/>
                <a:cs typeface="Arial"/>
              </a:rPr>
              <a:t> greške i načina oporavka</a:t>
            </a:r>
            <a:endParaRPr lang="hr-HR" dirty="0"/>
          </a:p>
          <a:p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otklanjanje</a:t>
            </a:r>
            <a:r>
              <a:rPr lang="hr-HR" dirty="0">
                <a:latin typeface="Arial"/>
                <a:cs typeface="Arial"/>
              </a:rPr>
              <a:t> greške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6152788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6F93A-FEE0-134F-BE31-9037093D0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0827" y="2952427"/>
            <a:ext cx="6703287" cy="953146"/>
          </a:xfrm>
        </p:spPr>
        <p:txBody>
          <a:bodyPr>
            <a:normAutofit/>
          </a:bodyPr>
          <a:lstStyle/>
          <a:p>
            <a:pPr algn="ctr"/>
            <a:r>
              <a:rPr lang="hr-HR">
                <a:latin typeface="Arial"/>
                <a:cs typeface="Arial"/>
              </a:rPr>
              <a:t>Demonstracija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2254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Zaključak i Q&amp;A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>
                <a:latin typeface="Arial"/>
                <a:cs typeface="Arial"/>
              </a:rPr>
              <a:t>Zaključak teme i vrijeme za pitanja publike.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973678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FE4913B-C4CC-6A42-B2CB-96C1757666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>
            <a:normAutofit lnSpcReduction="10000"/>
          </a:bodyPr>
          <a:lstStyle/>
          <a:p>
            <a:r>
              <a:rPr lang="hr-HR">
                <a:latin typeface="Arial"/>
                <a:cs typeface="Arial"/>
              </a:rPr>
              <a:t>Hvala Vam na pažnji!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98435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26EAD-6E58-A041-919E-EEA9577E4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Što je </a:t>
            </a:r>
            <a:r>
              <a:rPr lang="hr-HR" err="1">
                <a:latin typeface="Arial"/>
                <a:cs typeface="Arial"/>
              </a:rPr>
              <a:t>Docker</a:t>
            </a:r>
            <a:r>
              <a:rPr lang="hr-HR">
                <a:latin typeface="Arial"/>
                <a:cs typeface="Arial"/>
              </a:rPr>
              <a:t>?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E7237-EB84-834A-A0F8-D86158AAE4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ctr"/>
          <a:lstStyle/>
          <a:p>
            <a:r>
              <a:rPr lang="en-GB" err="1">
                <a:latin typeface="Arial"/>
                <a:cs typeface="Arial"/>
              </a:rPr>
              <a:t>kontejnerska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platforma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otvorenog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koda</a:t>
            </a:r>
            <a:r>
              <a:rPr lang="en-GB">
                <a:latin typeface="Arial"/>
                <a:cs typeface="Arial"/>
              </a:rPr>
              <a:t> za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razvoj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,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isporuku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 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i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izvršavanje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aplikacija</a:t>
            </a:r>
            <a:endParaRPr lang="en-GB">
              <a:latin typeface="Arial"/>
              <a:cs typeface="Arial"/>
            </a:endParaRPr>
          </a:p>
          <a:p>
            <a:r>
              <a:rPr lang="en-GB" err="1">
                <a:latin typeface="Arial"/>
                <a:cs typeface="Arial"/>
              </a:rPr>
              <a:t>omogućuje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razdvajanje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aplikacije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od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infrastrukture</a:t>
            </a:r>
            <a:r>
              <a:rPr lang="en-GB">
                <a:latin typeface="Arial"/>
                <a:cs typeface="Arial"/>
              </a:rPr>
              <a:t> za </a:t>
            </a:r>
            <a:r>
              <a:rPr lang="en-GB" err="1">
                <a:latin typeface="Arial"/>
                <a:cs typeface="Arial"/>
              </a:rPr>
              <a:t>bržu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isporuku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aplikacija</a:t>
            </a:r>
            <a:endParaRPr lang="en-GB">
              <a:latin typeface="Arial"/>
              <a:cs typeface="Arial"/>
            </a:endParaRPr>
          </a:p>
          <a:p>
            <a:r>
              <a:rPr lang="en-GB" err="1">
                <a:latin typeface="Arial"/>
                <a:cs typeface="Arial"/>
              </a:rPr>
              <a:t>korištenjem</a:t>
            </a:r>
            <a:r>
              <a:rPr lang="en-GB">
                <a:latin typeface="Arial"/>
                <a:cs typeface="Arial"/>
              </a:rPr>
              <a:t> Docker </a:t>
            </a:r>
            <a:r>
              <a:rPr lang="en-GB" err="1">
                <a:latin typeface="Arial"/>
                <a:cs typeface="Arial"/>
              </a:rPr>
              <a:t>metodologija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skraćuje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se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vrijeme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između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razvoja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i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izvršavanja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aplikacija</a:t>
            </a:r>
            <a:r>
              <a:rPr lang="en-GB">
                <a:latin typeface="Arial"/>
                <a:cs typeface="Arial"/>
              </a:rPr>
              <a:t> u </a:t>
            </a:r>
            <a:r>
              <a:rPr lang="en-GB" err="1">
                <a:latin typeface="Arial"/>
                <a:cs typeface="Arial"/>
              </a:rPr>
              <a:t>produkciji</a:t>
            </a:r>
            <a:endParaRPr lang="en-GB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7884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26EAD-6E58-A041-919E-EEA9577E4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err="1">
                <a:latin typeface="Arial"/>
                <a:cs typeface="Arial"/>
              </a:rPr>
              <a:t>Docker</a:t>
            </a:r>
            <a:r>
              <a:rPr lang="hr-HR">
                <a:latin typeface="Arial"/>
                <a:cs typeface="Arial"/>
              </a:rPr>
              <a:t> platforma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E7237-EB84-834A-A0F8-D86158AAE4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ctr"/>
          <a:lstStyle/>
          <a:p>
            <a:r>
              <a:rPr lang="en-GB" err="1">
                <a:latin typeface="Arial"/>
                <a:cs typeface="Arial"/>
              </a:rPr>
              <a:t>omogućuje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pakiranje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i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izvršavanje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aplikacija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kontejnerima</a:t>
            </a:r>
            <a:endParaRPr lang="en-GB">
              <a:latin typeface="Arial"/>
              <a:cs typeface="Arial"/>
            </a:endParaRPr>
          </a:p>
          <a:p>
            <a:r>
              <a:rPr lang="en-GB" err="1">
                <a:latin typeface="Arial"/>
                <a:cs typeface="Arial"/>
              </a:rPr>
              <a:t>kontejneri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su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izolirani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od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hosta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na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kojem</a:t>
            </a:r>
            <a:r>
              <a:rPr lang="en-GB">
                <a:latin typeface="Arial"/>
                <a:cs typeface="Arial"/>
              </a:rPr>
              <a:t> se </a:t>
            </a:r>
            <a:r>
              <a:rPr lang="en-GB" err="1">
                <a:latin typeface="Arial"/>
                <a:cs typeface="Arial"/>
              </a:rPr>
              <a:t>izvršavaju</a:t>
            </a:r>
            <a:endParaRPr lang="en-GB">
              <a:latin typeface="Arial"/>
              <a:cs typeface="Arial"/>
            </a:endParaRPr>
          </a:p>
          <a:p>
            <a:r>
              <a:rPr lang="en-GB" err="1">
                <a:latin typeface="Arial"/>
                <a:cs typeface="Arial"/>
              </a:rPr>
              <a:t>sve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potrebno</a:t>
            </a:r>
            <a:r>
              <a:rPr lang="en-GB">
                <a:latin typeface="Arial"/>
                <a:cs typeface="Arial"/>
              </a:rPr>
              <a:t> za </a:t>
            </a:r>
            <a:r>
              <a:rPr lang="en-GB" err="1">
                <a:latin typeface="Arial"/>
                <a:cs typeface="Arial"/>
              </a:rPr>
              <a:t>izvršavanje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aplikacije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nalazi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se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unutar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kontejnera</a:t>
            </a:r>
            <a:endParaRPr lang="en-GB">
              <a:solidFill>
                <a:srgbClr val="00B6F1"/>
              </a:solidFill>
              <a:latin typeface="Arial"/>
              <a:cs typeface="Arial"/>
            </a:endParaRPr>
          </a:p>
          <a:p>
            <a:r>
              <a:rPr lang="en-GB">
                <a:latin typeface="Arial"/>
                <a:cs typeface="Arial"/>
              </a:rPr>
              <a:t>za </a:t>
            </a:r>
            <a:r>
              <a:rPr lang="en-GB" err="1">
                <a:latin typeface="Arial"/>
                <a:cs typeface="Arial"/>
              </a:rPr>
              <a:t>razliku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od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virtualne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mašine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kontejner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nema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svoj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kernel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te</a:t>
            </a:r>
            <a:r>
              <a:rPr lang="en-GB">
                <a:latin typeface="Arial"/>
                <a:cs typeface="Arial"/>
              </a:rPr>
              <a:t> ga </a:t>
            </a:r>
            <a:r>
              <a:rPr lang="en-GB" err="1">
                <a:latin typeface="Arial"/>
                <a:cs typeface="Arial"/>
              </a:rPr>
              <a:t>dijeli</a:t>
            </a:r>
            <a:r>
              <a:rPr lang="en-GB">
                <a:latin typeface="Arial"/>
                <a:cs typeface="Arial"/>
              </a:rPr>
              <a:t> s </a:t>
            </a:r>
            <a:r>
              <a:rPr lang="en-GB" err="1">
                <a:latin typeface="Arial"/>
                <a:cs typeface="Arial"/>
              </a:rPr>
              <a:t>hostom</a:t>
            </a:r>
            <a:endParaRPr lang="en-GB">
              <a:latin typeface="Arial"/>
              <a:cs typeface="Arial"/>
            </a:endParaRPr>
          </a:p>
          <a:p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brza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i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jeftina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alternativa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virtualnim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mašinama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baziranim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na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hipervizoru</a:t>
            </a:r>
            <a:endParaRPr lang="en-GB">
              <a:latin typeface="Arial"/>
              <a:cs typeface="Arial"/>
            </a:endParaRPr>
          </a:p>
          <a:p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minimalni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zahtjevi</a:t>
            </a:r>
            <a:r>
              <a:rPr lang="en-GB">
                <a:solidFill>
                  <a:srgbClr val="00B6F1"/>
                </a:solidFill>
                <a:latin typeface="Arial"/>
                <a:cs typeface="Arial"/>
              </a:rPr>
              <a:t> za </a:t>
            </a:r>
            <a:r>
              <a:rPr lang="en-GB" err="1">
                <a:solidFill>
                  <a:srgbClr val="00B6F1"/>
                </a:solidFill>
                <a:latin typeface="Arial"/>
                <a:cs typeface="Arial"/>
              </a:rPr>
              <a:t>resursima</a:t>
            </a:r>
            <a:r>
              <a:rPr lang="en-GB">
                <a:latin typeface="Arial"/>
                <a:cs typeface="Arial"/>
              </a:rPr>
              <a:t> u </a:t>
            </a:r>
            <a:r>
              <a:rPr lang="en-GB" err="1">
                <a:latin typeface="Arial"/>
                <a:cs typeface="Arial"/>
              </a:rPr>
              <a:t>odnosu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na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virtualne</a:t>
            </a:r>
            <a:r>
              <a:rPr lang="en-GB">
                <a:latin typeface="Arial"/>
                <a:cs typeface="Arial"/>
              </a:rPr>
              <a:t> </a:t>
            </a:r>
            <a:r>
              <a:rPr lang="en-GB" err="1">
                <a:latin typeface="Arial"/>
                <a:cs typeface="Arial"/>
              </a:rPr>
              <a:t>mašine</a:t>
            </a:r>
            <a:endParaRPr lang="en-GB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430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Povijest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>
                <a:latin typeface="Arial"/>
                <a:cs typeface="Arial"/>
              </a:rPr>
              <a:t>Kratka povijest kontejnera te Docker alata koji se u praksi smatra standardom za rad s kontejnerima.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72552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C2C9C29-01F1-F546-9A3D-093F679231D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5865" y="1637698"/>
            <a:ext cx="5353334" cy="4594660"/>
          </a:xfrm>
        </p:spPr>
        <p:txBody>
          <a:bodyPr lIns="0" tIns="45710" rIns="0" bIns="45710" anchor="t">
            <a:noAutofit/>
          </a:bodyPr>
          <a:lstStyle/>
          <a:p>
            <a:r>
              <a:rPr lang="hr-HR" dirty="0">
                <a:latin typeface="Arial"/>
                <a:cs typeface="Arial"/>
              </a:rPr>
              <a:t>1979: </a:t>
            </a:r>
            <a:r>
              <a:rPr lang="hr-HR" dirty="0" err="1">
                <a:latin typeface="Arial"/>
                <a:cs typeface="Arial"/>
              </a:rPr>
              <a:t>Unix</a:t>
            </a:r>
            <a:r>
              <a:rPr lang="hr-HR" dirty="0">
                <a:latin typeface="Arial"/>
                <a:cs typeface="Arial"/>
              </a:rPr>
              <a:t> V7 </a:t>
            </a:r>
            <a:r>
              <a:rPr lang="hr-HR" dirty="0" err="1">
                <a:latin typeface="Arial"/>
                <a:cs typeface="Arial"/>
              </a:rPr>
              <a:t>chroot</a:t>
            </a:r>
            <a:endParaRPr lang="hr-HR" dirty="0"/>
          </a:p>
          <a:p>
            <a:r>
              <a:rPr lang="hr-HR" dirty="0">
                <a:latin typeface="Arial"/>
                <a:cs typeface="Arial"/>
              </a:rPr>
              <a:t>1982: BSD </a:t>
            </a:r>
            <a:r>
              <a:rPr lang="hr-HR" dirty="0" err="1">
                <a:latin typeface="Arial"/>
                <a:cs typeface="Arial"/>
              </a:rPr>
              <a:t>chroot</a:t>
            </a:r>
            <a:endParaRPr lang="hr-HR" dirty="0">
              <a:latin typeface="Arial"/>
              <a:cs typeface="Arial"/>
            </a:endParaRPr>
          </a:p>
          <a:p>
            <a:r>
              <a:rPr lang="hr-HR" dirty="0">
                <a:latin typeface="Arial"/>
                <a:cs typeface="Arial"/>
              </a:rPr>
              <a:t>2000: </a:t>
            </a:r>
            <a:r>
              <a:rPr lang="hr-HR" dirty="0" err="1">
                <a:latin typeface="Arial"/>
                <a:cs typeface="Arial"/>
              </a:rPr>
              <a:t>FreeBSD</a:t>
            </a:r>
            <a:r>
              <a:rPr lang="hr-HR" dirty="0">
                <a:latin typeface="Arial"/>
                <a:cs typeface="Arial"/>
              </a:rPr>
              <a:t> </a:t>
            </a:r>
            <a:r>
              <a:rPr lang="hr-HR" dirty="0" err="1">
                <a:latin typeface="Arial"/>
                <a:cs typeface="Arial"/>
              </a:rPr>
              <a:t>jails</a:t>
            </a:r>
            <a:endParaRPr lang="hr-HR" dirty="0">
              <a:latin typeface="Arial"/>
              <a:cs typeface="Arial"/>
            </a:endParaRPr>
          </a:p>
          <a:p>
            <a:r>
              <a:rPr lang="hr-HR" dirty="0">
                <a:latin typeface="Arial"/>
                <a:cs typeface="Arial"/>
              </a:rPr>
              <a:t>2001: Linux </a:t>
            </a:r>
            <a:r>
              <a:rPr lang="hr-HR" dirty="0" err="1">
                <a:latin typeface="Arial"/>
                <a:cs typeface="Arial"/>
              </a:rPr>
              <a:t>VServer</a:t>
            </a:r>
            <a:endParaRPr lang="hr-HR" dirty="0">
              <a:latin typeface="Arial"/>
              <a:cs typeface="Arial"/>
            </a:endParaRPr>
          </a:p>
          <a:p>
            <a:r>
              <a:rPr lang="hr-HR" dirty="0">
                <a:latin typeface="Arial"/>
                <a:cs typeface="Arial"/>
              </a:rPr>
              <a:t>2004: Solaris </a:t>
            </a:r>
            <a:r>
              <a:rPr lang="hr-HR" dirty="0" err="1">
                <a:latin typeface="Arial"/>
                <a:cs typeface="Arial"/>
              </a:rPr>
              <a:t>Containers</a:t>
            </a:r>
            <a:endParaRPr lang="hr-HR" dirty="0">
              <a:latin typeface="Arial"/>
              <a:cs typeface="Arial"/>
            </a:endParaRPr>
          </a:p>
          <a:p>
            <a:r>
              <a:rPr lang="hr-HR" dirty="0">
                <a:latin typeface="Arial"/>
                <a:cs typeface="Arial"/>
              </a:rPr>
              <a:t>2005: Open VZ</a:t>
            </a:r>
          </a:p>
          <a:p>
            <a:r>
              <a:rPr lang="hr-HR" dirty="0">
                <a:latin typeface="Arial"/>
                <a:cs typeface="Arial"/>
              </a:rPr>
              <a:t>2006: </a:t>
            </a:r>
            <a:r>
              <a:rPr lang="hr-HR" dirty="0" err="1">
                <a:latin typeface="Arial"/>
                <a:cs typeface="Arial"/>
              </a:rPr>
              <a:t>Process</a:t>
            </a:r>
            <a:r>
              <a:rPr lang="hr-HR" dirty="0">
                <a:latin typeface="Arial"/>
                <a:cs typeface="Arial"/>
              </a:rPr>
              <a:t> </a:t>
            </a:r>
            <a:r>
              <a:rPr lang="hr-HR" dirty="0" err="1">
                <a:latin typeface="Arial"/>
                <a:cs typeface="Arial"/>
              </a:rPr>
              <a:t>Containers</a:t>
            </a:r>
            <a:endParaRPr lang="hr-HR" dirty="0">
              <a:latin typeface="Arial"/>
              <a:cs typeface="Arial"/>
            </a:endParaRPr>
          </a:p>
          <a:p>
            <a:r>
              <a:rPr lang="hr-HR" dirty="0">
                <a:latin typeface="Arial"/>
                <a:cs typeface="Arial"/>
              </a:rPr>
              <a:t>2008: LXC</a:t>
            </a:r>
          </a:p>
          <a:p>
            <a:r>
              <a:rPr lang="hr-HR" dirty="0">
                <a:latin typeface="Arial"/>
                <a:cs typeface="Arial"/>
              </a:rPr>
              <a:t>2011: </a:t>
            </a:r>
            <a:r>
              <a:rPr lang="hr-HR" dirty="0" err="1">
                <a:latin typeface="Arial"/>
                <a:cs typeface="Arial"/>
              </a:rPr>
              <a:t>Warden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72600F-1624-8F42-96CD-CFF1B91DFD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34100" y="1649796"/>
            <a:ext cx="5353334" cy="4582562"/>
          </a:xfrm>
        </p:spPr>
        <p:txBody>
          <a:bodyPr lIns="0" tIns="45710" rIns="0" bIns="45710" anchor="t">
            <a:noAutofit/>
          </a:bodyPr>
          <a:lstStyle/>
          <a:p>
            <a:r>
              <a:rPr lang="hr-HR" dirty="0">
                <a:latin typeface="Arial"/>
                <a:cs typeface="Arial"/>
              </a:rPr>
              <a:t>2013: LMCTFY</a:t>
            </a:r>
            <a:endParaRPr lang="hr-HR" dirty="0"/>
          </a:p>
          <a:p>
            <a:r>
              <a:rPr lang="hr-HR" dirty="0">
                <a:latin typeface="Arial"/>
                <a:cs typeface="Arial"/>
              </a:rPr>
              <a:t>2013: </a:t>
            </a:r>
            <a:r>
              <a:rPr lang="hr-HR" dirty="0" err="1">
                <a:latin typeface="Arial"/>
                <a:cs typeface="Arial"/>
              </a:rPr>
              <a:t>Docker</a:t>
            </a:r>
            <a:endParaRPr lang="hr-HR" dirty="0"/>
          </a:p>
          <a:p>
            <a:r>
              <a:rPr lang="hr-HR" dirty="0">
                <a:latin typeface="Arial"/>
                <a:cs typeface="Arial"/>
              </a:rPr>
              <a:t>2016: sigurnost kontejnera i </a:t>
            </a:r>
            <a:r>
              <a:rPr lang="hr-HR" dirty="0" err="1">
                <a:latin typeface="Arial"/>
                <a:cs typeface="Arial"/>
              </a:rPr>
              <a:t>DevSecOps</a:t>
            </a:r>
            <a:endParaRPr lang="hr-HR" dirty="0">
              <a:latin typeface="Arial"/>
              <a:cs typeface="Arial"/>
            </a:endParaRPr>
          </a:p>
          <a:p>
            <a:r>
              <a:rPr lang="hr-HR" dirty="0">
                <a:latin typeface="Arial"/>
                <a:cs typeface="Arial"/>
              </a:rPr>
              <a:t>2016: </a:t>
            </a:r>
            <a:r>
              <a:rPr lang="hr-HR" dirty="0" err="1">
                <a:latin typeface="Arial"/>
                <a:cs typeface="Arial"/>
              </a:rPr>
              <a:t>Kubernetes</a:t>
            </a:r>
            <a:r>
              <a:rPr lang="hr-HR" dirty="0">
                <a:latin typeface="Arial"/>
                <a:cs typeface="Arial"/>
              </a:rPr>
              <a:t> ulazi u CNCF</a:t>
            </a:r>
          </a:p>
          <a:p>
            <a:r>
              <a:rPr lang="hr-HR" dirty="0">
                <a:latin typeface="Arial"/>
                <a:cs typeface="Arial"/>
              </a:rPr>
              <a:t>2017: kontejneri postaju zrela tehnologija</a:t>
            </a:r>
          </a:p>
          <a:p>
            <a:r>
              <a:rPr lang="hr-HR" dirty="0">
                <a:latin typeface="Arial"/>
                <a:cs typeface="Arial"/>
              </a:rPr>
              <a:t>2017: </a:t>
            </a:r>
            <a:r>
              <a:rPr lang="hr-HR" dirty="0" err="1">
                <a:latin typeface="Arial"/>
                <a:cs typeface="Arial"/>
              </a:rPr>
              <a:t>containerd</a:t>
            </a:r>
            <a:r>
              <a:rPr lang="hr-HR" dirty="0">
                <a:latin typeface="Arial"/>
                <a:cs typeface="Arial"/>
              </a:rPr>
              <a:t> i </a:t>
            </a:r>
            <a:r>
              <a:rPr lang="hr-HR" dirty="0" err="1">
                <a:latin typeface="Arial"/>
                <a:cs typeface="Arial"/>
              </a:rPr>
              <a:t>rkt</a:t>
            </a:r>
            <a:r>
              <a:rPr lang="hr-HR" dirty="0">
                <a:latin typeface="Arial"/>
                <a:cs typeface="Arial"/>
              </a:rPr>
              <a:t> ulaze u CNCF</a:t>
            </a:r>
          </a:p>
          <a:p>
            <a:r>
              <a:rPr lang="hr-HR" dirty="0">
                <a:latin typeface="Arial"/>
                <a:cs typeface="Arial"/>
              </a:rPr>
              <a:t>2018: kontejneri postaju zlatni standard</a:t>
            </a:r>
          </a:p>
          <a:p>
            <a:r>
              <a:rPr lang="hr-HR" dirty="0">
                <a:latin typeface="Arial"/>
                <a:cs typeface="Arial"/>
              </a:rPr>
              <a:t>2019: CRI-O</a:t>
            </a:r>
            <a:endParaRPr lang="hr-HR" dirty="0"/>
          </a:p>
          <a:p>
            <a:r>
              <a:rPr lang="hr-HR" dirty="0">
                <a:latin typeface="Arial"/>
                <a:cs typeface="Arial"/>
              </a:rPr>
              <a:t>2020+: neprestani rast </a:t>
            </a:r>
            <a:r>
              <a:rPr lang="hr-HR" dirty="0" err="1">
                <a:latin typeface="Arial"/>
                <a:cs typeface="Arial"/>
              </a:rPr>
              <a:t>Kubernetesa</a:t>
            </a:r>
            <a:r>
              <a:rPr lang="hr-HR" dirty="0">
                <a:latin typeface="Arial"/>
                <a:cs typeface="Arial"/>
              </a:rPr>
              <a:t> </a:t>
            </a:r>
            <a:endParaRPr lang="hr-HR" dirty="0"/>
          </a:p>
          <a:p>
            <a:endParaRPr lang="hr-H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A3CA25F-F82B-3942-B391-4D89C6C46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Kratka povijest kontejner tehnologije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934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Način rada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>
                <a:latin typeface="Arial"/>
                <a:cs typeface="Arial"/>
              </a:rPr>
              <a:t>Kratki opis načina rada Docker kontejnera.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98984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12543A-E39A-F14B-A79F-4AD7CA4309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sr-Latn-RS" dirty="0" err="1">
                <a:latin typeface="Arial"/>
                <a:cs typeface="Arial"/>
              </a:rPr>
              <a:t>Docker</a:t>
            </a:r>
            <a:r>
              <a:rPr lang="sr-Latn-RS" dirty="0">
                <a:latin typeface="Arial"/>
                <a:cs typeface="Arial"/>
              </a:rPr>
              <a:t> arhitektura (</a:t>
            </a:r>
            <a:r>
              <a:rPr lang="sr-Latn-RS" dirty="0">
                <a:latin typeface="Arial"/>
                <a:cs typeface="Arial"/>
                <a:hlinkClick r:id="rId2"/>
              </a:rPr>
              <a:t>https://docs.docker.com/get-started/images/docker-architecture.webp</a:t>
            </a:r>
            <a:r>
              <a:rPr lang="sr-Latn-RS" dirty="0">
                <a:latin typeface="Arial"/>
                <a:cs typeface="Arial"/>
              </a:rPr>
              <a:t>).</a:t>
            </a:r>
            <a:endParaRPr lang="sr-Latn-RS" dirty="0"/>
          </a:p>
        </p:txBody>
      </p:sp>
      <p:pic>
        <p:nvPicPr>
          <p:cNvPr id="10" name="Picture Placeholder 9" descr="A diagram of a docker host&#10;&#10;Description automatically generated">
            <a:extLst>
              <a:ext uri="{FF2B5EF4-FFF2-40B4-BE49-F238E27FC236}">
                <a16:creationId xmlns:a16="http://schemas.microsoft.com/office/drawing/2014/main" id="{E759E25B-D3CF-6F64-417A-84385416596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3958" r="3958"/>
          <a:stretch/>
        </p:blipFill>
        <p:spPr>
          <a:xfrm>
            <a:off x="0" y="-2"/>
            <a:ext cx="12192000" cy="5617029"/>
          </a:xfrm>
        </p:spPr>
      </p:pic>
    </p:spTree>
    <p:extLst>
      <p:ext uri="{BB962C8B-B14F-4D97-AF65-F5344CB8AC3E}">
        <p14:creationId xmlns:p14="http://schemas.microsoft.com/office/powerpoint/2010/main" val="108732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Kontejneri i mikroservisi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>
                <a:latin typeface="Arial"/>
                <a:cs typeface="Arial"/>
              </a:rPr>
              <a:t>Kratki opis mikroservisne arhitekture i kako se Docker kontejneri uklapaju u priču.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5133956"/>
      </p:ext>
    </p:extLst>
  </p:cSld>
  <p:clrMapOvr>
    <a:masterClrMapping/>
  </p:clrMapOvr>
</p:sld>
</file>

<file path=ppt/theme/theme1.xml><?xml version="1.0" encoding="utf-8"?>
<a:theme xmlns:a="http://schemas.openxmlformats.org/drawingml/2006/main" name="Croz tema">
  <a:themeElements>
    <a:clrScheme name="croz">
      <a:dk1>
        <a:srgbClr val="060208"/>
      </a:dk1>
      <a:lt1>
        <a:srgbClr val="FEFFFE"/>
      </a:lt1>
      <a:dk2>
        <a:srgbClr val="006460"/>
      </a:dk2>
      <a:lt2>
        <a:srgbClr val="E4C952"/>
      </a:lt2>
      <a:accent1>
        <a:srgbClr val="E3A48A"/>
      </a:accent1>
      <a:accent2>
        <a:srgbClr val="7D8996"/>
      </a:accent2>
      <a:accent3>
        <a:srgbClr val="2F4676"/>
      </a:accent3>
      <a:accent4>
        <a:srgbClr val="775F7F"/>
      </a:accent4>
      <a:accent5>
        <a:srgbClr val="6A9B89"/>
      </a:accent5>
      <a:accent6>
        <a:srgbClr val="2B7B98"/>
      </a:accent6>
      <a:hlink>
        <a:srgbClr val="DF835C"/>
      </a:hlink>
      <a:folHlink>
        <a:srgbClr val="BF658B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25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Croz tema</vt:lpstr>
      <vt:lpstr>Aplikacije u Docker kontejnerima</vt:lpstr>
      <vt:lpstr>Uvod</vt:lpstr>
      <vt:lpstr>Što je Docker?</vt:lpstr>
      <vt:lpstr>Docker platforma</vt:lpstr>
      <vt:lpstr>Povijest</vt:lpstr>
      <vt:lpstr>Kratka povijest kontejner tehnologije</vt:lpstr>
      <vt:lpstr>Način rada</vt:lpstr>
      <vt:lpstr>PowerPoint Presentation</vt:lpstr>
      <vt:lpstr>Kontejneri i mikroservisi</vt:lpstr>
      <vt:lpstr>Mikroservisna arhitektura</vt:lpstr>
      <vt:lpstr>PowerPoint Presentation</vt:lpstr>
      <vt:lpstr>Instalacija alata</vt:lpstr>
      <vt:lpstr>Priprema okoline</vt:lpstr>
      <vt:lpstr>Demonstracija</vt:lpstr>
      <vt:lpstr>Osnove korištenja alata</vt:lpstr>
      <vt:lpstr>Snalaženje u sučelju</vt:lpstr>
      <vt:lpstr>Demonstracija</vt:lpstr>
      <vt:lpstr>WordPress u kontejnerima</vt:lpstr>
      <vt:lpstr>Docker Compose</vt:lpstr>
      <vt:lpstr>Demonstracija</vt:lpstr>
      <vt:lpstr>Pregled logova</vt:lpstr>
      <vt:lpstr>Što kada se dogodi greška u izvršavanju kontejnera?</vt:lpstr>
      <vt:lpstr>Demonstracija</vt:lpstr>
      <vt:lpstr>Zaključak i Q&amp;A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Petar Brčić</dc:creator>
  <cp:revision>194</cp:revision>
  <dcterms:created xsi:type="dcterms:W3CDTF">2021-03-03T11:57:36Z</dcterms:created>
  <dcterms:modified xsi:type="dcterms:W3CDTF">2024-08-28T13:15:34Z</dcterms:modified>
</cp:coreProperties>
</file>