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2" r:id="rId7"/>
    <p:sldId id="270" r:id="rId8"/>
    <p:sldId id="278" r:id="rId9"/>
    <p:sldId id="286" r:id="rId10"/>
    <p:sldId id="293" r:id="rId11"/>
    <p:sldId id="295" r:id="rId12"/>
    <p:sldId id="299" r:id="rId13"/>
    <p:sldId id="296" r:id="rId14"/>
    <p:sldId id="297" r:id="rId15"/>
    <p:sldId id="277" r:id="rId16"/>
  </p:sldIdLst>
  <p:sldSz cx="12192000" cy="6858000"/>
  <p:notesSz cx="6858000" cy="9144000"/>
  <p:embeddedFontLst>
    <p:embeddedFont>
      <p:font typeface="Maven Pro"/>
      <p:regular r:id="rId20"/>
    </p:embeddedFont>
    <p:embeddedFont>
      <p:font typeface="Sriracha" panose="00000500000000000000"/>
      <p:regular r:id="rId21"/>
    </p:embeddedFont>
    <p:embeddedFont>
      <p:font typeface="Poppins" panose="00000500000000000000"/>
      <p:regular r:id="rId22"/>
      <p:bold r:id="rId23"/>
      <p:italic r:id="rId24"/>
      <p:boldItalic r:id="rId25"/>
    </p:embeddedFont>
    <p:embeddedFont>
      <p:font typeface="Homemade Apple" panose="02000000000000000000"/>
      <p:regular r:id="rId26"/>
      <p:boldItalic r:id="rId27"/>
    </p:embeddedFont>
    <p:embeddedFont>
      <p:font typeface="Broadway" panose="04040905080B02020502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747775"/>
          </p15:clr>
        </p15:guide>
        <p15:guide id="2" pos="3840" userDrawn="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6899427-3BAA-4FF1-A726-3375CC9935F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9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font" Target="fonts/font9.fntdata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eb2014fdb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eb2014fdb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eb2014fdb4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eb2014fdb4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eb205fd2b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eb205fd2b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eb205fd2b6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1eb205fd2b6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eb205fd2b6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1eb205fd2b6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eb2014fdb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eb2014fdb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1eb205fd2b6_0_6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1eb205fd2b6_0_6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instagram.com/slidesmania/" TargetMode="External"/><Relationship Id="rId8" Type="http://schemas.openxmlformats.org/officeDocument/2006/relationships/image" Target="../media/image3.png"/><Relationship Id="rId7" Type="http://schemas.openxmlformats.org/officeDocument/2006/relationships/hyperlink" Target="https://www.pinterest.com/slidesmania/" TargetMode="External"/><Relationship Id="rId6" Type="http://schemas.openxmlformats.org/officeDocument/2006/relationships/image" Target="../media/image2.png"/><Relationship Id="rId5" Type="http://schemas.openxmlformats.org/officeDocument/2006/relationships/hyperlink" Target="https://twitter.com/SlidesManiaSM/" TargetMode="External"/><Relationship Id="rId4" Type="http://schemas.openxmlformats.org/officeDocument/2006/relationships/image" Target="../media/image1.png"/><Relationship Id="rId3" Type="http://schemas.openxmlformats.org/officeDocument/2006/relationships/hyperlink" Target="https://www.facebook.com/SlidesManiaSM/" TargetMode="External"/><Relationship Id="rId2" Type="http://schemas.openxmlformats.org/officeDocument/2006/relationships/hyperlink" Target="https://slidesmania.com/questions-powerpoint-google-slides/can-i-use-these-templates/" TargetMode="Externa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973658" y="1574525"/>
            <a:ext cx="76416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01" name="Google Shape;101;p2"/>
          <p:cNvSpPr txBox="1">
            <a:spLocks noGrp="1"/>
          </p:cNvSpPr>
          <p:nvPr>
            <p:ph type="subTitle" idx="1"/>
          </p:nvPr>
        </p:nvSpPr>
        <p:spPr>
          <a:xfrm>
            <a:off x="1973650" y="4629650"/>
            <a:ext cx="76416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02" name="Google Shape;102;p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>
            <a:spLocks noGrp="1"/>
          </p:cNvSpPr>
          <p:nvPr>
            <p:ph type="title"/>
          </p:nvPr>
        </p:nvSpPr>
        <p:spPr>
          <a:xfrm>
            <a:off x="1493388" y="1186338"/>
            <a:ext cx="8818200" cy="622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73" name="Google Shape;173;p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>
            <a:spLocks noGrp="1"/>
          </p:cNvSpPr>
          <p:nvPr>
            <p:ph type="title"/>
          </p:nvPr>
        </p:nvSpPr>
        <p:spPr>
          <a:xfrm>
            <a:off x="5449335" y="2097650"/>
            <a:ext cx="4872900" cy="763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76" name="Google Shape;176;p12"/>
          <p:cNvSpPr txBox="1">
            <a:spLocks noGrp="1"/>
          </p:cNvSpPr>
          <p:nvPr>
            <p:ph type="body" idx="1"/>
          </p:nvPr>
        </p:nvSpPr>
        <p:spPr>
          <a:xfrm>
            <a:off x="5449325" y="3033825"/>
            <a:ext cx="4872900" cy="172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7" name="Google Shape;177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78" name="Google Shape;178;p12"/>
          <p:cNvSpPr>
            <a:spLocks noGrp="1"/>
          </p:cNvSpPr>
          <p:nvPr>
            <p:ph type="pic" idx="2"/>
          </p:nvPr>
        </p:nvSpPr>
        <p:spPr>
          <a:xfrm>
            <a:off x="1951275" y="1967550"/>
            <a:ext cx="2194200" cy="21942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and image left">
  <p:cSld name="ONE_COLUMN_TEXT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"/>
          <p:cNvSpPr txBox="1">
            <a:spLocks noGrp="1"/>
          </p:cNvSpPr>
          <p:nvPr>
            <p:ph type="title"/>
          </p:nvPr>
        </p:nvSpPr>
        <p:spPr>
          <a:xfrm>
            <a:off x="6588465" y="1181600"/>
            <a:ext cx="3932400" cy="3497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81" name="Google Shape;181;p13"/>
          <p:cNvSpPr txBox="1">
            <a:spLocks noGrp="1"/>
          </p:cNvSpPr>
          <p:nvPr>
            <p:ph type="body" idx="1"/>
          </p:nvPr>
        </p:nvSpPr>
        <p:spPr>
          <a:xfrm>
            <a:off x="1565275" y="4827099"/>
            <a:ext cx="8955900" cy="84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82" name="Google Shape;182;p1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83" name="Google Shape;183;p13"/>
          <p:cNvSpPr>
            <a:spLocks noGrp="1"/>
          </p:cNvSpPr>
          <p:nvPr>
            <p:ph type="pic" idx="2"/>
          </p:nvPr>
        </p:nvSpPr>
        <p:spPr>
          <a:xfrm>
            <a:off x="1565275" y="1181600"/>
            <a:ext cx="4836000" cy="3497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and image right">
  <p:cSld name="ONE_COLUMN_TEXT_1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"/>
          <p:cNvSpPr txBox="1">
            <a:spLocks noGrp="1"/>
          </p:cNvSpPr>
          <p:nvPr>
            <p:ph type="title"/>
          </p:nvPr>
        </p:nvSpPr>
        <p:spPr>
          <a:xfrm>
            <a:off x="1891100" y="1483500"/>
            <a:ext cx="4356300" cy="261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86" name="Google Shape;186;p14"/>
          <p:cNvSpPr txBox="1">
            <a:spLocks noGrp="1"/>
          </p:cNvSpPr>
          <p:nvPr>
            <p:ph type="body" idx="1"/>
          </p:nvPr>
        </p:nvSpPr>
        <p:spPr>
          <a:xfrm>
            <a:off x="1891100" y="4095950"/>
            <a:ext cx="4356300" cy="1320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87" name="Google Shape;187;p1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88" name="Google Shape;188;p14"/>
          <p:cNvSpPr>
            <a:spLocks noGrp="1"/>
          </p:cNvSpPr>
          <p:nvPr>
            <p:ph type="pic" idx="2"/>
          </p:nvPr>
        </p:nvSpPr>
        <p:spPr>
          <a:xfrm>
            <a:off x="6673600" y="1180575"/>
            <a:ext cx="3539400" cy="4406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MAIN_POIN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"/>
          <p:cNvSpPr/>
          <p:nvPr/>
        </p:nvSpPr>
        <p:spPr>
          <a:xfrm rot="5400000">
            <a:off x="4025657" y="-1424090"/>
            <a:ext cx="4094828" cy="9357408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91" name="Google Shape;191;p15"/>
          <p:cNvSpPr txBox="1">
            <a:spLocks noGrp="1"/>
          </p:cNvSpPr>
          <p:nvPr>
            <p:ph type="title"/>
          </p:nvPr>
        </p:nvSpPr>
        <p:spPr>
          <a:xfrm>
            <a:off x="2370800" y="1606850"/>
            <a:ext cx="6542400" cy="3295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92" name="Google Shape;192;p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93" name="Google Shape;193;p15"/>
          <p:cNvSpPr txBox="1">
            <a:spLocks noGrp="1"/>
          </p:cNvSpPr>
          <p:nvPr>
            <p:ph type="subTitle" idx="1"/>
          </p:nvPr>
        </p:nvSpPr>
        <p:spPr>
          <a:xfrm>
            <a:off x="1744900" y="5076499"/>
            <a:ext cx="8557200" cy="66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_1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"/>
          <p:cNvSpPr/>
          <p:nvPr/>
        </p:nvSpPr>
        <p:spPr>
          <a:xfrm>
            <a:off x="1850013" y="960079"/>
            <a:ext cx="8051827" cy="4657311"/>
          </a:xfrm>
          <a:custGeom>
            <a:avLst/>
            <a:gdLst/>
            <a:ahLst/>
            <a:cxnLst/>
            <a:rect l="l" t="t" r="r" b="b"/>
            <a:pathLst>
              <a:path w="2558166" h="967753" extrusionOk="0">
                <a:moveTo>
                  <a:pt x="1660108" y="480"/>
                </a:moveTo>
                <a:cubicBezTo>
                  <a:pt x="1567649" y="-1099"/>
                  <a:pt x="1475149" y="1241"/>
                  <a:pt x="1382933" y="7183"/>
                </a:cubicBezTo>
                <a:cubicBezTo>
                  <a:pt x="1246997" y="15948"/>
                  <a:pt x="1111425" y="32011"/>
                  <a:pt x="977513" y="56898"/>
                </a:cubicBezTo>
                <a:cubicBezTo>
                  <a:pt x="864530" y="77888"/>
                  <a:pt x="752802" y="105452"/>
                  <a:pt x="642773" y="138493"/>
                </a:cubicBezTo>
                <a:cubicBezTo>
                  <a:pt x="563795" y="162214"/>
                  <a:pt x="485666" y="188438"/>
                  <a:pt x="409602" y="220467"/>
                </a:cubicBezTo>
                <a:cubicBezTo>
                  <a:pt x="326737" y="255378"/>
                  <a:pt x="245571" y="296499"/>
                  <a:pt x="172665" y="349505"/>
                </a:cubicBezTo>
                <a:cubicBezTo>
                  <a:pt x="124857" y="384274"/>
                  <a:pt x="79963" y="424934"/>
                  <a:pt x="46809" y="474236"/>
                </a:cubicBezTo>
                <a:cubicBezTo>
                  <a:pt x="18229" y="516737"/>
                  <a:pt x="-554" y="566359"/>
                  <a:pt x="12" y="618070"/>
                </a:cubicBezTo>
                <a:cubicBezTo>
                  <a:pt x="215" y="638857"/>
                  <a:pt x="3696" y="659231"/>
                  <a:pt x="11509" y="678541"/>
                </a:cubicBezTo>
                <a:cubicBezTo>
                  <a:pt x="20981" y="701911"/>
                  <a:pt x="35838" y="722690"/>
                  <a:pt x="53245" y="740781"/>
                </a:cubicBezTo>
                <a:cubicBezTo>
                  <a:pt x="75591" y="763968"/>
                  <a:pt x="102066" y="782885"/>
                  <a:pt x="129795" y="799098"/>
                </a:cubicBezTo>
                <a:cubicBezTo>
                  <a:pt x="176430" y="826374"/>
                  <a:pt x="227112" y="846619"/>
                  <a:pt x="278321" y="863487"/>
                </a:cubicBezTo>
                <a:cubicBezTo>
                  <a:pt x="359000" y="890075"/>
                  <a:pt x="442351" y="908523"/>
                  <a:pt x="525985" y="922946"/>
                </a:cubicBezTo>
                <a:cubicBezTo>
                  <a:pt x="631317" y="941102"/>
                  <a:pt x="737581" y="952417"/>
                  <a:pt x="844168" y="959630"/>
                </a:cubicBezTo>
                <a:cubicBezTo>
                  <a:pt x="1061795" y="974366"/>
                  <a:pt x="1280799" y="969273"/>
                  <a:pt x="1497293" y="942555"/>
                </a:cubicBezTo>
                <a:cubicBezTo>
                  <a:pt x="1556962" y="935188"/>
                  <a:pt x="1616469" y="926302"/>
                  <a:pt x="1675653" y="915733"/>
                </a:cubicBezTo>
                <a:cubicBezTo>
                  <a:pt x="1704718" y="910551"/>
                  <a:pt x="1733743" y="905155"/>
                  <a:pt x="1762566" y="898908"/>
                </a:cubicBezTo>
                <a:cubicBezTo>
                  <a:pt x="1852637" y="879405"/>
                  <a:pt x="1941453" y="855561"/>
                  <a:pt x="2029256" y="827560"/>
                </a:cubicBezTo>
                <a:cubicBezTo>
                  <a:pt x="2106819" y="802814"/>
                  <a:pt x="2183490" y="774247"/>
                  <a:pt x="2257450" y="740149"/>
                </a:cubicBezTo>
                <a:cubicBezTo>
                  <a:pt x="2315540" y="713375"/>
                  <a:pt x="2372497" y="683196"/>
                  <a:pt x="2424556" y="645901"/>
                </a:cubicBezTo>
                <a:cubicBezTo>
                  <a:pt x="2459856" y="620632"/>
                  <a:pt x="2493617" y="591640"/>
                  <a:pt x="2519566" y="556591"/>
                </a:cubicBezTo>
                <a:cubicBezTo>
                  <a:pt x="2535879" y="534553"/>
                  <a:pt x="2549036" y="509782"/>
                  <a:pt x="2554865" y="482838"/>
                </a:cubicBezTo>
                <a:cubicBezTo>
                  <a:pt x="2557658" y="470038"/>
                  <a:pt x="2558711" y="456825"/>
                  <a:pt x="2557901" y="443749"/>
                </a:cubicBezTo>
                <a:cubicBezTo>
                  <a:pt x="2553165" y="368325"/>
                  <a:pt x="2488233" y="317322"/>
                  <a:pt x="2426459" y="284735"/>
                </a:cubicBezTo>
                <a:cubicBezTo>
                  <a:pt x="2417270" y="279877"/>
                  <a:pt x="2407959" y="275275"/>
                  <a:pt x="2398527" y="270943"/>
                </a:cubicBezTo>
                <a:cubicBezTo>
                  <a:pt x="2386544" y="265458"/>
                  <a:pt x="2374359" y="260430"/>
                  <a:pt x="2362094" y="255637"/>
                </a:cubicBezTo>
                <a:cubicBezTo>
                  <a:pt x="2344605" y="248812"/>
                  <a:pt x="2326956" y="242626"/>
                  <a:pt x="2309063" y="236915"/>
                </a:cubicBezTo>
                <a:cubicBezTo>
                  <a:pt x="2285017" y="229223"/>
                  <a:pt x="2260566" y="222349"/>
                  <a:pt x="2236075" y="216168"/>
                </a:cubicBezTo>
                <a:cubicBezTo>
                  <a:pt x="2158432" y="196583"/>
                  <a:pt x="2079292" y="183184"/>
                  <a:pt x="1999907" y="173031"/>
                </a:cubicBezTo>
                <a:cubicBezTo>
                  <a:pt x="1911051" y="161664"/>
                  <a:pt x="1821709" y="154491"/>
                  <a:pt x="1732205" y="150386"/>
                </a:cubicBezTo>
                <a:cubicBezTo>
                  <a:pt x="1517128" y="140525"/>
                  <a:pt x="1300027" y="146738"/>
                  <a:pt x="1086286" y="173663"/>
                </a:cubicBezTo>
                <a:cubicBezTo>
                  <a:pt x="1078757" y="174557"/>
                  <a:pt x="1073373" y="181431"/>
                  <a:pt x="1074263" y="188969"/>
                </a:cubicBezTo>
                <a:cubicBezTo>
                  <a:pt x="1075154" y="196506"/>
                  <a:pt x="1082036" y="201882"/>
                  <a:pt x="1089565" y="200987"/>
                </a:cubicBezTo>
                <a:cubicBezTo>
                  <a:pt x="1295494" y="178030"/>
                  <a:pt x="1503891" y="174484"/>
                  <a:pt x="1710710" y="185932"/>
                </a:cubicBezTo>
                <a:cubicBezTo>
                  <a:pt x="1793494" y="190515"/>
                  <a:pt x="1876075" y="197692"/>
                  <a:pt x="1958293" y="208323"/>
                </a:cubicBezTo>
                <a:cubicBezTo>
                  <a:pt x="2037758" y="218605"/>
                  <a:pt x="2117020" y="232150"/>
                  <a:pt x="2194825" y="251463"/>
                </a:cubicBezTo>
                <a:cubicBezTo>
                  <a:pt x="2219316" y="257532"/>
                  <a:pt x="2243645" y="264126"/>
                  <a:pt x="2267691" y="271579"/>
                </a:cubicBezTo>
                <a:cubicBezTo>
                  <a:pt x="2287567" y="277720"/>
                  <a:pt x="2307201" y="284444"/>
                  <a:pt x="2326672" y="291819"/>
                </a:cubicBezTo>
                <a:cubicBezTo>
                  <a:pt x="2342339" y="297762"/>
                  <a:pt x="2357883" y="304211"/>
                  <a:pt x="2373064" y="311299"/>
                </a:cubicBezTo>
                <a:cubicBezTo>
                  <a:pt x="2383508" y="316157"/>
                  <a:pt x="2393750" y="321322"/>
                  <a:pt x="2403829" y="326860"/>
                </a:cubicBezTo>
                <a:cubicBezTo>
                  <a:pt x="2411562" y="331114"/>
                  <a:pt x="2419131" y="335640"/>
                  <a:pt x="2426580" y="340397"/>
                </a:cubicBezTo>
                <a:cubicBezTo>
                  <a:pt x="2464309" y="364463"/>
                  <a:pt x="2506288" y="400750"/>
                  <a:pt x="2506935" y="449316"/>
                </a:cubicBezTo>
                <a:cubicBezTo>
                  <a:pt x="2507016" y="455797"/>
                  <a:pt x="2506328" y="462326"/>
                  <a:pt x="2505033" y="468670"/>
                </a:cubicBezTo>
                <a:cubicBezTo>
                  <a:pt x="2500216" y="491922"/>
                  <a:pt x="2487100" y="512721"/>
                  <a:pt x="2472121" y="530784"/>
                </a:cubicBezTo>
                <a:cubicBezTo>
                  <a:pt x="2447225" y="560846"/>
                  <a:pt x="2415650" y="585155"/>
                  <a:pt x="2383184" y="606561"/>
                </a:cubicBezTo>
                <a:cubicBezTo>
                  <a:pt x="2331894" y="640416"/>
                  <a:pt x="2276232" y="667668"/>
                  <a:pt x="2219640" y="691442"/>
                </a:cubicBezTo>
                <a:cubicBezTo>
                  <a:pt x="2147381" y="721795"/>
                  <a:pt x="2072855" y="746723"/>
                  <a:pt x="1997479" y="768105"/>
                </a:cubicBezTo>
                <a:cubicBezTo>
                  <a:pt x="1913683" y="791880"/>
                  <a:pt x="1828591" y="810838"/>
                  <a:pt x="1743095" y="827435"/>
                </a:cubicBezTo>
                <a:cubicBezTo>
                  <a:pt x="1706783" y="834487"/>
                  <a:pt x="1670552" y="841372"/>
                  <a:pt x="1634038" y="847424"/>
                </a:cubicBezTo>
                <a:cubicBezTo>
                  <a:pt x="1543360" y="862455"/>
                  <a:pt x="1451953" y="874053"/>
                  <a:pt x="1360304" y="881323"/>
                </a:cubicBezTo>
                <a:cubicBezTo>
                  <a:pt x="1193318" y="894573"/>
                  <a:pt x="1025402" y="893375"/>
                  <a:pt x="858458" y="880441"/>
                </a:cubicBezTo>
                <a:cubicBezTo>
                  <a:pt x="762315" y="872992"/>
                  <a:pt x="666455" y="861160"/>
                  <a:pt x="571527" y="844133"/>
                </a:cubicBezTo>
                <a:cubicBezTo>
                  <a:pt x="490281" y="829560"/>
                  <a:pt x="409318" y="811348"/>
                  <a:pt x="330785" y="785690"/>
                </a:cubicBezTo>
                <a:cubicBezTo>
                  <a:pt x="289615" y="772230"/>
                  <a:pt x="249093" y="756653"/>
                  <a:pt x="210393" y="737113"/>
                </a:cubicBezTo>
                <a:cubicBezTo>
                  <a:pt x="178535" y="721038"/>
                  <a:pt x="146231" y="701923"/>
                  <a:pt x="121699" y="675630"/>
                </a:cubicBezTo>
                <a:cubicBezTo>
                  <a:pt x="110445" y="663579"/>
                  <a:pt x="100244" y="649147"/>
                  <a:pt x="97167" y="632619"/>
                </a:cubicBezTo>
                <a:cubicBezTo>
                  <a:pt x="93807" y="614645"/>
                  <a:pt x="97167" y="593850"/>
                  <a:pt x="102835" y="576702"/>
                </a:cubicBezTo>
                <a:cubicBezTo>
                  <a:pt x="107935" y="561335"/>
                  <a:pt x="115505" y="546839"/>
                  <a:pt x="124330" y="533314"/>
                </a:cubicBezTo>
                <a:cubicBezTo>
                  <a:pt x="137527" y="513130"/>
                  <a:pt x="153639" y="494934"/>
                  <a:pt x="171046" y="478284"/>
                </a:cubicBezTo>
                <a:cubicBezTo>
                  <a:pt x="214361" y="436787"/>
                  <a:pt x="265650" y="403746"/>
                  <a:pt x="318033" y="374931"/>
                </a:cubicBezTo>
                <a:cubicBezTo>
                  <a:pt x="389280" y="335737"/>
                  <a:pt x="464494" y="303915"/>
                  <a:pt x="541045" y="276639"/>
                </a:cubicBezTo>
                <a:cubicBezTo>
                  <a:pt x="625529" y="246525"/>
                  <a:pt x="712037" y="221880"/>
                  <a:pt x="799638" y="202631"/>
                </a:cubicBezTo>
                <a:cubicBezTo>
                  <a:pt x="840525" y="193644"/>
                  <a:pt x="881653" y="185851"/>
                  <a:pt x="922863" y="178342"/>
                </a:cubicBezTo>
                <a:cubicBezTo>
                  <a:pt x="992815" y="165595"/>
                  <a:pt x="1063131" y="155130"/>
                  <a:pt x="1133730" y="146589"/>
                </a:cubicBezTo>
                <a:cubicBezTo>
                  <a:pt x="1276346" y="129336"/>
                  <a:pt x="1419811" y="120405"/>
                  <a:pt x="1563439" y="120025"/>
                </a:cubicBezTo>
                <a:cubicBezTo>
                  <a:pt x="1683587" y="119709"/>
                  <a:pt x="1803897" y="125802"/>
                  <a:pt x="1923236" y="139634"/>
                </a:cubicBezTo>
                <a:cubicBezTo>
                  <a:pt x="1970073" y="145059"/>
                  <a:pt x="2016667" y="151904"/>
                  <a:pt x="2063140" y="159620"/>
                </a:cubicBezTo>
                <a:cubicBezTo>
                  <a:pt x="2097022" y="165093"/>
                  <a:pt x="2128922" y="142144"/>
                  <a:pt x="2134387" y="108261"/>
                </a:cubicBezTo>
                <a:cubicBezTo>
                  <a:pt x="2139851" y="74374"/>
                  <a:pt x="2116777" y="42382"/>
                  <a:pt x="2082894" y="36913"/>
                </a:cubicBezTo>
                <a:cubicBezTo>
                  <a:pt x="2034316" y="29290"/>
                  <a:pt x="1985658" y="22534"/>
                  <a:pt x="1936757" y="17304"/>
                </a:cubicBezTo>
                <a:cubicBezTo>
                  <a:pt x="1844864" y="7475"/>
                  <a:pt x="1752567" y="2059"/>
                  <a:pt x="1660108" y="4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96" name="Google Shape;196;p16"/>
          <p:cNvSpPr txBox="1">
            <a:spLocks noGrp="1"/>
          </p:cNvSpPr>
          <p:nvPr>
            <p:ph type="title"/>
          </p:nvPr>
        </p:nvSpPr>
        <p:spPr>
          <a:xfrm>
            <a:off x="1554300" y="1007200"/>
            <a:ext cx="8778600" cy="454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97" name="Google Shape;197;p1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image with Caption">
  <p:cSld name="CAPTION_ONLY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7"/>
          <p:cNvSpPr>
            <a:spLocks noGrp="1"/>
          </p:cNvSpPr>
          <p:nvPr>
            <p:ph type="pic" idx="2"/>
          </p:nvPr>
        </p:nvSpPr>
        <p:spPr>
          <a:xfrm>
            <a:off x="1875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00" name="Google Shape;200;p17"/>
          <p:cNvSpPr txBox="1">
            <a:spLocks noGrp="1"/>
          </p:cNvSpPr>
          <p:nvPr>
            <p:ph type="body" idx="1"/>
          </p:nvPr>
        </p:nvSpPr>
        <p:spPr>
          <a:xfrm>
            <a:off x="1401675" y="5686642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50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</a:lstStyle>
          <a:p/>
        </p:txBody>
      </p:sp>
      <p:sp>
        <p:nvSpPr>
          <p:cNvPr id="201" name="Google Shape;201;p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8"/>
          <p:cNvSpPr/>
          <p:nvPr/>
        </p:nvSpPr>
        <p:spPr>
          <a:xfrm rot="-284826" flipH="1">
            <a:off x="1446017" y="1656574"/>
            <a:ext cx="9196175" cy="3075866"/>
          </a:xfrm>
          <a:custGeom>
            <a:avLst/>
            <a:gdLst/>
            <a:ahLst/>
            <a:cxnLst/>
            <a:rect l="l" t="t" r="r" b="b"/>
            <a:pathLst>
              <a:path w="2558166" h="967753" extrusionOk="0">
                <a:moveTo>
                  <a:pt x="1660108" y="480"/>
                </a:moveTo>
                <a:cubicBezTo>
                  <a:pt x="1567649" y="-1099"/>
                  <a:pt x="1475149" y="1241"/>
                  <a:pt x="1382933" y="7183"/>
                </a:cubicBezTo>
                <a:cubicBezTo>
                  <a:pt x="1246997" y="15948"/>
                  <a:pt x="1111425" y="32011"/>
                  <a:pt x="977513" y="56898"/>
                </a:cubicBezTo>
                <a:cubicBezTo>
                  <a:pt x="864530" y="77888"/>
                  <a:pt x="752802" y="105452"/>
                  <a:pt x="642773" y="138493"/>
                </a:cubicBezTo>
                <a:cubicBezTo>
                  <a:pt x="563795" y="162214"/>
                  <a:pt x="485666" y="188438"/>
                  <a:pt x="409602" y="220467"/>
                </a:cubicBezTo>
                <a:cubicBezTo>
                  <a:pt x="326737" y="255378"/>
                  <a:pt x="245571" y="296499"/>
                  <a:pt x="172665" y="349505"/>
                </a:cubicBezTo>
                <a:cubicBezTo>
                  <a:pt x="124857" y="384274"/>
                  <a:pt x="79963" y="424934"/>
                  <a:pt x="46809" y="474236"/>
                </a:cubicBezTo>
                <a:cubicBezTo>
                  <a:pt x="18229" y="516737"/>
                  <a:pt x="-554" y="566359"/>
                  <a:pt x="12" y="618070"/>
                </a:cubicBezTo>
                <a:cubicBezTo>
                  <a:pt x="215" y="638857"/>
                  <a:pt x="3696" y="659231"/>
                  <a:pt x="11509" y="678541"/>
                </a:cubicBezTo>
                <a:cubicBezTo>
                  <a:pt x="20981" y="701911"/>
                  <a:pt x="35838" y="722690"/>
                  <a:pt x="53245" y="740781"/>
                </a:cubicBezTo>
                <a:cubicBezTo>
                  <a:pt x="75591" y="763968"/>
                  <a:pt x="102066" y="782885"/>
                  <a:pt x="129795" y="799098"/>
                </a:cubicBezTo>
                <a:cubicBezTo>
                  <a:pt x="176430" y="826374"/>
                  <a:pt x="227112" y="846619"/>
                  <a:pt x="278321" y="863487"/>
                </a:cubicBezTo>
                <a:cubicBezTo>
                  <a:pt x="359000" y="890075"/>
                  <a:pt x="442351" y="908523"/>
                  <a:pt x="525985" y="922946"/>
                </a:cubicBezTo>
                <a:cubicBezTo>
                  <a:pt x="631317" y="941102"/>
                  <a:pt x="737581" y="952417"/>
                  <a:pt x="844168" y="959630"/>
                </a:cubicBezTo>
                <a:cubicBezTo>
                  <a:pt x="1061795" y="974366"/>
                  <a:pt x="1280799" y="969273"/>
                  <a:pt x="1497293" y="942555"/>
                </a:cubicBezTo>
                <a:cubicBezTo>
                  <a:pt x="1556962" y="935188"/>
                  <a:pt x="1616469" y="926302"/>
                  <a:pt x="1675653" y="915733"/>
                </a:cubicBezTo>
                <a:cubicBezTo>
                  <a:pt x="1704718" y="910551"/>
                  <a:pt x="1733743" y="905155"/>
                  <a:pt x="1762566" y="898908"/>
                </a:cubicBezTo>
                <a:cubicBezTo>
                  <a:pt x="1852637" y="879405"/>
                  <a:pt x="1941453" y="855561"/>
                  <a:pt x="2029256" y="827560"/>
                </a:cubicBezTo>
                <a:cubicBezTo>
                  <a:pt x="2106819" y="802814"/>
                  <a:pt x="2183490" y="774247"/>
                  <a:pt x="2257450" y="740149"/>
                </a:cubicBezTo>
                <a:cubicBezTo>
                  <a:pt x="2315540" y="713375"/>
                  <a:pt x="2372497" y="683196"/>
                  <a:pt x="2424556" y="645901"/>
                </a:cubicBezTo>
                <a:cubicBezTo>
                  <a:pt x="2459856" y="620632"/>
                  <a:pt x="2493617" y="591640"/>
                  <a:pt x="2519566" y="556591"/>
                </a:cubicBezTo>
                <a:cubicBezTo>
                  <a:pt x="2535879" y="534553"/>
                  <a:pt x="2549036" y="509782"/>
                  <a:pt x="2554865" y="482838"/>
                </a:cubicBezTo>
                <a:cubicBezTo>
                  <a:pt x="2557658" y="470038"/>
                  <a:pt x="2558711" y="456825"/>
                  <a:pt x="2557901" y="443749"/>
                </a:cubicBezTo>
                <a:cubicBezTo>
                  <a:pt x="2553165" y="368325"/>
                  <a:pt x="2488233" y="317322"/>
                  <a:pt x="2426459" y="284735"/>
                </a:cubicBezTo>
                <a:cubicBezTo>
                  <a:pt x="2417270" y="279877"/>
                  <a:pt x="2407959" y="275275"/>
                  <a:pt x="2398527" y="270943"/>
                </a:cubicBezTo>
                <a:cubicBezTo>
                  <a:pt x="2386544" y="265458"/>
                  <a:pt x="2374359" y="260430"/>
                  <a:pt x="2362094" y="255637"/>
                </a:cubicBezTo>
                <a:cubicBezTo>
                  <a:pt x="2344605" y="248812"/>
                  <a:pt x="2326956" y="242626"/>
                  <a:pt x="2309063" y="236915"/>
                </a:cubicBezTo>
                <a:cubicBezTo>
                  <a:pt x="2285017" y="229223"/>
                  <a:pt x="2260566" y="222349"/>
                  <a:pt x="2236075" y="216168"/>
                </a:cubicBezTo>
                <a:cubicBezTo>
                  <a:pt x="2158432" y="196583"/>
                  <a:pt x="2079292" y="183184"/>
                  <a:pt x="1999907" y="173031"/>
                </a:cubicBezTo>
                <a:cubicBezTo>
                  <a:pt x="1911051" y="161664"/>
                  <a:pt x="1821709" y="154491"/>
                  <a:pt x="1732205" y="150386"/>
                </a:cubicBezTo>
                <a:cubicBezTo>
                  <a:pt x="1517128" y="140525"/>
                  <a:pt x="1300027" y="146738"/>
                  <a:pt x="1086286" y="173663"/>
                </a:cubicBezTo>
                <a:cubicBezTo>
                  <a:pt x="1078757" y="174557"/>
                  <a:pt x="1073373" y="181431"/>
                  <a:pt x="1074263" y="188969"/>
                </a:cubicBezTo>
                <a:cubicBezTo>
                  <a:pt x="1075154" y="196506"/>
                  <a:pt x="1082036" y="201882"/>
                  <a:pt x="1089565" y="200987"/>
                </a:cubicBezTo>
                <a:cubicBezTo>
                  <a:pt x="1295494" y="178030"/>
                  <a:pt x="1503891" y="174484"/>
                  <a:pt x="1710710" y="185932"/>
                </a:cubicBezTo>
                <a:cubicBezTo>
                  <a:pt x="1793494" y="190515"/>
                  <a:pt x="1876075" y="197692"/>
                  <a:pt x="1958293" y="208323"/>
                </a:cubicBezTo>
                <a:cubicBezTo>
                  <a:pt x="2037758" y="218605"/>
                  <a:pt x="2117020" y="232150"/>
                  <a:pt x="2194825" y="251463"/>
                </a:cubicBezTo>
                <a:cubicBezTo>
                  <a:pt x="2219316" y="257532"/>
                  <a:pt x="2243645" y="264126"/>
                  <a:pt x="2267691" y="271579"/>
                </a:cubicBezTo>
                <a:cubicBezTo>
                  <a:pt x="2287567" y="277720"/>
                  <a:pt x="2307201" y="284444"/>
                  <a:pt x="2326672" y="291819"/>
                </a:cubicBezTo>
                <a:cubicBezTo>
                  <a:pt x="2342339" y="297762"/>
                  <a:pt x="2357883" y="304211"/>
                  <a:pt x="2373064" y="311299"/>
                </a:cubicBezTo>
                <a:cubicBezTo>
                  <a:pt x="2383508" y="316157"/>
                  <a:pt x="2393750" y="321322"/>
                  <a:pt x="2403829" y="326860"/>
                </a:cubicBezTo>
                <a:cubicBezTo>
                  <a:pt x="2411562" y="331114"/>
                  <a:pt x="2419131" y="335640"/>
                  <a:pt x="2426580" y="340397"/>
                </a:cubicBezTo>
                <a:cubicBezTo>
                  <a:pt x="2464309" y="364463"/>
                  <a:pt x="2506288" y="400750"/>
                  <a:pt x="2506935" y="449316"/>
                </a:cubicBezTo>
                <a:cubicBezTo>
                  <a:pt x="2507016" y="455797"/>
                  <a:pt x="2506328" y="462326"/>
                  <a:pt x="2505033" y="468670"/>
                </a:cubicBezTo>
                <a:cubicBezTo>
                  <a:pt x="2500216" y="491922"/>
                  <a:pt x="2487100" y="512721"/>
                  <a:pt x="2472121" y="530784"/>
                </a:cubicBezTo>
                <a:cubicBezTo>
                  <a:pt x="2447225" y="560846"/>
                  <a:pt x="2415650" y="585155"/>
                  <a:pt x="2383184" y="606561"/>
                </a:cubicBezTo>
                <a:cubicBezTo>
                  <a:pt x="2331894" y="640416"/>
                  <a:pt x="2276232" y="667668"/>
                  <a:pt x="2219640" y="691442"/>
                </a:cubicBezTo>
                <a:cubicBezTo>
                  <a:pt x="2147381" y="721795"/>
                  <a:pt x="2072855" y="746723"/>
                  <a:pt x="1997479" y="768105"/>
                </a:cubicBezTo>
                <a:cubicBezTo>
                  <a:pt x="1913683" y="791880"/>
                  <a:pt x="1828591" y="810838"/>
                  <a:pt x="1743095" y="827435"/>
                </a:cubicBezTo>
                <a:cubicBezTo>
                  <a:pt x="1706783" y="834487"/>
                  <a:pt x="1670552" y="841372"/>
                  <a:pt x="1634038" y="847424"/>
                </a:cubicBezTo>
                <a:cubicBezTo>
                  <a:pt x="1543360" y="862455"/>
                  <a:pt x="1451953" y="874053"/>
                  <a:pt x="1360304" y="881323"/>
                </a:cubicBezTo>
                <a:cubicBezTo>
                  <a:pt x="1193318" y="894573"/>
                  <a:pt x="1025402" y="893375"/>
                  <a:pt x="858458" y="880441"/>
                </a:cubicBezTo>
                <a:cubicBezTo>
                  <a:pt x="762315" y="872992"/>
                  <a:pt x="666455" y="861160"/>
                  <a:pt x="571527" y="844133"/>
                </a:cubicBezTo>
                <a:cubicBezTo>
                  <a:pt x="490281" y="829560"/>
                  <a:pt x="409318" y="811348"/>
                  <a:pt x="330785" y="785690"/>
                </a:cubicBezTo>
                <a:cubicBezTo>
                  <a:pt x="289615" y="772230"/>
                  <a:pt x="249093" y="756653"/>
                  <a:pt x="210393" y="737113"/>
                </a:cubicBezTo>
                <a:cubicBezTo>
                  <a:pt x="178535" y="721038"/>
                  <a:pt x="146231" y="701923"/>
                  <a:pt x="121699" y="675630"/>
                </a:cubicBezTo>
                <a:cubicBezTo>
                  <a:pt x="110445" y="663579"/>
                  <a:pt x="100244" y="649147"/>
                  <a:pt x="97167" y="632619"/>
                </a:cubicBezTo>
                <a:cubicBezTo>
                  <a:pt x="93807" y="614645"/>
                  <a:pt x="97167" y="593850"/>
                  <a:pt x="102835" y="576702"/>
                </a:cubicBezTo>
                <a:cubicBezTo>
                  <a:pt x="107935" y="561335"/>
                  <a:pt x="115505" y="546839"/>
                  <a:pt x="124330" y="533314"/>
                </a:cubicBezTo>
                <a:cubicBezTo>
                  <a:pt x="137527" y="513130"/>
                  <a:pt x="153639" y="494934"/>
                  <a:pt x="171046" y="478284"/>
                </a:cubicBezTo>
                <a:cubicBezTo>
                  <a:pt x="214361" y="436787"/>
                  <a:pt x="265650" y="403746"/>
                  <a:pt x="318033" y="374931"/>
                </a:cubicBezTo>
                <a:cubicBezTo>
                  <a:pt x="389280" y="335737"/>
                  <a:pt x="464494" y="303915"/>
                  <a:pt x="541045" y="276639"/>
                </a:cubicBezTo>
                <a:cubicBezTo>
                  <a:pt x="625529" y="246525"/>
                  <a:pt x="712037" y="221880"/>
                  <a:pt x="799638" y="202631"/>
                </a:cubicBezTo>
                <a:cubicBezTo>
                  <a:pt x="840525" y="193644"/>
                  <a:pt x="881653" y="185851"/>
                  <a:pt x="922863" y="178342"/>
                </a:cubicBezTo>
                <a:cubicBezTo>
                  <a:pt x="992815" y="165595"/>
                  <a:pt x="1063131" y="155130"/>
                  <a:pt x="1133730" y="146589"/>
                </a:cubicBezTo>
                <a:cubicBezTo>
                  <a:pt x="1276346" y="129336"/>
                  <a:pt x="1419811" y="120405"/>
                  <a:pt x="1563439" y="120025"/>
                </a:cubicBezTo>
                <a:cubicBezTo>
                  <a:pt x="1683587" y="119709"/>
                  <a:pt x="1803897" y="125802"/>
                  <a:pt x="1923236" y="139634"/>
                </a:cubicBezTo>
                <a:cubicBezTo>
                  <a:pt x="1970073" y="145059"/>
                  <a:pt x="2016667" y="151904"/>
                  <a:pt x="2063140" y="159620"/>
                </a:cubicBezTo>
                <a:cubicBezTo>
                  <a:pt x="2097022" y="165093"/>
                  <a:pt x="2128922" y="142144"/>
                  <a:pt x="2134387" y="108261"/>
                </a:cubicBezTo>
                <a:cubicBezTo>
                  <a:pt x="2139851" y="74374"/>
                  <a:pt x="2116777" y="42382"/>
                  <a:pt x="2082894" y="36913"/>
                </a:cubicBezTo>
                <a:cubicBezTo>
                  <a:pt x="2034316" y="29290"/>
                  <a:pt x="1985658" y="22534"/>
                  <a:pt x="1936757" y="17304"/>
                </a:cubicBezTo>
                <a:cubicBezTo>
                  <a:pt x="1844864" y="7475"/>
                  <a:pt x="1752567" y="2059"/>
                  <a:pt x="1660108" y="4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4" name="Google Shape;204;p18"/>
          <p:cNvSpPr txBox="1">
            <a:spLocks noGrp="1"/>
          </p:cNvSpPr>
          <p:nvPr>
            <p:ph type="title" hasCustomPrompt="1"/>
          </p:nvPr>
        </p:nvSpPr>
        <p:spPr>
          <a:xfrm>
            <a:off x="1536750" y="1993750"/>
            <a:ext cx="9014700" cy="2553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205" name="Google Shape;205;p18"/>
          <p:cNvSpPr txBox="1">
            <a:spLocks noGrp="1"/>
          </p:cNvSpPr>
          <p:nvPr>
            <p:ph type="body" idx="1"/>
          </p:nvPr>
        </p:nvSpPr>
        <p:spPr>
          <a:xfrm>
            <a:off x="1536750" y="5077350"/>
            <a:ext cx="9014700" cy="468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6" name="Google Shape;206;p1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 SlidesMania - Do not remove">
  <p:cSld name="BLANK_1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pSp>
        <p:nvGrpSpPr>
          <p:cNvPr id="211" name="Google Shape;211;p2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12" name="Google Shape;212;p2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13" name="Google Shape;213;p20"/>
            <p:cNvSpPr txBox="1"/>
            <p:nvPr/>
          </p:nvSpPr>
          <p:spPr>
            <a:xfrm>
              <a:off x="463500" y="2858044"/>
              <a:ext cx="8956500" cy="383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Free </a:t>
              </a:r>
              <a:r>
                <a:rPr lang="en-GB" sz="3600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themes and templates for </a:t>
              </a:r>
              <a:r>
                <a:rPr lang="en-GB" sz="3600" b="1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Google Slides</a:t>
              </a:r>
              <a:r>
                <a:rPr lang="en-GB" sz="3600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 or </a:t>
              </a:r>
              <a:r>
                <a:rPr lang="en-GB" sz="3600" b="1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PowerPoint</a:t>
              </a:r>
              <a:endParaRPr sz="3600" b="1">
                <a:solidFill>
                  <a:srgbClr val="3F3F3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600" b="1">
                <a:solidFill>
                  <a:srgbClr val="3F3F3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000" b="1">
                  <a:solidFill>
                    <a:srgbClr val="FFCB25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NOT to be sold as is or modified!</a:t>
              </a:r>
              <a:endParaRPr sz="3000" b="1">
                <a:solidFill>
                  <a:srgbClr val="FFCB25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700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Read </a:t>
              </a:r>
              <a:r>
                <a:rPr lang="en-GB" sz="2700" u="sng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  <a:hlinkClick r:id="rId2"/>
                </a:rPr>
                <a:t>FAQ</a:t>
              </a:r>
              <a:r>
                <a:rPr lang="en-GB" sz="4400" b="1">
                  <a:solidFill>
                    <a:srgbClr val="FFCB25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 </a:t>
              </a:r>
              <a:r>
                <a:rPr lang="en-GB" sz="2700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on slidesmania.com</a:t>
              </a:r>
              <a:endParaRPr sz="2700">
                <a:solidFill>
                  <a:srgbClr val="3F3F3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>
                  <a:solidFill>
                    <a:srgbClr val="3F3F3F"/>
                  </a:solidFill>
                  <a:latin typeface="Poppins" panose="00000500000000000000"/>
                  <a:ea typeface="Poppins" panose="00000500000000000000"/>
                  <a:cs typeface="Poppins" panose="00000500000000000000"/>
                  <a:sym typeface="Poppins" panose="00000500000000000000"/>
                </a:rPr>
                <a:t>Do not remove the slidesmania.com text on the sides.</a:t>
              </a:r>
              <a:endParaRPr sz="2000">
                <a:solidFill>
                  <a:srgbClr val="3F3F3F"/>
                </a:solidFill>
                <a:latin typeface="Poppins" panose="00000500000000000000"/>
                <a:ea typeface="Poppins" panose="00000500000000000000"/>
                <a:cs typeface="Poppins" panose="00000500000000000000"/>
                <a:sym typeface="Poppins" panose="00000500000000000000"/>
              </a:endParaRPr>
            </a:p>
          </p:txBody>
        </p:sp>
        <p:cxnSp>
          <p:nvCxnSpPr>
            <p:cNvPr id="214" name="Google Shape;214;p20"/>
            <p:cNvCxnSpPr/>
            <p:nvPr/>
          </p:nvCxnSpPr>
          <p:spPr>
            <a:xfrm>
              <a:off x="10423367" y="5688858"/>
              <a:ext cx="1495200" cy="12900"/>
            </a:xfrm>
            <a:prstGeom prst="straightConnector1">
              <a:avLst/>
            </a:prstGeom>
            <a:noFill/>
            <a:ln w="38100" cap="flat" cmpd="sng">
              <a:solidFill>
                <a:srgbClr val="FFCB2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215" name="Google Shape;215;p20">
              <a:hlinkClick r:id="rId3"/>
            </p:cNvPr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x="8982558" y="5912306"/>
              <a:ext cx="713232" cy="637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" name="Google Shape;216;p20">
              <a:hlinkClick r:id="rId5"/>
            </p:cNvPr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9764428" y="5916798"/>
              <a:ext cx="708660" cy="628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p20">
              <a:hlinkClick r:id="rId7"/>
            </p:cNvPr>
            <p:cNvPicPr preferRelativeResize="0"/>
            <p:nvPr/>
          </p:nvPicPr>
          <p:blipFill>
            <a:blip r:embed="rId8"/>
            <a:stretch>
              <a:fillRect/>
            </a:stretch>
          </p:blipFill>
          <p:spPr>
            <a:xfrm>
              <a:off x="10541715" y="5905569"/>
              <a:ext cx="612648" cy="6243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p20">
              <a:hlinkClick r:id="rId9"/>
            </p:cNvPr>
            <p:cNvPicPr preferRelativeResize="0"/>
            <p:nvPr/>
          </p:nvPicPr>
          <p:blipFill>
            <a:blip r:embed="rId10"/>
            <a:stretch>
              <a:fillRect/>
            </a:stretch>
          </p:blipFill>
          <p:spPr>
            <a:xfrm>
              <a:off x="11219049" y="5916799"/>
              <a:ext cx="699516" cy="6019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" name="Google Shape;219;p20"/>
            <p:cNvSpPr txBox="1"/>
            <p:nvPr/>
          </p:nvSpPr>
          <p:spPr>
            <a:xfrm>
              <a:off x="7072500" y="4813375"/>
              <a:ext cx="4915500" cy="100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1">
                  <a:solidFill>
                    <a:srgbClr val="252525"/>
                  </a:solidFill>
                  <a:latin typeface="Homemade Apple" panose="02000000000000000000"/>
                  <a:ea typeface="Homemade Apple" panose="02000000000000000000"/>
                  <a:cs typeface="Homemade Apple" panose="02000000000000000000"/>
                  <a:sym typeface="Homemade Apple" panose="02000000000000000000"/>
                </a:rPr>
                <a:t>Sharing is caring!</a:t>
              </a:r>
              <a:endParaRPr sz="2400" b="1">
                <a:solidFill>
                  <a:srgbClr val="252525"/>
                </a:solidFill>
                <a:latin typeface="Homemade Apple" panose="02000000000000000000"/>
                <a:ea typeface="Homemade Apple" panose="02000000000000000000"/>
                <a:cs typeface="Homemade Apple" panose="02000000000000000000"/>
                <a:sym typeface="Homemade Apple" panose="02000000000000000000"/>
              </a:endParaRPr>
            </a:p>
          </p:txBody>
        </p:sp>
      </p:grpSp>
      <p:pic>
        <p:nvPicPr>
          <p:cNvPr id="220" name="Google Shape;220;p20"/>
          <p:cNvPicPr preferRelativeResize="0"/>
          <p:nvPr/>
        </p:nvPicPr>
        <p:blipFill rotWithShape="1">
          <a:blip r:embed="rId11"/>
          <a:srcRect t="16256" b="20906"/>
          <a:stretch>
            <a:fillRect/>
          </a:stretch>
        </p:blipFill>
        <p:spPr>
          <a:xfrm>
            <a:off x="125075" y="493725"/>
            <a:ext cx="8239800" cy="207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1661125" y="3180025"/>
            <a:ext cx="84429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1661125" y="4302325"/>
            <a:ext cx="8442900" cy="88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>
            <a:spLocks noGrp="1"/>
          </p:cNvSpPr>
          <p:nvPr>
            <p:ph type="title"/>
          </p:nvPr>
        </p:nvSpPr>
        <p:spPr>
          <a:xfrm>
            <a:off x="1760350" y="1427600"/>
            <a:ext cx="8475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09" name="Google Shape;109;p4"/>
          <p:cNvSpPr txBox="1">
            <a:spLocks noGrp="1"/>
          </p:cNvSpPr>
          <p:nvPr>
            <p:ph type="body" idx="1"/>
          </p:nvPr>
        </p:nvSpPr>
        <p:spPr>
          <a:xfrm>
            <a:off x="1760350" y="2574300"/>
            <a:ext cx="8475900" cy="2635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0" name="Google Shape;110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boxes">
  <p:cSld name="CUSTOM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"/>
          <p:cNvSpPr txBox="1">
            <a:spLocks noGrp="1"/>
          </p:cNvSpPr>
          <p:nvPr>
            <p:ph type="title"/>
          </p:nvPr>
        </p:nvSpPr>
        <p:spPr>
          <a:xfrm>
            <a:off x="1688950" y="1023500"/>
            <a:ext cx="8589900" cy="787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13" name="Google Shape;113;p5"/>
          <p:cNvSpPr txBox="1">
            <a:spLocks noGrp="1"/>
          </p:cNvSpPr>
          <p:nvPr>
            <p:ph type="subTitle" idx="1"/>
          </p:nvPr>
        </p:nvSpPr>
        <p:spPr>
          <a:xfrm>
            <a:off x="1688935" y="2349950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4" name="Google Shape;114;p5"/>
          <p:cNvSpPr txBox="1">
            <a:spLocks noGrp="1"/>
          </p:cNvSpPr>
          <p:nvPr>
            <p:ph type="body" idx="2"/>
          </p:nvPr>
        </p:nvSpPr>
        <p:spPr>
          <a:xfrm>
            <a:off x="1688960" y="2794778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5" name="Google Shape;115;p5"/>
          <p:cNvSpPr txBox="1">
            <a:spLocks noGrp="1"/>
          </p:cNvSpPr>
          <p:nvPr>
            <p:ph type="subTitle" idx="3"/>
          </p:nvPr>
        </p:nvSpPr>
        <p:spPr>
          <a:xfrm>
            <a:off x="4619806" y="2349950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6" name="Google Shape;116;p5"/>
          <p:cNvSpPr txBox="1">
            <a:spLocks noGrp="1"/>
          </p:cNvSpPr>
          <p:nvPr>
            <p:ph type="body" idx="4"/>
          </p:nvPr>
        </p:nvSpPr>
        <p:spPr>
          <a:xfrm>
            <a:off x="4619831" y="2794778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7" name="Google Shape;117;p5"/>
          <p:cNvSpPr txBox="1">
            <a:spLocks noGrp="1"/>
          </p:cNvSpPr>
          <p:nvPr>
            <p:ph type="subTitle" idx="5"/>
          </p:nvPr>
        </p:nvSpPr>
        <p:spPr>
          <a:xfrm>
            <a:off x="7550696" y="2349950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8" name="Google Shape;118;p5"/>
          <p:cNvSpPr txBox="1">
            <a:spLocks noGrp="1"/>
          </p:cNvSpPr>
          <p:nvPr>
            <p:ph type="body" idx="6"/>
          </p:nvPr>
        </p:nvSpPr>
        <p:spPr>
          <a:xfrm>
            <a:off x="7550721" y="2794778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9" name="Google Shape;119;p5"/>
          <p:cNvSpPr txBox="1">
            <a:spLocks noGrp="1"/>
          </p:cNvSpPr>
          <p:nvPr>
            <p:ph type="subTitle" idx="7"/>
          </p:nvPr>
        </p:nvSpPr>
        <p:spPr>
          <a:xfrm>
            <a:off x="1688888" y="3836878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0" name="Google Shape;120;p5"/>
          <p:cNvSpPr txBox="1">
            <a:spLocks noGrp="1"/>
          </p:cNvSpPr>
          <p:nvPr>
            <p:ph type="body" idx="8"/>
          </p:nvPr>
        </p:nvSpPr>
        <p:spPr>
          <a:xfrm>
            <a:off x="1688913" y="4281706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1" name="Google Shape;121;p5"/>
          <p:cNvSpPr txBox="1">
            <a:spLocks noGrp="1"/>
          </p:cNvSpPr>
          <p:nvPr>
            <p:ph type="subTitle" idx="9"/>
          </p:nvPr>
        </p:nvSpPr>
        <p:spPr>
          <a:xfrm>
            <a:off x="4619758" y="3836878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2" name="Google Shape;122;p5"/>
          <p:cNvSpPr txBox="1">
            <a:spLocks noGrp="1"/>
          </p:cNvSpPr>
          <p:nvPr>
            <p:ph type="body" idx="13"/>
          </p:nvPr>
        </p:nvSpPr>
        <p:spPr>
          <a:xfrm>
            <a:off x="4619784" y="4281706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3" name="Google Shape;123;p5"/>
          <p:cNvSpPr txBox="1">
            <a:spLocks noGrp="1"/>
          </p:cNvSpPr>
          <p:nvPr>
            <p:ph type="subTitle" idx="14"/>
          </p:nvPr>
        </p:nvSpPr>
        <p:spPr>
          <a:xfrm>
            <a:off x="7550649" y="3836878"/>
            <a:ext cx="2728200" cy="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4" name="Google Shape;124;p5"/>
          <p:cNvSpPr txBox="1">
            <a:spLocks noGrp="1"/>
          </p:cNvSpPr>
          <p:nvPr>
            <p:ph type="body" idx="15"/>
          </p:nvPr>
        </p:nvSpPr>
        <p:spPr>
          <a:xfrm>
            <a:off x="7550674" y="4281706"/>
            <a:ext cx="2728200" cy="94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ubtitle and text">
  <p:cSld name="CUSTOM_2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>
            <a:spLocks noGrp="1"/>
          </p:cNvSpPr>
          <p:nvPr>
            <p:ph type="title"/>
          </p:nvPr>
        </p:nvSpPr>
        <p:spPr>
          <a:xfrm>
            <a:off x="2002590" y="1808675"/>
            <a:ext cx="7038300" cy="175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27" name="Google Shape;127;p6"/>
          <p:cNvSpPr txBox="1">
            <a:spLocks noGrp="1"/>
          </p:cNvSpPr>
          <p:nvPr>
            <p:ph type="subTitle" idx="1"/>
          </p:nvPr>
        </p:nvSpPr>
        <p:spPr>
          <a:xfrm>
            <a:off x="2002563" y="3562173"/>
            <a:ext cx="7038300" cy="530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8" name="Google Shape;128;p6"/>
          <p:cNvSpPr txBox="1">
            <a:spLocks noGrp="1"/>
          </p:cNvSpPr>
          <p:nvPr>
            <p:ph type="body" idx="2"/>
          </p:nvPr>
        </p:nvSpPr>
        <p:spPr>
          <a:xfrm>
            <a:off x="7940625" y="4491450"/>
            <a:ext cx="2307000" cy="169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oxes">
  <p:cSld name="CUSTOM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>
            <a:spLocks noGrp="1"/>
          </p:cNvSpPr>
          <p:nvPr>
            <p:ph type="title"/>
          </p:nvPr>
        </p:nvSpPr>
        <p:spPr>
          <a:xfrm>
            <a:off x="2388350" y="1239938"/>
            <a:ext cx="7146000" cy="666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31" name="Google Shape;131;p7"/>
          <p:cNvSpPr txBox="1">
            <a:spLocks noGrp="1"/>
          </p:cNvSpPr>
          <p:nvPr>
            <p:ph type="subTitle" idx="1"/>
          </p:nvPr>
        </p:nvSpPr>
        <p:spPr>
          <a:xfrm>
            <a:off x="3135625" y="2112038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2" name="Google Shape;132;p7"/>
          <p:cNvSpPr txBox="1">
            <a:spLocks noGrp="1"/>
          </p:cNvSpPr>
          <p:nvPr>
            <p:ph type="body" idx="2"/>
          </p:nvPr>
        </p:nvSpPr>
        <p:spPr>
          <a:xfrm>
            <a:off x="3135625" y="2389091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3" name="Google Shape;133;p7"/>
          <p:cNvSpPr txBox="1">
            <a:spLocks noGrp="1"/>
          </p:cNvSpPr>
          <p:nvPr>
            <p:ph type="subTitle" idx="3"/>
          </p:nvPr>
        </p:nvSpPr>
        <p:spPr>
          <a:xfrm>
            <a:off x="3135625" y="2982345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4" name="Google Shape;134;p7"/>
          <p:cNvSpPr txBox="1">
            <a:spLocks noGrp="1"/>
          </p:cNvSpPr>
          <p:nvPr>
            <p:ph type="body" idx="4"/>
          </p:nvPr>
        </p:nvSpPr>
        <p:spPr>
          <a:xfrm>
            <a:off x="3135625" y="3259398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5" name="Google Shape;135;p7"/>
          <p:cNvSpPr txBox="1">
            <a:spLocks noGrp="1"/>
          </p:cNvSpPr>
          <p:nvPr>
            <p:ph type="subTitle" idx="5"/>
          </p:nvPr>
        </p:nvSpPr>
        <p:spPr>
          <a:xfrm>
            <a:off x="3135625" y="3852652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6" name="Google Shape;136;p7"/>
          <p:cNvSpPr txBox="1">
            <a:spLocks noGrp="1"/>
          </p:cNvSpPr>
          <p:nvPr>
            <p:ph type="body" idx="6"/>
          </p:nvPr>
        </p:nvSpPr>
        <p:spPr>
          <a:xfrm>
            <a:off x="3135625" y="4129705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7" name="Google Shape;137;p7"/>
          <p:cNvSpPr txBox="1">
            <a:spLocks noGrp="1"/>
          </p:cNvSpPr>
          <p:nvPr>
            <p:ph type="body" idx="7"/>
          </p:nvPr>
        </p:nvSpPr>
        <p:spPr>
          <a:xfrm>
            <a:off x="3135625" y="5000012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8" name="Google Shape;138;p7"/>
          <p:cNvSpPr txBox="1">
            <a:spLocks noGrp="1"/>
          </p:cNvSpPr>
          <p:nvPr>
            <p:ph type="subTitle" idx="8"/>
          </p:nvPr>
        </p:nvSpPr>
        <p:spPr>
          <a:xfrm>
            <a:off x="3135625" y="4722959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"/>
          <p:cNvSpPr txBox="1">
            <a:spLocks noGrp="1"/>
          </p:cNvSpPr>
          <p:nvPr>
            <p:ph type="title"/>
          </p:nvPr>
        </p:nvSpPr>
        <p:spPr>
          <a:xfrm>
            <a:off x="1597550" y="1178350"/>
            <a:ext cx="8760600" cy="760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41" name="Google Shape;141;p8"/>
          <p:cNvSpPr txBox="1">
            <a:spLocks noGrp="1"/>
          </p:cNvSpPr>
          <p:nvPr>
            <p:ph type="body" idx="1"/>
          </p:nvPr>
        </p:nvSpPr>
        <p:spPr>
          <a:xfrm>
            <a:off x="1597538" y="2330892"/>
            <a:ext cx="4112400" cy="320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42" name="Google Shape;142;p8"/>
          <p:cNvSpPr txBox="1">
            <a:spLocks noGrp="1"/>
          </p:cNvSpPr>
          <p:nvPr>
            <p:ph type="body" idx="2"/>
          </p:nvPr>
        </p:nvSpPr>
        <p:spPr>
          <a:xfrm>
            <a:off x="6245621" y="2330892"/>
            <a:ext cx="4112400" cy="320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43" name="Google Shape;143;p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"/>
          <p:cNvSpPr txBox="1">
            <a:spLocks noGrp="1"/>
          </p:cNvSpPr>
          <p:nvPr>
            <p:ph type="title"/>
          </p:nvPr>
        </p:nvSpPr>
        <p:spPr>
          <a:xfrm>
            <a:off x="1606850" y="1020375"/>
            <a:ext cx="8730900" cy="769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46" name="Google Shape;146;p9"/>
          <p:cNvSpPr txBox="1">
            <a:spLocks noGrp="1"/>
          </p:cNvSpPr>
          <p:nvPr>
            <p:ph type="body" idx="1"/>
          </p:nvPr>
        </p:nvSpPr>
        <p:spPr>
          <a:xfrm>
            <a:off x="1976306" y="4540939"/>
            <a:ext cx="2588700" cy="10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600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47" name="Google Shape;147;p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48" name="Google Shape;148;p9"/>
          <p:cNvSpPr txBox="1">
            <a:spLocks noGrp="1"/>
          </p:cNvSpPr>
          <p:nvPr>
            <p:ph type="subTitle" idx="2"/>
          </p:nvPr>
        </p:nvSpPr>
        <p:spPr>
          <a:xfrm>
            <a:off x="1976306" y="3946250"/>
            <a:ext cx="2588700" cy="62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9" name="Google Shape;149;p9"/>
          <p:cNvSpPr txBox="1">
            <a:spLocks noGrp="1"/>
          </p:cNvSpPr>
          <p:nvPr>
            <p:ph type="body" idx="3"/>
          </p:nvPr>
        </p:nvSpPr>
        <p:spPr>
          <a:xfrm>
            <a:off x="4721460" y="4540944"/>
            <a:ext cx="2588700" cy="10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600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0" name="Google Shape;150;p9"/>
          <p:cNvSpPr txBox="1">
            <a:spLocks noGrp="1"/>
          </p:cNvSpPr>
          <p:nvPr>
            <p:ph type="subTitle" idx="4"/>
          </p:nvPr>
        </p:nvSpPr>
        <p:spPr>
          <a:xfrm>
            <a:off x="4721460" y="3946255"/>
            <a:ext cx="2588700" cy="62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1" name="Google Shape;151;p9"/>
          <p:cNvSpPr txBox="1">
            <a:spLocks noGrp="1"/>
          </p:cNvSpPr>
          <p:nvPr>
            <p:ph type="body" idx="5"/>
          </p:nvPr>
        </p:nvSpPr>
        <p:spPr>
          <a:xfrm>
            <a:off x="7466589" y="4540939"/>
            <a:ext cx="2588700" cy="10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600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2" name="Google Shape;152;p9"/>
          <p:cNvSpPr txBox="1">
            <a:spLocks noGrp="1"/>
          </p:cNvSpPr>
          <p:nvPr>
            <p:ph type="subTitle" idx="6"/>
          </p:nvPr>
        </p:nvSpPr>
        <p:spPr>
          <a:xfrm>
            <a:off x="7466589" y="3946250"/>
            <a:ext cx="2588700" cy="62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meline">
  <p:cSld name="TITLE_AND_TWO_COLUMNS_1_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 txBox="1">
            <a:spLocks noGrp="1"/>
          </p:cNvSpPr>
          <p:nvPr>
            <p:ph type="title"/>
          </p:nvPr>
        </p:nvSpPr>
        <p:spPr>
          <a:xfrm>
            <a:off x="1569950" y="1010500"/>
            <a:ext cx="8817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4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5" name="Google Shape;155;p10"/>
          <p:cNvSpPr txBox="1">
            <a:spLocks noGrp="1"/>
          </p:cNvSpPr>
          <p:nvPr>
            <p:ph type="body" idx="1"/>
          </p:nvPr>
        </p:nvSpPr>
        <p:spPr>
          <a:xfrm>
            <a:off x="1743625" y="4241591"/>
            <a:ext cx="1700400" cy="105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245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6" name="Google Shape;156;p1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57" name="Google Shape;157;p10"/>
          <p:cNvSpPr txBox="1">
            <a:spLocks noGrp="1"/>
          </p:cNvSpPr>
          <p:nvPr>
            <p:ph type="subTitle" idx="2"/>
          </p:nvPr>
        </p:nvSpPr>
        <p:spPr>
          <a:xfrm>
            <a:off x="1743633" y="2281625"/>
            <a:ext cx="1602000" cy="615300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8" name="Google Shape;158;p10"/>
          <p:cNvSpPr txBox="1">
            <a:spLocks noGrp="1"/>
          </p:cNvSpPr>
          <p:nvPr>
            <p:ph type="body" idx="3"/>
          </p:nvPr>
        </p:nvSpPr>
        <p:spPr>
          <a:xfrm>
            <a:off x="3448506" y="4241590"/>
            <a:ext cx="1700400" cy="105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245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9" name="Google Shape;159;p10"/>
          <p:cNvSpPr txBox="1">
            <a:spLocks noGrp="1"/>
          </p:cNvSpPr>
          <p:nvPr>
            <p:ph type="subTitle" idx="4"/>
          </p:nvPr>
        </p:nvSpPr>
        <p:spPr>
          <a:xfrm>
            <a:off x="3460847" y="2281625"/>
            <a:ext cx="1602000" cy="615300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0" name="Google Shape;160;p10"/>
          <p:cNvSpPr txBox="1">
            <a:spLocks noGrp="1"/>
          </p:cNvSpPr>
          <p:nvPr>
            <p:ph type="body" idx="5"/>
          </p:nvPr>
        </p:nvSpPr>
        <p:spPr>
          <a:xfrm>
            <a:off x="5153386" y="4241608"/>
            <a:ext cx="1700400" cy="105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245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61" name="Google Shape;161;p10"/>
          <p:cNvSpPr txBox="1">
            <a:spLocks noGrp="1"/>
          </p:cNvSpPr>
          <p:nvPr>
            <p:ph type="subTitle" idx="6"/>
          </p:nvPr>
        </p:nvSpPr>
        <p:spPr>
          <a:xfrm>
            <a:off x="5178060" y="2281625"/>
            <a:ext cx="1602000" cy="615300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2" name="Google Shape;162;p10"/>
          <p:cNvSpPr txBox="1">
            <a:spLocks noGrp="1"/>
          </p:cNvSpPr>
          <p:nvPr>
            <p:ph type="body" idx="7"/>
          </p:nvPr>
        </p:nvSpPr>
        <p:spPr>
          <a:xfrm>
            <a:off x="6858267" y="4241618"/>
            <a:ext cx="1700400" cy="105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245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63" name="Google Shape;163;p10"/>
          <p:cNvSpPr txBox="1">
            <a:spLocks noGrp="1"/>
          </p:cNvSpPr>
          <p:nvPr>
            <p:ph type="subTitle" idx="8"/>
          </p:nvPr>
        </p:nvSpPr>
        <p:spPr>
          <a:xfrm>
            <a:off x="6895274" y="2281650"/>
            <a:ext cx="1602000" cy="615300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10"/>
          <p:cNvSpPr txBox="1">
            <a:spLocks noGrp="1"/>
          </p:cNvSpPr>
          <p:nvPr>
            <p:ph type="body" idx="9"/>
          </p:nvPr>
        </p:nvSpPr>
        <p:spPr>
          <a:xfrm>
            <a:off x="8563147" y="4241577"/>
            <a:ext cx="1700400" cy="1059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245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65" name="Google Shape;165;p10"/>
          <p:cNvSpPr txBox="1">
            <a:spLocks noGrp="1"/>
          </p:cNvSpPr>
          <p:nvPr>
            <p:ph type="subTitle" idx="13"/>
          </p:nvPr>
        </p:nvSpPr>
        <p:spPr>
          <a:xfrm>
            <a:off x="8612487" y="2281625"/>
            <a:ext cx="1602000" cy="615300"/>
          </a:xfrm>
          <a:prstGeom prst="rect">
            <a:avLst/>
          </a:prstGeom>
          <a:noFill/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 b="1"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6" name="Google Shape;166;p10"/>
          <p:cNvSpPr txBox="1">
            <a:spLocks noGrp="1"/>
          </p:cNvSpPr>
          <p:nvPr>
            <p:ph type="subTitle" idx="14"/>
          </p:nvPr>
        </p:nvSpPr>
        <p:spPr>
          <a:xfrm>
            <a:off x="1743633" y="3787087"/>
            <a:ext cx="1700400" cy="530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7" name="Google Shape;167;p10"/>
          <p:cNvSpPr txBox="1">
            <a:spLocks noGrp="1"/>
          </p:cNvSpPr>
          <p:nvPr>
            <p:ph type="subTitle" idx="15"/>
          </p:nvPr>
        </p:nvSpPr>
        <p:spPr>
          <a:xfrm>
            <a:off x="3448510" y="3787075"/>
            <a:ext cx="1700400" cy="530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8" name="Google Shape;168;p10"/>
          <p:cNvSpPr txBox="1">
            <a:spLocks noGrp="1"/>
          </p:cNvSpPr>
          <p:nvPr>
            <p:ph type="subTitle" idx="16"/>
          </p:nvPr>
        </p:nvSpPr>
        <p:spPr>
          <a:xfrm>
            <a:off x="5153388" y="3787087"/>
            <a:ext cx="1700400" cy="530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9" name="Google Shape;169;p10"/>
          <p:cNvSpPr txBox="1">
            <a:spLocks noGrp="1"/>
          </p:cNvSpPr>
          <p:nvPr>
            <p:ph type="subTitle" idx="17"/>
          </p:nvPr>
        </p:nvSpPr>
        <p:spPr>
          <a:xfrm>
            <a:off x="6858265" y="3787075"/>
            <a:ext cx="1700400" cy="530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0" name="Google Shape;170;p10"/>
          <p:cNvSpPr txBox="1">
            <a:spLocks noGrp="1"/>
          </p:cNvSpPr>
          <p:nvPr>
            <p:ph type="subTitle" idx="18"/>
          </p:nvPr>
        </p:nvSpPr>
        <p:spPr>
          <a:xfrm>
            <a:off x="8563143" y="3787062"/>
            <a:ext cx="1700400" cy="530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37" y="-151"/>
            <a:ext cx="12192088" cy="6858384"/>
            <a:chOff x="-37" y="-151"/>
            <a:chExt cx="12192088" cy="6858384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-37" y="105"/>
              <a:ext cx="12191268" cy="5244373"/>
              <a:chOff x="422346" y="2168825"/>
              <a:chExt cx="11403300" cy="3298555"/>
            </a:xfrm>
          </p:grpSpPr>
          <p:cxnSp>
            <p:nvCxnSpPr>
              <p:cNvPr id="8" name="Google Shape;8;p1"/>
              <p:cNvCxnSpPr/>
              <p:nvPr/>
            </p:nvCxnSpPr>
            <p:spPr>
              <a:xfrm>
                <a:off x="422346" y="216882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9" name="Google Shape;9;p1"/>
              <p:cNvCxnSpPr/>
              <p:nvPr/>
            </p:nvCxnSpPr>
            <p:spPr>
              <a:xfrm>
                <a:off x="422346" y="242256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0" name="Google Shape;10;p1"/>
              <p:cNvCxnSpPr/>
              <p:nvPr/>
            </p:nvCxnSpPr>
            <p:spPr>
              <a:xfrm>
                <a:off x="422346" y="267629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1" name="Google Shape;11;p1"/>
              <p:cNvCxnSpPr/>
              <p:nvPr/>
            </p:nvCxnSpPr>
            <p:spPr>
              <a:xfrm>
                <a:off x="422346" y="293003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2" name="Google Shape;12;p1"/>
              <p:cNvCxnSpPr/>
              <p:nvPr/>
            </p:nvCxnSpPr>
            <p:spPr>
              <a:xfrm>
                <a:off x="422346" y="318376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3" name="Google Shape;13;p1"/>
              <p:cNvCxnSpPr/>
              <p:nvPr/>
            </p:nvCxnSpPr>
            <p:spPr>
              <a:xfrm>
                <a:off x="422346" y="343750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4" name="Google Shape;14;p1"/>
              <p:cNvCxnSpPr/>
              <p:nvPr/>
            </p:nvCxnSpPr>
            <p:spPr>
              <a:xfrm>
                <a:off x="422346" y="369123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>
                <a:off x="422346" y="394497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6" name="Google Shape;16;p1"/>
              <p:cNvCxnSpPr/>
              <p:nvPr/>
            </p:nvCxnSpPr>
            <p:spPr>
              <a:xfrm>
                <a:off x="422346" y="419870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7" name="Google Shape;17;p1"/>
              <p:cNvCxnSpPr/>
              <p:nvPr/>
            </p:nvCxnSpPr>
            <p:spPr>
              <a:xfrm>
                <a:off x="422346" y="445244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8" name="Google Shape;18;p1"/>
              <p:cNvCxnSpPr/>
              <p:nvPr/>
            </p:nvCxnSpPr>
            <p:spPr>
              <a:xfrm>
                <a:off x="422346" y="470617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9" name="Google Shape;19;p1"/>
              <p:cNvCxnSpPr/>
              <p:nvPr/>
            </p:nvCxnSpPr>
            <p:spPr>
              <a:xfrm>
                <a:off x="422346" y="495991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0" name="Google Shape;20;p1"/>
              <p:cNvCxnSpPr/>
              <p:nvPr/>
            </p:nvCxnSpPr>
            <p:spPr>
              <a:xfrm>
                <a:off x="422346" y="521364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1" name="Google Shape;21;p1"/>
              <p:cNvCxnSpPr/>
              <p:nvPr/>
            </p:nvCxnSpPr>
            <p:spPr>
              <a:xfrm>
                <a:off x="422346" y="546738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22" name="Google Shape;22;p1"/>
            <p:cNvCxnSpPr/>
            <p:nvPr/>
          </p:nvCxnSpPr>
          <p:spPr>
            <a:xfrm rot="-5400000">
              <a:off x="-342911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" name="Google Shape;23;p1"/>
            <p:cNvCxnSpPr/>
            <p:nvPr/>
          </p:nvCxnSpPr>
          <p:spPr>
            <a:xfrm rot="-5400000">
              <a:off x="-302276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" name="Google Shape;24;p1"/>
            <p:cNvCxnSpPr/>
            <p:nvPr/>
          </p:nvCxnSpPr>
          <p:spPr>
            <a:xfrm rot="-5400000">
              <a:off x="-261641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25;p1"/>
            <p:cNvCxnSpPr/>
            <p:nvPr/>
          </p:nvCxnSpPr>
          <p:spPr>
            <a:xfrm rot="-5400000">
              <a:off x="-2210061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6" name="Google Shape;26;p1"/>
            <p:cNvCxnSpPr/>
            <p:nvPr/>
          </p:nvCxnSpPr>
          <p:spPr>
            <a:xfrm rot="-5400000">
              <a:off x="-1803709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" name="Google Shape;27;p1"/>
            <p:cNvCxnSpPr/>
            <p:nvPr/>
          </p:nvCxnSpPr>
          <p:spPr>
            <a:xfrm rot="-5400000">
              <a:off x="-139735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" name="Google Shape;28;p1"/>
            <p:cNvCxnSpPr/>
            <p:nvPr/>
          </p:nvCxnSpPr>
          <p:spPr>
            <a:xfrm rot="-5400000">
              <a:off x="-99100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9" name="Google Shape;29;p1"/>
            <p:cNvCxnSpPr/>
            <p:nvPr/>
          </p:nvCxnSpPr>
          <p:spPr>
            <a:xfrm rot="-5400000">
              <a:off x="-58465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0" name="Google Shape;30;p1"/>
            <p:cNvCxnSpPr/>
            <p:nvPr/>
          </p:nvCxnSpPr>
          <p:spPr>
            <a:xfrm rot="-5400000">
              <a:off x="-17830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1" name="Google Shape;31;p1"/>
            <p:cNvCxnSpPr/>
            <p:nvPr/>
          </p:nvCxnSpPr>
          <p:spPr>
            <a:xfrm rot="-5400000">
              <a:off x="22805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2" name="Google Shape;32;p1"/>
            <p:cNvCxnSpPr/>
            <p:nvPr/>
          </p:nvCxnSpPr>
          <p:spPr>
            <a:xfrm rot="-5400000">
              <a:off x="63440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3" name="Google Shape;33;p1"/>
            <p:cNvCxnSpPr/>
            <p:nvPr/>
          </p:nvCxnSpPr>
          <p:spPr>
            <a:xfrm rot="-5400000">
              <a:off x="104075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4" name="Google Shape;34;p1"/>
            <p:cNvCxnSpPr/>
            <p:nvPr/>
          </p:nvCxnSpPr>
          <p:spPr>
            <a:xfrm rot="-5400000">
              <a:off x="144710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5" name="Google Shape;35;p1"/>
            <p:cNvCxnSpPr/>
            <p:nvPr/>
          </p:nvCxnSpPr>
          <p:spPr>
            <a:xfrm rot="-5400000">
              <a:off x="1853459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6" name="Google Shape;36;p1"/>
            <p:cNvCxnSpPr/>
            <p:nvPr/>
          </p:nvCxnSpPr>
          <p:spPr>
            <a:xfrm rot="-5400000">
              <a:off x="225981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1"/>
            <p:cNvCxnSpPr/>
            <p:nvPr/>
          </p:nvCxnSpPr>
          <p:spPr>
            <a:xfrm rot="-5400000">
              <a:off x="266616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8" name="Google Shape;38;p1"/>
            <p:cNvCxnSpPr/>
            <p:nvPr/>
          </p:nvCxnSpPr>
          <p:spPr>
            <a:xfrm rot="-5400000">
              <a:off x="307251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9" name="Google Shape;39;p1"/>
            <p:cNvCxnSpPr/>
            <p:nvPr/>
          </p:nvCxnSpPr>
          <p:spPr>
            <a:xfrm rot="-5400000">
              <a:off x="347886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0" name="Google Shape;40;p1"/>
            <p:cNvCxnSpPr/>
            <p:nvPr/>
          </p:nvCxnSpPr>
          <p:spPr>
            <a:xfrm rot="-5400000">
              <a:off x="388521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1" name="Google Shape;41;p1"/>
            <p:cNvCxnSpPr/>
            <p:nvPr/>
          </p:nvCxnSpPr>
          <p:spPr>
            <a:xfrm rot="-5400000">
              <a:off x="429157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2" name="Google Shape;42;p1"/>
            <p:cNvCxnSpPr/>
            <p:nvPr/>
          </p:nvCxnSpPr>
          <p:spPr>
            <a:xfrm rot="-5400000">
              <a:off x="469792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3" name="Google Shape;43;p1"/>
            <p:cNvCxnSpPr/>
            <p:nvPr/>
          </p:nvCxnSpPr>
          <p:spPr>
            <a:xfrm rot="-5400000">
              <a:off x="510427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4" name="Google Shape;44;p1"/>
            <p:cNvCxnSpPr/>
            <p:nvPr/>
          </p:nvCxnSpPr>
          <p:spPr>
            <a:xfrm rot="-5400000">
              <a:off x="551062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5" name="Google Shape;45;p1"/>
            <p:cNvCxnSpPr/>
            <p:nvPr/>
          </p:nvCxnSpPr>
          <p:spPr>
            <a:xfrm rot="-5400000">
              <a:off x="591697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6" name="Google Shape;46;p1"/>
            <p:cNvCxnSpPr/>
            <p:nvPr/>
          </p:nvCxnSpPr>
          <p:spPr>
            <a:xfrm rot="-5400000">
              <a:off x="632333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7" name="Google Shape;47;p1"/>
            <p:cNvCxnSpPr/>
            <p:nvPr/>
          </p:nvCxnSpPr>
          <p:spPr>
            <a:xfrm rot="-5400000">
              <a:off x="672968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8" name="Google Shape;48;p1"/>
            <p:cNvCxnSpPr/>
            <p:nvPr/>
          </p:nvCxnSpPr>
          <p:spPr>
            <a:xfrm rot="-5400000">
              <a:off x="713603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" name="Google Shape;49;p1"/>
            <p:cNvCxnSpPr/>
            <p:nvPr/>
          </p:nvCxnSpPr>
          <p:spPr>
            <a:xfrm rot="-5400000">
              <a:off x="754238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0" name="Google Shape;50;p1"/>
            <p:cNvCxnSpPr/>
            <p:nvPr/>
          </p:nvCxnSpPr>
          <p:spPr>
            <a:xfrm rot="-5400000">
              <a:off x="794873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1" name="Google Shape;51;p1"/>
            <p:cNvCxnSpPr/>
            <p:nvPr/>
          </p:nvCxnSpPr>
          <p:spPr>
            <a:xfrm rot="-5400000">
              <a:off x="835509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grpSp>
          <p:nvGrpSpPr>
            <p:cNvPr id="52" name="Google Shape;52;p1"/>
            <p:cNvGrpSpPr/>
            <p:nvPr/>
          </p:nvGrpSpPr>
          <p:grpSpPr>
            <a:xfrm>
              <a:off x="338" y="5647715"/>
              <a:ext cx="12191268" cy="806827"/>
              <a:chOff x="422346" y="4959910"/>
              <a:chExt cx="11403300" cy="507470"/>
            </a:xfrm>
          </p:grpSpPr>
          <p:cxnSp>
            <p:nvCxnSpPr>
              <p:cNvPr id="53" name="Google Shape;53;p1"/>
              <p:cNvCxnSpPr/>
              <p:nvPr/>
            </p:nvCxnSpPr>
            <p:spPr>
              <a:xfrm>
                <a:off x="422346" y="495991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"/>
              <p:cNvCxnSpPr/>
              <p:nvPr/>
            </p:nvCxnSpPr>
            <p:spPr>
              <a:xfrm>
                <a:off x="422346" y="521364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"/>
              <p:cNvCxnSpPr/>
              <p:nvPr/>
            </p:nvCxnSpPr>
            <p:spPr>
              <a:xfrm>
                <a:off x="422346" y="546738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"/>
            <p:cNvCxnSpPr/>
            <p:nvPr/>
          </p:nvCxnSpPr>
          <p:spPr>
            <a:xfrm>
              <a:off x="351" y="6858075"/>
              <a:ext cx="121917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7" name="Google Shape;57;p1"/>
            <p:cNvCxnSpPr/>
            <p:nvPr/>
          </p:nvCxnSpPr>
          <p:spPr>
            <a:xfrm rot="-5400000">
              <a:off x="8761442" y="3429084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58" name="Google Shape;58;p1"/>
          <p:cNvPicPr preferRelativeResize="0"/>
          <p:nvPr/>
        </p:nvPicPr>
        <p:blipFill>
          <a:blip r:embed="rId20"/>
          <a:stretch>
            <a:fillRect/>
          </a:stretch>
        </p:blipFill>
        <p:spPr>
          <a:xfrm rot="10800000">
            <a:off x="336749" y="6229225"/>
            <a:ext cx="11003051" cy="3013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/>
          <p:nvPr/>
        </p:nvSpPr>
        <p:spPr>
          <a:xfrm>
            <a:off x="10071150" y="1143151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" name="Google Shape;60;p1"/>
          <p:cNvSpPr/>
          <p:nvPr/>
        </p:nvSpPr>
        <p:spPr>
          <a:xfrm>
            <a:off x="10071150" y="1924184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1" name="Google Shape;61;p1"/>
          <p:cNvSpPr/>
          <p:nvPr/>
        </p:nvSpPr>
        <p:spPr>
          <a:xfrm>
            <a:off x="10071150" y="2705218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2" name="Google Shape;62;p1"/>
          <p:cNvSpPr/>
          <p:nvPr/>
        </p:nvSpPr>
        <p:spPr>
          <a:xfrm>
            <a:off x="10071150" y="3486251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3" name="Google Shape;63;p1"/>
          <p:cNvSpPr/>
          <p:nvPr/>
        </p:nvSpPr>
        <p:spPr>
          <a:xfrm>
            <a:off x="10071150" y="4267285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4" name="Google Shape;64;p1"/>
          <p:cNvSpPr/>
          <p:nvPr/>
        </p:nvSpPr>
        <p:spPr>
          <a:xfrm>
            <a:off x="10071150" y="5048318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65" name="Google Shape;65;p1"/>
          <p:cNvPicPr preferRelativeResize="0"/>
          <p:nvPr/>
        </p:nvPicPr>
        <p:blipFill>
          <a:blip r:embed="rId20"/>
          <a:stretch>
            <a:fillRect/>
          </a:stretch>
        </p:blipFill>
        <p:spPr>
          <a:xfrm rot="5400000" flipH="1">
            <a:off x="7839500" y="3225150"/>
            <a:ext cx="6543725" cy="407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p1"/>
          <p:cNvGrpSpPr/>
          <p:nvPr/>
        </p:nvGrpSpPr>
        <p:grpSpPr>
          <a:xfrm>
            <a:off x="588167" y="1076728"/>
            <a:ext cx="540369" cy="4704630"/>
            <a:chOff x="1765250" y="1648150"/>
            <a:chExt cx="503700" cy="4385375"/>
          </a:xfrm>
        </p:grpSpPr>
        <p:sp>
          <p:nvSpPr>
            <p:cNvPr id="67" name="Google Shape;67;p1"/>
            <p:cNvSpPr/>
            <p:nvPr/>
          </p:nvSpPr>
          <p:spPr>
            <a:xfrm>
              <a:off x="1765250" y="1648150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68" name="Google Shape;68;p1"/>
            <p:cNvSpPr/>
            <p:nvPr/>
          </p:nvSpPr>
          <p:spPr>
            <a:xfrm>
              <a:off x="1765250" y="2235332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>
              <a:off x="1765250" y="5758425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1765250" y="3996879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1765250" y="2822514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1765250" y="5171243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1765250" y="4584061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4" name="Google Shape;74;p1"/>
            <p:cNvSpPr/>
            <p:nvPr/>
          </p:nvSpPr>
          <p:spPr>
            <a:xfrm>
              <a:off x="1765250" y="3409696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</p:grpSp>
      <p:sp>
        <p:nvSpPr>
          <p:cNvPr id="75" name="Google Shape;75;p1"/>
          <p:cNvSpPr/>
          <p:nvPr/>
        </p:nvSpPr>
        <p:spPr>
          <a:xfrm>
            <a:off x="736499" y="668572"/>
            <a:ext cx="10141200" cy="5520900"/>
          </a:xfrm>
          <a:prstGeom prst="roundRect">
            <a:avLst>
              <a:gd name="adj" fmla="val 2847"/>
            </a:avLst>
          </a:prstGeom>
          <a:solidFill>
            <a:schemeClr val="lt2"/>
          </a:solidFill>
          <a:ln w="762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 panose="00000400000000000000"/>
              <a:ea typeface="Poppins Light" panose="00000400000000000000"/>
              <a:cs typeface="Poppins Light" panose="00000400000000000000"/>
              <a:sym typeface="Poppins Light" panose="00000400000000000000"/>
            </a:endParaRPr>
          </a:p>
        </p:txBody>
      </p:sp>
      <p:grpSp>
        <p:nvGrpSpPr>
          <p:cNvPr id="76" name="Google Shape;76;p1"/>
          <p:cNvGrpSpPr/>
          <p:nvPr/>
        </p:nvGrpSpPr>
        <p:grpSpPr>
          <a:xfrm>
            <a:off x="1019399" y="1108203"/>
            <a:ext cx="231900" cy="4641244"/>
            <a:chOff x="931249" y="1108303"/>
            <a:chExt cx="231900" cy="4641244"/>
          </a:xfrm>
        </p:grpSpPr>
        <p:sp>
          <p:nvSpPr>
            <p:cNvPr id="77" name="Google Shape;77;p1"/>
            <p:cNvSpPr/>
            <p:nvPr/>
          </p:nvSpPr>
          <p:spPr>
            <a:xfrm>
              <a:off x="931249" y="1108303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931249" y="4257835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931249" y="2998022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931249" y="1738209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931249" y="5517647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931249" y="3627928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931249" y="2368116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>
              <a:off x="931249" y="4887741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</p:grpSp>
      <p:grpSp>
        <p:nvGrpSpPr>
          <p:cNvPr id="85" name="Google Shape;85;p1"/>
          <p:cNvGrpSpPr/>
          <p:nvPr/>
        </p:nvGrpSpPr>
        <p:grpSpPr>
          <a:xfrm>
            <a:off x="588096" y="1076664"/>
            <a:ext cx="540304" cy="4704536"/>
            <a:chOff x="499946" y="1076764"/>
            <a:chExt cx="540304" cy="4704536"/>
          </a:xfrm>
        </p:grpSpPr>
        <p:sp>
          <p:nvSpPr>
            <p:cNvPr id="86" name="Google Shape;86;p1"/>
            <p:cNvSpPr/>
            <p:nvPr/>
          </p:nvSpPr>
          <p:spPr>
            <a:xfrm>
              <a:off x="499946" y="1076764"/>
              <a:ext cx="540300" cy="295200"/>
            </a:xfrm>
            <a:prstGeom prst="arc">
              <a:avLst>
                <a:gd name="adj1" fmla="val 20656925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499946" y="4226295"/>
              <a:ext cx="540300" cy="295200"/>
            </a:xfrm>
            <a:prstGeom prst="arc">
              <a:avLst>
                <a:gd name="adj1" fmla="val 20760202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499946" y="2966483"/>
              <a:ext cx="540300" cy="295200"/>
            </a:xfrm>
            <a:prstGeom prst="arc">
              <a:avLst>
                <a:gd name="adj1" fmla="val 20733834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499946" y="1706670"/>
              <a:ext cx="540300" cy="295200"/>
            </a:xfrm>
            <a:prstGeom prst="arc">
              <a:avLst>
                <a:gd name="adj1" fmla="val 20657418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499950" y="5486100"/>
              <a:ext cx="540300" cy="295200"/>
            </a:xfrm>
            <a:prstGeom prst="arc">
              <a:avLst>
                <a:gd name="adj1" fmla="val 20823591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499946" y="3596389"/>
              <a:ext cx="540300" cy="295200"/>
            </a:xfrm>
            <a:prstGeom prst="arc">
              <a:avLst>
                <a:gd name="adj1" fmla="val 20862510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99946" y="2336577"/>
              <a:ext cx="540300" cy="295200"/>
            </a:xfrm>
            <a:prstGeom prst="arc">
              <a:avLst>
                <a:gd name="adj1" fmla="val 20732621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499946" y="4856202"/>
              <a:ext cx="540300" cy="295200"/>
            </a:xfrm>
            <a:prstGeom prst="arc">
              <a:avLst>
                <a:gd name="adj1" fmla="val 20682210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 panose="00000400000000000000"/>
                <a:ea typeface="Poppins Light" panose="00000400000000000000"/>
                <a:cs typeface="Poppins Light" panose="00000400000000000000"/>
                <a:sym typeface="Poppins Light" panose="00000400000000000000"/>
              </a:endParaRPr>
            </a:p>
          </p:txBody>
        </p:sp>
      </p:grpSp>
      <p:sp>
        <p:nvSpPr>
          <p:cNvPr id="94" name="Google Shape;94;p1"/>
          <p:cNvSpPr txBox="1">
            <a:spLocks noGrp="1"/>
          </p:cNvSpPr>
          <p:nvPr>
            <p:ph type="body" idx="1"/>
          </p:nvPr>
        </p:nvSpPr>
        <p:spPr>
          <a:xfrm>
            <a:off x="1493388" y="1955840"/>
            <a:ext cx="8818200" cy="37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95" name="Google Shape;95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graphicFrame>
        <p:nvGraphicFramePr>
          <p:cNvPr id="96" name="Google Shape;96;p1"/>
          <p:cNvGraphicFramePr/>
          <p:nvPr/>
        </p:nvGraphicFramePr>
        <p:xfrm>
          <a:off x="1456800" y="1155175"/>
          <a:ext cx="9043800" cy="4685625"/>
        </p:xfrm>
        <a:graphic>
          <a:graphicData uri="http://schemas.openxmlformats.org/drawingml/2006/table">
            <a:tbl>
              <a:tblPr>
                <a:noFill/>
                <a:tableStyleId>{86899427-3BAA-4FF1-A726-3375CC9935F6}</a:tableStyleId>
              </a:tblPr>
              <a:tblGrid>
                <a:gridCol w="9043800"/>
              </a:tblGrid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7" name="Google Shape;97;p1"/>
          <p:cNvSpPr/>
          <p:nvPr/>
        </p:nvSpPr>
        <p:spPr>
          <a:xfrm rot="5400000">
            <a:off x="-508383" y="6180330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1493388" y="1186338"/>
            <a:ext cx="8818200" cy="6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 panose="00000500000000000000"/>
              <a:buNone/>
              <a:defRPr sz="3600" b="1">
                <a:solidFill>
                  <a:schemeClr val="dk1"/>
                </a:solidFill>
                <a:latin typeface="Sriracha" panose="00000500000000000000"/>
                <a:ea typeface="Sriracha" panose="00000500000000000000"/>
                <a:cs typeface="Sriracha" panose="00000500000000000000"/>
                <a:sym typeface="Sriracha" panose="00000500000000000000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hyperlink" Target="https://meteo.hr/prognoze.php?Code=Dubrovnik&amp;id=prognoza&amp;section=prognoze_model&amp;param=3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hyperlink" Target="https://meteo.hr/prognoze.php?Code=Gospic&amp;id=prognoza&amp;section=prognoze_model&amp;param=3d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hyperlink" Target="https://meteo.hr/prognoze.php?Code=Rijeka&amp;id=prognoza&amp;section=prognoze_model&amp;param=3d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9.png"/><Relationship Id="rId1" Type="http://schemas.openxmlformats.org/officeDocument/2006/relationships/hyperlink" Target="https://prognoza.hr/3dslika2_print_tp.php?Code=Zagreb_Maksimi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hyperlink" Target="https://meteo.hr/prognoze.php?Code=Zadar&amp;id=prognoza&amp;section=prognoze_model&amp;param=3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hyperlink" Target="https://meteo.hr/prognoze.php?Code=Vukovar&amp;id=prognoza&amp;section=prognoze_model&amp;param=3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/>
          <p:nvPr/>
        </p:nvSpPr>
        <p:spPr>
          <a:xfrm>
            <a:off x="2297152" y="4140398"/>
            <a:ext cx="6667393" cy="171031"/>
          </a:xfrm>
          <a:custGeom>
            <a:avLst/>
            <a:gdLst/>
            <a:ahLst/>
            <a:cxnLst/>
            <a:rect l="l" t="t" r="r" b="b"/>
            <a:pathLst>
              <a:path w="6667393" h="171031" extrusionOk="0">
                <a:moveTo>
                  <a:pt x="86024" y="2"/>
                </a:moveTo>
                <a:cubicBezTo>
                  <a:pt x="38811" y="-294"/>
                  <a:pt x="297" y="37678"/>
                  <a:pt x="2" y="84887"/>
                </a:cubicBezTo>
                <a:cubicBezTo>
                  <a:pt x="-298" y="132088"/>
                  <a:pt x="37799" y="170626"/>
                  <a:pt x="85012" y="170909"/>
                </a:cubicBezTo>
                <a:cubicBezTo>
                  <a:pt x="326434" y="170991"/>
                  <a:pt x="567824" y="171274"/>
                  <a:pt x="809246" y="170545"/>
                </a:cubicBezTo>
                <a:cubicBezTo>
                  <a:pt x="875478" y="170343"/>
                  <a:pt x="941754" y="170343"/>
                  <a:pt x="1007985" y="169897"/>
                </a:cubicBezTo>
                <a:cubicBezTo>
                  <a:pt x="1093449" y="169331"/>
                  <a:pt x="1178820" y="168724"/>
                  <a:pt x="1264280" y="167509"/>
                </a:cubicBezTo>
                <a:cubicBezTo>
                  <a:pt x="1309153" y="166861"/>
                  <a:pt x="1354132" y="165445"/>
                  <a:pt x="1399005" y="164837"/>
                </a:cubicBezTo>
                <a:cubicBezTo>
                  <a:pt x="1441729" y="164271"/>
                  <a:pt x="1484425" y="163785"/>
                  <a:pt x="1527157" y="163582"/>
                </a:cubicBezTo>
                <a:cubicBezTo>
                  <a:pt x="1557061" y="163421"/>
                  <a:pt x="1586940" y="163825"/>
                  <a:pt x="1616847" y="163947"/>
                </a:cubicBezTo>
                <a:cubicBezTo>
                  <a:pt x="1674529" y="164190"/>
                  <a:pt x="1732219" y="164433"/>
                  <a:pt x="1789905" y="164716"/>
                </a:cubicBezTo>
                <a:cubicBezTo>
                  <a:pt x="1935184" y="165404"/>
                  <a:pt x="2080430" y="165647"/>
                  <a:pt x="2225710" y="165606"/>
                </a:cubicBezTo>
                <a:cubicBezTo>
                  <a:pt x="2606023" y="165485"/>
                  <a:pt x="2986336" y="160789"/>
                  <a:pt x="3366649" y="159899"/>
                </a:cubicBezTo>
                <a:cubicBezTo>
                  <a:pt x="3535440" y="159494"/>
                  <a:pt x="3704247" y="159939"/>
                  <a:pt x="3873053" y="160668"/>
                </a:cubicBezTo>
                <a:cubicBezTo>
                  <a:pt x="3967051" y="161073"/>
                  <a:pt x="4061008" y="162166"/>
                  <a:pt x="4155005" y="161801"/>
                </a:cubicBezTo>
                <a:cubicBezTo>
                  <a:pt x="4266127" y="161356"/>
                  <a:pt x="4377248" y="158967"/>
                  <a:pt x="4488368" y="157510"/>
                </a:cubicBezTo>
                <a:cubicBezTo>
                  <a:pt x="4644343" y="155446"/>
                  <a:pt x="4800317" y="154231"/>
                  <a:pt x="4956292" y="153057"/>
                </a:cubicBezTo>
                <a:cubicBezTo>
                  <a:pt x="5520317" y="148847"/>
                  <a:pt x="6084382" y="147430"/>
                  <a:pt x="6648408" y="145487"/>
                </a:cubicBezTo>
                <a:cubicBezTo>
                  <a:pt x="6658852" y="145528"/>
                  <a:pt x="6667312" y="137189"/>
                  <a:pt x="6667393" y="126745"/>
                </a:cubicBezTo>
                <a:cubicBezTo>
                  <a:pt x="6667434" y="116341"/>
                  <a:pt x="6659095" y="107840"/>
                  <a:pt x="6648650" y="107799"/>
                </a:cubicBezTo>
                <a:cubicBezTo>
                  <a:pt x="6082561" y="98731"/>
                  <a:pt x="5516431" y="90149"/>
                  <a:pt x="4950341" y="78815"/>
                </a:cubicBezTo>
                <a:cubicBezTo>
                  <a:pt x="4794407" y="75690"/>
                  <a:pt x="4638473" y="72564"/>
                  <a:pt x="4482539" y="68569"/>
                </a:cubicBezTo>
                <a:cubicBezTo>
                  <a:pt x="4373604" y="65776"/>
                  <a:pt x="4264629" y="61877"/>
                  <a:pt x="4155653" y="60092"/>
                </a:cubicBezTo>
                <a:cubicBezTo>
                  <a:pt x="4061656" y="58550"/>
                  <a:pt x="3967658" y="58582"/>
                  <a:pt x="3873661" y="57813"/>
                </a:cubicBezTo>
                <a:cubicBezTo>
                  <a:pt x="3704895" y="56437"/>
                  <a:pt x="3536168" y="54761"/>
                  <a:pt x="3367406" y="52251"/>
                </a:cubicBezTo>
                <a:cubicBezTo>
                  <a:pt x="2987138" y="46591"/>
                  <a:pt x="2606877" y="37014"/>
                  <a:pt x="2226596" y="32136"/>
                </a:cubicBezTo>
                <a:cubicBezTo>
                  <a:pt x="2081325" y="30270"/>
                  <a:pt x="1936066" y="28598"/>
                  <a:pt x="1790787" y="27452"/>
                </a:cubicBezTo>
                <a:cubicBezTo>
                  <a:pt x="1730972" y="26982"/>
                  <a:pt x="1671100" y="26570"/>
                  <a:pt x="1611281" y="26063"/>
                </a:cubicBezTo>
                <a:cubicBezTo>
                  <a:pt x="1583511" y="25829"/>
                  <a:pt x="1555806" y="25780"/>
                  <a:pt x="1528039" y="25302"/>
                </a:cubicBezTo>
                <a:cubicBezTo>
                  <a:pt x="1485320" y="24570"/>
                  <a:pt x="1442604" y="23643"/>
                  <a:pt x="1399892" y="22521"/>
                </a:cubicBezTo>
                <a:cubicBezTo>
                  <a:pt x="1355027" y="21343"/>
                  <a:pt x="1310157" y="19421"/>
                  <a:pt x="1265292" y="18218"/>
                </a:cubicBezTo>
                <a:cubicBezTo>
                  <a:pt x="1179856" y="15931"/>
                  <a:pt x="1094319" y="14162"/>
                  <a:pt x="1008867" y="12527"/>
                </a:cubicBezTo>
                <a:cubicBezTo>
                  <a:pt x="942648" y="11260"/>
                  <a:pt x="876482" y="10397"/>
                  <a:pt x="810258" y="9365"/>
                </a:cubicBezTo>
                <a:cubicBezTo>
                  <a:pt x="568865" y="5600"/>
                  <a:pt x="327426" y="2965"/>
                  <a:pt x="8602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6" name="Google Shape;226;p21"/>
          <p:cNvSpPr txBox="1">
            <a:spLocks noGrp="1"/>
          </p:cNvSpPr>
          <p:nvPr>
            <p:ph type="ctrTitle"/>
          </p:nvPr>
        </p:nvSpPr>
        <p:spPr>
          <a:xfrm>
            <a:off x="1973658" y="1574525"/>
            <a:ext cx="7641600" cy="2736900"/>
          </a:xfrm>
          <a:prstGeom prst="rect">
            <a:avLst/>
          </a:prstGeom>
          <a:solidFill>
            <a:schemeClr val="accent2"/>
          </a:solidFill>
        </p:spPr>
        <p:style>
          <a:lnRef idx="0">
            <a:srgbClr val="FFFFFF"/>
          </a:lnRef>
          <a:fillRef idx="3">
            <a:schemeClr val="accent1"/>
          </a:fillRef>
          <a:effectRef idx="0">
            <a:srgbClr val="FFFFFF"/>
          </a:effectRef>
          <a:fontRef idx="minor">
            <a:schemeClr val="dk1"/>
          </a:fontRef>
        </p:style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altLang="en-GB"/>
              <a:t>Vrijeme i klima, klimatski elementi</a:t>
            </a:r>
            <a:endParaRPr lang="hr-HR" altLang="en-GB"/>
          </a:p>
        </p:txBody>
      </p:sp>
      <p:sp>
        <p:nvSpPr>
          <p:cNvPr id="227" name="Google Shape;227;p21"/>
          <p:cNvSpPr txBox="1">
            <a:spLocks noGrp="1"/>
          </p:cNvSpPr>
          <p:nvPr>
            <p:ph type="subTitle" idx="1"/>
          </p:nvPr>
        </p:nvSpPr>
        <p:spPr>
          <a:xfrm>
            <a:off x="1694180" y="4446905"/>
            <a:ext cx="6638290" cy="37655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485900" lvl="1" indent="-571500" algn="ctr" rtl="0"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</a:pPr>
            <a:r>
              <a:rPr lang="hr-HR" altLang="en-GB"/>
              <a:t>ponavljanje</a:t>
            </a:r>
            <a:endParaRPr lang="hr-HR" alt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73580" y="853440"/>
            <a:ext cx="7641590" cy="895985"/>
          </a:xfrm>
        </p:spPr>
        <p:txBody>
          <a:bodyPr>
            <a:normAutofit fontScale="90000"/>
          </a:bodyPr>
          <a:lstStyle/>
          <a:p>
            <a:r>
              <a:rPr lang="hr-HR" altLang="en-US" sz="4890"/>
              <a:t>GRUPA Dubrovnik</a:t>
            </a:r>
            <a:endParaRPr lang="hr-HR" altLang="en-US" sz="489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64615" y="5586095"/>
            <a:ext cx="9086850" cy="376555"/>
          </a:xfrm>
        </p:spPr>
        <p:txBody>
          <a:bodyPr>
            <a:noAutofit/>
          </a:bodyPr>
          <a:lstStyle/>
          <a:p>
            <a:r>
              <a:rPr lang="en-US" sz="1400">
                <a:hlinkClick r:id="rId1" action="ppaction://hlinkfile"/>
              </a:rPr>
              <a:t>https://meteo.hr/prognoze.php?Code=Dubrovnik&amp;id=prognoza&amp;section=prognoze_model&amp;param=3d</a:t>
            </a:r>
            <a:endParaRPr lang="en-US" sz="1400">
              <a:hlinkClick r:id="rId1" action="ppaction://hlinkfi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65" y="1672590"/>
            <a:ext cx="9088755" cy="37344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03755" y="781050"/>
            <a:ext cx="7641590" cy="858520"/>
          </a:xfrm>
        </p:spPr>
        <p:txBody>
          <a:bodyPr>
            <a:normAutofit fontScale="90000"/>
          </a:bodyPr>
          <a:lstStyle/>
          <a:p>
            <a:r>
              <a:rPr lang="hr-HR" altLang="en-US" sz="4890"/>
              <a:t>GRUPA Gospić</a:t>
            </a:r>
            <a:endParaRPr lang="hr-HR" altLang="en-US" sz="489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4010" y="5629910"/>
            <a:ext cx="8641715" cy="376555"/>
          </a:xfrm>
        </p:spPr>
        <p:txBody>
          <a:bodyPr>
            <a:noAutofit/>
          </a:bodyPr>
          <a:lstStyle/>
          <a:p>
            <a:r>
              <a:rPr lang="en-US" sz="1400">
                <a:hlinkClick r:id="rId1" action="ppaction://hlinkfile"/>
              </a:rPr>
              <a:t>https://meteo.hr/prognoze.php?Code=Gospic&amp;id=prognoza&amp;section=prognoze_model&amp;param=3d</a:t>
            </a:r>
            <a:endParaRPr lang="en-US" sz="1400">
              <a:hlinkClick r:id="rId1" action="ppaction://hlinkfi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505" y="1489710"/>
            <a:ext cx="8893175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3580" y="868680"/>
            <a:ext cx="7641590" cy="803275"/>
          </a:xfrm>
        </p:spPr>
        <p:txBody>
          <a:bodyPr>
            <a:normAutofit fontScale="90000"/>
          </a:bodyPr>
          <a:lstStyle/>
          <a:p>
            <a:r>
              <a:rPr lang="hr-HR" altLang="en-US" sz="4890"/>
              <a:t>GRUPA Rijeka</a:t>
            </a:r>
            <a:endParaRPr lang="hr-HR" altLang="en-US" sz="489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2610" y="5553075"/>
            <a:ext cx="8706485" cy="376555"/>
          </a:xfrm>
        </p:spPr>
        <p:txBody>
          <a:bodyPr>
            <a:noAutofit/>
          </a:bodyPr>
          <a:lstStyle/>
          <a:p>
            <a:r>
              <a:rPr lang="en-US" sz="1300">
                <a:hlinkClick r:id="rId1" action="ppaction://hlinkfile"/>
              </a:rPr>
              <a:t>https://meteo.hr/prognoze.php?Code=Rijeka&amp;id=prognoza&amp;section=prognoze_model&amp;param=3d</a:t>
            </a:r>
            <a:endParaRPr lang="en-US" sz="1300">
              <a:hlinkClick r:id="rId1" action="ppaction://hlinkfil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565" y="1464310"/>
            <a:ext cx="8890635" cy="39128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2"/>
          <p:cNvSpPr txBox="1">
            <a:spLocks noGrp="1"/>
          </p:cNvSpPr>
          <p:nvPr>
            <p:ph type="body" idx="1"/>
          </p:nvPr>
        </p:nvSpPr>
        <p:spPr>
          <a:xfrm>
            <a:off x="4702810" y="1409065"/>
            <a:ext cx="5925820" cy="4216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Što je vrijeme , a što klima?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Kako se zove Zemljin zračni omotač?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Navedi i ukratko opiši slojeve atmosfere.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Nabroji klimatske elemente.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Kako se mijenja temperatura porastom nadmorske visine?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Što je tlak zraka i čime se mjeri?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Koja je mjerna jedinica za tlak zraka?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Zašto vjetar puše? Čime se mjeri brzina vjetra?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hr-HR" altLang="en-GB" sz="2000" dirty="0"/>
              <a:t>Tko su meteorolozi, a što je meteorologija?</a:t>
            </a: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hr-HR" altLang="en-GB" sz="2000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hr-HR" altLang="en-GB" dirty="0"/>
          </a:p>
          <a:p>
            <a:pPr marL="342900" lvl="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hr-HR" alt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5885" y="1522730"/>
            <a:ext cx="3093720" cy="3642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5020" y="956310"/>
            <a:ext cx="5862320" cy="683895"/>
          </a:xfrm>
        </p:spPr>
        <p:txBody>
          <a:bodyPr>
            <a:normAutofit fontScale="90000"/>
          </a:bodyPr>
          <a:lstStyle/>
          <a:p>
            <a:r>
              <a:rPr lang="hr-HR" altLang="en-US" dirty="0"/>
              <a:t>Ponovimo....</a:t>
            </a:r>
            <a:endParaRPr lang="hr-H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3"/>
          <p:cNvSpPr txBox="1">
            <a:spLocks noGrp="1"/>
          </p:cNvSpPr>
          <p:nvPr>
            <p:ph type="title"/>
          </p:nvPr>
        </p:nvSpPr>
        <p:spPr>
          <a:xfrm>
            <a:off x="1689100" y="666750"/>
            <a:ext cx="8589645" cy="84709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hr-HR" altLang="en-GB"/>
              <a:t>Prepoznaješ li ove sprave?</a:t>
            </a:r>
            <a:endParaRPr lang="hr-HR" alt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3520" y="1704975"/>
            <a:ext cx="2453640" cy="16078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645" y="1811020"/>
            <a:ext cx="2828925" cy="2934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890" y="1802130"/>
            <a:ext cx="2872740" cy="32537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3715" y="3429000"/>
            <a:ext cx="1950720" cy="2453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7"/>
          <p:cNvSpPr txBox="1">
            <a:spLocks noGrp="1"/>
          </p:cNvSpPr>
          <p:nvPr>
            <p:ph type="title"/>
          </p:nvPr>
        </p:nvSpPr>
        <p:spPr>
          <a:xfrm>
            <a:off x="2519390" y="1596055"/>
            <a:ext cx="6542400" cy="3295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hr-HR" altLang="en-GB">
                <a:latin typeface="Broadway" panose="04040905080B02020502" charset="0"/>
                <a:cs typeface="Broadway" panose="04040905080B02020502" charset="0"/>
              </a:rPr>
              <a:t>Rad u skupinama</a:t>
            </a:r>
            <a:br>
              <a:rPr lang="hr-HR" altLang="en-GB">
                <a:latin typeface="Broadway" panose="04040905080B02020502" charset="0"/>
                <a:cs typeface="Broadway" panose="04040905080B02020502" charset="0"/>
              </a:rPr>
            </a:br>
            <a:br>
              <a:rPr lang="hr-HR" altLang="en-GB">
                <a:latin typeface="Broadway" panose="04040905080B02020502" charset="0"/>
                <a:cs typeface="Broadway" panose="04040905080B02020502" charset="0"/>
              </a:rPr>
            </a:br>
            <a:r>
              <a:rPr lang="hr-HR" altLang="en-GB">
                <a:latin typeface="Broadway" panose="04040905080B02020502" charset="0"/>
                <a:cs typeface="Broadway" panose="04040905080B02020502" charset="0"/>
              </a:rPr>
              <a:t>“Mali meteorolozi”</a:t>
            </a:r>
            <a:endParaRPr lang="hr-HR" altLang="en-GB">
              <a:latin typeface="Broadway" panose="04040905080B02020502" charset="0"/>
              <a:cs typeface="Broadway" panose="04040905080B02020502" charset="0"/>
            </a:endParaRPr>
          </a:p>
        </p:txBody>
      </p:sp>
      <p:sp>
        <p:nvSpPr>
          <p:cNvPr id="293" name="Google Shape;293;p27"/>
          <p:cNvSpPr txBox="1">
            <a:spLocks noGrp="1"/>
          </p:cNvSpPr>
          <p:nvPr>
            <p:ph type="subTitle" idx="1"/>
          </p:nvPr>
        </p:nvSpPr>
        <p:spPr>
          <a:xfrm>
            <a:off x="1744900" y="5076499"/>
            <a:ext cx="8557200" cy="66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45720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9765" y="933450"/>
            <a:ext cx="1304290" cy="11703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710" y="1382395"/>
            <a:ext cx="1554480" cy="1052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115" y="2435225"/>
            <a:ext cx="1509395" cy="11830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560" y="3429000"/>
            <a:ext cx="1271270" cy="1323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065" y="4504690"/>
            <a:ext cx="1409700" cy="1164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8140" y="4639310"/>
            <a:ext cx="1295400" cy="12344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5"/>
          <p:cNvSpPr/>
          <p:nvPr/>
        </p:nvSpPr>
        <p:spPr>
          <a:xfrm>
            <a:off x="1376680" y="1530985"/>
            <a:ext cx="2945765" cy="4441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8" name="Google Shape;408;p35"/>
          <p:cNvSpPr/>
          <p:nvPr/>
        </p:nvSpPr>
        <p:spPr>
          <a:xfrm>
            <a:off x="7623810" y="1281430"/>
            <a:ext cx="2945765" cy="46913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9" name="Google Shape;409;p35"/>
          <p:cNvSpPr/>
          <p:nvPr/>
        </p:nvSpPr>
        <p:spPr>
          <a:xfrm>
            <a:off x="4500245" y="1425575"/>
            <a:ext cx="2945765" cy="45472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11" name="Google Shape;411;p35"/>
          <p:cNvSpPr txBox="1">
            <a:spLocks noGrp="1"/>
          </p:cNvSpPr>
          <p:nvPr>
            <p:ph type="body" idx="1"/>
          </p:nvPr>
        </p:nvSpPr>
        <p:spPr>
          <a:xfrm>
            <a:off x="1530985" y="2150745"/>
            <a:ext cx="2661920" cy="382206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Pratite kako se temperatura mijenja tijekom dana na meteogramu.</a:t>
            </a: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Procijenite maksimalne i minimalne vrijednosti temperature.</a:t>
            </a: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Razmislite kako promjene temperature utječu na dnevne aktivnosti (npr. hoće li biti hladno ujutro, a toplije po</a:t>
            </a:r>
            <a:r>
              <a:rPr lang="hr-HR" sz="1800"/>
              <a:t>slijepodne</a:t>
            </a:r>
            <a:r>
              <a:rPr sz="1800"/>
              <a:t>).</a:t>
            </a:r>
            <a:endParaRPr sz="1800"/>
          </a:p>
        </p:txBody>
      </p:sp>
      <p:sp>
        <p:nvSpPr>
          <p:cNvPr id="412" name="Google Shape;412;p35"/>
          <p:cNvSpPr txBox="1">
            <a:spLocks noGrp="1"/>
          </p:cNvSpPr>
          <p:nvPr>
            <p:ph type="subTitle" idx="2"/>
          </p:nvPr>
        </p:nvSpPr>
        <p:spPr>
          <a:xfrm>
            <a:off x="1453890" y="1424713"/>
            <a:ext cx="2662200" cy="92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220"/>
              <a:t>Analiza temperature</a:t>
            </a:r>
            <a:endParaRPr lang="hr-HR" sz="2220"/>
          </a:p>
        </p:txBody>
      </p:sp>
      <p:sp>
        <p:nvSpPr>
          <p:cNvPr id="413" name="Google Shape;413;p35"/>
          <p:cNvSpPr txBox="1">
            <a:spLocks noGrp="1"/>
          </p:cNvSpPr>
          <p:nvPr>
            <p:ph type="body" idx="3"/>
          </p:nvPr>
        </p:nvSpPr>
        <p:spPr>
          <a:xfrm>
            <a:off x="4641850" y="2245995"/>
            <a:ext cx="2661920" cy="284861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></a:t>
            </a:r>
            <a:r>
              <a:rPr sz="1800"/>
              <a:t>Pogledajte dijelove meteograma koji prikazuju oborine (kiša, snijeg...).</a:t>
            </a: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Pronađite vremenske periode u kojima su oborine najvjerojatnije.</a:t>
            </a: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Razmislite o jačini oborina i njihovom trajanju.</a:t>
            </a:r>
            <a:endParaRPr sz="1800"/>
          </a:p>
        </p:txBody>
      </p:sp>
      <p:sp>
        <p:nvSpPr>
          <p:cNvPr id="414" name="Google Shape;414;p35"/>
          <p:cNvSpPr txBox="1">
            <a:spLocks noGrp="1"/>
          </p:cNvSpPr>
          <p:nvPr>
            <p:ph type="subTitle" idx="4"/>
          </p:nvPr>
        </p:nvSpPr>
        <p:spPr>
          <a:xfrm>
            <a:off x="4641850" y="1424940"/>
            <a:ext cx="2661920" cy="82169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220"/>
              <a:t>Analiza oborina</a:t>
            </a:r>
            <a:endParaRPr lang="hr-HR" sz="2220"/>
          </a:p>
        </p:txBody>
      </p:sp>
      <p:sp>
        <p:nvSpPr>
          <p:cNvPr id="415" name="Google Shape;415;p35"/>
          <p:cNvSpPr txBox="1">
            <a:spLocks noGrp="1"/>
          </p:cNvSpPr>
          <p:nvPr>
            <p:ph type="body" idx="5"/>
          </p:nvPr>
        </p:nvSpPr>
        <p:spPr>
          <a:xfrm>
            <a:off x="7752715" y="2352675"/>
            <a:ext cx="2661920" cy="3441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Provjerite smjer iz kojeg puše vjetar (označen strelicama na meteogramu).</a:t>
            </a: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Procijenite brzinu vjetra (</a:t>
            </a:r>
            <a:r>
              <a:rPr lang="hr-HR" sz="1800"/>
              <a:t>slab, umjeren ili jak</a:t>
            </a:r>
            <a:r>
              <a:rPr sz="1800"/>
              <a:t>).</a:t>
            </a:r>
            <a:endParaRPr sz="1800"/>
          </a:p>
        </p:txBody>
      </p:sp>
      <p:sp>
        <p:nvSpPr>
          <p:cNvPr id="416" name="Google Shape;416;p35"/>
          <p:cNvSpPr txBox="1">
            <a:spLocks noGrp="1"/>
          </p:cNvSpPr>
          <p:nvPr>
            <p:ph type="subTitle" idx="6"/>
          </p:nvPr>
        </p:nvSpPr>
        <p:spPr>
          <a:xfrm>
            <a:off x="7752715" y="1282065"/>
            <a:ext cx="2661920" cy="86931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300"/>
              <a:t>Analiza smjera i</a:t>
            </a:r>
            <a:endParaRPr lang="hr-HR" sz="23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endParaRPr lang="hr-HR" sz="23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300"/>
              <a:t> brzine vjetra</a:t>
            </a:r>
            <a:endParaRPr lang="hr-HR" sz="2300"/>
          </a:p>
        </p:txBody>
      </p:sp>
      <p:sp>
        <p:nvSpPr>
          <p:cNvPr id="418" name="Google Shape;418;p35"/>
          <p:cNvSpPr/>
          <p:nvPr/>
        </p:nvSpPr>
        <p:spPr>
          <a:xfrm>
            <a:off x="4056083" y="4940205"/>
            <a:ext cx="1184020" cy="1032269"/>
          </a:xfrm>
          <a:custGeom>
            <a:avLst/>
            <a:gdLst/>
            <a:ahLst/>
            <a:cxnLst/>
            <a:rect l="l" t="t" r="r" b="b"/>
            <a:pathLst>
              <a:path w="1184020" h="1032269" extrusionOk="0">
                <a:moveTo>
                  <a:pt x="211073" y="0"/>
                </a:moveTo>
                <a:cubicBezTo>
                  <a:pt x="203073" y="4194"/>
                  <a:pt x="195579" y="6081"/>
                  <a:pt x="203708" y="1389"/>
                </a:cubicBezTo>
                <a:cubicBezTo>
                  <a:pt x="208914" y="-1609"/>
                  <a:pt x="196214" y="-384"/>
                  <a:pt x="193421" y="16470"/>
                </a:cubicBezTo>
                <a:cubicBezTo>
                  <a:pt x="190944" y="31234"/>
                  <a:pt x="202564" y="58197"/>
                  <a:pt x="196151" y="70247"/>
                </a:cubicBezTo>
                <a:cubicBezTo>
                  <a:pt x="190435" y="81073"/>
                  <a:pt x="166115" y="72031"/>
                  <a:pt x="163639" y="86915"/>
                </a:cubicBezTo>
                <a:cubicBezTo>
                  <a:pt x="161734" y="98260"/>
                  <a:pt x="171385" y="125774"/>
                  <a:pt x="161035" y="133152"/>
                </a:cubicBezTo>
                <a:cubicBezTo>
                  <a:pt x="150177" y="140934"/>
                  <a:pt x="132651" y="138613"/>
                  <a:pt x="127508" y="154781"/>
                </a:cubicBezTo>
                <a:cubicBezTo>
                  <a:pt x="124967" y="162867"/>
                  <a:pt x="127253" y="180267"/>
                  <a:pt x="121158" y="186333"/>
                </a:cubicBezTo>
                <a:cubicBezTo>
                  <a:pt x="110362" y="197139"/>
                  <a:pt x="92963" y="190770"/>
                  <a:pt x="85471" y="204986"/>
                </a:cubicBezTo>
                <a:cubicBezTo>
                  <a:pt x="80835" y="213689"/>
                  <a:pt x="74612" y="235904"/>
                  <a:pt x="78930" y="245467"/>
                </a:cubicBezTo>
                <a:cubicBezTo>
                  <a:pt x="80136" y="248219"/>
                  <a:pt x="83947" y="249792"/>
                  <a:pt x="84073" y="252809"/>
                </a:cubicBezTo>
                <a:cubicBezTo>
                  <a:pt x="84137" y="255640"/>
                  <a:pt x="60134" y="264579"/>
                  <a:pt x="56451" y="270272"/>
                </a:cubicBezTo>
                <a:cubicBezTo>
                  <a:pt x="45656" y="287202"/>
                  <a:pt x="70294" y="303623"/>
                  <a:pt x="57658" y="318492"/>
                </a:cubicBezTo>
                <a:cubicBezTo>
                  <a:pt x="45973" y="332278"/>
                  <a:pt x="21526" y="315914"/>
                  <a:pt x="7683" y="329803"/>
                </a:cubicBezTo>
                <a:cubicBezTo>
                  <a:pt x="-6033" y="343534"/>
                  <a:pt x="2476" y="369546"/>
                  <a:pt x="4063" y="385762"/>
                </a:cubicBezTo>
                <a:lnTo>
                  <a:pt x="938910" y="1032269"/>
                </a:lnTo>
                <a:cubicBezTo>
                  <a:pt x="940625" y="1027621"/>
                  <a:pt x="942593" y="1023068"/>
                  <a:pt x="943863" y="1018382"/>
                </a:cubicBezTo>
                <a:cubicBezTo>
                  <a:pt x="945514" y="1012717"/>
                  <a:pt x="943165" y="1002265"/>
                  <a:pt x="947292" y="998138"/>
                </a:cubicBezTo>
                <a:cubicBezTo>
                  <a:pt x="955674" y="989686"/>
                  <a:pt x="968819" y="985146"/>
                  <a:pt x="974660" y="974129"/>
                </a:cubicBezTo>
                <a:cubicBezTo>
                  <a:pt x="981772" y="960692"/>
                  <a:pt x="982408" y="943522"/>
                  <a:pt x="993330" y="931863"/>
                </a:cubicBezTo>
                <a:cubicBezTo>
                  <a:pt x="1001775" y="922827"/>
                  <a:pt x="1015682" y="914508"/>
                  <a:pt x="1017904" y="900907"/>
                </a:cubicBezTo>
                <a:cubicBezTo>
                  <a:pt x="1019746" y="889667"/>
                  <a:pt x="1010665" y="873773"/>
                  <a:pt x="1012126" y="864788"/>
                </a:cubicBezTo>
                <a:cubicBezTo>
                  <a:pt x="1012380" y="863366"/>
                  <a:pt x="1031366" y="868331"/>
                  <a:pt x="1032383" y="868166"/>
                </a:cubicBezTo>
                <a:cubicBezTo>
                  <a:pt x="1036256" y="867556"/>
                  <a:pt x="1031874" y="845160"/>
                  <a:pt x="1046479" y="838004"/>
                </a:cubicBezTo>
                <a:cubicBezTo>
                  <a:pt x="1071054" y="825951"/>
                  <a:pt x="1083754" y="846068"/>
                  <a:pt x="1101026" y="844551"/>
                </a:cubicBezTo>
                <a:lnTo>
                  <a:pt x="1111567" y="829469"/>
                </a:lnTo>
                <a:lnTo>
                  <a:pt x="1124267" y="810813"/>
                </a:lnTo>
                <a:lnTo>
                  <a:pt x="1139380" y="789185"/>
                </a:lnTo>
                <a:cubicBezTo>
                  <a:pt x="1137347" y="784251"/>
                  <a:pt x="1131633" y="780466"/>
                  <a:pt x="1130808" y="775494"/>
                </a:cubicBezTo>
                <a:cubicBezTo>
                  <a:pt x="1129664" y="768166"/>
                  <a:pt x="1146746" y="721367"/>
                  <a:pt x="1151445" y="713975"/>
                </a:cubicBezTo>
                <a:cubicBezTo>
                  <a:pt x="1160081" y="700463"/>
                  <a:pt x="1171321" y="684448"/>
                  <a:pt x="1184021" y="672700"/>
                </a:cubicBezTo>
                <a:lnTo>
                  <a:pt x="211073" y="0"/>
                </a:lnTo>
                <a:close/>
              </a:path>
            </a:pathLst>
          </a:custGeom>
          <a:solidFill>
            <a:srgbClr val="FFFFFF">
              <a:alpha val="40510"/>
            </a:srgbClr>
          </a:solidFill>
          <a:ln>
            <a:noFill/>
          </a:ln>
          <a:effectLst>
            <a:outerShdw dist="9525" dir="54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850" y="655885"/>
            <a:ext cx="8730900" cy="769200"/>
          </a:xfrm>
        </p:spPr>
        <p:txBody>
          <a:bodyPr>
            <a:normAutofit fontScale="90000"/>
          </a:bodyPr>
          <a:lstStyle/>
          <a:p>
            <a:r>
              <a:rPr lang="hr-HR" altLang="en-US"/>
              <a:t>Upute za vremensku prognozu</a:t>
            </a:r>
            <a:endParaRPr lang="hr-H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5"/>
          <p:cNvSpPr/>
          <p:nvPr/>
        </p:nvSpPr>
        <p:spPr>
          <a:xfrm>
            <a:off x="1376680" y="1281430"/>
            <a:ext cx="2945765" cy="46913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8" name="Google Shape;408;p35"/>
          <p:cNvSpPr/>
          <p:nvPr/>
        </p:nvSpPr>
        <p:spPr>
          <a:xfrm>
            <a:off x="7623810" y="1281430"/>
            <a:ext cx="3115310" cy="475551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9" name="Google Shape;409;p35"/>
          <p:cNvSpPr/>
          <p:nvPr/>
        </p:nvSpPr>
        <p:spPr>
          <a:xfrm>
            <a:off x="4500245" y="1281430"/>
            <a:ext cx="2945765" cy="475551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2863" dist="9525" dir="27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12" name="Google Shape;412;p35"/>
          <p:cNvSpPr txBox="1">
            <a:spLocks noGrp="1"/>
          </p:cNvSpPr>
          <p:nvPr>
            <p:ph type="subTitle" idx="2"/>
          </p:nvPr>
        </p:nvSpPr>
        <p:spPr>
          <a:xfrm>
            <a:off x="1454150" y="1318895"/>
            <a:ext cx="2661920" cy="103378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220"/>
              <a:t>Procjena naoblake i sunčanih sati</a:t>
            </a:r>
            <a:endParaRPr lang="hr-HR" sz="2220"/>
          </a:p>
        </p:txBody>
      </p:sp>
      <p:sp>
        <p:nvSpPr>
          <p:cNvPr id="413" name="Google Shape;413;p35"/>
          <p:cNvSpPr txBox="1">
            <a:spLocks noGrp="1"/>
          </p:cNvSpPr>
          <p:nvPr>
            <p:ph type="body" idx="3"/>
          </p:nvPr>
        </p:nvSpPr>
        <p:spPr>
          <a:xfrm>
            <a:off x="4641850" y="2023110"/>
            <a:ext cx="2661920" cy="307149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sz="1800"/>
              <a:t>Analizirajte promjene tlaka zraka tijekom dana (nizak tlak može značiti lošije vrijeme, dok visok tlak donosi stabilno, suho vrijeme).</a:t>
            </a:r>
            <a:endParaRPr sz="1800"/>
          </a:p>
        </p:txBody>
      </p:sp>
      <p:sp>
        <p:nvSpPr>
          <p:cNvPr id="414" name="Google Shape;414;p35"/>
          <p:cNvSpPr txBox="1">
            <a:spLocks noGrp="1"/>
          </p:cNvSpPr>
          <p:nvPr>
            <p:ph type="subTitle" idx="4"/>
          </p:nvPr>
        </p:nvSpPr>
        <p:spPr>
          <a:xfrm>
            <a:off x="4641850" y="1282065"/>
            <a:ext cx="2661920" cy="96456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hr-HR" sz="2220"/>
              <a:t>Procjena atmosferskog tlaka</a:t>
            </a:r>
            <a:endParaRPr lang="hr-HR" sz="2220"/>
          </a:p>
        </p:txBody>
      </p:sp>
      <p:sp>
        <p:nvSpPr>
          <p:cNvPr id="415" name="Google Shape;415;p35"/>
          <p:cNvSpPr txBox="1">
            <a:spLocks noGrp="1"/>
          </p:cNvSpPr>
          <p:nvPr>
            <p:ph type="body" idx="5"/>
          </p:nvPr>
        </p:nvSpPr>
        <p:spPr>
          <a:xfrm>
            <a:off x="7879715" y="1282065"/>
            <a:ext cx="2661920" cy="274193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hr-HR" sz="3600"/>
              <a:t>Napišite vremensku prognozu!</a:t>
            </a:r>
            <a:endParaRPr lang="hr-HR" sz="3600"/>
          </a:p>
        </p:txBody>
      </p:sp>
      <p:sp>
        <p:nvSpPr>
          <p:cNvPr id="417" name="Google Shape;417;p35"/>
          <p:cNvSpPr/>
          <p:nvPr/>
        </p:nvSpPr>
        <p:spPr>
          <a:xfrm>
            <a:off x="9581384" y="1531780"/>
            <a:ext cx="1184020" cy="1032269"/>
          </a:xfrm>
          <a:custGeom>
            <a:avLst/>
            <a:gdLst/>
            <a:ahLst/>
            <a:cxnLst/>
            <a:rect l="l" t="t" r="r" b="b"/>
            <a:pathLst>
              <a:path w="1184020" h="1032269" extrusionOk="0">
                <a:moveTo>
                  <a:pt x="211073" y="0"/>
                </a:moveTo>
                <a:cubicBezTo>
                  <a:pt x="203073" y="4194"/>
                  <a:pt x="195579" y="6081"/>
                  <a:pt x="203708" y="1389"/>
                </a:cubicBezTo>
                <a:cubicBezTo>
                  <a:pt x="208914" y="-1609"/>
                  <a:pt x="196214" y="-384"/>
                  <a:pt x="193421" y="16470"/>
                </a:cubicBezTo>
                <a:cubicBezTo>
                  <a:pt x="190944" y="31234"/>
                  <a:pt x="202564" y="58197"/>
                  <a:pt x="196151" y="70247"/>
                </a:cubicBezTo>
                <a:cubicBezTo>
                  <a:pt x="190435" y="81073"/>
                  <a:pt x="166115" y="72031"/>
                  <a:pt x="163639" y="86915"/>
                </a:cubicBezTo>
                <a:cubicBezTo>
                  <a:pt x="161734" y="98260"/>
                  <a:pt x="171385" y="125774"/>
                  <a:pt x="161035" y="133152"/>
                </a:cubicBezTo>
                <a:cubicBezTo>
                  <a:pt x="150177" y="140934"/>
                  <a:pt x="132651" y="138613"/>
                  <a:pt x="127508" y="154781"/>
                </a:cubicBezTo>
                <a:cubicBezTo>
                  <a:pt x="124967" y="162867"/>
                  <a:pt x="127253" y="180267"/>
                  <a:pt x="121158" y="186333"/>
                </a:cubicBezTo>
                <a:cubicBezTo>
                  <a:pt x="110362" y="197139"/>
                  <a:pt x="92963" y="190770"/>
                  <a:pt x="85471" y="204986"/>
                </a:cubicBezTo>
                <a:cubicBezTo>
                  <a:pt x="80835" y="213689"/>
                  <a:pt x="74612" y="235904"/>
                  <a:pt x="78930" y="245467"/>
                </a:cubicBezTo>
                <a:cubicBezTo>
                  <a:pt x="80136" y="248219"/>
                  <a:pt x="83947" y="249792"/>
                  <a:pt x="84073" y="252809"/>
                </a:cubicBezTo>
                <a:cubicBezTo>
                  <a:pt x="84137" y="255640"/>
                  <a:pt x="60134" y="264579"/>
                  <a:pt x="56451" y="270272"/>
                </a:cubicBezTo>
                <a:cubicBezTo>
                  <a:pt x="45656" y="287202"/>
                  <a:pt x="70294" y="303623"/>
                  <a:pt x="57658" y="318492"/>
                </a:cubicBezTo>
                <a:cubicBezTo>
                  <a:pt x="45973" y="332278"/>
                  <a:pt x="21526" y="315914"/>
                  <a:pt x="7683" y="329803"/>
                </a:cubicBezTo>
                <a:cubicBezTo>
                  <a:pt x="-6033" y="343534"/>
                  <a:pt x="2476" y="369546"/>
                  <a:pt x="4063" y="385762"/>
                </a:cubicBezTo>
                <a:lnTo>
                  <a:pt x="938910" y="1032269"/>
                </a:lnTo>
                <a:cubicBezTo>
                  <a:pt x="940625" y="1027621"/>
                  <a:pt x="942593" y="1023068"/>
                  <a:pt x="943863" y="1018382"/>
                </a:cubicBezTo>
                <a:cubicBezTo>
                  <a:pt x="945514" y="1012717"/>
                  <a:pt x="943165" y="1002265"/>
                  <a:pt x="947292" y="998138"/>
                </a:cubicBezTo>
                <a:cubicBezTo>
                  <a:pt x="955674" y="989686"/>
                  <a:pt x="968819" y="985146"/>
                  <a:pt x="974660" y="974129"/>
                </a:cubicBezTo>
                <a:cubicBezTo>
                  <a:pt x="981772" y="960692"/>
                  <a:pt x="982408" y="943522"/>
                  <a:pt x="993330" y="931863"/>
                </a:cubicBezTo>
                <a:cubicBezTo>
                  <a:pt x="1001775" y="922827"/>
                  <a:pt x="1015682" y="914508"/>
                  <a:pt x="1017904" y="900907"/>
                </a:cubicBezTo>
                <a:cubicBezTo>
                  <a:pt x="1019746" y="889667"/>
                  <a:pt x="1010665" y="873773"/>
                  <a:pt x="1012126" y="864788"/>
                </a:cubicBezTo>
                <a:cubicBezTo>
                  <a:pt x="1012380" y="863366"/>
                  <a:pt x="1031366" y="868331"/>
                  <a:pt x="1032383" y="868166"/>
                </a:cubicBezTo>
                <a:cubicBezTo>
                  <a:pt x="1036256" y="867556"/>
                  <a:pt x="1031874" y="845160"/>
                  <a:pt x="1046479" y="838004"/>
                </a:cubicBezTo>
                <a:cubicBezTo>
                  <a:pt x="1071054" y="825951"/>
                  <a:pt x="1083754" y="846068"/>
                  <a:pt x="1101026" y="844551"/>
                </a:cubicBezTo>
                <a:lnTo>
                  <a:pt x="1111567" y="829469"/>
                </a:lnTo>
                <a:lnTo>
                  <a:pt x="1124267" y="810813"/>
                </a:lnTo>
                <a:lnTo>
                  <a:pt x="1139380" y="789185"/>
                </a:lnTo>
                <a:cubicBezTo>
                  <a:pt x="1137347" y="784251"/>
                  <a:pt x="1131633" y="780466"/>
                  <a:pt x="1130808" y="775494"/>
                </a:cubicBezTo>
                <a:cubicBezTo>
                  <a:pt x="1129664" y="768166"/>
                  <a:pt x="1146746" y="721367"/>
                  <a:pt x="1151445" y="713975"/>
                </a:cubicBezTo>
                <a:cubicBezTo>
                  <a:pt x="1160081" y="700463"/>
                  <a:pt x="1171321" y="684448"/>
                  <a:pt x="1184021" y="672700"/>
                </a:cubicBezTo>
                <a:lnTo>
                  <a:pt x="211073" y="0"/>
                </a:lnTo>
                <a:close/>
              </a:path>
            </a:pathLst>
          </a:custGeom>
          <a:solidFill>
            <a:srgbClr val="FFFFFF">
              <a:alpha val="40510"/>
            </a:srgbClr>
          </a:solidFill>
          <a:ln>
            <a:noFill/>
          </a:ln>
          <a:effectLst>
            <a:outerShdw dist="9525" dir="54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850" y="512375"/>
            <a:ext cx="8730900" cy="769200"/>
          </a:xfrm>
        </p:spPr>
        <p:txBody>
          <a:bodyPr>
            <a:normAutofit fontScale="90000"/>
          </a:bodyPr>
          <a:lstStyle/>
          <a:p>
            <a:r>
              <a:rPr lang="hr-HR" altLang="en-US"/>
              <a:t>Upute za vremensku prognozu</a:t>
            </a:r>
            <a:endParaRPr lang="hr-H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454150" y="2246630"/>
            <a:ext cx="2867660" cy="3521075"/>
          </a:xfrm>
        </p:spPr>
        <p:txBody>
          <a:bodyPr/>
          <a:lstStyle/>
          <a:p>
            <a:pPr marL="107950" indent="0">
              <a:buNone/>
            </a:pPr>
            <a:r>
              <a:rPr lang="en-US"/>
              <a:t>Pratite prisutnost oblaka tijekom dana.</a:t>
            </a:r>
            <a:endParaRPr lang="en-US"/>
          </a:p>
          <a:p>
            <a:pPr marL="107950" indent="0">
              <a:buNone/>
            </a:pPr>
            <a:endParaRPr lang="en-US"/>
          </a:p>
          <a:p>
            <a:pPr marL="107950" indent="0">
              <a:buNone/>
            </a:pPr>
            <a:r>
              <a:rPr lang="en-US"/>
              <a:t></a:t>
            </a:r>
            <a:r>
              <a:rPr lang="hr-HR" altLang="en-US"/>
              <a:t>Procijenite</a:t>
            </a:r>
            <a:r>
              <a:rPr lang="en-US"/>
              <a:t> kada je nebo najviše oblačno, a kada ima više sunčanih razdoblja.</a:t>
            </a:r>
            <a:endParaRPr lang="en-US"/>
          </a:p>
          <a:p>
            <a:pPr marL="107950" indent="0">
              <a:buNone/>
            </a:pPr>
            <a:endParaRPr lang="en-US"/>
          </a:p>
          <a:p>
            <a:pPr marL="107950" indent="0">
              <a:buNone/>
            </a:pPr>
            <a:r>
              <a:rPr lang="en-US"/>
              <a:t>Zaključite koliko sunčanih sati možete očekivati tijekom dana.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4450" y="3462020"/>
            <a:ext cx="3100705" cy="1543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2"/>
          <p:cNvSpPr txBox="1">
            <a:spLocks noGrp="1"/>
          </p:cNvSpPr>
          <p:nvPr>
            <p:ph type="body" idx="1"/>
          </p:nvPr>
        </p:nvSpPr>
        <p:spPr>
          <a:xfrm>
            <a:off x="1684020" y="1409065"/>
            <a:ext cx="8944610" cy="4216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hr-HR" alt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854075"/>
            <a:ext cx="8656320" cy="803275"/>
          </a:xfrm>
        </p:spPr>
        <p:txBody>
          <a:bodyPr>
            <a:normAutofit fontScale="90000"/>
          </a:bodyPr>
          <a:lstStyle/>
          <a:p>
            <a:r>
              <a:rPr lang="hr-HR" altLang="en-US"/>
              <a:t>         </a:t>
            </a:r>
            <a:br>
              <a:rPr lang="hr-HR" altLang="en-US"/>
            </a:br>
            <a:br>
              <a:rPr lang="hr-HR" altLang="en-US"/>
            </a:br>
            <a:br>
              <a:rPr lang="hr-HR" altLang="en-US"/>
            </a:br>
            <a:br>
              <a:rPr lang="hr-HR" altLang="en-US"/>
            </a:br>
            <a:br>
              <a:rPr lang="hr-HR" altLang="en-US"/>
            </a:br>
            <a:r>
              <a:rPr lang="hr-HR" altLang="en-US"/>
              <a:t>        GRUPA Zagreb Maksimir</a:t>
            </a:r>
            <a:endParaRPr lang="hr-HR" altLang="en-US"/>
          </a:p>
        </p:txBody>
      </p:sp>
      <p:sp>
        <p:nvSpPr>
          <p:cNvPr id="4" name="Text Box 3"/>
          <p:cNvSpPr txBox="1"/>
          <p:nvPr/>
        </p:nvSpPr>
        <p:spPr>
          <a:xfrm>
            <a:off x="1479550" y="5710555"/>
            <a:ext cx="7586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"/>
              </a:rPr>
              <a:t>https://prognoza.hr/3dslika2_print_tp.php?Code=Zagreb_Maksimir</a:t>
            </a:r>
            <a:endParaRPr lang="hr-HR" dirty="0"/>
          </a:p>
          <a:p>
            <a:r>
              <a:rPr lang="hr-HR" altLang="en-US" dirty="0"/>
              <a:t> </a:t>
            </a:r>
            <a:endParaRPr lang="hr-H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320" y="1619250"/>
            <a:ext cx="9144635" cy="38220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73580" y="676275"/>
            <a:ext cx="7641590" cy="897255"/>
          </a:xfrm>
        </p:spPr>
        <p:txBody>
          <a:bodyPr>
            <a:normAutofit fontScale="90000"/>
          </a:bodyPr>
          <a:lstStyle/>
          <a:p>
            <a:r>
              <a:rPr lang="hr-HR" altLang="en-US" sz="4445"/>
              <a:t>GRUPA Zadar</a:t>
            </a:r>
            <a:endParaRPr lang="hr-HR" altLang="en-US" sz="4445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73580" y="4629785"/>
            <a:ext cx="7641590" cy="376555"/>
          </a:xfrm>
        </p:spPr>
        <p:txBody>
          <a:bodyPr>
            <a:normAutofit fontScale="57500" lnSpcReduction="10000"/>
          </a:bodyPr>
          <a:lstStyle/>
          <a:p>
            <a:endParaRPr lang="en-US"/>
          </a:p>
        </p:txBody>
      </p:sp>
      <p:sp>
        <p:nvSpPr>
          <p:cNvPr id="6" name="Text Box 5"/>
          <p:cNvSpPr txBox="1"/>
          <p:nvPr/>
        </p:nvSpPr>
        <p:spPr>
          <a:xfrm>
            <a:off x="1843405" y="5737225"/>
            <a:ext cx="83673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>
                <a:hlinkClick r:id="rId1" action="ppaction://hlinkfile"/>
              </a:rPr>
              <a:t>https://meteo.hr/prognoze.php?Code=Zadar&amp;id=prognoza&amp;section=prognoze_model&amp;param=3d</a:t>
            </a:r>
            <a:r>
              <a:rPr lang="hr-HR" altLang="en-US"/>
              <a:t> </a:t>
            </a:r>
            <a:endParaRPr lang="hr-HR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065" y="1574165"/>
            <a:ext cx="8849995" cy="38785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73580" y="760730"/>
            <a:ext cx="7641590" cy="1106170"/>
          </a:xfrm>
        </p:spPr>
        <p:txBody>
          <a:bodyPr>
            <a:normAutofit/>
          </a:bodyPr>
          <a:lstStyle/>
          <a:p>
            <a:r>
              <a:rPr lang="hr-HR" altLang="en-US" sz="4445"/>
              <a:t>GRUPA Vukovar</a:t>
            </a:r>
            <a:endParaRPr lang="hr-HR" altLang="en-US" sz="4445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75790" y="5499100"/>
            <a:ext cx="8412480" cy="376555"/>
          </a:xfrm>
        </p:spPr>
        <p:txBody>
          <a:bodyPr>
            <a:noAutofit/>
          </a:bodyPr>
          <a:lstStyle/>
          <a:p>
            <a:r>
              <a:rPr lang="en-US" sz="1400">
                <a:hlinkClick r:id="rId1" action="ppaction://hlinkfile"/>
              </a:rPr>
              <a:t>https://meteo.hr/prognoze.php?Code=Vukovar&amp;id=prognoza&amp;section=prognoze_model&amp;param=3d</a:t>
            </a:r>
            <a:endParaRPr lang="en-US" sz="1400">
              <a:hlinkClick r:id="rId1" action="ppaction://hlinkfi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545" y="1653540"/>
            <a:ext cx="9058275" cy="3762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sMania Template">
  <a:themeElements>
    <a:clrScheme name="Simple Light">
      <a:dk1>
        <a:srgbClr val="1A3B58"/>
      </a:dk1>
      <a:lt1>
        <a:srgbClr val="AF96DB"/>
      </a:lt1>
      <a:dk2>
        <a:srgbClr val="000000"/>
      </a:dk2>
      <a:lt2>
        <a:srgbClr val="FFFFFF"/>
      </a:lt2>
      <a:accent1>
        <a:srgbClr val="FFC8DD"/>
      </a:accent1>
      <a:accent2>
        <a:srgbClr val="BDE0FE"/>
      </a:accent2>
      <a:accent3>
        <a:srgbClr val="E8D2F8"/>
      </a:accent3>
      <a:accent4>
        <a:srgbClr val="FFC8DD"/>
      </a:accent4>
      <a:accent5>
        <a:srgbClr val="BDE0FE"/>
      </a:accent5>
      <a:accent6>
        <a:srgbClr val="E8D2F8"/>
      </a:accent6>
      <a:hlink>
        <a:srgbClr val="9900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2149</Words>
  <Application>WPS Presentation</Application>
  <PresentationFormat>Widescreen</PresentationFormat>
  <Paragraphs>87</Paragraphs>
  <Slides>13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SimSun</vt:lpstr>
      <vt:lpstr>Wingdings</vt:lpstr>
      <vt:lpstr>Arial</vt:lpstr>
      <vt:lpstr>Poppins Light</vt:lpstr>
      <vt:lpstr>Maven Pro</vt:lpstr>
      <vt:lpstr>Calibri</vt:lpstr>
      <vt:lpstr>Sriracha</vt:lpstr>
      <vt:lpstr>Poppins</vt:lpstr>
      <vt:lpstr>Homemade Apple</vt:lpstr>
      <vt:lpstr>Wingdings</vt:lpstr>
      <vt:lpstr>Broadway</vt:lpstr>
      <vt:lpstr>Liberation Mono</vt:lpstr>
      <vt:lpstr>Microsoft YaHei</vt:lpstr>
      <vt:lpstr>Arial Unicode MS</vt:lpstr>
      <vt:lpstr>SlidesMania Template</vt:lpstr>
      <vt:lpstr>Vrijeme i klima, klimatski elementi</vt:lpstr>
      <vt:lpstr>Ponovimo....</vt:lpstr>
      <vt:lpstr>Prepoznaješ li ove sprave?</vt:lpstr>
      <vt:lpstr>Rad u skupinama  “Mali meteorolozi”</vt:lpstr>
      <vt:lpstr>Upute za vremensku prognozu</vt:lpstr>
      <vt:lpstr>Upute za vremensku prognozu</vt:lpstr>
      <vt:lpstr>                      GRUPA Zagreb Maksimir</vt:lpstr>
      <vt:lpstr>GRUPA Zadar</vt:lpstr>
      <vt:lpstr>GRUPA Vukovar</vt:lpstr>
      <vt:lpstr>GRUPA Dubrovnik</vt:lpstr>
      <vt:lpstr>GRUPA Gospić</vt:lpstr>
      <vt:lpstr>GRUPA Rijeka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presentation title goes here.</dc:title>
  <dc:creator/>
  <cp:lastModifiedBy>Korisnik</cp:lastModifiedBy>
  <cp:revision>27</cp:revision>
  <dcterms:created xsi:type="dcterms:W3CDTF">2024-09-24T13:55:00Z</dcterms:created>
  <dcterms:modified xsi:type="dcterms:W3CDTF">2024-09-30T19:39:14Z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8E10BEE613B747089C253A9D117AE953_13</vt:lpwstr>
  </property>
  <property fmtid="{D5CDD505-2E9C-101B-9397-08002B2CF9AE}" pid="3" name="KSOProductBuildVer">
    <vt:lpwstr>1033-12.2.0.18283</vt:lpwstr>
  </property>
</Properties>
</file>