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5" r:id="rId8"/>
    <p:sldId id="260" r:id="rId9"/>
    <p:sldId id="262" r:id="rId10"/>
    <p:sldId id="266" r:id="rId11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621A3D-A09F-421B-BE3F-CDAD39577C5D}" type="datetimeFigureOut">
              <a:rPr lang="hr-HR" smtClean="0"/>
              <a:pPr/>
              <a:t>12.3.2019.</a:t>
            </a:fld>
            <a:endParaRPr lang="hr-H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E1898D5-950E-4B05-BA3F-C23680B4E7A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w6e9YBJUDc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details/drugi-svjetski-rat/3acb4a6b-e5dc-4323-bd05-0270225ca680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utarnji.hr/vijesti/svijet/sah-u-doba-hladnog-rata-godine-kad-su-i-kumice-na-placu-pricale-o-sahu-a-igraci-bili-pijuni-sustava-koji-su-predstavljali/283897/" TargetMode="External"/><Relationship Id="rId2" Type="http://schemas.openxmlformats.org/officeDocument/2006/relationships/hyperlink" Target="https://www.youtube.com/watch?v=TDkzCZhhO7E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am.com/flashcards/hlandi-rat-10543859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ponavljanje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Drugi svjetski rat</a:t>
            </a:r>
            <a:endParaRPr lang="hr-H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vala-na-paznji-imate-li-pitan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2"/>
            <a:ext cx="5061134" cy="590465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https://www.youtube.com/watch?v=Fw6e9YBJUDc</a:t>
            </a:r>
            <a:endParaRPr lang="hr-HR" dirty="0" smtClean="0"/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Kako je sve započelo...</a:t>
            </a:r>
            <a:endParaRPr lang="hr-H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Ponovimo...</a:t>
            </a:r>
            <a:endParaRPr lang="hr-HR" dirty="0"/>
          </a:p>
        </p:txBody>
      </p:sp>
      <p:pic>
        <p:nvPicPr>
          <p:cNvPr id="6" name="Content Placeholder 5" descr="make-a-kahoot-awesome-Homepage-featur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7704856" cy="3852428"/>
          </a:xfrm>
        </p:spPr>
      </p:pic>
      <p:sp>
        <p:nvSpPr>
          <p:cNvPr id="7" name="Rectangle 6"/>
          <p:cNvSpPr/>
          <p:nvPr/>
        </p:nvSpPr>
        <p:spPr>
          <a:xfrm>
            <a:off x="755576" y="5517232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dirty="0" smtClean="0">
                <a:solidFill>
                  <a:schemeClr val="tx2">
                    <a:lumMod val="90000"/>
                  </a:schemeClr>
                </a:solidFill>
                <a:hlinkClick r:id="rId3"/>
              </a:rPr>
              <a:t>https://create.kahoot.it/details/drugi-svjetski-rat/3acb4a6b-e5dc-4323-bd05-0270225ca680</a:t>
            </a:r>
            <a:endParaRPr lang="hr-HR" sz="1400" dirty="0" smtClean="0">
              <a:solidFill>
                <a:schemeClr val="tx2">
                  <a:lumMod val="90000"/>
                </a:schemeClr>
              </a:solidFill>
            </a:endParaRPr>
          </a:p>
          <a:p>
            <a:endParaRPr lang="hr-HR" sz="1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d9dc05b81cb5435b5a4ba3943d94e7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0"/>
            <a:ext cx="4320480" cy="685256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Recimo to karikaturom</a:t>
            </a:r>
            <a:endParaRPr lang="hr-HR" dirty="0"/>
          </a:p>
        </p:txBody>
      </p:sp>
      <p:pic>
        <p:nvPicPr>
          <p:cNvPr id="5" name="Picture 4" descr="ClD5PgVXIAAsYM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41539"/>
            <a:ext cx="5331296" cy="6778361"/>
          </a:xfrm>
          <a:prstGeom prst="rect">
            <a:avLst/>
          </a:prstGeom>
        </p:spPr>
      </p:pic>
      <p:pic>
        <p:nvPicPr>
          <p:cNvPr id="7" name="Picture 6" descr="enhanced-buzz-orig-25692-1367511025-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909" y="0"/>
            <a:ext cx="8170181" cy="6858000"/>
          </a:xfrm>
          <a:prstGeom prst="rect">
            <a:avLst/>
          </a:prstGeom>
        </p:spPr>
      </p:pic>
      <p:pic>
        <p:nvPicPr>
          <p:cNvPr id="8" name="Picture 7" descr="Dr_Seuss_and_the_wolf_chewed_up_the_childr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63574"/>
            <a:ext cx="5378920" cy="6794426"/>
          </a:xfrm>
          <a:prstGeom prst="rect">
            <a:avLst/>
          </a:prstGeom>
        </p:spPr>
      </p:pic>
      <p:pic>
        <p:nvPicPr>
          <p:cNvPr id="9" name="Picture 8" descr="original-2587537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33175" y="0"/>
            <a:ext cx="687765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755232"/>
          </a:xfrm>
        </p:spPr>
        <p:txBody>
          <a:bodyPr>
            <a:normAutofit fontScale="70000" lnSpcReduction="20000"/>
          </a:bodyPr>
          <a:lstStyle/>
          <a:p>
            <a:pPr marL="228600" lvl="0" indent="-228600">
              <a:spcBef>
                <a:spcPts val="1000"/>
              </a:spcBef>
              <a:buSzTx/>
              <a:buNone/>
              <a:defRPr/>
            </a:pP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/>
              <a:t>Bijeli šešir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zanimaju informacije te postavlja pitanja: „Što znamo?“, „Koje informacije su nam potrebne?“, „Što bismo trebali pitati?“. Njime se usmjerava na informacije koje postoje i koje nedostaju.</a:t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>
                <a:solidFill>
                  <a:srgbClr val="FF0000"/>
                </a:solidFill>
              </a:rPr>
              <a:t>Crveni šešir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povezan je s emocijama i intuicijom. Kada se upotrebljava, omogućuje nesmetano i slobodno iskazivanje osjećaja, doživljaja bez ikakvog objašnjenja i opravdanja.</a:t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>
                <a:solidFill>
                  <a:schemeClr val="bg1"/>
                </a:solidFill>
              </a:rPr>
              <a:t>Crni šešir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upozorava na moguće rizike i opasnosti, štetu i nedostatke nepromišljenih odluka. On sprječava upadanje u nevolje te kritizira.</a:t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>
                <a:solidFill>
                  <a:srgbClr val="FFCC00"/>
                </a:solidFill>
              </a:rPr>
              <a:t>Žuti šešir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je izvor optimizma. Pod njim se pronalazi sve što je korisno, vrijedno i dobro.</a:t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>
                <a:solidFill>
                  <a:srgbClr val="008000"/>
                </a:solidFill>
              </a:rPr>
              <a:t>Zeleni šešir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je kreativni, stvaralački šešir. Namijenjen je planiranju i stvaranju novih ideja, predlaganju promjena i iznošenje alternativnih predložaka iznesenim idejama.</a:t>
            </a:r>
            <a:b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hr-HR" sz="2800" b="1" u="sng" dirty="0" smtClean="0">
                <a:solidFill>
                  <a:srgbClr val="0070C0"/>
                </a:solidFill>
              </a:rPr>
              <a:t>Plavi šešir</a:t>
            </a:r>
            <a:r>
              <a:rPr lang="hr-HR" sz="28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hr-H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razmatra cjelokupan proces mišljenja. Obično se koristi na početku ili na samom kraju procesa. Na početku pomaže u odlučivanju o tijeku rasprave i rasporedu korištenja šešira te o očekivanjima, a na kraju za razmatranje iznesenog mišljenja.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219200"/>
          </a:xfrm>
        </p:spPr>
        <p:txBody>
          <a:bodyPr>
            <a:normAutofit/>
          </a:bodyPr>
          <a:lstStyle/>
          <a:p>
            <a:r>
              <a:rPr lang="hr-HR" sz="3200" b="1" dirty="0" smtClean="0"/>
              <a:t>Tehnika šest šešira</a:t>
            </a:r>
            <a:endParaRPr lang="hr-HR" sz="3200" b="1" dirty="0"/>
          </a:p>
        </p:txBody>
      </p:sp>
      <p:pic>
        <p:nvPicPr>
          <p:cNvPr id="4" name="Picture 4" descr="C:\Users\knjiznica\Desktop\PŠŠK2019\1110x195_sest_sesi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20688"/>
            <a:ext cx="3816424" cy="6706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232" y="908720"/>
            <a:ext cx="2057400" cy="1066800"/>
          </a:xfrm>
        </p:spPr>
        <p:txBody>
          <a:bodyPr>
            <a:normAutofit/>
          </a:bodyPr>
          <a:lstStyle/>
          <a:p>
            <a:pPr algn="ctr"/>
            <a:r>
              <a:rPr lang="hr-HR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ZADATAK</a:t>
            </a:r>
            <a:endParaRPr lang="hr-HR" sz="3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Placeholder 4" descr="hirošim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745" r="774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2132856"/>
            <a:ext cx="2057400" cy="3886944"/>
          </a:xfrm>
        </p:spPr>
        <p:txBody>
          <a:bodyPr/>
          <a:lstStyle/>
          <a:p>
            <a:pPr algn="ctr"/>
            <a:r>
              <a:rPr lang="hr-HR" sz="1800" b="1" dirty="0" smtClean="0"/>
              <a:t>Pogledaj sliku, razmisli i napiši nekoliko rečenica o njoj pazeći da govoriš iz pozicije osobe koja nosi “zadani šešir”!</a:t>
            </a:r>
          </a:p>
          <a:p>
            <a:endParaRPr lang="hr-H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hr-HR" dirty="0" smtClean="0">
                <a:hlinkClick r:id="rId2"/>
              </a:rPr>
              <a:t>https://</a:t>
            </a:r>
            <a:r>
              <a:rPr lang="hr-HR" dirty="0" smtClean="0">
                <a:hlinkClick r:id="rId2"/>
              </a:rPr>
              <a:t>www.youtube.com/watch?v=TDkzCZhhO7E</a:t>
            </a:r>
            <a:endParaRPr lang="hr-HR" dirty="0" smtClean="0"/>
          </a:p>
          <a:p>
            <a:pPr algn="ctr"/>
            <a:endParaRPr lang="hr-HR" dirty="0" smtClean="0"/>
          </a:p>
          <a:p>
            <a:pPr algn="ctr"/>
            <a:r>
              <a:rPr lang="hr-HR" dirty="0" smtClean="0">
                <a:hlinkClick r:id="rId3"/>
              </a:rPr>
              <a:t>https://www.jutarnji.hr/vijesti/svijet/sah-u-doba-hladnog-rata-godine-kad-su-i-kumice-na-placu-pricale-o-sahu-a-igraci-bili-pijuni-sustava-koji-su-predstavljali/283897</a:t>
            </a:r>
            <a:r>
              <a:rPr lang="hr-HR" dirty="0" smtClean="0">
                <a:hlinkClick r:id="rId3"/>
              </a:rPr>
              <a:t>/</a:t>
            </a:r>
            <a:endParaRPr lang="hr-HR" dirty="0" smtClean="0"/>
          </a:p>
          <a:p>
            <a:pPr algn="ctr"/>
            <a:endParaRPr lang="hr-HR" dirty="0" smtClean="0"/>
          </a:p>
          <a:p>
            <a:endParaRPr lang="hr-HR" dirty="0"/>
          </a:p>
        </p:txBody>
      </p:sp>
      <p:pic>
        <p:nvPicPr>
          <p:cNvPr id="4" name="Picture 3" descr="china-us-trade-war-a-blessing-in-disguise-for-pakistan-1542914886-59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836712"/>
            <a:ext cx="5328592" cy="392983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Hladni rat  - promislimo...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https://www.cram.com/flashcards/hlandi-rat-10543859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Izradite vlastitu karikaturu na zadanu temu!</a:t>
            </a:r>
          </a:p>
          <a:p>
            <a:r>
              <a:rPr lang="hr-HR" dirty="0" smtClean="0"/>
              <a:t>Hladni rat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Domaći rad</a:t>
            </a:r>
            <a:endParaRPr lang="hr-HR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484</TotalTime>
  <Words>72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Drugi svjetski rat</vt:lpstr>
      <vt:lpstr>Kako je sve započelo...</vt:lpstr>
      <vt:lpstr>Ponovimo...</vt:lpstr>
      <vt:lpstr>Recimo to karikaturom</vt:lpstr>
      <vt:lpstr>Tehnika šest šešira</vt:lpstr>
      <vt:lpstr>ZADATAK</vt:lpstr>
      <vt:lpstr>Slide 7</vt:lpstr>
      <vt:lpstr>Hladni rat  - promislimo...</vt:lpstr>
      <vt:lpstr>Domaći rad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Drugi svjetski rat</dc:title>
  <dc:creator>knjiznica</dc:creator>
  <cp:lastModifiedBy>knjiznica</cp:lastModifiedBy>
  <cp:revision>32</cp:revision>
  <dcterms:created xsi:type="dcterms:W3CDTF">2019-03-07T09:12:39Z</dcterms:created>
  <dcterms:modified xsi:type="dcterms:W3CDTF">2019-03-12T12:39:18Z</dcterms:modified>
</cp:coreProperties>
</file>