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Nuni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9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08d0eaac6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08d0eaac6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https://www.facebook.com/Maximal.DaF.Lehrwerk/videos/sommerferien-und-wohin-m%C3%B6chtest-du-fahren/190315491500084/?__so__=permalink&amp;__rv__=related_videos" TargetMode="External"/><Relationship Id="rId5" Type="http://schemas.openxmlformats.org/officeDocument/2006/relationships/hyperlink" Target="https://www.youtube.com/watch?v=tNWGfeVyNAs" TargetMode="External"/><Relationship Id="rId6" Type="http://schemas.openxmlformats.org/officeDocument/2006/relationships/hyperlink" Target="https://learningapps.org/13217464" TargetMode="External"/><Relationship Id="rId7" Type="http://schemas.openxmlformats.org/officeDocument/2006/relationships/hyperlink" Target="https://learningapps.org/17014742" TargetMode="External"/><Relationship Id="rId8" Type="http://schemas.openxmlformats.org/officeDocument/2006/relationships/hyperlink" Target="https://learningapps.org/168201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Reisen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"/>
              <a:t>wann? wohin? wo? was? womit? mit wem? warum? wie lange? wie viel?</a:t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>
            <a:hlinkClick r:id="rId4"/>
          </p:cNvPr>
          <p:cNvSpPr/>
          <p:nvPr/>
        </p:nvSpPr>
        <p:spPr>
          <a:xfrm>
            <a:off x="4350550" y="3107525"/>
            <a:ext cx="1886100" cy="3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>
            <a:hlinkClick r:id="rId5"/>
          </p:cNvPr>
          <p:cNvSpPr/>
          <p:nvPr/>
        </p:nvSpPr>
        <p:spPr>
          <a:xfrm>
            <a:off x="525075" y="4371975"/>
            <a:ext cx="16182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4">
            <a:hlinkClick r:id="rId6"/>
          </p:cNvPr>
          <p:cNvSpPr/>
          <p:nvPr/>
        </p:nvSpPr>
        <p:spPr>
          <a:xfrm>
            <a:off x="492925" y="375050"/>
            <a:ext cx="1971600" cy="3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393150" y="1216250"/>
            <a:ext cx="1682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latin typeface="Calibri"/>
                <a:ea typeface="Calibri"/>
                <a:cs typeface="Calibri"/>
                <a:sym typeface="Calibri"/>
              </a:rPr>
              <a:t>Was nimmst du auf die Reise mit?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4"/>
          <p:cNvSpPr txBox="1"/>
          <p:nvPr/>
        </p:nvSpPr>
        <p:spPr>
          <a:xfrm>
            <a:off x="4136225" y="3236125"/>
            <a:ext cx="180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latin typeface="Calibri"/>
                <a:ea typeface="Calibri"/>
                <a:cs typeface="Calibri"/>
                <a:sym typeface="Calibri"/>
              </a:rPr>
              <a:t>Wohin möchtest du im Urlaub?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332175" y="4254100"/>
            <a:ext cx="188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Eine Reise buchen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4">
            <a:hlinkClick r:id="rId7"/>
          </p:cNvPr>
          <p:cNvSpPr/>
          <p:nvPr/>
        </p:nvSpPr>
        <p:spPr>
          <a:xfrm>
            <a:off x="6654400" y="332175"/>
            <a:ext cx="1971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4"/>
          <p:cNvSpPr txBox="1"/>
          <p:nvPr/>
        </p:nvSpPr>
        <p:spPr>
          <a:xfrm>
            <a:off x="6461525" y="482200"/>
            <a:ext cx="188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latin typeface="Calibri"/>
                <a:ea typeface="Calibri"/>
                <a:cs typeface="Calibri"/>
                <a:sym typeface="Calibri"/>
              </a:rPr>
              <a:t>Deine Reisepläne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4"/>
          <p:cNvSpPr/>
          <p:nvPr/>
        </p:nvSpPr>
        <p:spPr>
          <a:xfrm>
            <a:off x="6815150" y="4061225"/>
            <a:ext cx="2153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4">
            <a:hlinkClick r:id="rId8"/>
          </p:cNvPr>
          <p:cNvSpPr txBox="1"/>
          <p:nvPr/>
        </p:nvSpPr>
        <p:spPr>
          <a:xfrm>
            <a:off x="6868725" y="4189800"/>
            <a:ext cx="203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4"/>
          <p:cNvSpPr txBox="1"/>
          <p:nvPr/>
        </p:nvSpPr>
        <p:spPr>
          <a:xfrm>
            <a:off x="6515250" y="4254100"/>
            <a:ext cx="144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Reisebericht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