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83569" y="1700809"/>
            <a:ext cx="7920880" cy="936103"/>
          </a:xfrm>
        </p:spPr>
        <p:txBody>
          <a:bodyPr/>
          <a:lstStyle/>
          <a:p>
            <a:r>
              <a:rPr lang="hr-HR" dirty="0" smtClean="0"/>
              <a:t>Pascalov zakon : Vanjski, hidraulički tlak na fluid prenosi se kroz fluid na sve strane jednako.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hr-HR" dirty="0"/>
              <a:t>Vanjski tlak na fluide</a:t>
            </a:r>
          </a:p>
        </p:txBody>
      </p:sp>
      <p:sp>
        <p:nvSpPr>
          <p:cNvPr id="6" name="Rezervirano mjesto sadržaja 1"/>
          <p:cNvSpPr txBox="1">
            <a:spLocks/>
          </p:cNvSpPr>
          <p:nvPr/>
        </p:nvSpPr>
        <p:spPr>
          <a:xfrm>
            <a:off x="755576" y="3933057"/>
            <a:ext cx="7920880" cy="14401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Sila </a:t>
            </a:r>
            <a:r>
              <a:rPr lang="hr-HR" i="1" dirty="0"/>
              <a:t>F</a:t>
            </a:r>
            <a:r>
              <a:rPr lang="hr-HR" i="1" baseline="-25000" dirty="0"/>
              <a:t>2</a:t>
            </a:r>
            <a:r>
              <a:rPr lang="hr-HR" dirty="0"/>
              <a:t>, kojom tekućina djeluje na veći klip ploštine </a:t>
            </a:r>
            <a:r>
              <a:rPr lang="hr-HR" i="1" dirty="0"/>
              <a:t>A</a:t>
            </a:r>
            <a:r>
              <a:rPr lang="hr-HR" i="1" baseline="-25000" dirty="0"/>
              <a:t>2</a:t>
            </a:r>
            <a:r>
              <a:rPr lang="hr-HR" dirty="0"/>
              <a:t>, veća je od sile </a:t>
            </a:r>
            <a:r>
              <a:rPr lang="hr-HR" i="1" dirty="0"/>
              <a:t>F</a:t>
            </a:r>
            <a:r>
              <a:rPr lang="hr-HR" i="1" baseline="-25000" dirty="0"/>
              <a:t>1</a:t>
            </a:r>
            <a:r>
              <a:rPr lang="hr-HR" dirty="0"/>
              <a:t> kojom djelujemo na manji klip onoliko puta koliko je ploština presjeka većeg klipa veća od ploštine presjeka manjeg </a:t>
            </a:r>
            <a:r>
              <a:rPr lang="hr-HR" dirty="0" smtClean="0"/>
              <a:t>klipa.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452101"/>
              </p:ext>
            </p:extLst>
          </p:nvPr>
        </p:nvGraphicFramePr>
        <p:xfrm>
          <a:off x="2051720" y="2752337"/>
          <a:ext cx="1051321" cy="83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Jednadžba" r:id="rId3" imgW="545760" imgH="431640" progId="Equation.3">
                  <p:embed/>
                </p:oleObj>
              </mc:Choice>
              <mc:Fallback>
                <p:oleObj name="Jednadžba" r:id="rId3" imgW="545760" imgH="4316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752337"/>
                        <a:ext cx="1051321" cy="831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4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755577" y="764704"/>
            <a:ext cx="7524824" cy="536145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930432"/>
          </a:xfrm>
        </p:spPr>
        <p:txBody>
          <a:bodyPr>
            <a:normAutofit/>
          </a:bodyPr>
          <a:lstStyle/>
          <a:p>
            <a:r>
              <a:rPr lang="hr-HR" dirty="0" smtClean="0"/>
              <a:t>Hidraulička </a:t>
            </a:r>
            <a:r>
              <a:rPr lang="hr-HR" dirty="0"/>
              <a:t>dizalica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35147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7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Hidraulička preša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3268"/>
            <a:ext cx="5049142" cy="305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7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Hidrauličke kočnice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79"/>
            <a:ext cx="4823472" cy="323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9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08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1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00141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353296" cy="513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3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Zadatak: Hidraulična preša ima kružne klipove polumjera 2 cm i 5 cm. Koliko puta veću silu dobivamo </a:t>
            </a:r>
            <a:r>
              <a:rPr lang="hr-HR" smtClean="0"/>
              <a:t>pri prešanju?</a:t>
            </a:r>
          </a:p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57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215</TotalTime>
  <Words>87</Words>
  <Application>Microsoft Office PowerPoint</Application>
  <PresentationFormat>Prikaz na zaslonu (4:3)</PresentationFormat>
  <Paragraphs>7</Paragraphs>
  <Slides>7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Candara</vt:lpstr>
      <vt:lpstr>Symbol</vt:lpstr>
      <vt:lpstr>Valni oblik</vt:lpstr>
      <vt:lpstr>Jednadžba</vt:lpstr>
      <vt:lpstr>Vanjski tlak na fluide</vt:lpstr>
      <vt:lpstr>Hidraulička dizalica</vt:lpstr>
      <vt:lpstr>Hidraulička preša</vt:lpstr>
      <vt:lpstr>Hidrauličke kočnice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Vanjski tlak na fluide</dc:title>
  <dc:creator>Ivan</dc:creator>
  <cp:lastModifiedBy>koisnik</cp:lastModifiedBy>
  <cp:revision>10</cp:revision>
  <dcterms:created xsi:type="dcterms:W3CDTF">2013-04-08T01:10:56Z</dcterms:created>
  <dcterms:modified xsi:type="dcterms:W3CDTF">2017-12-11T15:10:57Z</dcterms:modified>
</cp:coreProperties>
</file>