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0F9B42-68DD-468F-BE3F-9C0AE537E1CC}" v="235" dt="2023-02-18T20:46:53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9084864/vrste-putnika-razlikovanje-kroz-primjere" TargetMode="External"/><Relationship Id="rId2" Type="http://schemas.openxmlformats.org/officeDocument/2006/relationships/hyperlink" Target="https://wordwall.net/hr/resource/9084562/pojam-putnici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9090443/za%c5%a1ti%c4%87eni-dijelovi-prirode-u-me%c4%91imurju" TargetMode="External"/><Relationship Id="rId2" Type="http://schemas.openxmlformats.org/officeDocument/2006/relationships/hyperlink" Target="https://wordwall.net/hr/resource/9085531/hrvatske-prirodne-ljepote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9088023/osnove-turizma/turisti%c4%8dki-resursi" TargetMode="External"/><Relationship Id="rId2" Type="http://schemas.openxmlformats.org/officeDocument/2006/relationships/hyperlink" Target="https://wordwall.net/hr/resource/9088713/nacionalni-parkovi-rh-prepoznavanje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9086012/osnove-turizma/turisti%c4%8dke-atrakcije-ponavljanje" TargetMode="External"/><Relationship Id="rId2" Type="http://schemas.openxmlformats.org/officeDocument/2006/relationships/hyperlink" Target="https://wordwall.net/hr/resource/31940004/atrakcije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9084302/osnove-turizma/posebni-oblici-turizma" TargetMode="External"/><Relationship Id="rId2" Type="http://schemas.openxmlformats.org/officeDocument/2006/relationships/hyperlink" Target="https://wordwall.net/hr/resource/9089323/ekonomski-%c4%8dimbenici-potra%c5%benje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picture containing grass, outdoor, sky, field&#10;&#10;Description automatically generated">
            <a:extLst>
              <a:ext uri="{FF2B5EF4-FFF2-40B4-BE49-F238E27FC236}">
                <a16:creationId xmlns:a16="http://schemas.microsoft.com/office/drawing/2014/main" id="{7B034AFC-40DB-4BA5-7E25-A1AAA595C7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6237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Ponavljanje nastavnih sadržaja iz Osnova turizma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Sanja Kovačić, prof. 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SREDNJA ŠKOLA PRELOG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0160-CAFA-CF15-EE3B-A6FE327D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Objavljeno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aplikaciji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Wordwall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2224-642D-4872-F60B-31C3A1013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Pojam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putnika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D4EE9-3DD5-35C1-E0F1-90BCC3AAF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61981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https://wordwall.net/hr/resource/9084562/pojam-putnici</a:t>
            </a:r>
            <a:endParaRPr lang="en-US">
              <a:cs typeface="Calibri" panose="020F0502020204030204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27E-0B4C-2871-210D-70615A557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Vrste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putnika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4DA2B-611A-C66D-3555-046B9808A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4723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https://wordwall.net/hr/resource/9084864/vrste-putnika-razlikovanje-kroz-primjere</a:t>
            </a:r>
            <a:endParaRPr lang="en-US">
              <a:cs typeface="Calibri" panose="020F0502020204030204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2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0160-CAFA-CF15-EE3B-A6FE327D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Objavljeno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aplikaciji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Wordwall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2224-642D-4872-F60B-31C3A1013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Hrvatske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prirodne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ljepote</a:t>
            </a:r>
            <a:endParaRPr lang="en-US" dirty="0" err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D4EE9-3DD5-35C1-E0F1-90BCC3AAF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96394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https://wordwall.net/hr/resource/9085531/hrvatske-prirodne-ljepote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27E-0B4C-2871-210D-70615A557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Zaštićeni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dijelovi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prirode</a:t>
            </a:r>
            <a:r>
              <a:rPr lang="en-US" dirty="0">
                <a:cs typeface="Calibri"/>
              </a:rPr>
              <a:t> u </a:t>
            </a:r>
            <a:r>
              <a:rPr lang="en-US" dirty="0" err="1">
                <a:cs typeface="Calibri"/>
              </a:rPr>
              <a:t>Međimurju</a:t>
            </a:r>
            <a:endParaRPr lang="en-US" dirty="0" err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4DA2B-611A-C66D-3555-046B9808A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136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https://wordwall.net/hr/resource/9090443/za%c5%a1ti%c4%87eni-dijelovi-prirode-u-me%c4%91imurju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288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0160-CAFA-CF15-EE3B-A6FE327D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Objavljeno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aplikaciji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Wordwall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2224-642D-4872-F60B-31C3A1013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Hrvatski </a:t>
            </a:r>
            <a:r>
              <a:rPr lang="en-US" dirty="0" err="1">
                <a:cs typeface="Calibri"/>
              </a:rPr>
              <a:t>nacionalni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parkovi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D4EE9-3DD5-35C1-E0F1-90BCC3AAF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96394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https://wordwall.net/hr/resource/9088713/nacionalni-parkovi-rh-prepoznavanje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27E-0B4C-2871-210D-70615A557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Turistički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resursi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4DA2B-611A-C66D-3555-046B9808A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136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https://wordwall.net/hr/resource/9088023/osnove-turizma/turisti%c4%8dki-resursi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960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0160-CAFA-CF15-EE3B-A6FE327D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Objavljeno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aplikaciji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Wordwall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2224-642D-4872-F60B-31C3A1013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Atrakcije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D4EE9-3DD5-35C1-E0F1-90BCC3AAF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96394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https://wordwall.net/hr/resource/31940004/atrakcije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27E-0B4C-2871-210D-70615A557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Turističke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atrakcije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4DA2B-611A-C66D-3555-046B9808A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136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https://wordwall.net/hr/resource/9086012/osnove-turizma/turisti%c4%8dke-atrakcije-ponavljanje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99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0160-CAFA-CF15-EE3B-A6FE327D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Objavljeno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aplikaciji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Wordwall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E2224-642D-4872-F60B-31C3A1013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Ekonomski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čimbenici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potražnje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D4EE9-3DD5-35C1-E0F1-90BCC3AAF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96394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2"/>
              </a:rPr>
              <a:t>https://wordwall.net/hr/resource/9089323/ekonomski-%c4%8dimbenici-potra%c5%benje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BA27E-0B4C-2871-210D-70615A557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Posebni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oblici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turizma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4DA2B-611A-C66D-3555-046B9808A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136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https://wordwall.net/resource/9084302/osnove-turizma/posebni-oblici-turizma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76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Široki zaslon</PresentationFormat>
  <Paragraphs>33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Ponavljanje nastavnih sadržaja iz Osnova turizma</vt:lpstr>
      <vt:lpstr>Objavljeno na aplikaciji Wordwall </vt:lpstr>
      <vt:lpstr>Objavljeno na aplikaciji Wordwall </vt:lpstr>
      <vt:lpstr>Objavljeno na aplikaciji Wordwall </vt:lpstr>
      <vt:lpstr>Objavljeno na aplikaciji Wordwall </vt:lpstr>
      <vt:lpstr>Objavljeno na aplikaciji Wordwall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73</cp:revision>
  <dcterms:created xsi:type="dcterms:W3CDTF">2023-02-18T19:35:12Z</dcterms:created>
  <dcterms:modified xsi:type="dcterms:W3CDTF">2023-02-18T20:48:18Z</dcterms:modified>
</cp:coreProperties>
</file>