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00"/>
    <a:srgbClr val="3FF80C"/>
    <a:srgbClr val="FF6600"/>
    <a:srgbClr val="CC9900"/>
    <a:srgbClr val="FFFF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375D-AE71-436F-9778-871176761E25}" type="datetimeFigureOut">
              <a:rPr lang="hr-HR" smtClean="0"/>
              <a:t>12.6.2017.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07FB2-8325-421D-8850-94F020E9AAA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375D-AE71-436F-9778-871176761E25}" type="datetimeFigureOut">
              <a:rPr lang="hr-HR" smtClean="0"/>
              <a:t>12.6.2017.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07FB2-8325-421D-8850-94F020E9AA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375D-AE71-436F-9778-871176761E25}" type="datetimeFigureOut">
              <a:rPr lang="hr-HR" smtClean="0"/>
              <a:t>12.6.2017.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07FB2-8325-421D-8850-94F020E9AA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375D-AE71-436F-9778-871176761E25}" type="datetimeFigureOut">
              <a:rPr lang="hr-HR" smtClean="0"/>
              <a:t>12.6.2017.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07FB2-8325-421D-8850-94F020E9AA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375D-AE71-436F-9778-871176761E25}" type="datetimeFigureOut">
              <a:rPr lang="hr-HR" smtClean="0"/>
              <a:t>12.6.2017.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3F07FB2-8325-421D-8850-94F020E9AA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375D-AE71-436F-9778-871176761E25}" type="datetimeFigureOut">
              <a:rPr lang="hr-HR" smtClean="0"/>
              <a:t>12.6.2017.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07FB2-8325-421D-8850-94F020E9AA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375D-AE71-436F-9778-871176761E25}" type="datetimeFigureOut">
              <a:rPr lang="hr-HR" smtClean="0"/>
              <a:t>12.6.2017.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07FB2-8325-421D-8850-94F020E9AA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375D-AE71-436F-9778-871176761E25}" type="datetimeFigureOut">
              <a:rPr lang="hr-HR" smtClean="0"/>
              <a:t>12.6.2017.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07FB2-8325-421D-8850-94F020E9AA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375D-AE71-436F-9778-871176761E25}" type="datetimeFigureOut">
              <a:rPr lang="hr-HR" smtClean="0"/>
              <a:t>12.6.2017.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07FB2-8325-421D-8850-94F020E9AA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375D-AE71-436F-9778-871176761E25}" type="datetimeFigureOut">
              <a:rPr lang="hr-HR" smtClean="0"/>
              <a:t>12.6.2017.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07FB2-8325-421D-8850-94F020E9AA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Kliknite ikonu da biste dodali  sliku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375D-AE71-436F-9778-871176761E25}" type="datetimeFigureOut">
              <a:rPr lang="hr-HR" smtClean="0"/>
              <a:t>12.6.2017.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07FB2-8325-421D-8850-94F020E9AA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68375D-AE71-436F-9778-871176761E25}" type="datetimeFigureOut">
              <a:rPr lang="hr-HR" smtClean="0"/>
              <a:t>12.6.2017.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F07FB2-8325-421D-8850-94F020E9AAA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Neobične sposobnosti uobičajenih životinja šume i travnjaka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905614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4.Razred</a:t>
            </a:r>
          </a:p>
          <a:p>
            <a:r>
              <a:rPr lang="hr-HR" dirty="0" smtClean="0"/>
              <a:t>Mateo</a:t>
            </a:r>
          </a:p>
          <a:p>
            <a:r>
              <a:rPr lang="hr-HR" dirty="0" smtClean="0"/>
              <a:t>Elena</a:t>
            </a:r>
          </a:p>
          <a:p>
            <a:r>
              <a:rPr lang="hr-HR" dirty="0" smtClean="0"/>
              <a:t>Klara</a:t>
            </a:r>
          </a:p>
          <a:p>
            <a:r>
              <a:rPr lang="hr-HR" dirty="0" smtClean="0"/>
              <a:t>Helena</a:t>
            </a:r>
          </a:p>
          <a:p>
            <a:r>
              <a:rPr lang="hr-HR" dirty="0" smtClean="0"/>
              <a:t>Julia</a:t>
            </a:r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57965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7200" dirty="0" smtClean="0">
                <a:solidFill>
                  <a:srgbClr val="00B050"/>
                </a:solidFill>
              </a:rPr>
              <a:t>Jež</a:t>
            </a:r>
            <a:endParaRPr lang="hr-HR" sz="7200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-porodica sisavaca </a:t>
            </a:r>
          </a:p>
          <a:p>
            <a:r>
              <a:rPr lang="hr-HR" dirty="0" smtClean="0"/>
              <a:t>-aktivniji su noću</a:t>
            </a:r>
          </a:p>
          <a:p>
            <a:r>
              <a:rPr lang="hr-HR" dirty="0" smtClean="0"/>
              <a:t>-skoro pa nemaju neprijatelja</a:t>
            </a:r>
          </a:p>
          <a:p>
            <a:r>
              <a:rPr lang="hr-HR" dirty="0" smtClean="0"/>
              <a:t>-kada se rode skroz su bijeli</a:t>
            </a:r>
          </a:p>
          <a:p>
            <a:r>
              <a:rPr lang="hr-HR" dirty="0" smtClean="0"/>
              <a:t>-kada vide automobilsko svijetlo, skamene se</a:t>
            </a:r>
          </a:p>
          <a:p>
            <a:endParaRPr lang="hr-HR" dirty="0" smtClean="0"/>
          </a:p>
          <a:p>
            <a:pPr marL="137160" indent="0">
              <a:buNone/>
            </a:pPr>
            <a:r>
              <a:rPr lang="hr-HR" dirty="0" smtClean="0"/>
              <a:t>Neobične sposobnosti ježa:</a:t>
            </a:r>
          </a:p>
          <a:p>
            <a:pPr marL="137160" indent="0">
              <a:buNone/>
            </a:pPr>
            <a:r>
              <a:rPr lang="hr-HR" dirty="0" smtClean="0"/>
              <a:t>-kad je u opasnosti, smota se u kuglu</a:t>
            </a:r>
          </a:p>
          <a:p>
            <a:pPr marL="137160" indent="0">
              <a:buNone/>
            </a:pPr>
            <a:r>
              <a:rPr lang="hr-HR" dirty="0" smtClean="0"/>
              <a:t>-otporan je na zmijski otrov</a:t>
            </a:r>
          </a:p>
        </p:txBody>
      </p:sp>
    </p:spTree>
    <p:extLst>
      <p:ext uri="{BB962C8B-B14F-4D97-AF65-F5344CB8AC3E}">
        <p14:creationId xmlns:p14="http://schemas.microsoft.com/office/powerpoint/2010/main" val="1222197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7200" dirty="0" smtClean="0">
                <a:solidFill>
                  <a:srgbClr val="FFFFFF"/>
                </a:solidFill>
              </a:rPr>
              <a:t>Kuna</a:t>
            </a:r>
            <a:endParaRPr lang="hr-HR" sz="7200" dirty="0">
              <a:solidFill>
                <a:srgbClr val="FFFFFF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-porodica  </a:t>
            </a:r>
            <a:r>
              <a:rPr lang="hr-HR" dirty="0" err="1" smtClean="0"/>
              <a:t>psolikih</a:t>
            </a:r>
            <a:r>
              <a:rPr lang="hr-HR" dirty="0" smtClean="0"/>
              <a:t>  zvijeri</a:t>
            </a:r>
          </a:p>
          <a:p>
            <a:r>
              <a:rPr lang="hr-HR" dirty="0" smtClean="0"/>
              <a:t>-žive do 2000 metara visine</a:t>
            </a:r>
          </a:p>
          <a:p>
            <a:r>
              <a:rPr lang="hr-HR" dirty="0" smtClean="0"/>
              <a:t>-u vrijeme parenja, glasa se kao  mačka</a:t>
            </a:r>
          </a:p>
          <a:p>
            <a:r>
              <a:rPr lang="hr-HR" dirty="0" smtClean="0"/>
              <a:t>-kuna se usuđuje napasti mlade pa i odrasle srne</a:t>
            </a:r>
          </a:p>
          <a:p>
            <a:r>
              <a:rPr lang="hr-HR" dirty="0" smtClean="0"/>
              <a:t>-po toj životinji je Hrvatska kuna dobila ime</a:t>
            </a:r>
          </a:p>
          <a:p>
            <a:r>
              <a:rPr lang="hr-HR" dirty="0" smtClean="0"/>
              <a:t>-kune su vrjednije od svakog novca</a:t>
            </a:r>
          </a:p>
          <a:p>
            <a:endParaRPr lang="hr-HR" dirty="0" smtClean="0"/>
          </a:p>
          <a:p>
            <a:pPr marL="137160" indent="0">
              <a:buNone/>
            </a:pPr>
            <a:r>
              <a:rPr lang="hr-HR" dirty="0" smtClean="0"/>
              <a:t>Neobična sposobnost kune:</a:t>
            </a:r>
          </a:p>
          <a:p>
            <a:pPr marL="137160" indent="0">
              <a:buNone/>
            </a:pPr>
            <a:r>
              <a:rPr lang="hr-HR" dirty="0" smtClean="0"/>
              <a:t>-majstorski se penje da u tome je ne može nadmašiti ni jedan drugi grabežljivi sisavac</a:t>
            </a:r>
          </a:p>
          <a:p>
            <a:pPr marL="13716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774083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7200" dirty="0" smtClean="0">
                <a:solidFill>
                  <a:schemeClr val="accent6">
                    <a:lumMod val="75000"/>
                  </a:schemeClr>
                </a:solidFill>
              </a:rPr>
              <a:t>Šišmiš</a:t>
            </a:r>
            <a:endParaRPr lang="hr-HR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- hrane se kukcima</a:t>
            </a:r>
          </a:p>
          <a:p>
            <a:r>
              <a:rPr lang="hr-HR" dirty="0" smtClean="0"/>
              <a:t>- mnogo je vrsta pod zaštitom </a:t>
            </a:r>
          </a:p>
          <a:p>
            <a:r>
              <a:rPr lang="hr-HR" dirty="0" smtClean="0"/>
              <a:t>- spavaju naglavačke</a:t>
            </a:r>
          </a:p>
          <a:p>
            <a:r>
              <a:rPr lang="hr-HR" dirty="0" smtClean="0"/>
              <a:t>- aktivni su noću</a:t>
            </a:r>
          </a:p>
          <a:p>
            <a:r>
              <a:rPr lang="hr-HR" dirty="0" smtClean="0"/>
              <a:t>- imaju rog na nosu</a:t>
            </a:r>
          </a:p>
          <a:p>
            <a:pPr marL="137160" indent="0">
              <a:buNone/>
            </a:pPr>
            <a:endParaRPr lang="hr-HR" dirty="0"/>
          </a:p>
          <a:p>
            <a:pPr marL="137160" indent="0">
              <a:buNone/>
            </a:pPr>
            <a:r>
              <a:rPr lang="hr-HR" dirty="0" smtClean="0"/>
              <a:t>Neobične sposobnosti šišmiša:</a:t>
            </a:r>
          </a:p>
          <a:p>
            <a:pPr>
              <a:buFontTx/>
              <a:buChar char="-"/>
            </a:pPr>
            <a:r>
              <a:rPr lang="hr-HR" dirty="0" smtClean="0"/>
              <a:t>pomažu razmnožavanju biljaka</a:t>
            </a:r>
          </a:p>
          <a:p>
            <a:pPr>
              <a:buFontTx/>
              <a:buChar char="-"/>
            </a:pPr>
            <a:r>
              <a:rPr lang="hr-HR" dirty="0"/>
              <a:t>s</a:t>
            </a:r>
            <a:r>
              <a:rPr lang="hr-HR" dirty="0" smtClean="0"/>
              <a:t>lijepi su i orijentiraju se zvukovima i njuhom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53646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8000" dirty="0" smtClean="0">
                <a:solidFill>
                  <a:srgbClr val="002060"/>
                </a:solidFill>
              </a:rPr>
              <a:t>Riječni</a:t>
            </a:r>
            <a:r>
              <a:rPr lang="hr-HR" dirty="0" smtClean="0">
                <a:solidFill>
                  <a:srgbClr val="002060"/>
                </a:solidFill>
              </a:rPr>
              <a:t> </a:t>
            </a:r>
            <a:r>
              <a:rPr lang="hr-HR" sz="7200" dirty="0" smtClean="0">
                <a:solidFill>
                  <a:srgbClr val="002060"/>
                </a:solidFill>
              </a:rPr>
              <a:t>rak</a:t>
            </a:r>
            <a:endParaRPr lang="hr-HR" sz="7200" dirty="0">
              <a:solidFill>
                <a:srgbClr val="00206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-noćna je životinja</a:t>
            </a:r>
          </a:p>
          <a:p>
            <a:r>
              <a:rPr lang="hr-HR" dirty="0" smtClean="0"/>
              <a:t>-zaštićen je</a:t>
            </a:r>
          </a:p>
          <a:p>
            <a:r>
              <a:rPr lang="hr-HR" dirty="0" smtClean="0"/>
              <a:t>-presvlači  se desetak puta tijekom 1. godine</a:t>
            </a:r>
          </a:p>
          <a:p>
            <a:r>
              <a:rPr lang="hr-HR" dirty="0" smtClean="0"/>
              <a:t>-skriva se u rupama  (između kamenja)</a:t>
            </a:r>
          </a:p>
          <a:p>
            <a:r>
              <a:rPr lang="hr-HR" dirty="0" smtClean="0"/>
              <a:t>-jede svoj stari oklop </a:t>
            </a:r>
          </a:p>
          <a:p>
            <a:r>
              <a:rPr lang="hr-HR" dirty="0" smtClean="0"/>
              <a:t>-kad se presvlači napuše se vodom</a:t>
            </a:r>
          </a:p>
          <a:p>
            <a:endParaRPr lang="hr-HR" dirty="0"/>
          </a:p>
          <a:p>
            <a:r>
              <a:rPr lang="hr-HR" dirty="0" smtClean="0"/>
              <a:t>Neobične sposobnosti riječnog raka:</a:t>
            </a:r>
          </a:p>
          <a:p>
            <a:r>
              <a:rPr lang="hr-HR" dirty="0" smtClean="0"/>
              <a:t>-služi se zvučnim signalima i proizvodi posebne zvukove</a:t>
            </a:r>
          </a:p>
          <a:p>
            <a:r>
              <a:rPr lang="hr-HR" dirty="0" smtClean="0"/>
              <a:t>-u slučaju ozlijede može regenerirati svoje noge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522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7200" dirty="0" smtClean="0">
                <a:solidFill>
                  <a:srgbClr val="CC9900"/>
                </a:solidFill>
              </a:rPr>
              <a:t>Vidra</a:t>
            </a:r>
            <a:endParaRPr lang="hr-HR" sz="7200" dirty="0">
              <a:solidFill>
                <a:srgbClr val="CC99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hr-HR" dirty="0" smtClean="0"/>
              <a:t>-mesožderi su</a:t>
            </a:r>
          </a:p>
          <a:p>
            <a:pPr marL="137160" indent="0">
              <a:buNone/>
            </a:pPr>
            <a:r>
              <a:rPr lang="hr-HR" dirty="0" smtClean="0"/>
              <a:t>-ponekad pojedu mladunce dabra</a:t>
            </a:r>
          </a:p>
          <a:p>
            <a:pPr marL="137160" indent="0">
              <a:buNone/>
            </a:pPr>
            <a:r>
              <a:rPr lang="hr-HR" dirty="0" smtClean="0"/>
              <a:t>-ima ih po čitavom svijetu</a:t>
            </a:r>
          </a:p>
          <a:p>
            <a:pPr marL="137160" indent="0">
              <a:buNone/>
            </a:pPr>
            <a:r>
              <a:rPr lang="hr-HR" dirty="0" smtClean="0"/>
              <a:t>-kreće se valovitim okretima u vodi</a:t>
            </a:r>
          </a:p>
          <a:p>
            <a:pPr marL="137160" indent="0">
              <a:buNone/>
            </a:pPr>
            <a:r>
              <a:rPr lang="hr-HR" dirty="0" smtClean="0"/>
              <a:t>-izlazi noću i predvečer</a:t>
            </a:r>
          </a:p>
          <a:p>
            <a:pPr marL="137160" indent="0">
              <a:buNone/>
            </a:pPr>
            <a:r>
              <a:rPr lang="hr-HR" dirty="0" smtClean="0"/>
              <a:t>-zaštićene su</a:t>
            </a:r>
          </a:p>
          <a:p>
            <a:pPr marL="137160" indent="0">
              <a:buNone/>
            </a:pPr>
            <a:endParaRPr lang="hr-HR" dirty="0" smtClean="0"/>
          </a:p>
          <a:p>
            <a:pPr marL="137160" indent="0">
              <a:buNone/>
            </a:pPr>
            <a:r>
              <a:rPr lang="hr-HR" dirty="0" smtClean="0"/>
              <a:t>Neobične sposobnosti vidre:</a:t>
            </a:r>
          </a:p>
          <a:p>
            <a:pPr marL="137160" indent="0">
              <a:buNone/>
            </a:pPr>
            <a:r>
              <a:rPr lang="hr-HR" dirty="0" smtClean="0"/>
              <a:t>-vidra pod vodom može loviti sat vremena</a:t>
            </a:r>
          </a:p>
          <a:p>
            <a:pPr marL="137160" indent="0">
              <a:buNone/>
            </a:pPr>
            <a:r>
              <a:rPr lang="hr-HR" dirty="0" smtClean="0"/>
              <a:t>-mogu uplašiti životinju koja je veća od njih</a:t>
            </a:r>
          </a:p>
        </p:txBody>
      </p:sp>
    </p:spTree>
    <p:extLst>
      <p:ext uri="{BB962C8B-B14F-4D97-AF65-F5344CB8AC3E}">
        <p14:creationId xmlns:p14="http://schemas.microsoft.com/office/powerpoint/2010/main" val="4129762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7200" dirty="0" smtClean="0">
                <a:solidFill>
                  <a:srgbClr val="FF6600"/>
                </a:solidFill>
              </a:rPr>
              <a:t>Dabar</a:t>
            </a:r>
            <a:endParaRPr lang="hr-HR" sz="7200" dirty="0">
              <a:solidFill>
                <a:srgbClr val="FF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hr-HR" dirty="0" smtClean="0"/>
              <a:t>-žive u paru </a:t>
            </a:r>
          </a:p>
          <a:p>
            <a:pPr marL="137160" indent="0">
              <a:buNone/>
            </a:pPr>
            <a:r>
              <a:rPr lang="hr-HR" dirty="0" smtClean="0"/>
              <a:t>-aktivni su tijekom cijele zime</a:t>
            </a:r>
          </a:p>
          <a:p>
            <a:pPr marL="137160" indent="0">
              <a:buNone/>
            </a:pPr>
            <a:r>
              <a:rPr lang="hr-HR" dirty="0" smtClean="0"/>
              <a:t>-imaju plivaće kožice</a:t>
            </a:r>
          </a:p>
          <a:p>
            <a:pPr marL="137160" indent="0">
              <a:buNone/>
            </a:pPr>
            <a:r>
              <a:rPr lang="hr-HR" dirty="0" smtClean="0"/>
              <a:t>-žive oko 16 godina</a:t>
            </a:r>
          </a:p>
          <a:p>
            <a:pPr marL="137160" indent="0">
              <a:buNone/>
            </a:pPr>
            <a:r>
              <a:rPr lang="hr-HR" dirty="0" smtClean="0"/>
              <a:t>- grade branu da bi podigli nivo vode u jezeru</a:t>
            </a:r>
          </a:p>
          <a:p>
            <a:pPr marL="137160" indent="0">
              <a:buNone/>
            </a:pPr>
            <a:endParaRPr lang="hr-HR" dirty="0"/>
          </a:p>
          <a:p>
            <a:pPr marL="137160" indent="0">
              <a:buNone/>
            </a:pPr>
            <a:r>
              <a:rPr lang="hr-HR" dirty="0" smtClean="0"/>
              <a:t>Neobična sposobnost dabra:</a:t>
            </a:r>
          </a:p>
          <a:p>
            <a:pPr marL="137160" indent="0">
              <a:buNone/>
            </a:pPr>
            <a:r>
              <a:rPr lang="hr-HR" dirty="0" smtClean="0"/>
              <a:t>-pod vodom mogu izdržati dvadeset minuta</a:t>
            </a:r>
          </a:p>
          <a:p>
            <a:pPr marL="13716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963270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7200" dirty="0" smtClean="0">
                <a:solidFill>
                  <a:srgbClr val="3FF80C"/>
                </a:solidFill>
              </a:rPr>
              <a:t>Bogomoljka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hr-HR" dirty="0" smtClean="0"/>
              <a:t>-love u sjeni</a:t>
            </a:r>
          </a:p>
          <a:p>
            <a:pPr marL="137160" indent="0">
              <a:buNone/>
            </a:pPr>
            <a:r>
              <a:rPr lang="hr-HR" dirty="0" smtClean="0"/>
              <a:t>-spada u  najzanimljivije  insekte</a:t>
            </a:r>
          </a:p>
          <a:p>
            <a:pPr marL="137160" indent="0">
              <a:buNone/>
            </a:pPr>
            <a:r>
              <a:rPr lang="hr-HR" dirty="0" smtClean="0"/>
              <a:t>-ženka počne jesti svog partnera za vrijeme parenja</a:t>
            </a:r>
          </a:p>
          <a:p>
            <a:pPr marL="137160" indent="0">
              <a:buNone/>
            </a:pPr>
            <a:r>
              <a:rPr lang="hr-HR" dirty="0" smtClean="0"/>
              <a:t>-mesožderke su</a:t>
            </a:r>
          </a:p>
          <a:p>
            <a:pPr marL="137160" indent="0">
              <a:buNone/>
            </a:pPr>
            <a:r>
              <a:rPr lang="hr-HR" dirty="0" smtClean="0"/>
              <a:t>-postoje ružičaste  bogomoljke  </a:t>
            </a:r>
          </a:p>
          <a:p>
            <a:pPr marL="137160" indent="0">
              <a:buNone/>
            </a:pPr>
            <a:r>
              <a:rPr lang="hr-HR" dirty="0" smtClean="0"/>
              <a:t>-izgledaju kao da mole</a:t>
            </a:r>
          </a:p>
          <a:p>
            <a:pPr marL="137160" indent="0">
              <a:buNone/>
            </a:pPr>
            <a:endParaRPr lang="hr-HR" dirty="0"/>
          </a:p>
          <a:p>
            <a:pPr marL="137160" indent="0">
              <a:buNone/>
            </a:pPr>
            <a:r>
              <a:rPr lang="hr-HR" dirty="0" smtClean="0"/>
              <a:t>Neobične sposobnosti bogomoljke:</a:t>
            </a:r>
          </a:p>
          <a:p>
            <a:pPr marL="137160" indent="0">
              <a:buNone/>
            </a:pPr>
            <a:r>
              <a:rPr lang="hr-HR" dirty="0" smtClean="0"/>
              <a:t>-stapaju se s okolinom</a:t>
            </a:r>
          </a:p>
          <a:p>
            <a:pPr marL="137160" indent="0">
              <a:buNone/>
            </a:pPr>
            <a:r>
              <a:rPr lang="hr-HR" dirty="0" smtClean="0"/>
              <a:t>-imaju brze reflekse</a:t>
            </a:r>
          </a:p>
        </p:txBody>
      </p:sp>
    </p:spTree>
    <p:extLst>
      <p:ext uri="{BB962C8B-B14F-4D97-AF65-F5344CB8AC3E}">
        <p14:creationId xmlns:p14="http://schemas.microsoft.com/office/powerpoint/2010/main" val="22638048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Hvala na gledanju</a:t>
            </a:r>
            <a:r>
              <a:rPr lang="hr-HR" sz="6600" dirty="0" smtClean="0">
                <a:solidFill>
                  <a:schemeClr val="bg1">
                    <a:lumMod val="85000"/>
                  </a:schemeClr>
                </a:solidFill>
              </a:rPr>
              <a:t>!</a:t>
            </a:r>
            <a:endParaRPr lang="hr-HR" sz="6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6300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Vrh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</TotalTime>
  <Words>366</Words>
  <Application>Microsoft Office PowerPoint</Application>
  <PresentationFormat>Prikaz na zaslonu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Vrh</vt:lpstr>
      <vt:lpstr>Neobične sposobnosti uobičajenih životinja šume i travnjaka</vt:lpstr>
      <vt:lpstr>Jež</vt:lpstr>
      <vt:lpstr>Kuna</vt:lpstr>
      <vt:lpstr>Šišmiš</vt:lpstr>
      <vt:lpstr>Riječni rak</vt:lpstr>
      <vt:lpstr>Vidra</vt:lpstr>
      <vt:lpstr>Dabar</vt:lpstr>
      <vt:lpstr>Bogomoljka </vt:lpstr>
      <vt:lpstr>Hvala na gledanju!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PŠ Podevčevo</dc:creator>
  <cp:lastModifiedBy>PŠ Podevčevo</cp:lastModifiedBy>
  <cp:revision>12</cp:revision>
  <dcterms:created xsi:type="dcterms:W3CDTF">2017-06-12T08:51:08Z</dcterms:created>
  <dcterms:modified xsi:type="dcterms:W3CDTF">2017-06-12T10:37:22Z</dcterms:modified>
</cp:coreProperties>
</file>