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0"/>
  </p:notesMasterIdLst>
  <p:sldIdLst>
    <p:sldId id="256" r:id="rId2"/>
    <p:sldId id="274" r:id="rId3"/>
    <p:sldId id="259" r:id="rId4"/>
    <p:sldId id="261" r:id="rId5"/>
    <p:sldId id="275" r:id="rId6"/>
    <p:sldId id="258" r:id="rId7"/>
    <p:sldId id="262" r:id="rId8"/>
    <p:sldId id="276" r:id="rId9"/>
    <p:sldId id="257" r:id="rId10"/>
    <p:sldId id="278" r:id="rId11"/>
    <p:sldId id="260" r:id="rId12"/>
    <p:sldId id="272" r:id="rId13"/>
    <p:sldId id="271" r:id="rId14"/>
    <p:sldId id="263" r:id="rId15"/>
    <p:sldId id="273" r:id="rId16"/>
    <p:sldId id="264" r:id="rId17"/>
    <p:sldId id="280" r:id="rId18"/>
    <p:sldId id="279" r:id="rId19"/>
    <p:sldId id="288" r:id="rId20"/>
    <p:sldId id="281" r:id="rId21"/>
    <p:sldId id="283" r:id="rId22"/>
    <p:sldId id="284" r:id="rId23"/>
    <p:sldId id="286" r:id="rId24"/>
    <p:sldId id="289" r:id="rId25"/>
    <p:sldId id="290" r:id="rId26"/>
    <p:sldId id="292" r:id="rId27"/>
    <p:sldId id="295" r:id="rId28"/>
    <p:sldId id="294" r:id="rId29"/>
    <p:sldId id="287" r:id="rId30"/>
    <p:sldId id="265" r:id="rId31"/>
    <p:sldId id="298" r:id="rId32"/>
    <p:sldId id="266" r:id="rId33"/>
    <p:sldId id="267" r:id="rId34"/>
    <p:sldId id="296" r:id="rId35"/>
    <p:sldId id="268" r:id="rId36"/>
    <p:sldId id="297" r:id="rId37"/>
    <p:sldId id="269" r:id="rId38"/>
    <p:sldId id="270" r:id="rId39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158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0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0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4" Type="http://schemas.openxmlformats.org/officeDocument/2006/relationships/image" Target="../media/image49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C5F14E-E70B-4131-B83A-6823209C438B}" type="doc">
      <dgm:prSet loTypeId="urn:microsoft.com/office/officeart/2005/8/layout/funnel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AB63FD7C-B651-46C7-9202-F02BA8CE3CD6}">
      <dgm:prSet phldrT="[Teks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hr-HR" sz="1600" b="1" dirty="0" smtClean="0">
              <a:solidFill>
                <a:schemeClr val="tx1"/>
              </a:solidFill>
              <a:latin typeface="+mn-lt"/>
            </a:rPr>
            <a:t>DRUŠTVO </a:t>
          </a:r>
          <a:endParaRPr lang="hr-HR" sz="1600" b="1" dirty="0">
            <a:solidFill>
              <a:schemeClr val="tx1"/>
            </a:solidFill>
            <a:latin typeface="+mn-lt"/>
          </a:endParaRPr>
        </a:p>
      </dgm:t>
    </dgm:pt>
    <dgm:pt modelId="{D5C92761-ED67-4DB6-BCF3-29B3B7D53F5D}" type="parTrans" cxnId="{AF3B72C9-59A0-40E9-AF66-BB5E7EDCA0D9}">
      <dgm:prSet/>
      <dgm:spPr/>
      <dgm:t>
        <a:bodyPr/>
        <a:lstStyle/>
        <a:p>
          <a:endParaRPr lang="hr-HR"/>
        </a:p>
      </dgm:t>
    </dgm:pt>
    <dgm:pt modelId="{DD8F3481-3D15-4AF8-BED2-EE8C28097DA6}" type="sibTrans" cxnId="{AF3B72C9-59A0-40E9-AF66-BB5E7EDCA0D9}">
      <dgm:prSet/>
      <dgm:spPr/>
      <dgm:t>
        <a:bodyPr/>
        <a:lstStyle/>
        <a:p>
          <a:endParaRPr lang="hr-HR"/>
        </a:p>
      </dgm:t>
    </dgm:pt>
    <dgm:pt modelId="{4CDC00C6-D075-4586-AC04-5A60F6D42DED}">
      <dgm:prSet phldrT="[Tekst]" custT="1"/>
      <dgm:spPr/>
      <dgm:t>
        <a:bodyPr/>
        <a:lstStyle/>
        <a:p>
          <a:r>
            <a:rPr lang="hr-HR" sz="1600" b="1" dirty="0" smtClean="0">
              <a:solidFill>
                <a:schemeClr val="tx1"/>
              </a:solidFill>
            </a:rPr>
            <a:t>GOSPODARSTVO</a:t>
          </a:r>
          <a:endParaRPr lang="hr-HR" sz="1600" b="1" dirty="0">
            <a:solidFill>
              <a:schemeClr val="tx1"/>
            </a:solidFill>
          </a:endParaRPr>
        </a:p>
      </dgm:t>
    </dgm:pt>
    <dgm:pt modelId="{A5029D17-4B45-459E-A421-47F05FA5953F}" type="parTrans" cxnId="{AEE57D40-5A26-4A3D-8114-E54C37025E22}">
      <dgm:prSet/>
      <dgm:spPr/>
      <dgm:t>
        <a:bodyPr/>
        <a:lstStyle/>
        <a:p>
          <a:endParaRPr lang="hr-HR"/>
        </a:p>
      </dgm:t>
    </dgm:pt>
    <dgm:pt modelId="{2AFEBAB9-8F11-46F0-BD41-B31D8CFE596F}" type="sibTrans" cxnId="{AEE57D40-5A26-4A3D-8114-E54C37025E22}">
      <dgm:prSet/>
      <dgm:spPr/>
      <dgm:t>
        <a:bodyPr/>
        <a:lstStyle/>
        <a:p>
          <a:endParaRPr lang="hr-HR"/>
        </a:p>
      </dgm:t>
    </dgm:pt>
    <dgm:pt modelId="{4F0C287F-3CFA-482C-BC18-27F5B1EC2809}">
      <dgm:prSet phldrT="[Teks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hr-HR" sz="2000" b="1" dirty="0" smtClean="0">
              <a:solidFill>
                <a:schemeClr val="tx1"/>
              </a:solidFill>
            </a:rPr>
            <a:t>EKOLOGIJA</a:t>
          </a:r>
          <a:endParaRPr lang="hr-HR" sz="2000" b="1" dirty="0">
            <a:solidFill>
              <a:schemeClr val="tx1"/>
            </a:solidFill>
          </a:endParaRPr>
        </a:p>
      </dgm:t>
    </dgm:pt>
    <dgm:pt modelId="{A342DDFC-DFAC-4AEE-9A28-3E32F21FBBCB}" type="parTrans" cxnId="{4E8CC74B-54DC-4D9E-8B81-7D254B1D45CC}">
      <dgm:prSet/>
      <dgm:spPr/>
      <dgm:t>
        <a:bodyPr/>
        <a:lstStyle/>
        <a:p>
          <a:endParaRPr lang="hr-HR"/>
        </a:p>
      </dgm:t>
    </dgm:pt>
    <dgm:pt modelId="{0396C8C5-2AD5-48E6-8347-B57521C1AFAF}" type="sibTrans" cxnId="{4E8CC74B-54DC-4D9E-8B81-7D254B1D45CC}">
      <dgm:prSet/>
      <dgm:spPr/>
      <dgm:t>
        <a:bodyPr/>
        <a:lstStyle/>
        <a:p>
          <a:endParaRPr lang="hr-HR"/>
        </a:p>
      </dgm:t>
    </dgm:pt>
    <dgm:pt modelId="{1D0C7C94-09AE-435A-A74A-869A0CD9AEC6}">
      <dgm:prSet phldrT="[Teks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hr-HR" sz="2000" b="1" dirty="0" smtClean="0">
              <a:solidFill>
                <a:schemeClr val="tx1"/>
              </a:solidFill>
            </a:rPr>
            <a:t>ODRŽIVI</a:t>
          </a:r>
          <a:r>
            <a:rPr lang="hr-HR" sz="2000" b="1" baseline="0" dirty="0" smtClean="0">
              <a:solidFill>
                <a:schemeClr val="tx1"/>
              </a:solidFill>
            </a:rPr>
            <a:t> RAZVOJ</a:t>
          </a:r>
          <a:endParaRPr lang="hr-HR" sz="2000" b="1" dirty="0">
            <a:solidFill>
              <a:schemeClr val="tx1"/>
            </a:solidFill>
          </a:endParaRPr>
        </a:p>
      </dgm:t>
    </dgm:pt>
    <dgm:pt modelId="{30C36CA7-222F-47DF-AF63-FF7C75B14653}" type="sibTrans" cxnId="{D0953FFA-8904-42A3-A49E-C56EE5285DEC}">
      <dgm:prSet/>
      <dgm:spPr/>
      <dgm:t>
        <a:bodyPr/>
        <a:lstStyle/>
        <a:p>
          <a:endParaRPr lang="hr-HR"/>
        </a:p>
      </dgm:t>
    </dgm:pt>
    <dgm:pt modelId="{14FB97EE-F9A7-458E-A6B2-3E7CC8FD9A31}" type="parTrans" cxnId="{D0953FFA-8904-42A3-A49E-C56EE5285DEC}">
      <dgm:prSet/>
      <dgm:spPr/>
      <dgm:t>
        <a:bodyPr/>
        <a:lstStyle/>
        <a:p>
          <a:endParaRPr lang="hr-HR"/>
        </a:p>
      </dgm:t>
    </dgm:pt>
    <dgm:pt modelId="{1A01001D-5BE2-493D-970F-0CFF5CAE4007}" type="pres">
      <dgm:prSet presAssocID="{43C5F14E-E70B-4131-B83A-6823209C438B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F13F66E5-78C9-4A37-B037-EB16DCFFDB49}" type="pres">
      <dgm:prSet presAssocID="{43C5F14E-E70B-4131-B83A-6823209C438B}" presName="ellipse" presStyleLbl="trBgShp" presStyleIdx="0" presStyleCnt="1"/>
      <dgm:spPr/>
    </dgm:pt>
    <dgm:pt modelId="{B4136B97-58F1-401A-B3D6-2CA5721C022A}" type="pres">
      <dgm:prSet presAssocID="{43C5F14E-E70B-4131-B83A-6823209C438B}" presName="arrow1" presStyleLbl="fgShp" presStyleIdx="0" presStyleCnt="1"/>
      <dgm:spPr/>
    </dgm:pt>
    <dgm:pt modelId="{42A58ACA-29D8-4CEB-8083-614444001749}" type="pres">
      <dgm:prSet presAssocID="{43C5F14E-E70B-4131-B83A-6823209C438B}" presName="rectangle" presStyleLbl="revTx" presStyleIdx="0" presStyleCnt="1" custScaleY="44664" custLinFactNeighborX="1544" custLinFactNeighborY="-1258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89CB477-5366-4E33-AE76-3022ACD75409}" type="pres">
      <dgm:prSet presAssocID="{4CDC00C6-D075-4586-AC04-5A60F6D42DED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97BB3D5-B957-45C4-8E65-BA40A3A2E5EB}" type="pres">
      <dgm:prSet presAssocID="{4F0C287F-3CFA-482C-BC18-27F5B1EC2809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890C8F8-E207-4EAF-B8E8-38E0F2DB02BE}" type="pres">
      <dgm:prSet presAssocID="{1D0C7C94-09AE-435A-A74A-869A0CD9AEC6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33DC63A-8A03-49A9-AD01-E66ED7AD6F49}" type="pres">
      <dgm:prSet presAssocID="{43C5F14E-E70B-4131-B83A-6823209C438B}" presName="funnel" presStyleLbl="trAlignAcc1" presStyleIdx="0" presStyleCnt="1"/>
      <dgm:spPr/>
    </dgm:pt>
  </dgm:ptLst>
  <dgm:cxnLst>
    <dgm:cxn modelId="{91B7B36E-AF27-459C-A624-2A368E76A017}" type="presOf" srcId="{AB63FD7C-B651-46C7-9202-F02BA8CE3CD6}" destId="{2890C8F8-E207-4EAF-B8E8-38E0F2DB02BE}" srcOrd="0" destOrd="0" presId="urn:microsoft.com/office/officeart/2005/8/layout/funnel1"/>
    <dgm:cxn modelId="{566E0174-E080-43CD-BA6B-7FDCD49E5FDF}" type="presOf" srcId="{4F0C287F-3CFA-482C-BC18-27F5B1EC2809}" destId="{789CB477-5366-4E33-AE76-3022ACD75409}" srcOrd="0" destOrd="0" presId="urn:microsoft.com/office/officeart/2005/8/layout/funnel1"/>
    <dgm:cxn modelId="{F1AF06B6-2889-4010-8B09-CA15F3460013}" type="presOf" srcId="{43C5F14E-E70B-4131-B83A-6823209C438B}" destId="{1A01001D-5BE2-493D-970F-0CFF5CAE4007}" srcOrd="0" destOrd="0" presId="urn:microsoft.com/office/officeart/2005/8/layout/funnel1"/>
    <dgm:cxn modelId="{AF3B72C9-59A0-40E9-AF66-BB5E7EDCA0D9}" srcId="{43C5F14E-E70B-4131-B83A-6823209C438B}" destId="{AB63FD7C-B651-46C7-9202-F02BA8CE3CD6}" srcOrd="0" destOrd="0" parTransId="{D5C92761-ED67-4DB6-BCF3-29B3B7D53F5D}" sibTransId="{DD8F3481-3D15-4AF8-BED2-EE8C28097DA6}"/>
    <dgm:cxn modelId="{101EDF16-BB4B-42D8-A80B-B2F06DEC8844}" type="presOf" srcId="{1D0C7C94-09AE-435A-A74A-869A0CD9AEC6}" destId="{42A58ACA-29D8-4CEB-8083-614444001749}" srcOrd="0" destOrd="0" presId="urn:microsoft.com/office/officeart/2005/8/layout/funnel1"/>
    <dgm:cxn modelId="{4E8CC74B-54DC-4D9E-8B81-7D254B1D45CC}" srcId="{43C5F14E-E70B-4131-B83A-6823209C438B}" destId="{4F0C287F-3CFA-482C-BC18-27F5B1EC2809}" srcOrd="2" destOrd="0" parTransId="{A342DDFC-DFAC-4AEE-9A28-3E32F21FBBCB}" sibTransId="{0396C8C5-2AD5-48E6-8347-B57521C1AFAF}"/>
    <dgm:cxn modelId="{D0953FFA-8904-42A3-A49E-C56EE5285DEC}" srcId="{43C5F14E-E70B-4131-B83A-6823209C438B}" destId="{1D0C7C94-09AE-435A-A74A-869A0CD9AEC6}" srcOrd="3" destOrd="0" parTransId="{14FB97EE-F9A7-458E-A6B2-3E7CC8FD9A31}" sibTransId="{30C36CA7-222F-47DF-AF63-FF7C75B14653}"/>
    <dgm:cxn modelId="{3C6DC4C2-A338-4CD8-BDBF-893801561C8E}" type="presOf" srcId="{4CDC00C6-D075-4586-AC04-5A60F6D42DED}" destId="{297BB3D5-B957-45C4-8E65-BA40A3A2E5EB}" srcOrd="0" destOrd="0" presId="urn:microsoft.com/office/officeart/2005/8/layout/funnel1"/>
    <dgm:cxn modelId="{AEE57D40-5A26-4A3D-8114-E54C37025E22}" srcId="{43C5F14E-E70B-4131-B83A-6823209C438B}" destId="{4CDC00C6-D075-4586-AC04-5A60F6D42DED}" srcOrd="1" destOrd="0" parTransId="{A5029D17-4B45-459E-A421-47F05FA5953F}" sibTransId="{2AFEBAB9-8F11-46F0-BD41-B31D8CFE596F}"/>
    <dgm:cxn modelId="{E1752532-62AA-4026-BDB8-68598D38D10B}" type="presParOf" srcId="{1A01001D-5BE2-493D-970F-0CFF5CAE4007}" destId="{F13F66E5-78C9-4A37-B037-EB16DCFFDB49}" srcOrd="0" destOrd="0" presId="urn:microsoft.com/office/officeart/2005/8/layout/funnel1"/>
    <dgm:cxn modelId="{B0AC4ABA-C6C5-4FB7-9D27-1C13C6B09D8A}" type="presParOf" srcId="{1A01001D-5BE2-493D-970F-0CFF5CAE4007}" destId="{B4136B97-58F1-401A-B3D6-2CA5721C022A}" srcOrd="1" destOrd="0" presId="urn:microsoft.com/office/officeart/2005/8/layout/funnel1"/>
    <dgm:cxn modelId="{6D324165-CF63-4127-88EF-B87A968B01F0}" type="presParOf" srcId="{1A01001D-5BE2-493D-970F-0CFF5CAE4007}" destId="{42A58ACA-29D8-4CEB-8083-614444001749}" srcOrd="2" destOrd="0" presId="urn:microsoft.com/office/officeart/2005/8/layout/funnel1"/>
    <dgm:cxn modelId="{B79561D2-026E-42BD-9166-AF9C5BBBEB98}" type="presParOf" srcId="{1A01001D-5BE2-493D-970F-0CFF5CAE4007}" destId="{789CB477-5366-4E33-AE76-3022ACD75409}" srcOrd="3" destOrd="0" presId="urn:microsoft.com/office/officeart/2005/8/layout/funnel1"/>
    <dgm:cxn modelId="{D5B3B024-8810-49BD-B380-F1ECDC3AF177}" type="presParOf" srcId="{1A01001D-5BE2-493D-970F-0CFF5CAE4007}" destId="{297BB3D5-B957-45C4-8E65-BA40A3A2E5EB}" srcOrd="4" destOrd="0" presId="urn:microsoft.com/office/officeart/2005/8/layout/funnel1"/>
    <dgm:cxn modelId="{17B5A8BA-8768-4F32-8CAC-198A610D6213}" type="presParOf" srcId="{1A01001D-5BE2-493D-970F-0CFF5CAE4007}" destId="{2890C8F8-E207-4EAF-B8E8-38E0F2DB02BE}" srcOrd="5" destOrd="0" presId="urn:microsoft.com/office/officeart/2005/8/layout/funnel1"/>
    <dgm:cxn modelId="{3C83DFAD-FE3E-4F1D-9FF1-70F2D390876C}" type="presParOf" srcId="{1A01001D-5BE2-493D-970F-0CFF5CAE4007}" destId="{833DC63A-8A03-49A9-AD01-E66ED7AD6F4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C5F14E-E70B-4131-B83A-6823209C438B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AB63FD7C-B651-46C7-9202-F02BA8CE3CD6}">
      <dgm:prSet phldrT="[Teks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hr-HR" sz="1600" b="1" dirty="0" smtClean="0">
              <a:solidFill>
                <a:schemeClr val="tx1"/>
              </a:solidFill>
              <a:latin typeface="+mn-lt"/>
            </a:rPr>
            <a:t>HUMANOST</a:t>
          </a:r>
          <a:endParaRPr lang="hr-HR" sz="1600" b="1" dirty="0">
            <a:solidFill>
              <a:schemeClr val="tx1"/>
            </a:solidFill>
            <a:latin typeface="+mn-lt"/>
          </a:endParaRPr>
        </a:p>
      </dgm:t>
    </dgm:pt>
    <dgm:pt modelId="{D5C92761-ED67-4DB6-BCF3-29B3B7D53F5D}" type="parTrans" cxnId="{AF3B72C9-59A0-40E9-AF66-BB5E7EDCA0D9}">
      <dgm:prSet/>
      <dgm:spPr/>
      <dgm:t>
        <a:bodyPr/>
        <a:lstStyle/>
        <a:p>
          <a:endParaRPr lang="hr-HR"/>
        </a:p>
      </dgm:t>
    </dgm:pt>
    <dgm:pt modelId="{DD8F3481-3D15-4AF8-BED2-EE8C28097DA6}" type="sibTrans" cxnId="{AF3B72C9-59A0-40E9-AF66-BB5E7EDCA0D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4CDC00C6-D075-4586-AC04-5A60F6D42DED}">
      <dgm:prSet phldrT="[Tekst]" custT="1"/>
      <dgm:spPr/>
      <dgm:t>
        <a:bodyPr/>
        <a:lstStyle/>
        <a:p>
          <a:r>
            <a:rPr lang="hr-HR" sz="1600" b="1" dirty="0" smtClean="0">
              <a:solidFill>
                <a:schemeClr val="tx1"/>
              </a:solidFill>
            </a:rPr>
            <a:t>PODUZETNIŠTVO</a:t>
          </a:r>
          <a:endParaRPr lang="hr-HR" sz="1600" b="1" dirty="0">
            <a:solidFill>
              <a:schemeClr val="tx1"/>
            </a:solidFill>
          </a:endParaRPr>
        </a:p>
      </dgm:t>
    </dgm:pt>
    <dgm:pt modelId="{A5029D17-4B45-459E-A421-47F05FA5953F}" type="parTrans" cxnId="{AEE57D40-5A26-4A3D-8114-E54C37025E22}">
      <dgm:prSet/>
      <dgm:spPr/>
      <dgm:t>
        <a:bodyPr/>
        <a:lstStyle/>
        <a:p>
          <a:endParaRPr lang="hr-HR"/>
        </a:p>
      </dgm:t>
    </dgm:pt>
    <dgm:pt modelId="{2AFEBAB9-8F11-46F0-BD41-B31D8CFE596F}" type="sibTrans" cxnId="{AEE57D40-5A26-4A3D-8114-E54C37025E22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4F0C287F-3CFA-482C-BC18-27F5B1EC2809}">
      <dgm:prSet phldrT="[Tekst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hr-HR" sz="1600" b="1" smtClean="0">
              <a:solidFill>
                <a:schemeClr val="tx1"/>
              </a:solidFill>
            </a:rPr>
            <a:t>EKOLOŠKA SVIJEST</a:t>
          </a:r>
          <a:endParaRPr lang="hr-HR" sz="1600" b="1" dirty="0">
            <a:solidFill>
              <a:schemeClr val="tx1"/>
            </a:solidFill>
          </a:endParaRPr>
        </a:p>
      </dgm:t>
    </dgm:pt>
    <dgm:pt modelId="{A342DDFC-DFAC-4AEE-9A28-3E32F21FBBCB}" type="parTrans" cxnId="{4E8CC74B-54DC-4D9E-8B81-7D254B1D45CC}">
      <dgm:prSet/>
      <dgm:spPr/>
      <dgm:t>
        <a:bodyPr/>
        <a:lstStyle/>
        <a:p>
          <a:endParaRPr lang="hr-HR"/>
        </a:p>
      </dgm:t>
    </dgm:pt>
    <dgm:pt modelId="{0396C8C5-2AD5-48E6-8347-B57521C1AFAF}" type="sibTrans" cxnId="{4E8CC74B-54DC-4D9E-8B81-7D254B1D45CC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1D0C7C94-09AE-435A-A74A-869A0CD9AEC6}">
      <dgm:prSet phldrT="[Teks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hr-HR" sz="2000" b="1" dirty="0" smtClean="0">
              <a:solidFill>
                <a:schemeClr val="tx1"/>
              </a:solidFill>
            </a:rPr>
            <a:t>PROJEKTI</a:t>
          </a:r>
          <a:endParaRPr lang="hr-HR" sz="2000" b="1" dirty="0">
            <a:solidFill>
              <a:schemeClr val="tx1"/>
            </a:solidFill>
          </a:endParaRPr>
        </a:p>
      </dgm:t>
    </dgm:pt>
    <dgm:pt modelId="{14FB97EE-F9A7-458E-A6B2-3E7CC8FD9A31}" type="parTrans" cxnId="{D0953FFA-8904-42A3-A49E-C56EE5285DEC}">
      <dgm:prSet/>
      <dgm:spPr/>
      <dgm:t>
        <a:bodyPr/>
        <a:lstStyle/>
        <a:p>
          <a:endParaRPr lang="hr-HR"/>
        </a:p>
      </dgm:t>
    </dgm:pt>
    <dgm:pt modelId="{30C36CA7-222F-47DF-AF63-FF7C75B14653}" type="sibTrans" cxnId="{D0953FFA-8904-42A3-A49E-C56EE5285DEC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C6F0EFCC-C6F9-4631-A18D-FC159573241D}" type="pres">
      <dgm:prSet presAssocID="{43C5F14E-E70B-4131-B83A-6823209C438B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hr-HR"/>
        </a:p>
      </dgm:t>
    </dgm:pt>
    <dgm:pt modelId="{FA29F5AF-9223-410F-B0E6-4D0CD139F82A}" type="pres">
      <dgm:prSet presAssocID="{AB63FD7C-B651-46C7-9202-F02BA8CE3CD6}" presName="text1" presStyleCnt="0"/>
      <dgm:spPr/>
    </dgm:pt>
    <dgm:pt modelId="{005A44D5-EAF2-46AA-9972-BC637C719ACE}" type="pres">
      <dgm:prSet presAssocID="{AB63FD7C-B651-46C7-9202-F02BA8CE3CD6}" presName="textRepeatNode" presStyleLbl="alignNode1" presStyleIdx="0" presStyleCnt="4" custScaleX="122343" custScaleY="1175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35989FE-18F5-4431-B7EE-5457175AA406}" type="pres">
      <dgm:prSet presAssocID="{AB63FD7C-B651-46C7-9202-F02BA8CE3CD6}" presName="textaccent1" presStyleCnt="0"/>
      <dgm:spPr/>
    </dgm:pt>
    <dgm:pt modelId="{23B4331A-DFBC-4AF8-8440-D675CA68D33B}" type="pres">
      <dgm:prSet presAssocID="{AB63FD7C-B651-46C7-9202-F02BA8CE3CD6}" presName="accentRepeatNode" presStyleLbl="solidAlignAcc1" presStyleIdx="0" presStyleCnt="8"/>
      <dgm:spPr/>
    </dgm:pt>
    <dgm:pt modelId="{9C05A13C-ACC7-426A-8971-8F595320EC77}" type="pres">
      <dgm:prSet presAssocID="{DD8F3481-3D15-4AF8-BED2-EE8C28097DA6}" presName="image1" presStyleCnt="0"/>
      <dgm:spPr/>
    </dgm:pt>
    <dgm:pt modelId="{322B8EF5-D081-4059-8DC5-9E3C6BBEDFF1}" type="pres">
      <dgm:prSet presAssocID="{DD8F3481-3D15-4AF8-BED2-EE8C28097DA6}" presName="imageRepeatNode" presStyleLbl="alignAcc1" presStyleIdx="0" presStyleCnt="4"/>
      <dgm:spPr/>
      <dgm:t>
        <a:bodyPr/>
        <a:lstStyle/>
        <a:p>
          <a:endParaRPr lang="hr-HR"/>
        </a:p>
      </dgm:t>
    </dgm:pt>
    <dgm:pt modelId="{F204C64A-0DAA-4609-8B80-786EB3FEACB5}" type="pres">
      <dgm:prSet presAssocID="{DD8F3481-3D15-4AF8-BED2-EE8C28097DA6}" presName="imageaccent1" presStyleCnt="0"/>
      <dgm:spPr/>
    </dgm:pt>
    <dgm:pt modelId="{E3E0642A-50B9-4000-BD5D-117E8364B9DA}" type="pres">
      <dgm:prSet presAssocID="{DD8F3481-3D15-4AF8-BED2-EE8C28097DA6}" presName="accentRepeatNode" presStyleLbl="solidAlignAcc1" presStyleIdx="1" presStyleCnt="8"/>
      <dgm:spPr/>
    </dgm:pt>
    <dgm:pt modelId="{B6D410AC-FE89-4C93-B2BB-9E974FD288C0}" type="pres">
      <dgm:prSet presAssocID="{4CDC00C6-D075-4586-AC04-5A60F6D42DED}" presName="text2" presStyleCnt="0"/>
      <dgm:spPr/>
    </dgm:pt>
    <dgm:pt modelId="{3E35D410-A9AB-455F-A9A1-9354E16D9C7A}" type="pres">
      <dgm:prSet presAssocID="{4CDC00C6-D075-4586-AC04-5A60F6D42DED}" presName="textRepeatNode" presStyleLbl="alignNode1" presStyleIdx="1" presStyleCnt="4" custScaleX="129299" custScaleY="1241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90D092B-0B93-4EA2-B6E5-2F52427637F8}" type="pres">
      <dgm:prSet presAssocID="{4CDC00C6-D075-4586-AC04-5A60F6D42DED}" presName="textaccent2" presStyleCnt="0"/>
      <dgm:spPr/>
    </dgm:pt>
    <dgm:pt modelId="{B7078139-FA3C-49F1-BB41-417920C7500A}" type="pres">
      <dgm:prSet presAssocID="{4CDC00C6-D075-4586-AC04-5A60F6D42DED}" presName="accentRepeatNode" presStyleLbl="solidAlignAcc1" presStyleIdx="2" presStyleCnt="8"/>
      <dgm:spPr/>
    </dgm:pt>
    <dgm:pt modelId="{B91316D7-AECF-4AA9-8E2F-B7326C9C4B5F}" type="pres">
      <dgm:prSet presAssocID="{2AFEBAB9-8F11-46F0-BD41-B31D8CFE596F}" presName="image2" presStyleCnt="0"/>
      <dgm:spPr/>
    </dgm:pt>
    <dgm:pt modelId="{B5BFC8DE-9415-4C30-9686-4F5419911CBE}" type="pres">
      <dgm:prSet presAssocID="{2AFEBAB9-8F11-46F0-BD41-B31D8CFE596F}" presName="imageRepeatNode" presStyleLbl="alignAcc1" presStyleIdx="1" presStyleCnt="4" custLinFactNeighborX="4835" custLinFactNeighborY="-8329"/>
      <dgm:spPr/>
      <dgm:t>
        <a:bodyPr/>
        <a:lstStyle/>
        <a:p>
          <a:endParaRPr lang="hr-HR"/>
        </a:p>
      </dgm:t>
    </dgm:pt>
    <dgm:pt modelId="{C97BA285-0EF5-463D-BDF8-19B3CC96E6F9}" type="pres">
      <dgm:prSet presAssocID="{2AFEBAB9-8F11-46F0-BD41-B31D8CFE596F}" presName="imageaccent2" presStyleCnt="0"/>
      <dgm:spPr/>
    </dgm:pt>
    <dgm:pt modelId="{C47F5E6F-B2F0-4540-9D57-E46C57061213}" type="pres">
      <dgm:prSet presAssocID="{2AFEBAB9-8F11-46F0-BD41-B31D8CFE596F}" presName="accentRepeatNode" presStyleLbl="solidAlignAcc1" presStyleIdx="3" presStyleCnt="8" custLinFactX="-199190" custLinFactY="-300000" custLinFactNeighborX="-200000" custLinFactNeighborY="-362230"/>
      <dgm:spPr/>
    </dgm:pt>
    <dgm:pt modelId="{91624034-95F7-4AA3-921A-99CF62135229}" type="pres">
      <dgm:prSet presAssocID="{4F0C287F-3CFA-482C-BC18-27F5B1EC2809}" presName="text3" presStyleCnt="0"/>
      <dgm:spPr/>
    </dgm:pt>
    <dgm:pt modelId="{3F015A46-0812-4CCA-939D-C69092162EE7}" type="pres">
      <dgm:prSet presAssocID="{4F0C287F-3CFA-482C-BC18-27F5B1EC2809}" presName="textRepeatNode" presStyleLbl="alignNode1" presStyleIdx="2" presStyleCnt="4" custScaleX="116363" custScaleY="1040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26D455F-4A0D-498D-B1C6-42485A992AA7}" type="pres">
      <dgm:prSet presAssocID="{4F0C287F-3CFA-482C-BC18-27F5B1EC2809}" presName="textaccent3" presStyleCnt="0"/>
      <dgm:spPr/>
    </dgm:pt>
    <dgm:pt modelId="{3DF318C0-4824-4F59-B966-50280C580A43}" type="pres">
      <dgm:prSet presAssocID="{4F0C287F-3CFA-482C-BC18-27F5B1EC2809}" presName="accentRepeatNode" presStyleLbl="solidAlignAcc1" presStyleIdx="4" presStyleCnt="8" custLinFactX="-100000" custLinFactY="42136" custLinFactNeighborX="-127665" custLinFactNeighborY="100000"/>
      <dgm:spPr/>
    </dgm:pt>
    <dgm:pt modelId="{528B3BCB-D0A5-4DA1-B377-3849BCD776D7}" type="pres">
      <dgm:prSet presAssocID="{0396C8C5-2AD5-48E6-8347-B57521C1AFAF}" presName="image3" presStyleCnt="0"/>
      <dgm:spPr/>
    </dgm:pt>
    <dgm:pt modelId="{3110CFB1-A067-4404-A75A-645C12EE13C6}" type="pres">
      <dgm:prSet presAssocID="{0396C8C5-2AD5-48E6-8347-B57521C1AFAF}" presName="imageRepeatNode" presStyleLbl="alignAcc1" presStyleIdx="2" presStyleCnt="4"/>
      <dgm:spPr/>
      <dgm:t>
        <a:bodyPr/>
        <a:lstStyle/>
        <a:p>
          <a:endParaRPr lang="hr-HR"/>
        </a:p>
      </dgm:t>
    </dgm:pt>
    <dgm:pt modelId="{D65F9CD0-95B7-4BC2-973E-348A3E6B569B}" type="pres">
      <dgm:prSet presAssocID="{0396C8C5-2AD5-48E6-8347-B57521C1AFAF}" presName="imageaccent3" presStyleCnt="0"/>
      <dgm:spPr/>
    </dgm:pt>
    <dgm:pt modelId="{2ACDB918-95E5-4ACF-B27B-2FD73B5EE1ED}" type="pres">
      <dgm:prSet presAssocID="{0396C8C5-2AD5-48E6-8347-B57521C1AFAF}" presName="accentRepeatNode" presStyleLbl="solidAlignAcc1" presStyleIdx="5" presStyleCnt="8" custLinFactX="462470" custLinFactY="800000" custLinFactNeighborX="500000" custLinFactNeighborY="881552"/>
      <dgm:spPr/>
    </dgm:pt>
    <dgm:pt modelId="{DDD0AFFD-D4C7-4AED-BF42-544EA1C56DD1}" type="pres">
      <dgm:prSet presAssocID="{1D0C7C94-09AE-435A-A74A-869A0CD9AEC6}" presName="text4" presStyleCnt="0"/>
      <dgm:spPr/>
    </dgm:pt>
    <dgm:pt modelId="{E261BFD4-6B6D-4B5F-B98A-21B0017D1705}" type="pres">
      <dgm:prSet presAssocID="{1D0C7C94-09AE-435A-A74A-869A0CD9AEC6}" presName="textRepeatNode" presStyleLbl="alignNode1" presStyleIdx="3" presStyleCnt="4" custScaleX="118413" custScaleY="117099" custLinFactNeighborX="-805" custLinFactNeighborY="-37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D9B3F64-6C04-40F8-94F1-A9CECB4F1DBA}" type="pres">
      <dgm:prSet presAssocID="{1D0C7C94-09AE-435A-A74A-869A0CD9AEC6}" presName="textaccent4" presStyleCnt="0"/>
      <dgm:spPr/>
    </dgm:pt>
    <dgm:pt modelId="{2C472595-2B9B-4F8A-A4AD-22121F830253}" type="pres">
      <dgm:prSet presAssocID="{1D0C7C94-09AE-435A-A74A-869A0CD9AEC6}" presName="accentRepeatNode" presStyleLbl="solidAlignAcc1" presStyleIdx="6" presStyleCnt="8" custLinFactX="-194489" custLinFactY="-100000" custLinFactNeighborX="-200000" custLinFactNeighborY="-115296"/>
      <dgm:spPr/>
    </dgm:pt>
    <dgm:pt modelId="{4D1481E2-CF38-48E8-B796-6CF28FF22031}" type="pres">
      <dgm:prSet presAssocID="{30C36CA7-222F-47DF-AF63-FF7C75B14653}" presName="image4" presStyleCnt="0"/>
      <dgm:spPr/>
    </dgm:pt>
    <dgm:pt modelId="{AB872ABD-880B-4C45-8DBC-0027340F1AD9}" type="pres">
      <dgm:prSet presAssocID="{30C36CA7-222F-47DF-AF63-FF7C75B14653}" presName="imageRepeatNode" presStyleLbl="alignAcc1" presStyleIdx="3" presStyleCnt="4" custScaleX="107063" custScaleY="114903"/>
      <dgm:spPr/>
      <dgm:t>
        <a:bodyPr/>
        <a:lstStyle/>
        <a:p>
          <a:endParaRPr lang="hr-HR"/>
        </a:p>
      </dgm:t>
    </dgm:pt>
    <dgm:pt modelId="{F9022C19-3641-4B08-8F93-1B7A02C34CC4}" type="pres">
      <dgm:prSet presAssocID="{30C36CA7-222F-47DF-AF63-FF7C75B14653}" presName="imageaccent4" presStyleCnt="0"/>
      <dgm:spPr/>
    </dgm:pt>
    <dgm:pt modelId="{313C95B1-E89E-4DCA-8002-29F2BA9887BD}" type="pres">
      <dgm:prSet presAssocID="{30C36CA7-222F-47DF-AF63-FF7C75B14653}" presName="accentRepeatNode" presStyleLbl="solidAlignAcc1" presStyleIdx="7" presStyleCnt="8"/>
      <dgm:spPr/>
    </dgm:pt>
  </dgm:ptLst>
  <dgm:cxnLst>
    <dgm:cxn modelId="{7E4656FF-B17F-447C-8A38-8351EE2579F0}" type="presOf" srcId="{AB63FD7C-B651-46C7-9202-F02BA8CE3CD6}" destId="{005A44D5-EAF2-46AA-9972-BC637C719ACE}" srcOrd="0" destOrd="0" presId="urn:microsoft.com/office/officeart/2008/layout/HexagonCluster"/>
    <dgm:cxn modelId="{4E8CC74B-54DC-4D9E-8B81-7D254B1D45CC}" srcId="{43C5F14E-E70B-4131-B83A-6823209C438B}" destId="{4F0C287F-3CFA-482C-BC18-27F5B1EC2809}" srcOrd="2" destOrd="0" parTransId="{A342DDFC-DFAC-4AEE-9A28-3E32F21FBBCB}" sibTransId="{0396C8C5-2AD5-48E6-8347-B57521C1AFAF}"/>
    <dgm:cxn modelId="{D0953FFA-8904-42A3-A49E-C56EE5285DEC}" srcId="{43C5F14E-E70B-4131-B83A-6823209C438B}" destId="{1D0C7C94-09AE-435A-A74A-869A0CD9AEC6}" srcOrd="3" destOrd="0" parTransId="{14FB97EE-F9A7-458E-A6B2-3E7CC8FD9A31}" sibTransId="{30C36CA7-222F-47DF-AF63-FF7C75B14653}"/>
    <dgm:cxn modelId="{11E2D255-2271-4193-BF63-35A32B52FB7D}" type="presOf" srcId="{43C5F14E-E70B-4131-B83A-6823209C438B}" destId="{C6F0EFCC-C6F9-4631-A18D-FC159573241D}" srcOrd="0" destOrd="0" presId="urn:microsoft.com/office/officeart/2008/layout/HexagonCluster"/>
    <dgm:cxn modelId="{42F55597-E6C3-4E0A-9540-7CAD12A8396B}" type="presOf" srcId="{30C36CA7-222F-47DF-AF63-FF7C75B14653}" destId="{AB872ABD-880B-4C45-8DBC-0027340F1AD9}" srcOrd="0" destOrd="0" presId="urn:microsoft.com/office/officeart/2008/layout/HexagonCluster"/>
    <dgm:cxn modelId="{0DA9C936-77E6-4D12-AA1D-FF548236E407}" type="presOf" srcId="{DD8F3481-3D15-4AF8-BED2-EE8C28097DA6}" destId="{322B8EF5-D081-4059-8DC5-9E3C6BBEDFF1}" srcOrd="0" destOrd="0" presId="urn:microsoft.com/office/officeart/2008/layout/HexagonCluster"/>
    <dgm:cxn modelId="{AF3B72C9-59A0-40E9-AF66-BB5E7EDCA0D9}" srcId="{43C5F14E-E70B-4131-B83A-6823209C438B}" destId="{AB63FD7C-B651-46C7-9202-F02BA8CE3CD6}" srcOrd="0" destOrd="0" parTransId="{D5C92761-ED67-4DB6-BCF3-29B3B7D53F5D}" sibTransId="{DD8F3481-3D15-4AF8-BED2-EE8C28097DA6}"/>
    <dgm:cxn modelId="{54EE7ECB-F061-4AB1-8FD8-4A6949D8C356}" type="presOf" srcId="{4CDC00C6-D075-4586-AC04-5A60F6D42DED}" destId="{3E35D410-A9AB-455F-A9A1-9354E16D9C7A}" srcOrd="0" destOrd="0" presId="urn:microsoft.com/office/officeart/2008/layout/HexagonCluster"/>
    <dgm:cxn modelId="{A7589DC6-1E87-4FA8-9F22-0452E5BB0F97}" type="presOf" srcId="{0396C8C5-2AD5-48E6-8347-B57521C1AFAF}" destId="{3110CFB1-A067-4404-A75A-645C12EE13C6}" srcOrd="0" destOrd="0" presId="urn:microsoft.com/office/officeart/2008/layout/HexagonCluster"/>
    <dgm:cxn modelId="{0AB7C718-7773-47AC-8113-A688C833EBA0}" type="presOf" srcId="{4F0C287F-3CFA-482C-BC18-27F5B1EC2809}" destId="{3F015A46-0812-4CCA-939D-C69092162EE7}" srcOrd="0" destOrd="0" presId="urn:microsoft.com/office/officeart/2008/layout/HexagonCluster"/>
    <dgm:cxn modelId="{AEE57D40-5A26-4A3D-8114-E54C37025E22}" srcId="{43C5F14E-E70B-4131-B83A-6823209C438B}" destId="{4CDC00C6-D075-4586-AC04-5A60F6D42DED}" srcOrd="1" destOrd="0" parTransId="{A5029D17-4B45-459E-A421-47F05FA5953F}" sibTransId="{2AFEBAB9-8F11-46F0-BD41-B31D8CFE596F}"/>
    <dgm:cxn modelId="{70338C95-0476-45C2-87B2-DBA5967F951C}" type="presOf" srcId="{1D0C7C94-09AE-435A-A74A-869A0CD9AEC6}" destId="{E261BFD4-6B6D-4B5F-B98A-21B0017D1705}" srcOrd="0" destOrd="0" presId="urn:microsoft.com/office/officeart/2008/layout/HexagonCluster"/>
    <dgm:cxn modelId="{19BD083D-4A5D-4DAD-AA80-C65573EB6FC9}" type="presOf" srcId="{2AFEBAB9-8F11-46F0-BD41-B31D8CFE596F}" destId="{B5BFC8DE-9415-4C30-9686-4F5419911CBE}" srcOrd="0" destOrd="0" presId="urn:microsoft.com/office/officeart/2008/layout/HexagonCluster"/>
    <dgm:cxn modelId="{C7237834-ABA1-4288-B818-7F91998575A1}" type="presParOf" srcId="{C6F0EFCC-C6F9-4631-A18D-FC159573241D}" destId="{FA29F5AF-9223-410F-B0E6-4D0CD139F82A}" srcOrd="0" destOrd="0" presId="urn:microsoft.com/office/officeart/2008/layout/HexagonCluster"/>
    <dgm:cxn modelId="{BBD59327-01E9-4E7B-BB75-1CF6B9CAA8E8}" type="presParOf" srcId="{FA29F5AF-9223-410F-B0E6-4D0CD139F82A}" destId="{005A44D5-EAF2-46AA-9972-BC637C719ACE}" srcOrd="0" destOrd="0" presId="urn:microsoft.com/office/officeart/2008/layout/HexagonCluster"/>
    <dgm:cxn modelId="{6C333F73-B6D9-47B7-AC51-E0C7ADD4117D}" type="presParOf" srcId="{C6F0EFCC-C6F9-4631-A18D-FC159573241D}" destId="{935989FE-18F5-4431-B7EE-5457175AA406}" srcOrd="1" destOrd="0" presId="urn:microsoft.com/office/officeart/2008/layout/HexagonCluster"/>
    <dgm:cxn modelId="{2C3F0A02-621D-4B0C-B56E-01A293AEEA52}" type="presParOf" srcId="{935989FE-18F5-4431-B7EE-5457175AA406}" destId="{23B4331A-DFBC-4AF8-8440-D675CA68D33B}" srcOrd="0" destOrd="0" presId="urn:microsoft.com/office/officeart/2008/layout/HexagonCluster"/>
    <dgm:cxn modelId="{9B7ABDA8-2735-4682-809C-8502AD9D6F16}" type="presParOf" srcId="{C6F0EFCC-C6F9-4631-A18D-FC159573241D}" destId="{9C05A13C-ACC7-426A-8971-8F595320EC77}" srcOrd="2" destOrd="0" presId="urn:microsoft.com/office/officeart/2008/layout/HexagonCluster"/>
    <dgm:cxn modelId="{C9674347-5FBB-447F-A496-EF0882276238}" type="presParOf" srcId="{9C05A13C-ACC7-426A-8971-8F595320EC77}" destId="{322B8EF5-D081-4059-8DC5-9E3C6BBEDFF1}" srcOrd="0" destOrd="0" presId="urn:microsoft.com/office/officeart/2008/layout/HexagonCluster"/>
    <dgm:cxn modelId="{5C31E746-9F16-4D3A-9DC5-87FF65157415}" type="presParOf" srcId="{C6F0EFCC-C6F9-4631-A18D-FC159573241D}" destId="{F204C64A-0DAA-4609-8B80-786EB3FEACB5}" srcOrd="3" destOrd="0" presId="urn:microsoft.com/office/officeart/2008/layout/HexagonCluster"/>
    <dgm:cxn modelId="{6D2A8D1C-6A64-401F-A450-84DBE08DB366}" type="presParOf" srcId="{F204C64A-0DAA-4609-8B80-786EB3FEACB5}" destId="{E3E0642A-50B9-4000-BD5D-117E8364B9DA}" srcOrd="0" destOrd="0" presId="urn:microsoft.com/office/officeart/2008/layout/HexagonCluster"/>
    <dgm:cxn modelId="{2912C051-29F8-4C4E-A1DE-27E74D0B08DB}" type="presParOf" srcId="{C6F0EFCC-C6F9-4631-A18D-FC159573241D}" destId="{B6D410AC-FE89-4C93-B2BB-9E974FD288C0}" srcOrd="4" destOrd="0" presId="urn:microsoft.com/office/officeart/2008/layout/HexagonCluster"/>
    <dgm:cxn modelId="{5C357AB6-D1AA-4FF9-B91B-A84C7C574413}" type="presParOf" srcId="{B6D410AC-FE89-4C93-B2BB-9E974FD288C0}" destId="{3E35D410-A9AB-455F-A9A1-9354E16D9C7A}" srcOrd="0" destOrd="0" presId="urn:microsoft.com/office/officeart/2008/layout/HexagonCluster"/>
    <dgm:cxn modelId="{8FB60858-ADB9-4782-9296-6079353A468A}" type="presParOf" srcId="{C6F0EFCC-C6F9-4631-A18D-FC159573241D}" destId="{390D092B-0B93-4EA2-B6E5-2F52427637F8}" srcOrd="5" destOrd="0" presId="urn:microsoft.com/office/officeart/2008/layout/HexagonCluster"/>
    <dgm:cxn modelId="{E13C300E-33E7-47E6-BB32-3948B288C645}" type="presParOf" srcId="{390D092B-0B93-4EA2-B6E5-2F52427637F8}" destId="{B7078139-FA3C-49F1-BB41-417920C7500A}" srcOrd="0" destOrd="0" presId="urn:microsoft.com/office/officeart/2008/layout/HexagonCluster"/>
    <dgm:cxn modelId="{11654D52-D092-487D-8450-E27ECB6155D7}" type="presParOf" srcId="{C6F0EFCC-C6F9-4631-A18D-FC159573241D}" destId="{B91316D7-AECF-4AA9-8E2F-B7326C9C4B5F}" srcOrd="6" destOrd="0" presId="urn:microsoft.com/office/officeart/2008/layout/HexagonCluster"/>
    <dgm:cxn modelId="{1607991A-C071-4D89-9E5D-007E43BB1DFB}" type="presParOf" srcId="{B91316D7-AECF-4AA9-8E2F-B7326C9C4B5F}" destId="{B5BFC8DE-9415-4C30-9686-4F5419911CBE}" srcOrd="0" destOrd="0" presId="urn:microsoft.com/office/officeart/2008/layout/HexagonCluster"/>
    <dgm:cxn modelId="{5591B9E0-F732-4701-A2E9-5E1F0C081390}" type="presParOf" srcId="{C6F0EFCC-C6F9-4631-A18D-FC159573241D}" destId="{C97BA285-0EF5-463D-BDF8-19B3CC96E6F9}" srcOrd="7" destOrd="0" presId="urn:microsoft.com/office/officeart/2008/layout/HexagonCluster"/>
    <dgm:cxn modelId="{0CA04E5C-F18B-443A-A432-7879CF36D651}" type="presParOf" srcId="{C97BA285-0EF5-463D-BDF8-19B3CC96E6F9}" destId="{C47F5E6F-B2F0-4540-9D57-E46C57061213}" srcOrd="0" destOrd="0" presId="urn:microsoft.com/office/officeart/2008/layout/HexagonCluster"/>
    <dgm:cxn modelId="{A5C0F2ED-18F2-4601-AD97-0E6D43EA381C}" type="presParOf" srcId="{C6F0EFCC-C6F9-4631-A18D-FC159573241D}" destId="{91624034-95F7-4AA3-921A-99CF62135229}" srcOrd="8" destOrd="0" presId="urn:microsoft.com/office/officeart/2008/layout/HexagonCluster"/>
    <dgm:cxn modelId="{18180492-05D8-4D68-85FC-817B719D1552}" type="presParOf" srcId="{91624034-95F7-4AA3-921A-99CF62135229}" destId="{3F015A46-0812-4CCA-939D-C69092162EE7}" srcOrd="0" destOrd="0" presId="urn:microsoft.com/office/officeart/2008/layout/HexagonCluster"/>
    <dgm:cxn modelId="{1C0433F9-F005-48EE-98CF-68790E425712}" type="presParOf" srcId="{C6F0EFCC-C6F9-4631-A18D-FC159573241D}" destId="{C26D455F-4A0D-498D-B1C6-42485A992AA7}" srcOrd="9" destOrd="0" presId="urn:microsoft.com/office/officeart/2008/layout/HexagonCluster"/>
    <dgm:cxn modelId="{6B041967-80D0-4576-BC94-CE9BECC76B89}" type="presParOf" srcId="{C26D455F-4A0D-498D-B1C6-42485A992AA7}" destId="{3DF318C0-4824-4F59-B966-50280C580A43}" srcOrd="0" destOrd="0" presId="urn:microsoft.com/office/officeart/2008/layout/HexagonCluster"/>
    <dgm:cxn modelId="{5D341972-3702-4875-840E-D6ED7AB9F26E}" type="presParOf" srcId="{C6F0EFCC-C6F9-4631-A18D-FC159573241D}" destId="{528B3BCB-D0A5-4DA1-B377-3849BCD776D7}" srcOrd="10" destOrd="0" presId="urn:microsoft.com/office/officeart/2008/layout/HexagonCluster"/>
    <dgm:cxn modelId="{C29E2095-CC7C-4768-8545-4AD0FE22DCE8}" type="presParOf" srcId="{528B3BCB-D0A5-4DA1-B377-3849BCD776D7}" destId="{3110CFB1-A067-4404-A75A-645C12EE13C6}" srcOrd="0" destOrd="0" presId="urn:microsoft.com/office/officeart/2008/layout/HexagonCluster"/>
    <dgm:cxn modelId="{8142A28A-69D4-4DCA-97FE-1A8C25754F37}" type="presParOf" srcId="{C6F0EFCC-C6F9-4631-A18D-FC159573241D}" destId="{D65F9CD0-95B7-4BC2-973E-348A3E6B569B}" srcOrd="11" destOrd="0" presId="urn:microsoft.com/office/officeart/2008/layout/HexagonCluster"/>
    <dgm:cxn modelId="{33A83F87-9285-43F1-A8EC-87D3CA3841CF}" type="presParOf" srcId="{D65F9CD0-95B7-4BC2-973E-348A3E6B569B}" destId="{2ACDB918-95E5-4ACF-B27B-2FD73B5EE1ED}" srcOrd="0" destOrd="0" presId="urn:microsoft.com/office/officeart/2008/layout/HexagonCluster"/>
    <dgm:cxn modelId="{9F357DAA-4F73-4DE5-925C-1263F2F8EE5E}" type="presParOf" srcId="{C6F0EFCC-C6F9-4631-A18D-FC159573241D}" destId="{DDD0AFFD-D4C7-4AED-BF42-544EA1C56DD1}" srcOrd="12" destOrd="0" presId="urn:microsoft.com/office/officeart/2008/layout/HexagonCluster"/>
    <dgm:cxn modelId="{D8EBA8BA-2F2B-4292-9E17-2D1369D2B162}" type="presParOf" srcId="{DDD0AFFD-D4C7-4AED-BF42-544EA1C56DD1}" destId="{E261BFD4-6B6D-4B5F-B98A-21B0017D1705}" srcOrd="0" destOrd="0" presId="urn:microsoft.com/office/officeart/2008/layout/HexagonCluster"/>
    <dgm:cxn modelId="{D3930565-9AE1-45B0-B8FC-32FBB72FE5B9}" type="presParOf" srcId="{C6F0EFCC-C6F9-4631-A18D-FC159573241D}" destId="{9D9B3F64-6C04-40F8-94F1-A9CECB4F1DBA}" srcOrd="13" destOrd="0" presId="urn:microsoft.com/office/officeart/2008/layout/HexagonCluster"/>
    <dgm:cxn modelId="{93D46028-106E-4622-B440-1326BA9A68A6}" type="presParOf" srcId="{9D9B3F64-6C04-40F8-94F1-A9CECB4F1DBA}" destId="{2C472595-2B9B-4F8A-A4AD-22121F830253}" srcOrd="0" destOrd="0" presId="urn:microsoft.com/office/officeart/2008/layout/HexagonCluster"/>
    <dgm:cxn modelId="{FB9C3634-A67C-4DB3-A437-070291E34A85}" type="presParOf" srcId="{C6F0EFCC-C6F9-4631-A18D-FC159573241D}" destId="{4D1481E2-CF38-48E8-B796-6CF28FF22031}" srcOrd="14" destOrd="0" presId="urn:microsoft.com/office/officeart/2008/layout/HexagonCluster"/>
    <dgm:cxn modelId="{9CEC769A-DB13-46B0-AC47-8154DFEF0694}" type="presParOf" srcId="{4D1481E2-CF38-48E8-B796-6CF28FF22031}" destId="{AB872ABD-880B-4C45-8DBC-0027340F1AD9}" srcOrd="0" destOrd="0" presId="urn:microsoft.com/office/officeart/2008/layout/HexagonCluster"/>
    <dgm:cxn modelId="{BBFA2A59-6429-4E96-A229-0904077B37A4}" type="presParOf" srcId="{C6F0EFCC-C6F9-4631-A18D-FC159573241D}" destId="{F9022C19-3641-4B08-8F93-1B7A02C34CC4}" srcOrd="15" destOrd="0" presId="urn:microsoft.com/office/officeart/2008/layout/HexagonCluster"/>
    <dgm:cxn modelId="{576B5EE5-B9CC-4A6E-A0A8-11CEF179050F}" type="presParOf" srcId="{F9022C19-3641-4B08-8F93-1B7A02C34CC4}" destId="{313C95B1-E89E-4DCA-8002-29F2BA9887B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C5F14E-E70B-4131-B83A-6823209C438B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AB63FD7C-B651-46C7-9202-F02BA8CE3CD6}">
      <dgm:prSet phldrT="[Tekst]" custT="1"/>
      <dgm:spPr/>
      <dgm:t>
        <a:bodyPr/>
        <a:lstStyle/>
        <a:p>
          <a:r>
            <a:rPr lang="hr-HR" sz="1600" b="1" dirty="0" smtClean="0">
              <a:solidFill>
                <a:schemeClr val="tx1"/>
              </a:solidFill>
              <a:latin typeface="+mn-lt"/>
            </a:rPr>
            <a:t>SAMOSTALNOST</a:t>
          </a:r>
        </a:p>
        <a:p>
          <a:endParaRPr lang="hr-HR" sz="1600" b="1" dirty="0" smtClean="0">
            <a:solidFill>
              <a:schemeClr val="tx1"/>
            </a:solidFill>
            <a:latin typeface="+mn-lt"/>
          </a:endParaRPr>
        </a:p>
        <a:p>
          <a:r>
            <a:rPr lang="hr-HR" sz="1600" b="1" dirty="0" smtClean="0">
              <a:solidFill>
                <a:schemeClr val="tx1"/>
              </a:solidFill>
              <a:latin typeface="+mn-lt"/>
            </a:rPr>
            <a:t>  TIMSKI RAD</a:t>
          </a:r>
          <a:endParaRPr lang="hr-HR" sz="1600" b="1" dirty="0">
            <a:solidFill>
              <a:schemeClr val="tx1"/>
            </a:solidFill>
            <a:latin typeface="+mn-lt"/>
          </a:endParaRPr>
        </a:p>
      </dgm:t>
    </dgm:pt>
    <dgm:pt modelId="{D5C92761-ED67-4DB6-BCF3-29B3B7D53F5D}" type="parTrans" cxnId="{AF3B72C9-59A0-40E9-AF66-BB5E7EDCA0D9}">
      <dgm:prSet/>
      <dgm:spPr/>
      <dgm:t>
        <a:bodyPr/>
        <a:lstStyle/>
        <a:p>
          <a:endParaRPr lang="hr-HR"/>
        </a:p>
      </dgm:t>
    </dgm:pt>
    <dgm:pt modelId="{DD8F3481-3D15-4AF8-BED2-EE8C28097DA6}" type="sibTrans" cxnId="{AF3B72C9-59A0-40E9-AF66-BB5E7EDCA0D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4CDC00C6-D075-4586-AC04-5A60F6D42DED}">
      <dgm:prSet phldrT="[Tekst]" custT="1"/>
      <dgm:spPr/>
      <dgm:t>
        <a:bodyPr/>
        <a:lstStyle/>
        <a:p>
          <a:r>
            <a:rPr lang="hr-HR" sz="1600" b="1" dirty="0" smtClean="0">
              <a:solidFill>
                <a:schemeClr val="tx1"/>
              </a:solidFill>
            </a:rPr>
            <a:t>KREATIVNOST</a:t>
          </a:r>
          <a:endParaRPr lang="hr-HR" sz="1600" b="1" dirty="0">
            <a:solidFill>
              <a:schemeClr val="tx1"/>
            </a:solidFill>
          </a:endParaRPr>
        </a:p>
      </dgm:t>
    </dgm:pt>
    <dgm:pt modelId="{A5029D17-4B45-459E-A421-47F05FA5953F}" type="parTrans" cxnId="{AEE57D40-5A26-4A3D-8114-E54C37025E22}">
      <dgm:prSet/>
      <dgm:spPr/>
      <dgm:t>
        <a:bodyPr/>
        <a:lstStyle/>
        <a:p>
          <a:endParaRPr lang="hr-HR"/>
        </a:p>
      </dgm:t>
    </dgm:pt>
    <dgm:pt modelId="{2AFEBAB9-8F11-46F0-BD41-B31D8CFE596F}" type="sibTrans" cxnId="{AEE57D40-5A26-4A3D-8114-E54C37025E22}">
      <dgm:prSet/>
      <dgm:spPr/>
      <dgm:t>
        <a:bodyPr/>
        <a:lstStyle/>
        <a:p>
          <a:endParaRPr lang="hr-HR"/>
        </a:p>
      </dgm:t>
    </dgm:pt>
    <dgm:pt modelId="{4F0C287F-3CFA-482C-BC18-27F5B1EC2809}">
      <dgm:prSet phldrT="[Teks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hr-HR" sz="1600" b="1" dirty="0" smtClean="0">
              <a:solidFill>
                <a:schemeClr val="tx1"/>
              </a:solidFill>
            </a:rPr>
            <a:t>ODGOVORNOST</a:t>
          </a:r>
          <a:endParaRPr lang="hr-HR" sz="1600" b="1" dirty="0">
            <a:solidFill>
              <a:schemeClr val="tx1"/>
            </a:solidFill>
          </a:endParaRPr>
        </a:p>
      </dgm:t>
    </dgm:pt>
    <dgm:pt modelId="{A342DDFC-DFAC-4AEE-9A28-3E32F21FBBCB}" type="parTrans" cxnId="{4E8CC74B-54DC-4D9E-8B81-7D254B1D45CC}">
      <dgm:prSet/>
      <dgm:spPr/>
      <dgm:t>
        <a:bodyPr/>
        <a:lstStyle/>
        <a:p>
          <a:endParaRPr lang="hr-HR"/>
        </a:p>
      </dgm:t>
    </dgm:pt>
    <dgm:pt modelId="{0396C8C5-2AD5-48E6-8347-B57521C1AFAF}" type="sibTrans" cxnId="{4E8CC74B-54DC-4D9E-8B81-7D254B1D45CC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1D0C7C94-09AE-435A-A74A-869A0CD9AEC6}">
      <dgm:prSet phldrT="[Tekst]" custT="1"/>
      <dgm:spPr/>
      <dgm:t>
        <a:bodyPr/>
        <a:lstStyle/>
        <a:p>
          <a:r>
            <a:rPr lang="hr-HR" sz="2000" b="1" dirty="0" smtClean="0">
              <a:solidFill>
                <a:schemeClr val="tx1"/>
              </a:solidFill>
            </a:rPr>
            <a:t>PRAKTIČNE VJEŠTINE</a:t>
          </a:r>
          <a:endParaRPr lang="hr-HR" sz="2000" b="1" dirty="0">
            <a:solidFill>
              <a:schemeClr val="tx1"/>
            </a:solidFill>
          </a:endParaRPr>
        </a:p>
      </dgm:t>
    </dgm:pt>
    <dgm:pt modelId="{14FB97EE-F9A7-458E-A6B2-3E7CC8FD9A31}" type="parTrans" cxnId="{D0953FFA-8904-42A3-A49E-C56EE5285DEC}">
      <dgm:prSet/>
      <dgm:spPr/>
      <dgm:t>
        <a:bodyPr/>
        <a:lstStyle/>
        <a:p>
          <a:endParaRPr lang="hr-HR"/>
        </a:p>
      </dgm:t>
    </dgm:pt>
    <dgm:pt modelId="{30C36CA7-222F-47DF-AF63-FF7C75B14653}" type="sibTrans" cxnId="{D0953FFA-8904-42A3-A49E-C56EE5285DEC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C6F0EFCC-C6F9-4631-A18D-FC159573241D}" type="pres">
      <dgm:prSet presAssocID="{43C5F14E-E70B-4131-B83A-6823209C438B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hr-HR"/>
        </a:p>
      </dgm:t>
    </dgm:pt>
    <dgm:pt modelId="{FA29F5AF-9223-410F-B0E6-4D0CD139F82A}" type="pres">
      <dgm:prSet presAssocID="{AB63FD7C-B651-46C7-9202-F02BA8CE3CD6}" presName="text1" presStyleCnt="0"/>
      <dgm:spPr/>
    </dgm:pt>
    <dgm:pt modelId="{005A44D5-EAF2-46AA-9972-BC637C719ACE}" type="pres">
      <dgm:prSet presAssocID="{AB63FD7C-B651-46C7-9202-F02BA8CE3CD6}" presName="textRepeatNode" presStyleLbl="alignNode1" presStyleIdx="0" presStyleCnt="4" custScaleX="129364" custScaleY="129402" custLinFactNeighborX="-17552" custLinFactNeighborY="-46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35989FE-18F5-4431-B7EE-5457175AA406}" type="pres">
      <dgm:prSet presAssocID="{AB63FD7C-B651-46C7-9202-F02BA8CE3CD6}" presName="textaccent1" presStyleCnt="0"/>
      <dgm:spPr/>
    </dgm:pt>
    <dgm:pt modelId="{23B4331A-DFBC-4AF8-8440-D675CA68D33B}" type="pres">
      <dgm:prSet presAssocID="{AB63FD7C-B651-46C7-9202-F02BA8CE3CD6}" presName="accentRepeatNode" presStyleLbl="solidAlignAcc1" presStyleIdx="0" presStyleCnt="8" custLinFactX="-52560" custLinFactNeighborX="-100000" custLinFactNeighborY="99641"/>
      <dgm:spPr/>
    </dgm:pt>
    <dgm:pt modelId="{9C05A13C-ACC7-426A-8971-8F595320EC77}" type="pres">
      <dgm:prSet presAssocID="{DD8F3481-3D15-4AF8-BED2-EE8C28097DA6}" presName="image1" presStyleCnt="0"/>
      <dgm:spPr/>
    </dgm:pt>
    <dgm:pt modelId="{322B8EF5-D081-4059-8DC5-9E3C6BBEDFF1}" type="pres">
      <dgm:prSet presAssocID="{DD8F3481-3D15-4AF8-BED2-EE8C28097DA6}" presName="imageRepeatNode" presStyleLbl="alignAcc1" presStyleIdx="0" presStyleCnt="4" custLinFactX="141245" custLinFactY="-1396" custLinFactNeighborX="200000" custLinFactNeighborY="-100000"/>
      <dgm:spPr/>
      <dgm:t>
        <a:bodyPr/>
        <a:lstStyle/>
        <a:p>
          <a:endParaRPr lang="hr-HR"/>
        </a:p>
      </dgm:t>
    </dgm:pt>
    <dgm:pt modelId="{F204C64A-0DAA-4609-8B80-786EB3FEACB5}" type="pres">
      <dgm:prSet presAssocID="{DD8F3481-3D15-4AF8-BED2-EE8C28097DA6}" presName="imageaccent1" presStyleCnt="0"/>
      <dgm:spPr/>
    </dgm:pt>
    <dgm:pt modelId="{E3E0642A-50B9-4000-BD5D-117E8364B9DA}" type="pres">
      <dgm:prSet presAssocID="{DD8F3481-3D15-4AF8-BED2-EE8C28097DA6}" presName="accentRepeatNode" presStyleLbl="solidAlignAcc1" presStyleIdx="1" presStyleCnt="8" custLinFactY="-8347" custLinFactNeighborX="-38738" custLinFactNeighborY="-100000"/>
      <dgm:spPr/>
    </dgm:pt>
    <dgm:pt modelId="{B6D410AC-FE89-4C93-B2BB-9E974FD288C0}" type="pres">
      <dgm:prSet presAssocID="{4CDC00C6-D075-4586-AC04-5A60F6D42DED}" presName="text2" presStyleCnt="0"/>
      <dgm:spPr/>
    </dgm:pt>
    <dgm:pt modelId="{3E35D410-A9AB-455F-A9A1-9354E16D9C7A}" type="pres">
      <dgm:prSet presAssocID="{4CDC00C6-D075-4586-AC04-5A60F6D42DED}" presName="textRepeatNode" presStyleLbl="alignNode1" presStyleIdx="1" presStyleCnt="4" custScaleX="136320" custScaleY="121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90D092B-0B93-4EA2-B6E5-2F52427637F8}" type="pres">
      <dgm:prSet presAssocID="{4CDC00C6-D075-4586-AC04-5A60F6D42DED}" presName="textaccent2" presStyleCnt="0"/>
      <dgm:spPr/>
    </dgm:pt>
    <dgm:pt modelId="{B7078139-FA3C-49F1-BB41-417920C7500A}" type="pres">
      <dgm:prSet presAssocID="{4CDC00C6-D075-4586-AC04-5A60F6D42DED}" presName="accentRepeatNode" presStyleLbl="solidAlignAcc1" presStyleIdx="2" presStyleCnt="8" custLinFactX="-300000" custLinFactY="-179887" custLinFactNeighborX="-327083" custLinFactNeighborY="-200000"/>
      <dgm:spPr/>
    </dgm:pt>
    <dgm:pt modelId="{B91316D7-AECF-4AA9-8E2F-B7326C9C4B5F}" type="pres">
      <dgm:prSet presAssocID="{2AFEBAB9-8F11-46F0-BD41-B31D8CFE596F}" presName="image2" presStyleCnt="0"/>
      <dgm:spPr/>
    </dgm:pt>
    <dgm:pt modelId="{B5BFC8DE-9415-4C30-9686-4F5419911CBE}" type="pres">
      <dgm:prSet presAssocID="{2AFEBAB9-8F11-46F0-BD41-B31D8CFE596F}" presName="imageRepeatNode" presStyleLbl="alignAcc1" presStyleIdx="1" presStyleCnt="4" custScaleX="120292" custScaleY="117468" custLinFactNeighborX="939" custLinFactNeighborY="361"/>
      <dgm:spPr/>
      <dgm:t>
        <a:bodyPr/>
        <a:lstStyle/>
        <a:p>
          <a:endParaRPr lang="hr-HR"/>
        </a:p>
      </dgm:t>
    </dgm:pt>
    <dgm:pt modelId="{C97BA285-0EF5-463D-BDF8-19B3CC96E6F9}" type="pres">
      <dgm:prSet presAssocID="{2AFEBAB9-8F11-46F0-BD41-B31D8CFE596F}" presName="imageaccent2" presStyleCnt="0"/>
      <dgm:spPr/>
    </dgm:pt>
    <dgm:pt modelId="{C47F5E6F-B2F0-4540-9D57-E46C57061213}" type="pres">
      <dgm:prSet presAssocID="{2AFEBAB9-8F11-46F0-BD41-B31D8CFE596F}" presName="accentRepeatNode" presStyleLbl="solidAlignAcc1" presStyleIdx="3" presStyleCnt="8"/>
      <dgm:spPr/>
    </dgm:pt>
    <dgm:pt modelId="{91624034-95F7-4AA3-921A-99CF62135229}" type="pres">
      <dgm:prSet presAssocID="{4F0C287F-3CFA-482C-BC18-27F5B1EC2809}" presName="text3" presStyleCnt="0"/>
      <dgm:spPr/>
    </dgm:pt>
    <dgm:pt modelId="{3F015A46-0812-4CCA-939D-C69092162EE7}" type="pres">
      <dgm:prSet presAssocID="{4F0C287F-3CFA-482C-BC18-27F5B1EC2809}" presName="textRepeatNode" presStyleLbl="alignNode1" presStyleIdx="2" presStyleCnt="4" custScaleX="122344" custScaleY="120835" custLinFactNeighborX="-17552" custLinFactNeighborY="-77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26D455F-4A0D-498D-B1C6-42485A992AA7}" type="pres">
      <dgm:prSet presAssocID="{4F0C287F-3CFA-482C-BC18-27F5B1EC2809}" presName="textaccent3" presStyleCnt="0"/>
      <dgm:spPr/>
    </dgm:pt>
    <dgm:pt modelId="{3DF318C0-4824-4F59-B966-50280C580A43}" type="pres">
      <dgm:prSet presAssocID="{4F0C287F-3CFA-482C-BC18-27F5B1EC2809}" presName="accentRepeatNode" presStyleLbl="solidAlignAcc1" presStyleIdx="4" presStyleCnt="8" custLinFactX="-368927" custLinFactY="100000" custLinFactNeighborX="-400000" custLinFactNeighborY="172491"/>
      <dgm:spPr/>
    </dgm:pt>
    <dgm:pt modelId="{528B3BCB-D0A5-4DA1-B377-3849BCD776D7}" type="pres">
      <dgm:prSet presAssocID="{0396C8C5-2AD5-48E6-8347-B57521C1AFAF}" presName="image3" presStyleCnt="0"/>
      <dgm:spPr/>
    </dgm:pt>
    <dgm:pt modelId="{3110CFB1-A067-4404-A75A-645C12EE13C6}" type="pres">
      <dgm:prSet presAssocID="{0396C8C5-2AD5-48E6-8347-B57521C1AFAF}" presName="imageRepeatNode" presStyleLbl="alignAcc1" presStyleIdx="2" presStyleCnt="4" custScaleX="123448" custScaleY="99736"/>
      <dgm:spPr/>
      <dgm:t>
        <a:bodyPr/>
        <a:lstStyle/>
        <a:p>
          <a:endParaRPr lang="hr-HR"/>
        </a:p>
      </dgm:t>
    </dgm:pt>
    <dgm:pt modelId="{D65F9CD0-95B7-4BC2-973E-348A3E6B569B}" type="pres">
      <dgm:prSet presAssocID="{0396C8C5-2AD5-48E6-8347-B57521C1AFAF}" presName="imageaccent3" presStyleCnt="0"/>
      <dgm:spPr/>
    </dgm:pt>
    <dgm:pt modelId="{2ACDB918-95E5-4ACF-B27B-2FD73B5EE1ED}" type="pres">
      <dgm:prSet presAssocID="{0396C8C5-2AD5-48E6-8347-B57521C1AFAF}" presName="accentRepeatNode" presStyleLbl="solidAlignAcc1" presStyleIdx="5" presStyleCnt="8"/>
      <dgm:spPr/>
    </dgm:pt>
    <dgm:pt modelId="{DDD0AFFD-D4C7-4AED-BF42-544EA1C56DD1}" type="pres">
      <dgm:prSet presAssocID="{1D0C7C94-09AE-435A-A74A-869A0CD9AEC6}" presName="text4" presStyleCnt="0"/>
      <dgm:spPr/>
    </dgm:pt>
    <dgm:pt modelId="{E261BFD4-6B6D-4B5F-B98A-21B0017D1705}" type="pres">
      <dgm:prSet presAssocID="{1D0C7C94-09AE-435A-A74A-869A0CD9AEC6}" presName="textRepeatNode" presStyleLbl="alignNode1" presStyleIdx="3" presStyleCnt="4" custScaleX="125435" custScaleY="112110" custLinFactNeighborX="7021" custLinFactNeighborY="-37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D9B3F64-6C04-40F8-94F1-A9CECB4F1DBA}" type="pres">
      <dgm:prSet presAssocID="{1D0C7C94-09AE-435A-A74A-869A0CD9AEC6}" presName="textaccent4" presStyleCnt="0"/>
      <dgm:spPr/>
    </dgm:pt>
    <dgm:pt modelId="{2C472595-2B9B-4F8A-A4AD-22121F830253}" type="pres">
      <dgm:prSet presAssocID="{1D0C7C94-09AE-435A-A74A-869A0CD9AEC6}" presName="accentRepeatNode" presStyleLbl="solidAlignAcc1" presStyleIdx="6" presStyleCnt="8" custLinFactX="-300000" custLinFactNeighborX="-395190" custLinFactNeighborY="-84941"/>
      <dgm:spPr/>
    </dgm:pt>
    <dgm:pt modelId="{4D1481E2-CF38-48E8-B796-6CF28FF22031}" type="pres">
      <dgm:prSet presAssocID="{30C36CA7-222F-47DF-AF63-FF7C75B14653}" presName="image4" presStyleCnt="0"/>
      <dgm:spPr/>
    </dgm:pt>
    <dgm:pt modelId="{AB872ABD-880B-4C45-8DBC-0027340F1AD9}" type="pres">
      <dgm:prSet presAssocID="{30C36CA7-222F-47DF-AF63-FF7C75B14653}" presName="imageRepeatNode" presStyleLbl="alignAcc1" presStyleIdx="3" presStyleCnt="4" custScaleY="106812"/>
      <dgm:spPr/>
      <dgm:t>
        <a:bodyPr/>
        <a:lstStyle/>
        <a:p>
          <a:endParaRPr lang="hr-HR"/>
        </a:p>
      </dgm:t>
    </dgm:pt>
    <dgm:pt modelId="{F9022C19-3641-4B08-8F93-1B7A02C34CC4}" type="pres">
      <dgm:prSet presAssocID="{30C36CA7-222F-47DF-AF63-FF7C75B14653}" presName="imageaccent4" presStyleCnt="0"/>
      <dgm:spPr/>
    </dgm:pt>
    <dgm:pt modelId="{313C95B1-E89E-4DCA-8002-29F2BA9887BD}" type="pres">
      <dgm:prSet presAssocID="{30C36CA7-222F-47DF-AF63-FF7C75B14653}" presName="accentRepeatNode" presStyleLbl="solidAlignAcc1" presStyleIdx="7" presStyleCnt="8"/>
      <dgm:spPr/>
    </dgm:pt>
  </dgm:ptLst>
  <dgm:cxnLst>
    <dgm:cxn modelId="{AF054786-0510-4E57-B03E-97567600F061}" type="presOf" srcId="{30C36CA7-222F-47DF-AF63-FF7C75B14653}" destId="{AB872ABD-880B-4C45-8DBC-0027340F1AD9}" srcOrd="0" destOrd="0" presId="urn:microsoft.com/office/officeart/2008/layout/HexagonCluster"/>
    <dgm:cxn modelId="{C17A47ED-01C9-4B5B-933A-84C317AE6982}" type="presOf" srcId="{0396C8C5-2AD5-48E6-8347-B57521C1AFAF}" destId="{3110CFB1-A067-4404-A75A-645C12EE13C6}" srcOrd="0" destOrd="0" presId="urn:microsoft.com/office/officeart/2008/layout/HexagonCluster"/>
    <dgm:cxn modelId="{4E8CC74B-54DC-4D9E-8B81-7D254B1D45CC}" srcId="{43C5F14E-E70B-4131-B83A-6823209C438B}" destId="{4F0C287F-3CFA-482C-BC18-27F5B1EC2809}" srcOrd="2" destOrd="0" parTransId="{A342DDFC-DFAC-4AEE-9A28-3E32F21FBBCB}" sibTransId="{0396C8C5-2AD5-48E6-8347-B57521C1AFAF}"/>
    <dgm:cxn modelId="{AF3B72C9-59A0-40E9-AF66-BB5E7EDCA0D9}" srcId="{43C5F14E-E70B-4131-B83A-6823209C438B}" destId="{AB63FD7C-B651-46C7-9202-F02BA8CE3CD6}" srcOrd="0" destOrd="0" parTransId="{D5C92761-ED67-4DB6-BCF3-29B3B7D53F5D}" sibTransId="{DD8F3481-3D15-4AF8-BED2-EE8C28097DA6}"/>
    <dgm:cxn modelId="{3AC6D764-DE12-4C12-89AA-79544B40ABA4}" type="presOf" srcId="{4F0C287F-3CFA-482C-BC18-27F5B1EC2809}" destId="{3F015A46-0812-4CCA-939D-C69092162EE7}" srcOrd="0" destOrd="0" presId="urn:microsoft.com/office/officeart/2008/layout/HexagonCluster"/>
    <dgm:cxn modelId="{AEE57D40-5A26-4A3D-8114-E54C37025E22}" srcId="{43C5F14E-E70B-4131-B83A-6823209C438B}" destId="{4CDC00C6-D075-4586-AC04-5A60F6D42DED}" srcOrd="1" destOrd="0" parTransId="{A5029D17-4B45-459E-A421-47F05FA5953F}" sibTransId="{2AFEBAB9-8F11-46F0-BD41-B31D8CFE596F}"/>
    <dgm:cxn modelId="{9EF282F1-31B8-4407-A6FC-CC1DF0DDA2D2}" type="presOf" srcId="{43C5F14E-E70B-4131-B83A-6823209C438B}" destId="{C6F0EFCC-C6F9-4631-A18D-FC159573241D}" srcOrd="0" destOrd="0" presId="urn:microsoft.com/office/officeart/2008/layout/HexagonCluster"/>
    <dgm:cxn modelId="{457B388C-D823-45F7-8977-C3B37A29ADB5}" type="presOf" srcId="{4CDC00C6-D075-4586-AC04-5A60F6D42DED}" destId="{3E35D410-A9AB-455F-A9A1-9354E16D9C7A}" srcOrd="0" destOrd="0" presId="urn:microsoft.com/office/officeart/2008/layout/HexagonCluster"/>
    <dgm:cxn modelId="{7F4D6C06-9E99-45A5-B703-1E4C545AF8FD}" type="presOf" srcId="{DD8F3481-3D15-4AF8-BED2-EE8C28097DA6}" destId="{322B8EF5-D081-4059-8DC5-9E3C6BBEDFF1}" srcOrd="0" destOrd="0" presId="urn:microsoft.com/office/officeart/2008/layout/HexagonCluster"/>
    <dgm:cxn modelId="{FE04B8F3-24C9-4BEA-B908-9F90F7B669E1}" type="presOf" srcId="{AB63FD7C-B651-46C7-9202-F02BA8CE3CD6}" destId="{005A44D5-EAF2-46AA-9972-BC637C719ACE}" srcOrd="0" destOrd="0" presId="urn:microsoft.com/office/officeart/2008/layout/HexagonCluster"/>
    <dgm:cxn modelId="{1F03BDBC-9D78-4F96-8C1C-91CC3B4AD3FC}" type="presOf" srcId="{2AFEBAB9-8F11-46F0-BD41-B31D8CFE596F}" destId="{B5BFC8DE-9415-4C30-9686-4F5419911CBE}" srcOrd="0" destOrd="0" presId="urn:microsoft.com/office/officeart/2008/layout/HexagonCluster"/>
    <dgm:cxn modelId="{5F0B7CFD-556A-437F-A319-894EC054760E}" type="presOf" srcId="{1D0C7C94-09AE-435A-A74A-869A0CD9AEC6}" destId="{E261BFD4-6B6D-4B5F-B98A-21B0017D1705}" srcOrd="0" destOrd="0" presId="urn:microsoft.com/office/officeart/2008/layout/HexagonCluster"/>
    <dgm:cxn modelId="{D0953FFA-8904-42A3-A49E-C56EE5285DEC}" srcId="{43C5F14E-E70B-4131-B83A-6823209C438B}" destId="{1D0C7C94-09AE-435A-A74A-869A0CD9AEC6}" srcOrd="3" destOrd="0" parTransId="{14FB97EE-F9A7-458E-A6B2-3E7CC8FD9A31}" sibTransId="{30C36CA7-222F-47DF-AF63-FF7C75B14653}"/>
    <dgm:cxn modelId="{D75CFC1A-15C5-438C-9B78-BB6E73CC7FFB}" type="presParOf" srcId="{C6F0EFCC-C6F9-4631-A18D-FC159573241D}" destId="{FA29F5AF-9223-410F-B0E6-4D0CD139F82A}" srcOrd="0" destOrd="0" presId="urn:microsoft.com/office/officeart/2008/layout/HexagonCluster"/>
    <dgm:cxn modelId="{26049F3C-B1AB-40B7-91C0-357913256A40}" type="presParOf" srcId="{FA29F5AF-9223-410F-B0E6-4D0CD139F82A}" destId="{005A44D5-EAF2-46AA-9972-BC637C719ACE}" srcOrd="0" destOrd="0" presId="urn:microsoft.com/office/officeart/2008/layout/HexagonCluster"/>
    <dgm:cxn modelId="{403024CA-7347-4A05-A590-59C130196185}" type="presParOf" srcId="{C6F0EFCC-C6F9-4631-A18D-FC159573241D}" destId="{935989FE-18F5-4431-B7EE-5457175AA406}" srcOrd="1" destOrd="0" presId="urn:microsoft.com/office/officeart/2008/layout/HexagonCluster"/>
    <dgm:cxn modelId="{B9CF1127-B00D-43FB-A142-19929F1C7BD4}" type="presParOf" srcId="{935989FE-18F5-4431-B7EE-5457175AA406}" destId="{23B4331A-DFBC-4AF8-8440-D675CA68D33B}" srcOrd="0" destOrd="0" presId="urn:microsoft.com/office/officeart/2008/layout/HexagonCluster"/>
    <dgm:cxn modelId="{E7599D53-4A21-4287-8221-69E51673A2E3}" type="presParOf" srcId="{C6F0EFCC-C6F9-4631-A18D-FC159573241D}" destId="{9C05A13C-ACC7-426A-8971-8F595320EC77}" srcOrd="2" destOrd="0" presId="urn:microsoft.com/office/officeart/2008/layout/HexagonCluster"/>
    <dgm:cxn modelId="{CEB63482-2555-4907-9D80-12DD164FA7D3}" type="presParOf" srcId="{9C05A13C-ACC7-426A-8971-8F595320EC77}" destId="{322B8EF5-D081-4059-8DC5-9E3C6BBEDFF1}" srcOrd="0" destOrd="0" presId="urn:microsoft.com/office/officeart/2008/layout/HexagonCluster"/>
    <dgm:cxn modelId="{E618EB71-D8A3-4D6C-8B00-93D313A5440F}" type="presParOf" srcId="{C6F0EFCC-C6F9-4631-A18D-FC159573241D}" destId="{F204C64A-0DAA-4609-8B80-786EB3FEACB5}" srcOrd="3" destOrd="0" presId="urn:microsoft.com/office/officeart/2008/layout/HexagonCluster"/>
    <dgm:cxn modelId="{979285AD-3EB1-42F3-8D75-58CF38F6F0EB}" type="presParOf" srcId="{F204C64A-0DAA-4609-8B80-786EB3FEACB5}" destId="{E3E0642A-50B9-4000-BD5D-117E8364B9DA}" srcOrd="0" destOrd="0" presId="urn:microsoft.com/office/officeart/2008/layout/HexagonCluster"/>
    <dgm:cxn modelId="{8E8672EF-1888-4D07-ABDC-F8239A0DCE87}" type="presParOf" srcId="{C6F0EFCC-C6F9-4631-A18D-FC159573241D}" destId="{B6D410AC-FE89-4C93-B2BB-9E974FD288C0}" srcOrd="4" destOrd="0" presId="urn:microsoft.com/office/officeart/2008/layout/HexagonCluster"/>
    <dgm:cxn modelId="{2A6FC53D-D0E6-4F07-A0CB-3F508185D124}" type="presParOf" srcId="{B6D410AC-FE89-4C93-B2BB-9E974FD288C0}" destId="{3E35D410-A9AB-455F-A9A1-9354E16D9C7A}" srcOrd="0" destOrd="0" presId="urn:microsoft.com/office/officeart/2008/layout/HexagonCluster"/>
    <dgm:cxn modelId="{F689AF82-DB12-4E33-8B1E-A300D49B6688}" type="presParOf" srcId="{C6F0EFCC-C6F9-4631-A18D-FC159573241D}" destId="{390D092B-0B93-4EA2-B6E5-2F52427637F8}" srcOrd="5" destOrd="0" presId="urn:microsoft.com/office/officeart/2008/layout/HexagonCluster"/>
    <dgm:cxn modelId="{D29DECF8-DC75-4426-A7E9-B2CE5924FF57}" type="presParOf" srcId="{390D092B-0B93-4EA2-B6E5-2F52427637F8}" destId="{B7078139-FA3C-49F1-BB41-417920C7500A}" srcOrd="0" destOrd="0" presId="urn:microsoft.com/office/officeart/2008/layout/HexagonCluster"/>
    <dgm:cxn modelId="{A44DD46C-591E-4D2C-8618-868DF1244684}" type="presParOf" srcId="{C6F0EFCC-C6F9-4631-A18D-FC159573241D}" destId="{B91316D7-AECF-4AA9-8E2F-B7326C9C4B5F}" srcOrd="6" destOrd="0" presId="urn:microsoft.com/office/officeart/2008/layout/HexagonCluster"/>
    <dgm:cxn modelId="{8C13E925-E504-446E-8405-27F3023E36B0}" type="presParOf" srcId="{B91316D7-AECF-4AA9-8E2F-B7326C9C4B5F}" destId="{B5BFC8DE-9415-4C30-9686-4F5419911CBE}" srcOrd="0" destOrd="0" presId="urn:microsoft.com/office/officeart/2008/layout/HexagonCluster"/>
    <dgm:cxn modelId="{1F42DB65-EAC6-443E-B5C7-CB15C701F7A8}" type="presParOf" srcId="{C6F0EFCC-C6F9-4631-A18D-FC159573241D}" destId="{C97BA285-0EF5-463D-BDF8-19B3CC96E6F9}" srcOrd="7" destOrd="0" presId="urn:microsoft.com/office/officeart/2008/layout/HexagonCluster"/>
    <dgm:cxn modelId="{E4B38546-1679-4655-956F-E0F6435F91F4}" type="presParOf" srcId="{C97BA285-0EF5-463D-BDF8-19B3CC96E6F9}" destId="{C47F5E6F-B2F0-4540-9D57-E46C57061213}" srcOrd="0" destOrd="0" presId="urn:microsoft.com/office/officeart/2008/layout/HexagonCluster"/>
    <dgm:cxn modelId="{8C0AE8EB-1E68-4F7B-BBF9-C078B94A8696}" type="presParOf" srcId="{C6F0EFCC-C6F9-4631-A18D-FC159573241D}" destId="{91624034-95F7-4AA3-921A-99CF62135229}" srcOrd="8" destOrd="0" presId="urn:microsoft.com/office/officeart/2008/layout/HexagonCluster"/>
    <dgm:cxn modelId="{7121A5A1-FABE-4A25-A938-3B7A6FE598DD}" type="presParOf" srcId="{91624034-95F7-4AA3-921A-99CF62135229}" destId="{3F015A46-0812-4CCA-939D-C69092162EE7}" srcOrd="0" destOrd="0" presId="urn:microsoft.com/office/officeart/2008/layout/HexagonCluster"/>
    <dgm:cxn modelId="{3F388BDB-65F2-440E-B0E0-B411AD31BED4}" type="presParOf" srcId="{C6F0EFCC-C6F9-4631-A18D-FC159573241D}" destId="{C26D455F-4A0D-498D-B1C6-42485A992AA7}" srcOrd="9" destOrd="0" presId="urn:microsoft.com/office/officeart/2008/layout/HexagonCluster"/>
    <dgm:cxn modelId="{5F93E562-3A01-4F24-9131-A3E1C5D3BEE4}" type="presParOf" srcId="{C26D455F-4A0D-498D-B1C6-42485A992AA7}" destId="{3DF318C0-4824-4F59-B966-50280C580A43}" srcOrd="0" destOrd="0" presId="urn:microsoft.com/office/officeart/2008/layout/HexagonCluster"/>
    <dgm:cxn modelId="{FAF755A0-A1BA-41C4-8B07-C3171CD4922B}" type="presParOf" srcId="{C6F0EFCC-C6F9-4631-A18D-FC159573241D}" destId="{528B3BCB-D0A5-4DA1-B377-3849BCD776D7}" srcOrd="10" destOrd="0" presId="urn:microsoft.com/office/officeart/2008/layout/HexagonCluster"/>
    <dgm:cxn modelId="{57F54B37-79E9-461E-92D0-8114DB36B1C2}" type="presParOf" srcId="{528B3BCB-D0A5-4DA1-B377-3849BCD776D7}" destId="{3110CFB1-A067-4404-A75A-645C12EE13C6}" srcOrd="0" destOrd="0" presId="urn:microsoft.com/office/officeart/2008/layout/HexagonCluster"/>
    <dgm:cxn modelId="{3B55F8A8-2A08-47A8-B66C-5F09D6C79B9D}" type="presParOf" srcId="{C6F0EFCC-C6F9-4631-A18D-FC159573241D}" destId="{D65F9CD0-95B7-4BC2-973E-348A3E6B569B}" srcOrd="11" destOrd="0" presId="urn:microsoft.com/office/officeart/2008/layout/HexagonCluster"/>
    <dgm:cxn modelId="{B0866A8E-79FD-47FA-A461-77B087BC06EF}" type="presParOf" srcId="{D65F9CD0-95B7-4BC2-973E-348A3E6B569B}" destId="{2ACDB918-95E5-4ACF-B27B-2FD73B5EE1ED}" srcOrd="0" destOrd="0" presId="urn:microsoft.com/office/officeart/2008/layout/HexagonCluster"/>
    <dgm:cxn modelId="{1E54F54B-2C37-4716-B4BA-58E12691BA19}" type="presParOf" srcId="{C6F0EFCC-C6F9-4631-A18D-FC159573241D}" destId="{DDD0AFFD-D4C7-4AED-BF42-544EA1C56DD1}" srcOrd="12" destOrd="0" presId="urn:microsoft.com/office/officeart/2008/layout/HexagonCluster"/>
    <dgm:cxn modelId="{5919824C-F7F2-44BF-A016-DC530577C3A6}" type="presParOf" srcId="{DDD0AFFD-D4C7-4AED-BF42-544EA1C56DD1}" destId="{E261BFD4-6B6D-4B5F-B98A-21B0017D1705}" srcOrd="0" destOrd="0" presId="urn:microsoft.com/office/officeart/2008/layout/HexagonCluster"/>
    <dgm:cxn modelId="{1E03E520-8702-42D1-B96E-2250D8B202FD}" type="presParOf" srcId="{C6F0EFCC-C6F9-4631-A18D-FC159573241D}" destId="{9D9B3F64-6C04-40F8-94F1-A9CECB4F1DBA}" srcOrd="13" destOrd="0" presId="urn:microsoft.com/office/officeart/2008/layout/HexagonCluster"/>
    <dgm:cxn modelId="{7DF7E76C-3BD1-4034-90AB-E1EBD29D0F31}" type="presParOf" srcId="{9D9B3F64-6C04-40F8-94F1-A9CECB4F1DBA}" destId="{2C472595-2B9B-4F8A-A4AD-22121F830253}" srcOrd="0" destOrd="0" presId="urn:microsoft.com/office/officeart/2008/layout/HexagonCluster"/>
    <dgm:cxn modelId="{1CDFA421-7138-4749-B8C5-7A8E1B96BDC4}" type="presParOf" srcId="{C6F0EFCC-C6F9-4631-A18D-FC159573241D}" destId="{4D1481E2-CF38-48E8-B796-6CF28FF22031}" srcOrd="14" destOrd="0" presId="urn:microsoft.com/office/officeart/2008/layout/HexagonCluster"/>
    <dgm:cxn modelId="{EAEDA91A-5578-43F4-9BDD-31401CC70563}" type="presParOf" srcId="{4D1481E2-CF38-48E8-B796-6CF28FF22031}" destId="{AB872ABD-880B-4C45-8DBC-0027340F1AD9}" srcOrd="0" destOrd="0" presId="urn:microsoft.com/office/officeart/2008/layout/HexagonCluster"/>
    <dgm:cxn modelId="{888A7C19-DB0E-43B5-9E05-524FE2CEF731}" type="presParOf" srcId="{C6F0EFCC-C6F9-4631-A18D-FC159573241D}" destId="{F9022C19-3641-4B08-8F93-1B7A02C34CC4}" srcOrd="15" destOrd="0" presId="urn:microsoft.com/office/officeart/2008/layout/HexagonCluster"/>
    <dgm:cxn modelId="{8B077D1C-2E3C-454B-B651-615CED27F1E0}" type="presParOf" srcId="{F9022C19-3641-4B08-8F93-1B7A02C34CC4}" destId="{313C95B1-E89E-4DCA-8002-29F2BA9887B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6425E2-0932-4B4E-BB02-B283E3FDE423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B340E202-9265-41BB-B552-BC232CB17579}">
      <dgm:prSet phldrT="[Teks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sz="3200" b="1" dirty="0" smtClean="0">
              <a:solidFill>
                <a:srgbClr val="FF0000"/>
              </a:solidFill>
            </a:rPr>
            <a:t>razvoj poduzetništva </a:t>
          </a:r>
        </a:p>
        <a:p>
          <a:pPr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dirty="0"/>
        </a:p>
      </dgm:t>
    </dgm:pt>
    <dgm:pt modelId="{CEC14C1F-5167-4BF1-80C1-364A328C1D6D}" type="parTrans" cxnId="{9FCF63AD-470B-463F-9E9F-FC8A75D7076C}">
      <dgm:prSet/>
      <dgm:spPr/>
      <dgm:t>
        <a:bodyPr/>
        <a:lstStyle/>
        <a:p>
          <a:endParaRPr lang="hr-HR"/>
        </a:p>
      </dgm:t>
    </dgm:pt>
    <dgm:pt modelId="{2B6160ED-638C-4247-AE4F-C28037F52AA4}" type="sibTrans" cxnId="{9FCF63AD-470B-463F-9E9F-FC8A75D7076C}">
      <dgm:prSet/>
      <dgm:spPr/>
      <dgm:t>
        <a:bodyPr/>
        <a:lstStyle/>
        <a:p>
          <a:endParaRPr lang="hr-HR"/>
        </a:p>
      </dgm:t>
    </dgm:pt>
    <dgm:pt modelId="{36B6242F-8338-4051-B6CB-4B8CE9BE843F}">
      <dgm:prSet phldrT="[Tekst]" custT="1"/>
      <dgm:spPr/>
      <dgm:t>
        <a:bodyPr/>
        <a:lstStyle/>
        <a:p>
          <a:pPr algn="ctr"/>
          <a:r>
            <a:rPr lang="hr-HR" sz="3200" dirty="0" smtClean="0"/>
            <a:t> vlastiti prirodni resursi </a:t>
          </a:r>
          <a:endParaRPr lang="hr-HR" sz="3200" dirty="0"/>
        </a:p>
      </dgm:t>
    </dgm:pt>
    <dgm:pt modelId="{70008193-2481-494D-81EE-8200D462D74B}" type="parTrans" cxnId="{AA150310-CD68-45D5-9B43-B838034E403A}">
      <dgm:prSet/>
      <dgm:spPr/>
      <dgm:t>
        <a:bodyPr/>
        <a:lstStyle/>
        <a:p>
          <a:endParaRPr lang="hr-HR"/>
        </a:p>
      </dgm:t>
    </dgm:pt>
    <dgm:pt modelId="{5F63A976-F19C-47A8-9A26-F9EA1C40D53A}" type="sibTrans" cxnId="{AA150310-CD68-45D5-9B43-B838034E403A}">
      <dgm:prSet/>
      <dgm:spPr/>
      <dgm:t>
        <a:bodyPr/>
        <a:lstStyle/>
        <a:p>
          <a:endParaRPr lang="hr-HR"/>
        </a:p>
      </dgm:t>
    </dgm:pt>
    <dgm:pt modelId="{8B11B08D-97C9-4FA2-AB4E-B49313B00BA8}">
      <dgm:prSet phldrT="[Tekst]" custT="1"/>
      <dgm:spPr/>
      <dgm:t>
        <a:bodyPr/>
        <a:lstStyle/>
        <a:p>
          <a:r>
            <a:rPr lang="hr-HR" sz="3200" dirty="0" smtClean="0"/>
            <a:t>tradicionalne </a:t>
          </a:r>
        </a:p>
        <a:p>
          <a:r>
            <a:rPr lang="hr-HR" sz="3200" dirty="0" smtClean="0"/>
            <a:t>vrijednosti </a:t>
          </a:r>
          <a:endParaRPr lang="hr-HR" sz="3200" dirty="0"/>
        </a:p>
      </dgm:t>
    </dgm:pt>
    <dgm:pt modelId="{3F123AB8-CB99-4D8E-87CC-B193D9577C5F}" type="parTrans" cxnId="{91C09436-A6F8-4462-BC6A-24D0281DC823}">
      <dgm:prSet/>
      <dgm:spPr/>
      <dgm:t>
        <a:bodyPr/>
        <a:lstStyle/>
        <a:p>
          <a:endParaRPr lang="hr-HR"/>
        </a:p>
      </dgm:t>
    </dgm:pt>
    <dgm:pt modelId="{0D59B3C2-7F97-4016-B38E-3D5C5E6913FF}" type="sibTrans" cxnId="{91C09436-A6F8-4462-BC6A-24D0281DC823}">
      <dgm:prSet/>
      <dgm:spPr/>
      <dgm:t>
        <a:bodyPr/>
        <a:lstStyle/>
        <a:p>
          <a:endParaRPr lang="hr-HR"/>
        </a:p>
      </dgm:t>
    </dgm:pt>
    <dgm:pt modelId="{658E930B-F52F-4442-B408-E0A0A6F0C682}">
      <dgm:prSet phldrT="[Tekst]"/>
      <dgm:spPr/>
      <dgm:t>
        <a:bodyPr/>
        <a:lstStyle/>
        <a:p>
          <a:pPr algn="ctr"/>
          <a:r>
            <a:rPr lang="hr-HR" dirty="0" smtClean="0"/>
            <a:t>kulturna baština</a:t>
          </a:r>
          <a:endParaRPr lang="hr-HR" dirty="0"/>
        </a:p>
      </dgm:t>
    </dgm:pt>
    <dgm:pt modelId="{D3363816-F47C-4FE7-8051-09C630EF6ABC}" type="parTrans" cxnId="{0024E57B-AC12-446B-A298-0E8CE19673EA}">
      <dgm:prSet/>
      <dgm:spPr/>
      <dgm:t>
        <a:bodyPr/>
        <a:lstStyle/>
        <a:p>
          <a:endParaRPr lang="hr-HR"/>
        </a:p>
      </dgm:t>
    </dgm:pt>
    <dgm:pt modelId="{4886C72D-86C2-4198-983D-3A5EAD409B16}" type="sibTrans" cxnId="{0024E57B-AC12-446B-A298-0E8CE19673EA}">
      <dgm:prSet/>
      <dgm:spPr/>
      <dgm:t>
        <a:bodyPr/>
        <a:lstStyle/>
        <a:p>
          <a:endParaRPr lang="hr-HR"/>
        </a:p>
      </dgm:t>
    </dgm:pt>
    <dgm:pt modelId="{D8E5403B-29C1-4E07-8CD7-AF6E64A14388}">
      <dgm:prSet phldrT="[Tekst]" custT="1"/>
      <dgm:spPr/>
      <dgm:t>
        <a:bodyPr/>
        <a:lstStyle/>
        <a:p>
          <a:endParaRPr lang="hr-HR" dirty="0"/>
        </a:p>
      </dgm:t>
    </dgm:pt>
    <dgm:pt modelId="{82D105CF-7E0F-4051-AD11-662B67B482D2}" type="parTrans" cxnId="{D551E3D6-17CE-44B3-B57F-DF21D4B1A351}">
      <dgm:prSet/>
      <dgm:spPr/>
      <dgm:t>
        <a:bodyPr/>
        <a:lstStyle/>
        <a:p>
          <a:endParaRPr lang="hr-HR"/>
        </a:p>
      </dgm:t>
    </dgm:pt>
    <dgm:pt modelId="{1E78062D-84E3-4670-888C-B7DEB68CD772}" type="sibTrans" cxnId="{D551E3D6-17CE-44B3-B57F-DF21D4B1A351}">
      <dgm:prSet/>
      <dgm:spPr/>
      <dgm:t>
        <a:bodyPr/>
        <a:lstStyle/>
        <a:p>
          <a:endParaRPr lang="hr-HR"/>
        </a:p>
      </dgm:t>
    </dgm:pt>
    <dgm:pt modelId="{F6CA91AA-B66B-4A82-9248-BD3BC3C33450}" type="pres">
      <dgm:prSet presAssocID="{3C6425E2-0932-4B4E-BB02-B283E3FDE423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hr-HR"/>
        </a:p>
      </dgm:t>
    </dgm:pt>
    <dgm:pt modelId="{33F1AF21-D477-4DAE-9CD0-51402207FD41}" type="pres">
      <dgm:prSet presAssocID="{3C6425E2-0932-4B4E-BB02-B283E3FDE423}" presName="arrowNode" presStyleLbl="node1" presStyleIdx="0" presStyleCnt="1"/>
      <dgm:spPr/>
    </dgm:pt>
    <dgm:pt modelId="{77CFD08A-CF7D-47BA-902A-7C76463227AB}" type="pres">
      <dgm:prSet presAssocID="{B340E202-9265-41BB-B552-BC232CB17579}" presName="txNode1" presStyleLbl="revTx" presStyleIdx="0" presStyleCnt="5" custScaleX="241036" custScaleY="16580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90173D4-AA5E-4C58-B09F-16C76F73CC3F}" type="pres">
      <dgm:prSet presAssocID="{36B6242F-8338-4051-B6CB-4B8CE9BE843F}" presName="txNode2" presStyleLbl="revTx" presStyleIdx="1" presStyleCnt="5" custScaleX="134296" custScaleY="21328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EDD0EBF-EE8C-40EA-9068-9E0751C048DF}" type="pres">
      <dgm:prSet presAssocID="{5F63A976-F19C-47A8-9A26-F9EA1C40D53A}" presName="dotNode2" presStyleCnt="0"/>
      <dgm:spPr/>
    </dgm:pt>
    <dgm:pt modelId="{83FF1A0D-DE2D-47E6-BB03-5B3230C020D9}" type="pres">
      <dgm:prSet presAssocID="{5F63A976-F19C-47A8-9A26-F9EA1C40D53A}" presName="dotRepeatNode" presStyleLbl="fgShp" presStyleIdx="0" presStyleCnt="3"/>
      <dgm:spPr/>
      <dgm:t>
        <a:bodyPr/>
        <a:lstStyle/>
        <a:p>
          <a:endParaRPr lang="hr-HR"/>
        </a:p>
      </dgm:t>
    </dgm:pt>
    <dgm:pt modelId="{3D77C7E8-8658-4E7B-91AA-0574F567747D}" type="pres">
      <dgm:prSet presAssocID="{8B11B08D-97C9-4FA2-AB4E-B49313B00BA8}" presName="txNode3" presStyleLbl="revTx" presStyleIdx="2" presStyleCnt="5" custScaleX="139744" custScaleY="195309" custLinFactNeighborX="-31489" custLinFactNeighborY="4045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12C3529-E272-4199-B940-02FB5BE2FB35}" type="pres">
      <dgm:prSet presAssocID="{0D59B3C2-7F97-4016-B38E-3D5C5E6913FF}" presName="dotNode3" presStyleCnt="0"/>
      <dgm:spPr/>
    </dgm:pt>
    <dgm:pt modelId="{7F1920C1-21EB-48E1-AE8E-4AEC3F762DCA}" type="pres">
      <dgm:prSet presAssocID="{0D59B3C2-7F97-4016-B38E-3D5C5E6913FF}" presName="dotRepeatNode" presStyleLbl="fgShp" presStyleIdx="1" presStyleCnt="3"/>
      <dgm:spPr/>
      <dgm:t>
        <a:bodyPr/>
        <a:lstStyle/>
        <a:p>
          <a:endParaRPr lang="hr-HR"/>
        </a:p>
      </dgm:t>
    </dgm:pt>
    <dgm:pt modelId="{9D0C3D41-8F57-4622-975A-04944BEEBD25}" type="pres">
      <dgm:prSet presAssocID="{658E930B-F52F-4442-B408-E0A0A6F0C682}" presName="txNode4" presStyleLbl="revTx" presStyleIdx="3" presStyleCnt="5" custScaleX="132116" custScaleY="142715" custLinFactNeighborX="26033" custLinFactNeighborY="1474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2E0BB1A-036F-486A-9CBA-9A8C69FD8341}" type="pres">
      <dgm:prSet presAssocID="{4886C72D-86C2-4198-983D-3A5EAD409B16}" presName="dotNode4" presStyleCnt="0"/>
      <dgm:spPr/>
    </dgm:pt>
    <dgm:pt modelId="{0FD8FE4D-FF99-4C98-8A81-6B197E0BD760}" type="pres">
      <dgm:prSet presAssocID="{4886C72D-86C2-4198-983D-3A5EAD409B16}" presName="dotRepeatNode" presStyleLbl="fgShp" presStyleIdx="2" presStyleCnt="3"/>
      <dgm:spPr/>
      <dgm:t>
        <a:bodyPr/>
        <a:lstStyle/>
        <a:p>
          <a:endParaRPr lang="hr-HR"/>
        </a:p>
      </dgm:t>
    </dgm:pt>
    <dgm:pt modelId="{6D130E15-02B5-439C-BC16-4A02091E1703}" type="pres">
      <dgm:prSet presAssocID="{D8E5403B-29C1-4E07-8CD7-AF6E64A14388}" presName="txNode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53CFD913-0724-4599-818D-416F8F8F2994}" type="presOf" srcId="{5F63A976-F19C-47A8-9A26-F9EA1C40D53A}" destId="{83FF1A0D-DE2D-47E6-BB03-5B3230C020D9}" srcOrd="0" destOrd="0" presId="urn:microsoft.com/office/officeart/2009/3/layout/DescendingProcess"/>
    <dgm:cxn modelId="{6D7E8762-B97E-4EFC-81A2-A9325D78A75E}" type="presOf" srcId="{658E930B-F52F-4442-B408-E0A0A6F0C682}" destId="{9D0C3D41-8F57-4622-975A-04944BEEBD25}" srcOrd="0" destOrd="0" presId="urn:microsoft.com/office/officeart/2009/3/layout/DescendingProcess"/>
    <dgm:cxn modelId="{D4A4E08C-6A76-40B1-96A5-CBC456C1B6DE}" type="presOf" srcId="{4886C72D-86C2-4198-983D-3A5EAD409B16}" destId="{0FD8FE4D-FF99-4C98-8A81-6B197E0BD760}" srcOrd="0" destOrd="0" presId="urn:microsoft.com/office/officeart/2009/3/layout/DescendingProcess"/>
    <dgm:cxn modelId="{DC0C377D-663D-4169-AB2A-DED644396D40}" type="presOf" srcId="{0D59B3C2-7F97-4016-B38E-3D5C5E6913FF}" destId="{7F1920C1-21EB-48E1-AE8E-4AEC3F762DCA}" srcOrd="0" destOrd="0" presId="urn:microsoft.com/office/officeart/2009/3/layout/DescendingProcess"/>
    <dgm:cxn modelId="{36D385E3-B13E-4CC6-A4D4-3AD9CD3970C5}" type="presOf" srcId="{36B6242F-8338-4051-B6CB-4B8CE9BE843F}" destId="{890173D4-AA5E-4C58-B09F-16C76F73CC3F}" srcOrd="0" destOrd="0" presId="urn:microsoft.com/office/officeart/2009/3/layout/DescendingProcess"/>
    <dgm:cxn modelId="{0024E57B-AC12-446B-A298-0E8CE19673EA}" srcId="{3C6425E2-0932-4B4E-BB02-B283E3FDE423}" destId="{658E930B-F52F-4442-B408-E0A0A6F0C682}" srcOrd="3" destOrd="0" parTransId="{D3363816-F47C-4FE7-8051-09C630EF6ABC}" sibTransId="{4886C72D-86C2-4198-983D-3A5EAD409B16}"/>
    <dgm:cxn modelId="{6A0AD15A-8675-4B5C-AA92-DE477285FB3B}" type="presOf" srcId="{B340E202-9265-41BB-B552-BC232CB17579}" destId="{77CFD08A-CF7D-47BA-902A-7C76463227AB}" srcOrd="0" destOrd="0" presId="urn:microsoft.com/office/officeart/2009/3/layout/DescendingProcess"/>
    <dgm:cxn modelId="{D551E3D6-17CE-44B3-B57F-DF21D4B1A351}" srcId="{3C6425E2-0932-4B4E-BB02-B283E3FDE423}" destId="{D8E5403B-29C1-4E07-8CD7-AF6E64A14388}" srcOrd="4" destOrd="0" parTransId="{82D105CF-7E0F-4051-AD11-662B67B482D2}" sibTransId="{1E78062D-84E3-4670-888C-B7DEB68CD772}"/>
    <dgm:cxn modelId="{AA150310-CD68-45D5-9B43-B838034E403A}" srcId="{3C6425E2-0932-4B4E-BB02-B283E3FDE423}" destId="{36B6242F-8338-4051-B6CB-4B8CE9BE843F}" srcOrd="1" destOrd="0" parTransId="{70008193-2481-494D-81EE-8200D462D74B}" sibTransId="{5F63A976-F19C-47A8-9A26-F9EA1C40D53A}"/>
    <dgm:cxn modelId="{9FF1AADD-65F9-4AC6-B12D-8A988E6DA02E}" type="presOf" srcId="{D8E5403B-29C1-4E07-8CD7-AF6E64A14388}" destId="{6D130E15-02B5-439C-BC16-4A02091E1703}" srcOrd="0" destOrd="0" presId="urn:microsoft.com/office/officeart/2009/3/layout/DescendingProcess"/>
    <dgm:cxn modelId="{51EEA289-1FEB-480E-B961-F8FCE26F3679}" type="presOf" srcId="{3C6425E2-0932-4B4E-BB02-B283E3FDE423}" destId="{F6CA91AA-B66B-4A82-9248-BD3BC3C33450}" srcOrd="0" destOrd="0" presId="urn:microsoft.com/office/officeart/2009/3/layout/DescendingProcess"/>
    <dgm:cxn modelId="{9FCF63AD-470B-463F-9E9F-FC8A75D7076C}" srcId="{3C6425E2-0932-4B4E-BB02-B283E3FDE423}" destId="{B340E202-9265-41BB-B552-BC232CB17579}" srcOrd="0" destOrd="0" parTransId="{CEC14C1F-5167-4BF1-80C1-364A328C1D6D}" sibTransId="{2B6160ED-638C-4247-AE4F-C28037F52AA4}"/>
    <dgm:cxn modelId="{42B2D2B0-7597-4306-BB0E-42CCC95BD7BD}" type="presOf" srcId="{8B11B08D-97C9-4FA2-AB4E-B49313B00BA8}" destId="{3D77C7E8-8658-4E7B-91AA-0574F567747D}" srcOrd="0" destOrd="0" presId="urn:microsoft.com/office/officeart/2009/3/layout/DescendingProcess"/>
    <dgm:cxn modelId="{91C09436-A6F8-4462-BC6A-24D0281DC823}" srcId="{3C6425E2-0932-4B4E-BB02-B283E3FDE423}" destId="{8B11B08D-97C9-4FA2-AB4E-B49313B00BA8}" srcOrd="2" destOrd="0" parTransId="{3F123AB8-CB99-4D8E-87CC-B193D9577C5F}" sibTransId="{0D59B3C2-7F97-4016-B38E-3D5C5E6913FF}"/>
    <dgm:cxn modelId="{60B76C30-CA73-4A85-BB0D-92A735055018}" type="presParOf" srcId="{F6CA91AA-B66B-4A82-9248-BD3BC3C33450}" destId="{33F1AF21-D477-4DAE-9CD0-51402207FD41}" srcOrd="0" destOrd="0" presId="urn:microsoft.com/office/officeart/2009/3/layout/DescendingProcess"/>
    <dgm:cxn modelId="{ECB46575-7FB3-48EF-B264-C992A1945A8E}" type="presParOf" srcId="{F6CA91AA-B66B-4A82-9248-BD3BC3C33450}" destId="{77CFD08A-CF7D-47BA-902A-7C76463227AB}" srcOrd="1" destOrd="0" presId="urn:microsoft.com/office/officeart/2009/3/layout/DescendingProcess"/>
    <dgm:cxn modelId="{4F081A95-69B6-4435-B1AE-63B9B7BC1271}" type="presParOf" srcId="{F6CA91AA-B66B-4A82-9248-BD3BC3C33450}" destId="{890173D4-AA5E-4C58-B09F-16C76F73CC3F}" srcOrd="2" destOrd="0" presId="urn:microsoft.com/office/officeart/2009/3/layout/DescendingProcess"/>
    <dgm:cxn modelId="{5566601F-409B-4883-B8A2-9DA6F2FB5F68}" type="presParOf" srcId="{F6CA91AA-B66B-4A82-9248-BD3BC3C33450}" destId="{EEDD0EBF-EE8C-40EA-9068-9E0751C048DF}" srcOrd="3" destOrd="0" presId="urn:microsoft.com/office/officeart/2009/3/layout/DescendingProcess"/>
    <dgm:cxn modelId="{8575B2F5-3B4F-4EE6-A387-0E16BC6D56E6}" type="presParOf" srcId="{EEDD0EBF-EE8C-40EA-9068-9E0751C048DF}" destId="{83FF1A0D-DE2D-47E6-BB03-5B3230C020D9}" srcOrd="0" destOrd="0" presId="urn:microsoft.com/office/officeart/2009/3/layout/DescendingProcess"/>
    <dgm:cxn modelId="{9BD85D64-C427-4FC5-97ED-16CC658E3786}" type="presParOf" srcId="{F6CA91AA-B66B-4A82-9248-BD3BC3C33450}" destId="{3D77C7E8-8658-4E7B-91AA-0574F567747D}" srcOrd="4" destOrd="0" presId="urn:microsoft.com/office/officeart/2009/3/layout/DescendingProcess"/>
    <dgm:cxn modelId="{EFB77008-20DE-47BA-B4F3-294DE7E945EA}" type="presParOf" srcId="{F6CA91AA-B66B-4A82-9248-BD3BC3C33450}" destId="{B12C3529-E272-4199-B940-02FB5BE2FB35}" srcOrd="5" destOrd="0" presId="urn:microsoft.com/office/officeart/2009/3/layout/DescendingProcess"/>
    <dgm:cxn modelId="{EDA9578B-B648-444C-B6F6-50844461C1F6}" type="presParOf" srcId="{B12C3529-E272-4199-B940-02FB5BE2FB35}" destId="{7F1920C1-21EB-48E1-AE8E-4AEC3F762DCA}" srcOrd="0" destOrd="0" presId="urn:microsoft.com/office/officeart/2009/3/layout/DescendingProcess"/>
    <dgm:cxn modelId="{A3682BD9-0462-47EA-86C0-AF7C793CE414}" type="presParOf" srcId="{F6CA91AA-B66B-4A82-9248-BD3BC3C33450}" destId="{9D0C3D41-8F57-4622-975A-04944BEEBD25}" srcOrd="6" destOrd="0" presId="urn:microsoft.com/office/officeart/2009/3/layout/DescendingProcess"/>
    <dgm:cxn modelId="{5DEE3D54-28BC-4933-AB3F-EFC6E03B0044}" type="presParOf" srcId="{F6CA91AA-B66B-4A82-9248-BD3BC3C33450}" destId="{B2E0BB1A-036F-486A-9CBA-9A8C69FD8341}" srcOrd="7" destOrd="0" presId="urn:microsoft.com/office/officeart/2009/3/layout/DescendingProcess"/>
    <dgm:cxn modelId="{4D858E82-3B04-4EB9-A90A-971579BE65D8}" type="presParOf" srcId="{B2E0BB1A-036F-486A-9CBA-9A8C69FD8341}" destId="{0FD8FE4D-FF99-4C98-8A81-6B197E0BD760}" srcOrd="0" destOrd="0" presId="urn:microsoft.com/office/officeart/2009/3/layout/DescendingProcess"/>
    <dgm:cxn modelId="{F6F686C0-946B-4258-8378-BAC51676E8E9}" type="presParOf" srcId="{F6CA91AA-B66B-4A82-9248-BD3BC3C33450}" destId="{6D130E15-02B5-439C-BC16-4A02091E1703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5CA6A5-52D7-4628-8331-FE60AE7FDF8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hr-HR"/>
        </a:p>
      </dgm:t>
    </dgm:pt>
    <dgm:pt modelId="{C4A6B2B3-7FF7-4A0B-A7D1-DB4BFE7672AF}">
      <dgm:prSet phldrT="[Text]"/>
      <dgm:spPr/>
      <dgm:t>
        <a:bodyPr/>
        <a:lstStyle/>
        <a:p>
          <a:r>
            <a:rPr lang="hr-HR" dirty="0" smtClean="0"/>
            <a:t>Sredstva od starog papira</a:t>
          </a:r>
          <a:endParaRPr lang="hr-HR" dirty="0"/>
        </a:p>
      </dgm:t>
    </dgm:pt>
    <dgm:pt modelId="{37917E39-7C15-42EB-8332-C60AC408DA4C}" type="parTrans" cxnId="{BB3B133F-BFF9-4479-B948-4950E7419912}">
      <dgm:prSet/>
      <dgm:spPr/>
      <dgm:t>
        <a:bodyPr/>
        <a:lstStyle/>
        <a:p>
          <a:endParaRPr lang="hr-HR"/>
        </a:p>
      </dgm:t>
    </dgm:pt>
    <dgm:pt modelId="{2C996B88-1F29-4026-B317-5B2222B02DB6}" type="sibTrans" cxnId="{BB3B133F-BFF9-4479-B948-4950E7419912}">
      <dgm:prSet/>
      <dgm:spPr/>
      <dgm:t>
        <a:bodyPr/>
        <a:lstStyle/>
        <a:p>
          <a:endParaRPr lang="hr-HR"/>
        </a:p>
      </dgm:t>
    </dgm:pt>
    <dgm:pt modelId="{ACD1B77B-CE1A-463C-A9C8-42C8A09BB259}">
      <dgm:prSet phldrT="[Text]"/>
      <dgm:spPr/>
      <dgm:t>
        <a:bodyPr/>
        <a:lstStyle/>
        <a:p>
          <a:r>
            <a:rPr lang="hr-HR" b="1" i="1" dirty="0" smtClean="0"/>
            <a:t>ULAŽEMO U  VRT </a:t>
          </a:r>
          <a:endParaRPr lang="hr-HR" dirty="0" smtClean="0"/>
        </a:p>
        <a:p>
          <a:r>
            <a:rPr lang="hr-HR" b="1" i="1" dirty="0" smtClean="0"/>
            <a:t>I BRINEMO ZA PRIRODU</a:t>
          </a:r>
          <a:endParaRPr lang="hr-HR" dirty="0" smtClean="0"/>
        </a:p>
        <a:p>
          <a:r>
            <a:rPr lang="hr-HR" i="1" dirty="0" smtClean="0"/>
            <a:t>Projekt:Vrt biološke raznolikosti</a:t>
          </a:r>
          <a:endParaRPr lang="hr-HR" dirty="0" smtClean="0"/>
        </a:p>
      </dgm:t>
    </dgm:pt>
    <dgm:pt modelId="{D262059E-7F01-47A8-AF04-E4C05950AB2C}" type="parTrans" cxnId="{CAA02B0F-FBCF-4217-9AD1-59807445975C}">
      <dgm:prSet/>
      <dgm:spPr/>
      <dgm:t>
        <a:bodyPr/>
        <a:lstStyle/>
        <a:p>
          <a:endParaRPr lang="hr-HR"/>
        </a:p>
      </dgm:t>
    </dgm:pt>
    <dgm:pt modelId="{0DC5C9CA-80B2-4F79-8C00-5300022AF551}" type="sibTrans" cxnId="{CAA02B0F-FBCF-4217-9AD1-59807445975C}">
      <dgm:prSet/>
      <dgm:spPr/>
      <dgm:t>
        <a:bodyPr/>
        <a:lstStyle/>
        <a:p>
          <a:endParaRPr lang="hr-HR"/>
        </a:p>
      </dgm:t>
    </dgm:pt>
    <dgm:pt modelId="{3F722450-2EA5-465B-832A-51D6671EE066}">
      <dgm:prSet phldrT="[Text]"/>
      <dgm:spPr/>
      <dgm:t>
        <a:bodyPr/>
        <a:lstStyle/>
        <a:p>
          <a:r>
            <a:rPr lang="hr-HR" dirty="0" smtClean="0"/>
            <a:t>RAZVIJAMO PRAKTIČNE  ŽIVOTNE VJEŠTINE</a:t>
          </a:r>
        </a:p>
        <a:p>
          <a:r>
            <a:rPr lang="hr-HR" dirty="0" smtClean="0"/>
            <a:t>Projekt: Domaćinstvo</a:t>
          </a:r>
          <a:endParaRPr lang="hr-HR" dirty="0"/>
        </a:p>
      </dgm:t>
    </dgm:pt>
    <dgm:pt modelId="{6E3D98D4-4563-4FF8-A03E-87C1BACF72DD}" type="parTrans" cxnId="{CC1F8FE2-C720-4D96-B23F-48BDA366AB7C}">
      <dgm:prSet/>
      <dgm:spPr/>
      <dgm:t>
        <a:bodyPr/>
        <a:lstStyle/>
        <a:p>
          <a:endParaRPr lang="hr-HR"/>
        </a:p>
      </dgm:t>
    </dgm:pt>
    <dgm:pt modelId="{0A8EC43F-ED5F-4377-8F78-9C897A496B1B}" type="sibTrans" cxnId="{CC1F8FE2-C720-4D96-B23F-48BDA366AB7C}">
      <dgm:prSet/>
      <dgm:spPr/>
      <dgm:t>
        <a:bodyPr/>
        <a:lstStyle/>
        <a:p>
          <a:endParaRPr lang="hr-HR"/>
        </a:p>
      </dgm:t>
    </dgm:pt>
    <dgm:pt modelId="{E39573F8-554A-470D-9A15-E9BEB2602FB3}">
      <dgm:prSet phldrT="[Text]"/>
      <dgm:spPr/>
      <dgm:t>
        <a:bodyPr/>
        <a:lstStyle/>
        <a:p>
          <a:r>
            <a:rPr lang="hr-HR" dirty="0" smtClean="0"/>
            <a:t>RAZVIJAMO PODUZETNIŠTVO I HUMANITARNI RAD</a:t>
          </a:r>
        </a:p>
        <a:p>
          <a:r>
            <a:rPr lang="hr-HR" dirty="0" smtClean="0"/>
            <a:t>Projekt: Naučimo dobrotu</a:t>
          </a:r>
          <a:endParaRPr lang="hr-HR" dirty="0"/>
        </a:p>
      </dgm:t>
    </dgm:pt>
    <dgm:pt modelId="{E68841F1-8164-458B-B301-BCFA9406D005}" type="parTrans" cxnId="{9C099E58-46A6-4911-87E1-CD979C9ED107}">
      <dgm:prSet/>
      <dgm:spPr/>
      <dgm:t>
        <a:bodyPr/>
        <a:lstStyle/>
        <a:p>
          <a:endParaRPr lang="hr-HR"/>
        </a:p>
      </dgm:t>
    </dgm:pt>
    <dgm:pt modelId="{CC2F9E22-8491-4477-9C3F-792C3C1B7E7B}" type="sibTrans" cxnId="{9C099E58-46A6-4911-87E1-CD979C9ED107}">
      <dgm:prSet/>
      <dgm:spPr/>
      <dgm:t>
        <a:bodyPr/>
        <a:lstStyle/>
        <a:p>
          <a:endParaRPr lang="hr-HR"/>
        </a:p>
      </dgm:t>
    </dgm:pt>
    <dgm:pt modelId="{B8DE7718-A55B-4509-9453-FF8E7FF7996A}" type="pres">
      <dgm:prSet presAssocID="{D45CA6A5-52D7-4628-8331-FE60AE7FDF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69912FA-ED97-4428-B255-B7C8E97C9F76}" type="pres">
      <dgm:prSet presAssocID="{C4A6B2B3-7FF7-4A0B-A7D1-DB4BFE7672AF}" presName="hierRoot1" presStyleCnt="0"/>
      <dgm:spPr/>
    </dgm:pt>
    <dgm:pt modelId="{943D568E-E947-42C9-9390-B00D49204EA0}" type="pres">
      <dgm:prSet presAssocID="{C4A6B2B3-7FF7-4A0B-A7D1-DB4BFE7672AF}" presName="composite" presStyleCnt="0"/>
      <dgm:spPr/>
    </dgm:pt>
    <dgm:pt modelId="{501688E5-C7D1-49ED-9262-F0F3AAA2F34C}" type="pres">
      <dgm:prSet presAssocID="{C4A6B2B3-7FF7-4A0B-A7D1-DB4BFE7672AF}" presName="background" presStyleLbl="node0" presStyleIdx="0" presStyleCnt="1"/>
      <dgm:spPr/>
    </dgm:pt>
    <dgm:pt modelId="{D2A7F432-54F3-4986-A031-B43B90EB9423}" type="pres">
      <dgm:prSet presAssocID="{C4A6B2B3-7FF7-4A0B-A7D1-DB4BFE7672AF}" presName="text" presStyleLbl="fgAcc0" presStyleIdx="0" presStyleCnt="1">
        <dgm:presLayoutVars>
          <dgm:chPref val="3"/>
        </dgm:presLayoutVars>
      </dgm:prSet>
      <dgm:spPr/>
    </dgm:pt>
    <dgm:pt modelId="{503C0BD6-B669-4763-943A-513E08BA7C95}" type="pres">
      <dgm:prSet presAssocID="{C4A6B2B3-7FF7-4A0B-A7D1-DB4BFE7672AF}" presName="hierChild2" presStyleCnt="0"/>
      <dgm:spPr/>
    </dgm:pt>
    <dgm:pt modelId="{FC783A46-912C-4F6B-ADC2-9F292A7DCF0F}" type="pres">
      <dgm:prSet presAssocID="{D262059E-7F01-47A8-AF04-E4C05950AB2C}" presName="Name10" presStyleLbl="parChTrans1D2" presStyleIdx="0" presStyleCnt="3"/>
      <dgm:spPr/>
    </dgm:pt>
    <dgm:pt modelId="{1786CFF7-3E3D-410C-A0F7-642149C61413}" type="pres">
      <dgm:prSet presAssocID="{ACD1B77B-CE1A-463C-A9C8-42C8A09BB259}" presName="hierRoot2" presStyleCnt="0"/>
      <dgm:spPr/>
    </dgm:pt>
    <dgm:pt modelId="{FBC654C2-883C-47C2-8952-DB0EFF1AF260}" type="pres">
      <dgm:prSet presAssocID="{ACD1B77B-CE1A-463C-A9C8-42C8A09BB259}" presName="composite2" presStyleCnt="0"/>
      <dgm:spPr/>
    </dgm:pt>
    <dgm:pt modelId="{5C825AD5-E4A9-4671-A444-61B1F5247AF9}" type="pres">
      <dgm:prSet presAssocID="{ACD1B77B-CE1A-463C-A9C8-42C8A09BB259}" presName="background2" presStyleLbl="node2" presStyleIdx="0" presStyleCnt="3"/>
      <dgm:spPr/>
    </dgm:pt>
    <dgm:pt modelId="{C0014F3A-AD1A-40FD-B8F6-71C99E829E20}" type="pres">
      <dgm:prSet presAssocID="{ACD1B77B-CE1A-463C-A9C8-42C8A09BB259}" presName="text2" presStyleLbl="fgAcc2" presStyleIdx="0" presStyleCnt="3">
        <dgm:presLayoutVars>
          <dgm:chPref val="3"/>
        </dgm:presLayoutVars>
      </dgm:prSet>
      <dgm:spPr/>
    </dgm:pt>
    <dgm:pt modelId="{7473BAD6-8ECB-4E38-B0BB-39592B79A7CE}" type="pres">
      <dgm:prSet presAssocID="{ACD1B77B-CE1A-463C-A9C8-42C8A09BB259}" presName="hierChild3" presStyleCnt="0"/>
      <dgm:spPr/>
    </dgm:pt>
    <dgm:pt modelId="{61220B5C-C854-4F01-A55E-F15349C772EC}" type="pres">
      <dgm:prSet presAssocID="{6E3D98D4-4563-4FF8-A03E-87C1BACF72DD}" presName="Name10" presStyleLbl="parChTrans1D2" presStyleIdx="1" presStyleCnt="3"/>
      <dgm:spPr/>
    </dgm:pt>
    <dgm:pt modelId="{72F2E50A-5754-4142-A81E-5DB7FC60692F}" type="pres">
      <dgm:prSet presAssocID="{3F722450-2EA5-465B-832A-51D6671EE066}" presName="hierRoot2" presStyleCnt="0"/>
      <dgm:spPr/>
    </dgm:pt>
    <dgm:pt modelId="{7547CECD-C880-46F1-B5D3-23D0FB47542A}" type="pres">
      <dgm:prSet presAssocID="{3F722450-2EA5-465B-832A-51D6671EE066}" presName="composite2" presStyleCnt="0"/>
      <dgm:spPr/>
    </dgm:pt>
    <dgm:pt modelId="{994D8AE5-3DFF-43C4-8BE0-961BE2E368D1}" type="pres">
      <dgm:prSet presAssocID="{3F722450-2EA5-465B-832A-51D6671EE066}" presName="background2" presStyleLbl="node2" presStyleIdx="1" presStyleCnt="3"/>
      <dgm:spPr/>
    </dgm:pt>
    <dgm:pt modelId="{6849A4D3-6ECD-4F0E-82DB-12468ECB2E9D}" type="pres">
      <dgm:prSet presAssocID="{3F722450-2EA5-465B-832A-51D6671EE066}" presName="text2" presStyleLbl="fgAcc2" presStyleIdx="1" presStyleCnt="3">
        <dgm:presLayoutVars>
          <dgm:chPref val="3"/>
        </dgm:presLayoutVars>
      </dgm:prSet>
      <dgm:spPr/>
    </dgm:pt>
    <dgm:pt modelId="{0529397D-D7AE-48E9-924D-CF23255FE5EC}" type="pres">
      <dgm:prSet presAssocID="{3F722450-2EA5-465B-832A-51D6671EE066}" presName="hierChild3" presStyleCnt="0"/>
      <dgm:spPr/>
    </dgm:pt>
    <dgm:pt modelId="{60BB2A62-0F8C-401A-8C3F-7FB458D9E88A}" type="pres">
      <dgm:prSet presAssocID="{E68841F1-8164-458B-B301-BCFA9406D005}" presName="Name10" presStyleLbl="parChTrans1D2" presStyleIdx="2" presStyleCnt="3"/>
      <dgm:spPr/>
    </dgm:pt>
    <dgm:pt modelId="{E4AC45EC-4FC1-48CE-9721-44C6CF6D0538}" type="pres">
      <dgm:prSet presAssocID="{E39573F8-554A-470D-9A15-E9BEB2602FB3}" presName="hierRoot2" presStyleCnt="0"/>
      <dgm:spPr/>
    </dgm:pt>
    <dgm:pt modelId="{F4098D01-BE58-4790-9CA5-92ED49D3CB4E}" type="pres">
      <dgm:prSet presAssocID="{E39573F8-554A-470D-9A15-E9BEB2602FB3}" presName="composite2" presStyleCnt="0"/>
      <dgm:spPr/>
    </dgm:pt>
    <dgm:pt modelId="{B3C1A7A0-4767-44FC-8F80-3EC412A21DF7}" type="pres">
      <dgm:prSet presAssocID="{E39573F8-554A-470D-9A15-E9BEB2602FB3}" presName="background2" presStyleLbl="node2" presStyleIdx="2" presStyleCnt="3"/>
      <dgm:spPr/>
    </dgm:pt>
    <dgm:pt modelId="{67D3526B-8557-443C-B2BC-13376E6095B6}" type="pres">
      <dgm:prSet presAssocID="{E39573F8-554A-470D-9A15-E9BEB2602FB3}" presName="text2" presStyleLbl="fgAcc2" presStyleIdx="2" presStyleCnt="3">
        <dgm:presLayoutVars>
          <dgm:chPref val="3"/>
        </dgm:presLayoutVars>
      </dgm:prSet>
      <dgm:spPr/>
    </dgm:pt>
    <dgm:pt modelId="{92072693-3583-4778-AF54-08EB6DBF7A74}" type="pres">
      <dgm:prSet presAssocID="{E39573F8-554A-470D-9A15-E9BEB2602FB3}" presName="hierChild3" presStyleCnt="0"/>
      <dgm:spPr/>
    </dgm:pt>
  </dgm:ptLst>
  <dgm:cxnLst>
    <dgm:cxn modelId="{CD571DE9-7EB4-4DBF-B328-DD693A26EF9C}" type="presOf" srcId="{C4A6B2B3-7FF7-4A0B-A7D1-DB4BFE7672AF}" destId="{D2A7F432-54F3-4986-A031-B43B90EB9423}" srcOrd="0" destOrd="0" presId="urn:microsoft.com/office/officeart/2005/8/layout/hierarchy1"/>
    <dgm:cxn modelId="{CEFEAC9E-3E45-450C-BEFC-D2F2E2BADE25}" type="presOf" srcId="{3F722450-2EA5-465B-832A-51D6671EE066}" destId="{6849A4D3-6ECD-4F0E-82DB-12468ECB2E9D}" srcOrd="0" destOrd="0" presId="urn:microsoft.com/office/officeart/2005/8/layout/hierarchy1"/>
    <dgm:cxn modelId="{9C099E58-46A6-4911-87E1-CD979C9ED107}" srcId="{C4A6B2B3-7FF7-4A0B-A7D1-DB4BFE7672AF}" destId="{E39573F8-554A-470D-9A15-E9BEB2602FB3}" srcOrd="2" destOrd="0" parTransId="{E68841F1-8164-458B-B301-BCFA9406D005}" sibTransId="{CC2F9E22-8491-4477-9C3F-792C3C1B7E7B}"/>
    <dgm:cxn modelId="{8D2840C5-52B0-49E6-8946-871412612D04}" type="presOf" srcId="{E39573F8-554A-470D-9A15-E9BEB2602FB3}" destId="{67D3526B-8557-443C-B2BC-13376E6095B6}" srcOrd="0" destOrd="0" presId="urn:microsoft.com/office/officeart/2005/8/layout/hierarchy1"/>
    <dgm:cxn modelId="{CC1F8FE2-C720-4D96-B23F-48BDA366AB7C}" srcId="{C4A6B2B3-7FF7-4A0B-A7D1-DB4BFE7672AF}" destId="{3F722450-2EA5-465B-832A-51D6671EE066}" srcOrd="1" destOrd="0" parTransId="{6E3D98D4-4563-4FF8-A03E-87C1BACF72DD}" sibTransId="{0A8EC43F-ED5F-4377-8F78-9C897A496B1B}"/>
    <dgm:cxn modelId="{BB3B133F-BFF9-4479-B948-4950E7419912}" srcId="{D45CA6A5-52D7-4628-8331-FE60AE7FDF85}" destId="{C4A6B2B3-7FF7-4A0B-A7D1-DB4BFE7672AF}" srcOrd="0" destOrd="0" parTransId="{37917E39-7C15-42EB-8332-C60AC408DA4C}" sibTransId="{2C996B88-1F29-4026-B317-5B2222B02DB6}"/>
    <dgm:cxn modelId="{CAA02B0F-FBCF-4217-9AD1-59807445975C}" srcId="{C4A6B2B3-7FF7-4A0B-A7D1-DB4BFE7672AF}" destId="{ACD1B77B-CE1A-463C-A9C8-42C8A09BB259}" srcOrd="0" destOrd="0" parTransId="{D262059E-7F01-47A8-AF04-E4C05950AB2C}" sibTransId="{0DC5C9CA-80B2-4F79-8C00-5300022AF551}"/>
    <dgm:cxn modelId="{45E7803A-E3C3-4C34-BF11-BDAEF8548917}" type="presOf" srcId="{D45CA6A5-52D7-4628-8331-FE60AE7FDF85}" destId="{B8DE7718-A55B-4509-9453-FF8E7FF7996A}" srcOrd="0" destOrd="0" presId="urn:microsoft.com/office/officeart/2005/8/layout/hierarchy1"/>
    <dgm:cxn modelId="{CD60537E-3E53-4A4B-9DCF-3A752128B2F9}" type="presOf" srcId="{ACD1B77B-CE1A-463C-A9C8-42C8A09BB259}" destId="{C0014F3A-AD1A-40FD-B8F6-71C99E829E20}" srcOrd="0" destOrd="0" presId="urn:microsoft.com/office/officeart/2005/8/layout/hierarchy1"/>
    <dgm:cxn modelId="{6A91F699-D0A8-431B-B739-E3072DDF3A67}" type="presOf" srcId="{E68841F1-8164-458B-B301-BCFA9406D005}" destId="{60BB2A62-0F8C-401A-8C3F-7FB458D9E88A}" srcOrd="0" destOrd="0" presId="urn:microsoft.com/office/officeart/2005/8/layout/hierarchy1"/>
    <dgm:cxn modelId="{842FB0AE-9026-4B10-82C3-8B0AA75A8DAD}" type="presOf" srcId="{6E3D98D4-4563-4FF8-A03E-87C1BACF72DD}" destId="{61220B5C-C854-4F01-A55E-F15349C772EC}" srcOrd="0" destOrd="0" presId="urn:microsoft.com/office/officeart/2005/8/layout/hierarchy1"/>
    <dgm:cxn modelId="{1B0BBF79-2299-4448-BC5A-A0E30D315BE1}" type="presOf" srcId="{D262059E-7F01-47A8-AF04-E4C05950AB2C}" destId="{FC783A46-912C-4F6B-ADC2-9F292A7DCF0F}" srcOrd="0" destOrd="0" presId="urn:microsoft.com/office/officeart/2005/8/layout/hierarchy1"/>
    <dgm:cxn modelId="{77DE3489-A422-4A91-A894-D2C718B667A5}" type="presParOf" srcId="{B8DE7718-A55B-4509-9453-FF8E7FF7996A}" destId="{F69912FA-ED97-4428-B255-B7C8E97C9F76}" srcOrd="0" destOrd="0" presId="urn:microsoft.com/office/officeart/2005/8/layout/hierarchy1"/>
    <dgm:cxn modelId="{562CF8BF-6EE5-4339-94D1-362D4089967D}" type="presParOf" srcId="{F69912FA-ED97-4428-B255-B7C8E97C9F76}" destId="{943D568E-E947-42C9-9390-B00D49204EA0}" srcOrd="0" destOrd="0" presId="urn:microsoft.com/office/officeart/2005/8/layout/hierarchy1"/>
    <dgm:cxn modelId="{6B1A8948-C1B1-40E4-BC14-42238C8D5CF4}" type="presParOf" srcId="{943D568E-E947-42C9-9390-B00D49204EA0}" destId="{501688E5-C7D1-49ED-9262-F0F3AAA2F34C}" srcOrd="0" destOrd="0" presId="urn:microsoft.com/office/officeart/2005/8/layout/hierarchy1"/>
    <dgm:cxn modelId="{4328CF32-B5F9-444B-9905-70C32347884B}" type="presParOf" srcId="{943D568E-E947-42C9-9390-B00D49204EA0}" destId="{D2A7F432-54F3-4986-A031-B43B90EB9423}" srcOrd="1" destOrd="0" presId="urn:microsoft.com/office/officeart/2005/8/layout/hierarchy1"/>
    <dgm:cxn modelId="{60BD90E2-B983-49D9-85D3-C62A3C924885}" type="presParOf" srcId="{F69912FA-ED97-4428-B255-B7C8E97C9F76}" destId="{503C0BD6-B669-4763-943A-513E08BA7C95}" srcOrd="1" destOrd="0" presId="urn:microsoft.com/office/officeart/2005/8/layout/hierarchy1"/>
    <dgm:cxn modelId="{B01D4360-8B96-49C5-9BEA-89682186F487}" type="presParOf" srcId="{503C0BD6-B669-4763-943A-513E08BA7C95}" destId="{FC783A46-912C-4F6B-ADC2-9F292A7DCF0F}" srcOrd="0" destOrd="0" presId="urn:microsoft.com/office/officeart/2005/8/layout/hierarchy1"/>
    <dgm:cxn modelId="{EA361F50-0A8C-4A2F-A77D-B41A00CFC3AE}" type="presParOf" srcId="{503C0BD6-B669-4763-943A-513E08BA7C95}" destId="{1786CFF7-3E3D-410C-A0F7-642149C61413}" srcOrd="1" destOrd="0" presId="urn:microsoft.com/office/officeart/2005/8/layout/hierarchy1"/>
    <dgm:cxn modelId="{24689C8C-1C02-4BB7-A135-640EBB1C8B0F}" type="presParOf" srcId="{1786CFF7-3E3D-410C-A0F7-642149C61413}" destId="{FBC654C2-883C-47C2-8952-DB0EFF1AF260}" srcOrd="0" destOrd="0" presId="urn:microsoft.com/office/officeart/2005/8/layout/hierarchy1"/>
    <dgm:cxn modelId="{95805617-BE7D-4F0D-933A-569A08C1F784}" type="presParOf" srcId="{FBC654C2-883C-47C2-8952-DB0EFF1AF260}" destId="{5C825AD5-E4A9-4671-A444-61B1F5247AF9}" srcOrd="0" destOrd="0" presId="urn:microsoft.com/office/officeart/2005/8/layout/hierarchy1"/>
    <dgm:cxn modelId="{C8489DC9-7F59-4B1A-8F86-79A41690C009}" type="presParOf" srcId="{FBC654C2-883C-47C2-8952-DB0EFF1AF260}" destId="{C0014F3A-AD1A-40FD-B8F6-71C99E829E20}" srcOrd="1" destOrd="0" presId="urn:microsoft.com/office/officeart/2005/8/layout/hierarchy1"/>
    <dgm:cxn modelId="{1133ED19-2BF8-4F3B-A71E-F1ECAA6320BF}" type="presParOf" srcId="{1786CFF7-3E3D-410C-A0F7-642149C61413}" destId="{7473BAD6-8ECB-4E38-B0BB-39592B79A7CE}" srcOrd="1" destOrd="0" presId="urn:microsoft.com/office/officeart/2005/8/layout/hierarchy1"/>
    <dgm:cxn modelId="{44E6A34F-43E4-4636-8FFF-088C8C82E56A}" type="presParOf" srcId="{503C0BD6-B669-4763-943A-513E08BA7C95}" destId="{61220B5C-C854-4F01-A55E-F15349C772EC}" srcOrd="2" destOrd="0" presId="urn:microsoft.com/office/officeart/2005/8/layout/hierarchy1"/>
    <dgm:cxn modelId="{8896D45F-F2A2-487B-82D6-998A0E9D6709}" type="presParOf" srcId="{503C0BD6-B669-4763-943A-513E08BA7C95}" destId="{72F2E50A-5754-4142-A81E-5DB7FC60692F}" srcOrd="3" destOrd="0" presId="urn:microsoft.com/office/officeart/2005/8/layout/hierarchy1"/>
    <dgm:cxn modelId="{012B15AF-3067-43CA-B624-ADDBA233CB25}" type="presParOf" srcId="{72F2E50A-5754-4142-A81E-5DB7FC60692F}" destId="{7547CECD-C880-46F1-B5D3-23D0FB47542A}" srcOrd="0" destOrd="0" presId="urn:microsoft.com/office/officeart/2005/8/layout/hierarchy1"/>
    <dgm:cxn modelId="{87062650-2E51-4905-9C77-67A8BD8A8657}" type="presParOf" srcId="{7547CECD-C880-46F1-B5D3-23D0FB47542A}" destId="{994D8AE5-3DFF-43C4-8BE0-961BE2E368D1}" srcOrd="0" destOrd="0" presId="urn:microsoft.com/office/officeart/2005/8/layout/hierarchy1"/>
    <dgm:cxn modelId="{4A881C3A-F3C0-42C7-8034-8656B80B8053}" type="presParOf" srcId="{7547CECD-C880-46F1-B5D3-23D0FB47542A}" destId="{6849A4D3-6ECD-4F0E-82DB-12468ECB2E9D}" srcOrd="1" destOrd="0" presId="urn:microsoft.com/office/officeart/2005/8/layout/hierarchy1"/>
    <dgm:cxn modelId="{68ABCEF2-9F4A-4CA2-9026-BCF7A926163C}" type="presParOf" srcId="{72F2E50A-5754-4142-A81E-5DB7FC60692F}" destId="{0529397D-D7AE-48E9-924D-CF23255FE5EC}" srcOrd="1" destOrd="0" presId="urn:microsoft.com/office/officeart/2005/8/layout/hierarchy1"/>
    <dgm:cxn modelId="{00581622-F732-4F0F-A472-C4AF55A47AD4}" type="presParOf" srcId="{503C0BD6-B669-4763-943A-513E08BA7C95}" destId="{60BB2A62-0F8C-401A-8C3F-7FB458D9E88A}" srcOrd="4" destOrd="0" presId="urn:microsoft.com/office/officeart/2005/8/layout/hierarchy1"/>
    <dgm:cxn modelId="{60CF7262-3463-42B6-8A0B-E630A60C9AA3}" type="presParOf" srcId="{503C0BD6-B669-4763-943A-513E08BA7C95}" destId="{E4AC45EC-4FC1-48CE-9721-44C6CF6D0538}" srcOrd="5" destOrd="0" presId="urn:microsoft.com/office/officeart/2005/8/layout/hierarchy1"/>
    <dgm:cxn modelId="{A9C9007F-4174-4954-B39A-DA930A1F1DC1}" type="presParOf" srcId="{E4AC45EC-4FC1-48CE-9721-44C6CF6D0538}" destId="{F4098D01-BE58-4790-9CA5-92ED49D3CB4E}" srcOrd="0" destOrd="0" presId="urn:microsoft.com/office/officeart/2005/8/layout/hierarchy1"/>
    <dgm:cxn modelId="{C5CE11B2-D370-4735-8EB3-1084A1851E5F}" type="presParOf" srcId="{F4098D01-BE58-4790-9CA5-92ED49D3CB4E}" destId="{B3C1A7A0-4767-44FC-8F80-3EC412A21DF7}" srcOrd="0" destOrd="0" presId="urn:microsoft.com/office/officeart/2005/8/layout/hierarchy1"/>
    <dgm:cxn modelId="{A6A944B9-E7A2-4AA5-AA06-F0A31910A6EE}" type="presParOf" srcId="{F4098D01-BE58-4790-9CA5-92ED49D3CB4E}" destId="{67D3526B-8557-443C-B2BC-13376E6095B6}" srcOrd="1" destOrd="0" presId="urn:microsoft.com/office/officeart/2005/8/layout/hierarchy1"/>
    <dgm:cxn modelId="{D0B8A3B9-A9FF-4ABA-80BE-6F5EB9EC4960}" type="presParOf" srcId="{E4AC45EC-4FC1-48CE-9721-44C6CF6D0538}" destId="{92072693-3583-4778-AF54-08EB6DBF7A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01F5ACF-153D-4E5F-B919-7E1A162790D0}" type="doc">
      <dgm:prSet loTypeId="urn:microsoft.com/office/officeart/2005/8/layout/process3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hr-HR"/>
        </a:p>
      </dgm:t>
    </dgm:pt>
    <dgm:pt modelId="{E2C6D195-19F7-414A-B293-B96BC1366C1E}">
      <dgm:prSet phldrT="[Text]"/>
      <dgm:spPr/>
      <dgm:t>
        <a:bodyPr/>
        <a:lstStyle/>
        <a:p>
          <a:r>
            <a:rPr lang="hr-HR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AKCIJA STARI PAPIR</a:t>
          </a:r>
          <a:endParaRPr lang="hr-HR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ysClr val="windowText" lastClr="000000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gm:t>
    </dgm:pt>
    <dgm:pt modelId="{8F669898-919A-41D0-93D8-BA383A11CFD7}" type="parTrans" cxnId="{B6131BED-FC7F-473A-844B-C0C630753BEF}">
      <dgm:prSet/>
      <dgm:spPr/>
      <dgm:t>
        <a:bodyPr/>
        <a:lstStyle/>
        <a:p>
          <a:endParaRPr lang="hr-HR"/>
        </a:p>
      </dgm:t>
    </dgm:pt>
    <dgm:pt modelId="{7C756C17-0A1F-46CD-9199-57903D76ED87}" type="sibTrans" cxnId="{B6131BED-FC7F-473A-844B-C0C630753BEF}">
      <dgm:prSet/>
      <dgm:spPr/>
      <dgm:t>
        <a:bodyPr/>
        <a:lstStyle/>
        <a:p>
          <a:endParaRPr lang="hr-HR"/>
        </a:p>
      </dgm:t>
    </dgm:pt>
    <dgm:pt modelId="{4EAA6FB5-123F-4ECC-A688-AFF4D5793F9B}">
      <dgm:prSet phldrT="[Text]"/>
      <dgm:spPr/>
      <dgm:t>
        <a:bodyPr/>
        <a:lstStyle/>
        <a:p>
          <a:r>
            <a:rPr lang="hr-HR" dirty="0" smtClean="0"/>
            <a:t>SREDSTVA ULOŽENA U KUPNJU SADNICA</a:t>
          </a:r>
          <a:endParaRPr lang="hr-HR" dirty="0"/>
        </a:p>
      </dgm:t>
    </dgm:pt>
    <dgm:pt modelId="{BA50FAA1-9533-40BE-B24B-FCBFA3CA7676}" type="parTrans" cxnId="{87E0E01B-36E5-4DD4-A0AA-DC5913E059D7}">
      <dgm:prSet/>
      <dgm:spPr/>
      <dgm:t>
        <a:bodyPr/>
        <a:lstStyle/>
        <a:p>
          <a:endParaRPr lang="hr-HR"/>
        </a:p>
      </dgm:t>
    </dgm:pt>
    <dgm:pt modelId="{40DACFBD-60B4-4B03-81F6-2BA882C2C9F2}" type="sibTrans" cxnId="{87E0E01B-36E5-4DD4-A0AA-DC5913E059D7}">
      <dgm:prSet/>
      <dgm:spPr/>
      <dgm:t>
        <a:bodyPr/>
        <a:lstStyle/>
        <a:p>
          <a:endParaRPr lang="hr-HR"/>
        </a:p>
      </dgm:t>
    </dgm:pt>
    <dgm:pt modelId="{C2B08825-8B5D-46C8-9672-157107329B96}">
      <dgm:prSet phldrT="[Text]"/>
      <dgm:spPr/>
      <dgm:t>
        <a:bodyPr/>
        <a:lstStyle/>
        <a:p>
          <a:r>
            <a:rPr lang="hr-HR" dirty="0" smtClean="0">
              <a:solidFill>
                <a:schemeClr val="tx2">
                  <a:lumMod val="50000"/>
                </a:schemeClr>
              </a:solidFill>
            </a:rPr>
            <a:t>OBNOVLJEN POSTOJEĆI VRT</a:t>
          </a:r>
          <a:endParaRPr lang="hr-HR" dirty="0">
            <a:solidFill>
              <a:schemeClr val="tx2">
                <a:lumMod val="50000"/>
              </a:schemeClr>
            </a:solidFill>
          </a:endParaRPr>
        </a:p>
      </dgm:t>
    </dgm:pt>
    <dgm:pt modelId="{9F15CA4C-AE87-4C48-98CA-7E5F95D01E87}" type="parTrans" cxnId="{4DEC5EC4-157C-477A-BB19-77FC7B3826AA}">
      <dgm:prSet/>
      <dgm:spPr/>
      <dgm:t>
        <a:bodyPr/>
        <a:lstStyle/>
        <a:p>
          <a:endParaRPr lang="hr-HR"/>
        </a:p>
      </dgm:t>
    </dgm:pt>
    <dgm:pt modelId="{2BDFD121-4A0D-41A0-BCBD-A5960B281E77}" type="sibTrans" cxnId="{4DEC5EC4-157C-477A-BB19-77FC7B3826AA}">
      <dgm:prSet/>
      <dgm:spPr/>
      <dgm:t>
        <a:bodyPr/>
        <a:lstStyle/>
        <a:p>
          <a:endParaRPr lang="hr-HR"/>
        </a:p>
      </dgm:t>
    </dgm:pt>
    <dgm:pt modelId="{ECC58C7D-0DA5-4B9C-ADF2-12477E0F25D5}">
      <dgm:prSet phldrT="[Text]"/>
      <dgm:spPr/>
      <dgm:t>
        <a:bodyPr/>
        <a:lstStyle/>
        <a:p>
          <a:r>
            <a:rPr lang="hr-HR" dirty="0" smtClean="0"/>
            <a:t>ZASAĐENIO 150 SADNICA UKRASNOG GRMLJA</a:t>
          </a:r>
          <a:endParaRPr lang="hr-HR" dirty="0"/>
        </a:p>
      </dgm:t>
    </dgm:pt>
    <dgm:pt modelId="{8EEA51EB-2D3F-462B-8DD2-B5CF6C02EE62}" type="parTrans" cxnId="{2A07C70E-C28A-49B1-B285-8A5C12638686}">
      <dgm:prSet/>
      <dgm:spPr/>
      <dgm:t>
        <a:bodyPr/>
        <a:lstStyle/>
        <a:p>
          <a:endParaRPr lang="hr-HR"/>
        </a:p>
      </dgm:t>
    </dgm:pt>
    <dgm:pt modelId="{5F0E892C-FA3B-4D4D-8E14-35A4BBEEC643}" type="sibTrans" cxnId="{2A07C70E-C28A-49B1-B285-8A5C12638686}">
      <dgm:prSet/>
      <dgm:spPr/>
      <dgm:t>
        <a:bodyPr/>
        <a:lstStyle/>
        <a:p>
          <a:endParaRPr lang="hr-HR"/>
        </a:p>
      </dgm:t>
    </dgm:pt>
    <dgm:pt modelId="{3AF6945E-8003-4D77-8621-AAB687CE786B}">
      <dgm:prSet phldrT="[Text]"/>
      <dgm:spPr/>
      <dgm:t>
        <a:bodyPr/>
        <a:lstStyle/>
        <a:p>
          <a:r>
            <a:rPr lang="hr-HR" dirty="0" smtClean="0">
              <a:solidFill>
                <a:schemeClr val="tx2">
                  <a:lumMod val="50000"/>
                </a:schemeClr>
              </a:solidFill>
            </a:rPr>
            <a:t>NASTAVA</a:t>
          </a:r>
          <a:r>
            <a:rPr lang="hr-HR" baseline="0" dirty="0" smtClean="0">
              <a:solidFill>
                <a:schemeClr val="tx2">
                  <a:lumMod val="50000"/>
                </a:schemeClr>
              </a:solidFill>
            </a:rPr>
            <a:t> U PRIRODI </a:t>
          </a:r>
          <a:endParaRPr lang="hr-HR" dirty="0">
            <a:solidFill>
              <a:schemeClr val="tx2">
                <a:lumMod val="50000"/>
              </a:schemeClr>
            </a:solidFill>
          </a:endParaRPr>
        </a:p>
      </dgm:t>
    </dgm:pt>
    <dgm:pt modelId="{8C3268FA-2A3D-49B2-BB53-1C08DBB04BA1}" type="parTrans" cxnId="{AFEFA23B-A64A-4BE7-A86E-5C6B1EA5F52F}">
      <dgm:prSet/>
      <dgm:spPr/>
      <dgm:t>
        <a:bodyPr/>
        <a:lstStyle/>
        <a:p>
          <a:endParaRPr lang="hr-HR"/>
        </a:p>
      </dgm:t>
    </dgm:pt>
    <dgm:pt modelId="{BF9BD8AD-2BB2-4DE1-AB8E-0496A580D42D}" type="sibTrans" cxnId="{AFEFA23B-A64A-4BE7-A86E-5C6B1EA5F52F}">
      <dgm:prSet/>
      <dgm:spPr/>
      <dgm:t>
        <a:bodyPr/>
        <a:lstStyle/>
        <a:p>
          <a:endParaRPr lang="hr-HR"/>
        </a:p>
      </dgm:t>
    </dgm:pt>
    <dgm:pt modelId="{1394D748-7685-4612-BBD5-DC728534B34B}">
      <dgm:prSet phldrT="[Text]"/>
      <dgm:spPr/>
      <dgm:t>
        <a:bodyPr/>
        <a:lstStyle/>
        <a:p>
          <a:r>
            <a:rPr lang="hr-HR" dirty="0" smtClean="0"/>
            <a:t>OBNOVLJENE KLUPE I STOLOVI</a:t>
          </a:r>
          <a:endParaRPr lang="hr-HR" dirty="0"/>
        </a:p>
      </dgm:t>
    </dgm:pt>
    <dgm:pt modelId="{A74263F1-7634-46F6-B475-374C337F810A}" type="parTrans" cxnId="{C1C48609-4A4C-469C-870E-4A0A4C45A806}">
      <dgm:prSet/>
      <dgm:spPr/>
      <dgm:t>
        <a:bodyPr/>
        <a:lstStyle/>
        <a:p>
          <a:endParaRPr lang="hr-HR"/>
        </a:p>
      </dgm:t>
    </dgm:pt>
    <dgm:pt modelId="{A95C7526-F37B-468E-8696-0796DF752F6F}" type="sibTrans" cxnId="{C1C48609-4A4C-469C-870E-4A0A4C45A806}">
      <dgm:prSet/>
      <dgm:spPr/>
      <dgm:t>
        <a:bodyPr/>
        <a:lstStyle/>
        <a:p>
          <a:endParaRPr lang="hr-HR"/>
        </a:p>
      </dgm:t>
    </dgm:pt>
    <dgm:pt modelId="{9C8C5557-505B-4963-92B4-199BCA1D7AD5}" type="pres">
      <dgm:prSet presAssocID="{C01F5ACF-153D-4E5F-B919-7E1A162790D0}" presName="linearFlow" presStyleCnt="0">
        <dgm:presLayoutVars>
          <dgm:dir/>
          <dgm:animLvl val="lvl"/>
          <dgm:resizeHandles val="exact"/>
        </dgm:presLayoutVars>
      </dgm:prSet>
      <dgm:spPr/>
    </dgm:pt>
    <dgm:pt modelId="{BBD2EDD6-F545-4B27-AAFD-1A1387BD5970}" type="pres">
      <dgm:prSet presAssocID="{E2C6D195-19F7-414A-B293-B96BC1366C1E}" presName="composite" presStyleCnt="0"/>
      <dgm:spPr/>
    </dgm:pt>
    <dgm:pt modelId="{F1718D6C-FB23-4E2E-9DFC-2BE75A700C9A}" type="pres">
      <dgm:prSet presAssocID="{E2C6D195-19F7-414A-B293-B96BC1366C1E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CF3D10B-B15A-41B8-93E5-0D22B5F31F8C}" type="pres">
      <dgm:prSet presAssocID="{E2C6D195-19F7-414A-B293-B96BC1366C1E}" presName="parSh" presStyleLbl="node1" presStyleIdx="0" presStyleCnt="3"/>
      <dgm:spPr/>
    </dgm:pt>
    <dgm:pt modelId="{5C3645B7-BE8D-4484-824D-723F9FE49D7A}" type="pres">
      <dgm:prSet presAssocID="{E2C6D195-19F7-414A-B293-B96BC1366C1E}" presName="desTx" presStyleLbl="fgAcc1" presStyleIdx="0" presStyleCnt="3" custLinFactNeighborX="-6103" custLinFactNeighborY="861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1215A84-DF08-4556-896D-0204762BF5BE}" type="pres">
      <dgm:prSet presAssocID="{7C756C17-0A1F-46CD-9199-57903D76ED87}" presName="sibTrans" presStyleLbl="sibTrans2D1" presStyleIdx="0" presStyleCnt="2"/>
      <dgm:spPr/>
    </dgm:pt>
    <dgm:pt modelId="{48F17B76-F745-4FE6-8294-3D1AD1898E57}" type="pres">
      <dgm:prSet presAssocID="{7C756C17-0A1F-46CD-9199-57903D76ED87}" presName="connTx" presStyleLbl="sibTrans2D1" presStyleIdx="0" presStyleCnt="2"/>
      <dgm:spPr/>
    </dgm:pt>
    <dgm:pt modelId="{A2D4E105-4FF6-4724-8038-CF6659C2EA23}" type="pres">
      <dgm:prSet presAssocID="{C2B08825-8B5D-46C8-9672-157107329B96}" presName="composite" presStyleCnt="0"/>
      <dgm:spPr/>
    </dgm:pt>
    <dgm:pt modelId="{635BEA31-4F7F-4088-8D1A-1CFC9232DCC4}" type="pres">
      <dgm:prSet presAssocID="{C2B08825-8B5D-46C8-9672-157107329B96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13ABD3B-E426-49D6-81DC-E9AC9FA95705}" type="pres">
      <dgm:prSet presAssocID="{C2B08825-8B5D-46C8-9672-157107329B96}" presName="parSh" presStyleLbl="node1" presStyleIdx="1" presStyleCnt="3"/>
      <dgm:spPr/>
    </dgm:pt>
    <dgm:pt modelId="{C2DC966B-D4B9-4270-AE0B-1AE39D066416}" type="pres">
      <dgm:prSet presAssocID="{C2B08825-8B5D-46C8-9672-157107329B96}" presName="desTx" presStyleLbl="fgAcc1" presStyleIdx="1" presStyleCnt="3" custLinFactNeighborX="2543" custLinFactNeighborY="861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794EF8E-E615-4A87-8C40-621B66E89759}" type="pres">
      <dgm:prSet presAssocID="{2BDFD121-4A0D-41A0-BCBD-A5960B281E77}" presName="sibTrans" presStyleLbl="sibTrans2D1" presStyleIdx="1" presStyleCnt="2"/>
      <dgm:spPr/>
    </dgm:pt>
    <dgm:pt modelId="{62BAE086-0F3B-4F6B-A791-08215EA0D3C4}" type="pres">
      <dgm:prSet presAssocID="{2BDFD121-4A0D-41A0-BCBD-A5960B281E77}" presName="connTx" presStyleLbl="sibTrans2D1" presStyleIdx="1" presStyleCnt="2"/>
      <dgm:spPr/>
    </dgm:pt>
    <dgm:pt modelId="{88A29D0E-B63A-4A08-9F84-F79F8DA6EE3F}" type="pres">
      <dgm:prSet presAssocID="{3AF6945E-8003-4D77-8621-AAB687CE786B}" presName="composite" presStyleCnt="0"/>
      <dgm:spPr/>
    </dgm:pt>
    <dgm:pt modelId="{596A6027-466F-40C5-8B08-D3B30DC6C4EC}" type="pres">
      <dgm:prSet presAssocID="{3AF6945E-8003-4D77-8621-AAB687CE786B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FC730E2-56C4-4DB4-BBA2-9BB885484023}" type="pres">
      <dgm:prSet presAssocID="{3AF6945E-8003-4D77-8621-AAB687CE786B}" presName="parSh" presStyleLbl="node1" presStyleIdx="2" presStyleCnt="3"/>
      <dgm:spPr/>
      <dgm:t>
        <a:bodyPr/>
        <a:lstStyle/>
        <a:p>
          <a:endParaRPr lang="hr-HR"/>
        </a:p>
      </dgm:t>
    </dgm:pt>
    <dgm:pt modelId="{AA4C2C3F-4644-441F-A194-3147BE9B4B98}" type="pres">
      <dgm:prSet presAssocID="{3AF6945E-8003-4D77-8621-AAB687CE786B}" presName="desTx" presStyleLbl="fgAcc1" presStyleIdx="2" presStyleCnt="3" custLinFactNeighborX="-2375" custLinFactNeighborY="932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36F2703E-1659-4580-BBDB-B363E482CEA1}" type="presOf" srcId="{E2C6D195-19F7-414A-B293-B96BC1366C1E}" destId="{2CF3D10B-B15A-41B8-93E5-0D22B5F31F8C}" srcOrd="1" destOrd="0" presId="urn:microsoft.com/office/officeart/2005/8/layout/process3"/>
    <dgm:cxn modelId="{C6AE465E-1010-47BC-8B43-7FF73BBEFF1B}" type="presOf" srcId="{2BDFD121-4A0D-41A0-BCBD-A5960B281E77}" destId="{2794EF8E-E615-4A87-8C40-621B66E89759}" srcOrd="0" destOrd="0" presId="urn:microsoft.com/office/officeart/2005/8/layout/process3"/>
    <dgm:cxn modelId="{B6131BED-FC7F-473A-844B-C0C630753BEF}" srcId="{C01F5ACF-153D-4E5F-B919-7E1A162790D0}" destId="{E2C6D195-19F7-414A-B293-B96BC1366C1E}" srcOrd="0" destOrd="0" parTransId="{8F669898-919A-41D0-93D8-BA383A11CFD7}" sibTransId="{7C756C17-0A1F-46CD-9199-57903D76ED87}"/>
    <dgm:cxn modelId="{A3FD6D35-4F4A-4B61-92B9-187E6C6F2FCF}" type="presOf" srcId="{ECC58C7D-0DA5-4B9C-ADF2-12477E0F25D5}" destId="{C2DC966B-D4B9-4270-AE0B-1AE39D066416}" srcOrd="0" destOrd="0" presId="urn:microsoft.com/office/officeart/2005/8/layout/process3"/>
    <dgm:cxn modelId="{FAF4D7DD-6C19-4179-9418-EFB3AA9C029D}" type="presOf" srcId="{7C756C17-0A1F-46CD-9199-57903D76ED87}" destId="{48F17B76-F745-4FE6-8294-3D1AD1898E57}" srcOrd="1" destOrd="0" presId="urn:microsoft.com/office/officeart/2005/8/layout/process3"/>
    <dgm:cxn modelId="{2455833A-7987-4262-909A-ADDF245807BF}" type="presOf" srcId="{C2B08825-8B5D-46C8-9672-157107329B96}" destId="{313ABD3B-E426-49D6-81DC-E9AC9FA95705}" srcOrd="1" destOrd="0" presId="urn:microsoft.com/office/officeart/2005/8/layout/process3"/>
    <dgm:cxn modelId="{F9880B1B-7EC2-4034-9862-728BD8CF310A}" type="presOf" srcId="{4EAA6FB5-123F-4ECC-A688-AFF4D5793F9B}" destId="{5C3645B7-BE8D-4484-824D-723F9FE49D7A}" srcOrd="0" destOrd="0" presId="urn:microsoft.com/office/officeart/2005/8/layout/process3"/>
    <dgm:cxn modelId="{2A083037-47F4-4B1F-AA9E-88F2BF1F06E4}" type="presOf" srcId="{3AF6945E-8003-4D77-8621-AAB687CE786B}" destId="{596A6027-466F-40C5-8B08-D3B30DC6C4EC}" srcOrd="0" destOrd="0" presId="urn:microsoft.com/office/officeart/2005/8/layout/process3"/>
    <dgm:cxn modelId="{73E40045-421B-4464-B729-0A6038AEA829}" type="presOf" srcId="{3AF6945E-8003-4D77-8621-AAB687CE786B}" destId="{3FC730E2-56C4-4DB4-BBA2-9BB885484023}" srcOrd="1" destOrd="0" presId="urn:microsoft.com/office/officeart/2005/8/layout/process3"/>
    <dgm:cxn modelId="{803E8EDD-378A-4C27-9C1B-2F6E2F99B0F7}" type="presOf" srcId="{2BDFD121-4A0D-41A0-BCBD-A5960B281E77}" destId="{62BAE086-0F3B-4F6B-A791-08215EA0D3C4}" srcOrd="1" destOrd="0" presId="urn:microsoft.com/office/officeart/2005/8/layout/process3"/>
    <dgm:cxn modelId="{2A07C70E-C28A-49B1-B285-8A5C12638686}" srcId="{C2B08825-8B5D-46C8-9672-157107329B96}" destId="{ECC58C7D-0DA5-4B9C-ADF2-12477E0F25D5}" srcOrd="0" destOrd="0" parTransId="{8EEA51EB-2D3F-462B-8DD2-B5CF6C02EE62}" sibTransId="{5F0E892C-FA3B-4D4D-8E14-35A4BBEEC643}"/>
    <dgm:cxn modelId="{D36D1DEC-2912-4C86-9AFF-76093FBC6164}" type="presOf" srcId="{1394D748-7685-4612-BBD5-DC728534B34B}" destId="{AA4C2C3F-4644-441F-A194-3147BE9B4B98}" srcOrd="0" destOrd="0" presId="urn:microsoft.com/office/officeart/2005/8/layout/process3"/>
    <dgm:cxn modelId="{A0C4462B-4F30-4208-A658-F30D08FB6755}" type="presOf" srcId="{7C756C17-0A1F-46CD-9199-57903D76ED87}" destId="{61215A84-DF08-4556-896D-0204762BF5BE}" srcOrd="0" destOrd="0" presId="urn:microsoft.com/office/officeart/2005/8/layout/process3"/>
    <dgm:cxn modelId="{DFB31296-F9D6-486A-8F33-750D46DCEE57}" type="presOf" srcId="{C01F5ACF-153D-4E5F-B919-7E1A162790D0}" destId="{9C8C5557-505B-4963-92B4-199BCA1D7AD5}" srcOrd="0" destOrd="0" presId="urn:microsoft.com/office/officeart/2005/8/layout/process3"/>
    <dgm:cxn modelId="{57D9D250-02DD-465B-B424-4476E46C2F90}" type="presOf" srcId="{C2B08825-8B5D-46C8-9672-157107329B96}" destId="{635BEA31-4F7F-4088-8D1A-1CFC9232DCC4}" srcOrd="0" destOrd="0" presId="urn:microsoft.com/office/officeart/2005/8/layout/process3"/>
    <dgm:cxn modelId="{C1C48609-4A4C-469C-870E-4A0A4C45A806}" srcId="{3AF6945E-8003-4D77-8621-AAB687CE786B}" destId="{1394D748-7685-4612-BBD5-DC728534B34B}" srcOrd="0" destOrd="0" parTransId="{A74263F1-7634-46F6-B475-374C337F810A}" sibTransId="{A95C7526-F37B-468E-8696-0796DF752F6F}"/>
    <dgm:cxn modelId="{AFEFA23B-A64A-4BE7-A86E-5C6B1EA5F52F}" srcId="{C01F5ACF-153D-4E5F-B919-7E1A162790D0}" destId="{3AF6945E-8003-4D77-8621-AAB687CE786B}" srcOrd="2" destOrd="0" parTransId="{8C3268FA-2A3D-49B2-BB53-1C08DBB04BA1}" sibTransId="{BF9BD8AD-2BB2-4DE1-AB8E-0496A580D42D}"/>
    <dgm:cxn modelId="{4DEC5EC4-157C-477A-BB19-77FC7B3826AA}" srcId="{C01F5ACF-153D-4E5F-B919-7E1A162790D0}" destId="{C2B08825-8B5D-46C8-9672-157107329B96}" srcOrd="1" destOrd="0" parTransId="{9F15CA4C-AE87-4C48-98CA-7E5F95D01E87}" sibTransId="{2BDFD121-4A0D-41A0-BCBD-A5960B281E77}"/>
    <dgm:cxn modelId="{87E0E01B-36E5-4DD4-A0AA-DC5913E059D7}" srcId="{E2C6D195-19F7-414A-B293-B96BC1366C1E}" destId="{4EAA6FB5-123F-4ECC-A688-AFF4D5793F9B}" srcOrd="0" destOrd="0" parTransId="{BA50FAA1-9533-40BE-B24B-FCBFA3CA7676}" sibTransId="{40DACFBD-60B4-4B03-81F6-2BA882C2C9F2}"/>
    <dgm:cxn modelId="{B16D86EF-4D20-40E1-BEE9-188F502ED8AF}" type="presOf" srcId="{E2C6D195-19F7-414A-B293-B96BC1366C1E}" destId="{F1718D6C-FB23-4E2E-9DFC-2BE75A700C9A}" srcOrd="0" destOrd="0" presId="urn:microsoft.com/office/officeart/2005/8/layout/process3"/>
    <dgm:cxn modelId="{C9A09DE9-94A8-4013-9E95-DAA71D618C77}" type="presParOf" srcId="{9C8C5557-505B-4963-92B4-199BCA1D7AD5}" destId="{BBD2EDD6-F545-4B27-AAFD-1A1387BD5970}" srcOrd="0" destOrd="0" presId="urn:microsoft.com/office/officeart/2005/8/layout/process3"/>
    <dgm:cxn modelId="{6BC64DAF-30A0-427E-A7EE-A7FF0E4CDE43}" type="presParOf" srcId="{BBD2EDD6-F545-4B27-AAFD-1A1387BD5970}" destId="{F1718D6C-FB23-4E2E-9DFC-2BE75A700C9A}" srcOrd="0" destOrd="0" presId="urn:microsoft.com/office/officeart/2005/8/layout/process3"/>
    <dgm:cxn modelId="{5E22AD66-5486-4347-A0B5-18B35C135CB9}" type="presParOf" srcId="{BBD2EDD6-F545-4B27-AAFD-1A1387BD5970}" destId="{2CF3D10B-B15A-41B8-93E5-0D22B5F31F8C}" srcOrd="1" destOrd="0" presId="urn:microsoft.com/office/officeart/2005/8/layout/process3"/>
    <dgm:cxn modelId="{C0BA3715-EFDE-4B05-9D48-2A1FE02E5ABC}" type="presParOf" srcId="{BBD2EDD6-F545-4B27-AAFD-1A1387BD5970}" destId="{5C3645B7-BE8D-4484-824D-723F9FE49D7A}" srcOrd="2" destOrd="0" presId="urn:microsoft.com/office/officeart/2005/8/layout/process3"/>
    <dgm:cxn modelId="{3D6D6FA1-3668-4573-9E2A-72A8C639F0E6}" type="presParOf" srcId="{9C8C5557-505B-4963-92B4-199BCA1D7AD5}" destId="{61215A84-DF08-4556-896D-0204762BF5BE}" srcOrd="1" destOrd="0" presId="urn:microsoft.com/office/officeart/2005/8/layout/process3"/>
    <dgm:cxn modelId="{A57C12F6-B652-4472-B9A1-43FD83AB3DEE}" type="presParOf" srcId="{61215A84-DF08-4556-896D-0204762BF5BE}" destId="{48F17B76-F745-4FE6-8294-3D1AD1898E57}" srcOrd="0" destOrd="0" presId="urn:microsoft.com/office/officeart/2005/8/layout/process3"/>
    <dgm:cxn modelId="{6019CC5B-12DB-4471-B8EA-48D32985B4B0}" type="presParOf" srcId="{9C8C5557-505B-4963-92B4-199BCA1D7AD5}" destId="{A2D4E105-4FF6-4724-8038-CF6659C2EA23}" srcOrd="2" destOrd="0" presId="urn:microsoft.com/office/officeart/2005/8/layout/process3"/>
    <dgm:cxn modelId="{3B7AC942-B873-4FE9-B45C-11FB433FC905}" type="presParOf" srcId="{A2D4E105-4FF6-4724-8038-CF6659C2EA23}" destId="{635BEA31-4F7F-4088-8D1A-1CFC9232DCC4}" srcOrd="0" destOrd="0" presId="urn:microsoft.com/office/officeart/2005/8/layout/process3"/>
    <dgm:cxn modelId="{8A7FCAA3-4813-4CFC-AA18-BC595BDDE3F2}" type="presParOf" srcId="{A2D4E105-4FF6-4724-8038-CF6659C2EA23}" destId="{313ABD3B-E426-49D6-81DC-E9AC9FA95705}" srcOrd="1" destOrd="0" presId="urn:microsoft.com/office/officeart/2005/8/layout/process3"/>
    <dgm:cxn modelId="{6E47FF77-B930-44EB-9931-099BA8759ECC}" type="presParOf" srcId="{A2D4E105-4FF6-4724-8038-CF6659C2EA23}" destId="{C2DC966B-D4B9-4270-AE0B-1AE39D066416}" srcOrd="2" destOrd="0" presId="urn:microsoft.com/office/officeart/2005/8/layout/process3"/>
    <dgm:cxn modelId="{83B4F5AD-00BE-4298-B9E6-36FD27CEF2D2}" type="presParOf" srcId="{9C8C5557-505B-4963-92B4-199BCA1D7AD5}" destId="{2794EF8E-E615-4A87-8C40-621B66E89759}" srcOrd="3" destOrd="0" presId="urn:microsoft.com/office/officeart/2005/8/layout/process3"/>
    <dgm:cxn modelId="{80F9E885-D5D2-43C3-8DD9-490C33987E94}" type="presParOf" srcId="{2794EF8E-E615-4A87-8C40-621B66E89759}" destId="{62BAE086-0F3B-4F6B-A791-08215EA0D3C4}" srcOrd="0" destOrd="0" presId="urn:microsoft.com/office/officeart/2005/8/layout/process3"/>
    <dgm:cxn modelId="{01836D7A-CE0C-44B4-9C93-501A10BE420A}" type="presParOf" srcId="{9C8C5557-505B-4963-92B4-199BCA1D7AD5}" destId="{88A29D0E-B63A-4A08-9F84-F79F8DA6EE3F}" srcOrd="4" destOrd="0" presId="urn:microsoft.com/office/officeart/2005/8/layout/process3"/>
    <dgm:cxn modelId="{329ACB3B-3C77-4FA4-A99B-931BF0ECABC7}" type="presParOf" srcId="{88A29D0E-B63A-4A08-9F84-F79F8DA6EE3F}" destId="{596A6027-466F-40C5-8B08-D3B30DC6C4EC}" srcOrd="0" destOrd="0" presId="urn:microsoft.com/office/officeart/2005/8/layout/process3"/>
    <dgm:cxn modelId="{2D9B9E70-D4A1-4374-BBF8-C28F05BCFDE0}" type="presParOf" srcId="{88A29D0E-B63A-4A08-9F84-F79F8DA6EE3F}" destId="{3FC730E2-56C4-4DB4-BBA2-9BB885484023}" srcOrd="1" destOrd="0" presId="urn:microsoft.com/office/officeart/2005/8/layout/process3"/>
    <dgm:cxn modelId="{6573A52D-BFD7-408C-A187-3406B612B271}" type="presParOf" srcId="{88A29D0E-B63A-4A08-9F84-F79F8DA6EE3F}" destId="{AA4C2C3F-4644-441F-A194-3147BE9B4B9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6D2C8F8-73AB-458D-9733-FAA586296345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EC5CB869-70B7-4A89-A3F6-C56688CAD338}">
      <dgm:prSet/>
      <dgm:spPr/>
      <dgm:t>
        <a:bodyPr/>
        <a:lstStyle/>
        <a:p>
          <a:endParaRPr lang="hr-HR"/>
        </a:p>
      </dgm:t>
    </dgm:pt>
    <dgm:pt modelId="{4EE63893-23B7-4FEA-AA5E-5F08663D80A7}" type="parTrans" cxnId="{268A3608-B917-4A0F-A1CA-844F1B021FF3}">
      <dgm:prSet/>
      <dgm:spPr/>
      <dgm:t>
        <a:bodyPr/>
        <a:lstStyle/>
        <a:p>
          <a:endParaRPr lang="hr-HR"/>
        </a:p>
      </dgm:t>
    </dgm:pt>
    <dgm:pt modelId="{8E3490A6-1D54-48DB-B940-5DB66BAF6964}" type="sibTrans" cxnId="{268A3608-B917-4A0F-A1CA-844F1B021FF3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E902F067-AC80-4040-AD14-D068F0989057}">
      <dgm:prSet phldrT="[Tekst]" phldr="1"/>
      <dgm:spPr/>
      <dgm:t>
        <a:bodyPr/>
        <a:lstStyle/>
        <a:p>
          <a:endParaRPr lang="hr-HR"/>
        </a:p>
      </dgm:t>
    </dgm:pt>
    <dgm:pt modelId="{E4EE5D7D-6DD8-4316-9B6E-A0A6C3C4F4D7}" type="parTrans" cxnId="{9CED70CD-4D0E-4E66-AD1B-12433008914B}">
      <dgm:prSet/>
      <dgm:spPr/>
      <dgm:t>
        <a:bodyPr/>
        <a:lstStyle/>
        <a:p>
          <a:endParaRPr lang="hr-HR"/>
        </a:p>
      </dgm:t>
    </dgm:pt>
    <dgm:pt modelId="{B38FB630-95E4-4C91-AAD6-33EEAA79B393}" type="sibTrans" cxnId="{9CED70CD-4D0E-4E66-AD1B-12433008914B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DDB89596-C02F-45BA-B3FA-0D42AFE78C59}">
      <dgm:prSet phldrT="[Tekst]" phldr="1"/>
      <dgm:spPr/>
      <dgm:t>
        <a:bodyPr/>
        <a:lstStyle/>
        <a:p>
          <a:endParaRPr lang="hr-HR"/>
        </a:p>
      </dgm:t>
    </dgm:pt>
    <dgm:pt modelId="{EC181024-AB6B-4FAB-AAD6-04A038992D5E}" type="parTrans" cxnId="{5A04E0A1-CB57-4A66-B474-91DA11FB1384}">
      <dgm:prSet/>
      <dgm:spPr/>
      <dgm:t>
        <a:bodyPr/>
        <a:lstStyle/>
        <a:p>
          <a:endParaRPr lang="hr-HR"/>
        </a:p>
      </dgm:t>
    </dgm:pt>
    <dgm:pt modelId="{20487908-08E0-454B-8B5D-223A12075EA4}" type="sibTrans" cxnId="{5A04E0A1-CB57-4A66-B474-91DA11FB1384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376FAA2D-DCAD-4954-9CC9-4BEE295D1BFA}">
      <dgm:prSet phldrT="[Tekst]" phldr="1"/>
      <dgm:spPr/>
      <dgm:t>
        <a:bodyPr/>
        <a:lstStyle/>
        <a:p>
          <a:endParaRPr lang="hr-HR"/>
        </a:p>
      </dgm:t>
    </dgm:pt>
    <dgm:pt modelId="{6E7FE452-8471-4D67-91C1-153604C3510A}" type="parTrans" cxnId="{9DBC0DBA-6F3C-4136-8CC4-2270C7521F7C}">
      <dgm:prSet/>
      <dgm:spPr/>
      <dgm:t>
        <a:bodyPr/>
        <a:lstStyle/>
        <a:p>
          <a:endParaRPr lang="hr-HR"/>
        </a:p>
      </dgm:t>
    </dgm:pt>
    <dgm:pt modelId="{BC20655F-C793-4459-9F07-0F0D4F469320}" type="sibTrans" cxnId="{9DBC0DBA-6F3C-4136-8CC4-2270C7521F7C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8DFFCA23-7256-4A08-9990-E78495BB261B}" type="pres">
      <dgm:prSet presAssocID="{B6D2C8F8-73AB-458D-9733-FAA58629634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06824379-6D11-423E-B2B9-FB092630BA27}" type="pres">
      <dgm:prSet presAssocID="{B6D2C8F8-73AB-458D-9733-FAA586296345}" presName="Name1" presStyleCnt="0"/>
      <dgm:spPr/>
    </dgm:pt>
    <dgm:pt modelId="{67272D39-A4DA-40DE-863C-F34F63B63408}" type="pres">
      <dgm:prSet presAssocID="{8E3490A6-1D54-48DB-B940-5DB66BAF6964}" presName="picture_1" presStyleCnt="0"/>
      <dgm:spPr/>
    </dgm:pt>
    <dgm:pt modelId="{78BC4ED5-FEB9-44ED-80D3-87DBC1429D33}" type="pres">
      <dgm:prSet presAssocID="{8E3490A6-1D54-48DB-B940-5DB66BAF6964}" presName="pictureRepeatNode" presStyleLbl="alignImgPlace1" presStyleIdx="0" presStyleCnt="4" custLinFactNeighborX="-4206" custLinFactNeighborY="12659"/>
      <dgm:spPr/>
      <dgm:t>
        <a:bodyPr/>
        <a:lstStyle/>
        <a:p>
          <a:endParaRPr lang="en-US"/>
        </a:p>
      </dgm:t>
    </dgm:pt>
    <dgm:pt modelId="{6557055B-95EA-49EB-A97E-BAC3EA4D03EC}" type="pres">
      <dgm:prSet presAssocID="{EC5CB869-70B7-4A89-A3F6-C56688CAD338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55CD33-2A60-4445-B2FD-090F24B3AEA8}" type="pres">
      <dgm:prSet presAssocID="{B38FB630-95E4-4C91-AAD6-33EEAA79B393}" presName="picture_2" presStyleCnt="0"/>
      <dgm:spPr/>
    </dgm:pt>
    <dgm:pt modelId="{264A253F-3FB6-4FBF-AAC4-939B8B025373}" type="pres">
      <dgm:prSet presAssocID="{B38FB630-95E4-4C91-AAD6-33EEAA79B393}" presName="pictureRepeatNode" presStyleLbl="alignImgPlace1" presStyleIdx="1" presStyleCnt="4" custScaleX="206470" custScaleY="182279" custLinFactNeighborX="45819" custLinFactNeighborY="58813"/>
      <dgm:spPr/>
      <dgm:t>
        <a:bodyPr/>
        <a:lstStyle/>
        <a:p>
          <a:endParaRPr lang="en-US"/>
        </a:p>
      </dgm:t>
    </dgm:pt>
    <dgm:pt modelId="{744CD66A-56F8-43E3-B096-B80D2F222286}" type="pres">
      <dgm:prSet presAssocID="{E902F067-AC80-4040-AD14-D068F0989057}" presName="line_2" presStyleLbl="parChTrans1D1" presStyleIdx="0" presStyleCnt="3"/>
      <dgm:spPr/>
    </dgm:pt>
    <dgm:pt modelId="{2CA11751-2444-48B8-A631-505DA95007BF}" type="pres">
      <dgm:prSet presAssocID="{E902F067-AC80-4040-AD14-D068F0989057}" presName="textparent_2" presStyleLbl="node1" presStyleIdx="0" presStyleCnt="0"/>
      <dgm:spPr/>
    </dgm:pt>
    <dgm:pt modelId="{A197D0F2-940C-45CF-9B88-A089521125C7}" type="pres">
      <dgm:prSet presAssocID="{E902F067-AC80-4040-AD14-D068F0989057}" presName="text_2" presStyleLbl="revTx" presStyleIdx="0" presStyleCnt="3" custLinFactNeighborX="81283" custLinFactNeighborY="641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2D796-3EC6-4288-95E5-9E50BFD8466F}" type="pres">
      <dgm:prSet presAssocID="{20487908-08E0-454B-8B5D-223A12075EA4}" presName="picture_3" presStyleCnt="0"/>
      <dgm:spPr/>
    </dgm:pt>
    <dgm:pt modelId="{AF000EE7-CB24-40DA-907A-FABFA0878F8E}" type="pres">
      <dgm:prSet presAssocID="{20487908-08E0-454B-8B5D-223A12075EA4}" presName="pictureRepeatNode" presStyleLbl="alignImgPlace1" presStyleIdx="2" presStyleCnt="4" custAng="0" custScaleX="187895" custScaleY="164469" custLinFactNeighborX="33497" custLinFactNeighborY="66538"/>
      <dgm:spPr/>
      <dgm:t>
        <a:bodyPr/>
        <a:lstStyle/>
        <a:p>
          <a:endParaRPr lang="en-US"/>
        </a:p>
      </dgm:t>
    </dgm:pt>
    <dgm:pt modelId="{05F5C3E8-DCD0-4949-9446-A0D53AD95E41}" type="pres">
      <dgm:prSet presAssocID="{DDB89596-C02F-45BA-B3FA-0D42AFE78C59}" presName="line_3" presStyleLbl="parChTrans1D1" presStyleIdx="1" presStyleCnt="3"/>
      <dgm:spPr/>
    </dgm:pt>
    <dgm:pt modelId="{AA0C52F0-394C-47AA-A7F4-89A6732CA494}" type="pres">
      <dgm:prSet presAssocID="{DDB89596-C02F-45BA-B3FA-0D42AFE78C59}" presName="textparent_3" presStyleLbl="node1" presStyleIdx="0" presStyleCnt="0"/>
      <dgm:spPr/>
    </dgm:pt>
    <dgm:pt modelId="{FD183D0E-F98C-4CE6-8387-D7252A0931DC}" type="pres">
      <dgm:prSet presAssocID="{DDB89596-C02F-45BA-B3FA-0D42AFE78C59}" presName="text_3" presStyleLbl="revTx" presStyleIdx="1" presStyleCnt="3" custLinFactX="27623" custLinFactNeighborX="100000" custLinFactNeighborY="759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A52CCD-13D2-44D2-A27C-98E5DBC84423}" type="pres">
      <dgm:prSet presAssocID="{BC20655F-C793-4459-9F07-0F0D4F469320}" presName="picture_4" presStyleCnt="0"/>
      <dgm:spPr/>
    </dgm:pt>
    <dgm:pt modelId="{BEC348C0-0D40-4DD9-B1DF-E4C2FE71B03D}" type="pres">
      <dgm:prSet presAssocID="{BC20655F-C793-4459-9F07-0F0D4F469320}" presName="pictureRepeatNode" presStyleLbl="alignImgPlace1" presStyleIdx="3" presStyleCnt="4" custScaleX="250594" custScaleY="241579" custLinFactX="-93507" custLinFactNeighborX="-100000" custLinFactNeighborY="-23233"/>
      <dgm:spPr/>
      <dgm:t>
        <a:bodyPr/>
        <a:lstStyle/>
        <a:p>
          <a:endParaRPr lang="en-US"/>
        </a:p>
      </dgm:t>
    </dgm:pt>
    <dgm:pt modelId="{2112861E-77AC-4A98-80D5-DF786033874A}" type="pres">
      <dgm:prSet presAssocID="{376FAA2D-DCAD-4954-9CC9-4BEE295D1BFA}" presName="line_4" presStyleLbl="parChTrans1D1" presStyleIdx="2" presStyleCnt="3"/>
      <dgm:spPr/>
    </dgm:pt>
    <dgm:pt modelId="{0598DC25-BE1A-4AEA-B325-9EBCAF64749A}" type="pres">
      <dgm:prSet presAssocID="{376FAA2D-DCAD-4954-9CC9-4BEE295D1BFA}" presName="textparent_4" presStyleLbl="node1" presStyleIdx="0" presStyleCnt="0"/>
      <dgm:spPr/>
    </dgm:pt>
    <dgm:pt modelId="{0E593994-F39F-47D8-8509-289DF597779E}" type="pres">
      <dgm:prSet presAssocID="{376FAA2D-DCAD-4954-9CC9-4BEE295D1BFA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BC0DBA-6F3C-4136-8CC4-2270C7521F7C}" srcId="{B6D2C8F8-73AB-458D-9733-FAA586296345}" destId="{376FAA2D-DCAD-4954-9CC9-4BEE295D1BFA}" srcOrd="3" destOrd="0" parTransId="{6E7FE452-8471-4D67-91C1-153604C3510A}" sibTransId="{BC20655F-C793-4459-9F07-0F0D4F469320}"/>
    <dgm:cxn modelId="{447E2B8B-4CCE-4543-8FB5-AFD86213EA7A}" type="presOf" srcId="{376FAA2D-DCAD-4954-9CC9-4BEE295D1BFA}" destId="{0E593994-F39F-47D8-8509-289DF597779E}" srcOrd="0" destOrd="0" presId="urn:microsoft.com/office/officeart/2008/layout/CircularPictureCallout"/>
    <dgm:cxn modelId="{5C629234-31DF-4FA0-8DC1-E2F90E8ACDC0}" type="presOf" srcId="{8E3490A6-1D54-48DB-B940-5DB66BAF6964}" destId="{78BC4ED5-FEB9-44ED-80D3-87DBC1429D33}" srcOrd="0" destOrd="0" presId="urn:microsoft.com/office/officeart/2008/layout/CircularPictureCallout"/>
    <dgm:cxn modelId="{268A3608-B917-4A0F-A1CA-844F1B021FF3}" srcId="{B6D2C8F8-73AB-458D-9733-FAA586296345}" destId="{EC5CB869-70B7-4A89-A3F6-C56688CAD338}" srcOrd="0" destOrd="0" parTransId="{4EE63893-23B7-4FEA-AA5E-5F08663D80A7}" sibTransId="{8E3490A6-1D54-48DB-B940-5DB66BAF6964}"/>
    <dgm:cxn modelId="{817BA6CC-CBF1-4F77-B3E3-B7A3293491BE}" type="presOf" srcId="{BC20655F-C793-4459-9F07-0F0D4F469320}" destId="{BEC348C0-0D40-4DD9-B1DF-E4C2FE71B03D}" srcOrd="0" destOrd="0" presId="urn:microsoft.com/office/officeart/2008/layout/CircularPictureCallout"/>
    <dgm:cxn modelId="{4D85CB52-DD0A-49AB-B4B5-E26D855E18A1}" type="presOf" srcId="{EC5CB869-70B7-4A89-A3F6-C56688CAD338}" destId="{6557055B-95EA-49EB-A97E-BAC3EA4D03EC}" srcOrd="0" destOrd="0" presId="urn:microsoft.com/office/officeart/2008/layout/CircularPictureCallout"/>
    <dgm:cxn modelId="{9CED70CD-4D0E-4E66-AD1B-12433008914B}" srcId="{B6D2C8F8-73AB-458D-9733-FAA586296345}" destId="{E902F067-AC80-4040-AD14-D068F0989057}" srcOrd="1" destOrd="0" parTransId="{E4EE5D7D-6DD8-4316-9B6E-A0A6C3C4F4D7}" sibTransId="{B38FB630-95E4-4C91-AAD6-33EEAA79B393}"/>
    <dgm:cxn modelId="{74AD57DC-EA20-4EA6-A411-149D3196D447}" type="presOf" srcId="{20487908-08E0-454B-8B5D-223A12075EA4}" destId="{AF000EE7-CB24-40DA-907A-FABFA0878F8E}" srcOrd="0" destOrd="0" presId="urn:microsoft.com/office/officeart/2008/layout/CircularPictureCallout"/>
    <dgm:cxn modelId="{239F2E16-947A-4CA2-8829-B4074158D993}" type="presOf" srcId="{DDB89596-C02F-45BA-B3FA-0D42AFE78C59}" destId="{FD183D0E-F98C-4CE6-8387-D7252A0931DC}" srcOrd="0" destOrd="0" presId="urn:microsoft.com/office/officeart/2008/layout/CircularPictureCallout"/>
    <dgm:cxn modelId="{78B3BD37-66E7-48FD-97FC-AC06667B6122}" type="presOf" srcId="{E902F067-AC80-4040-AD14-D068F0989057}" destId="{A197D0F2-940C-45CF-9B88-A089521125C7}" srcOrd="0" destOrd="0" presId="urn:microsoft.com/office/officeart/2008/layout/CircularPictureCallout"/>
    <dgm:cxn modelId="{3C8225F6-B9FA-4429-8872-7F17E6D3EDB5}" type="presOf" srcId="{B6D2C8F8-73AB-458D-9733-FAA586296345}" destId="{8DFFCA23-7256-4A08-9990-E78495BB261B}" srcOrd="0" destOrd="0" presId="urn:microsoft.com/office/officeart/2008/layout/CircularPictureCallout"/>
    <dgm:cxn modelId="{5A04E0A1-CB57-4A66-B474-91DA11FB1384}" srcId="{B6D2C8F8-73AB-458D-9733-FAA586296345}" destId="{DDB89596-C02F-45BA-B3FA-0D42AFE78C59}" srcOrd="2" destOrd="0" parTransId="{EC181024-AB6B-4FAB-AAD6-04A038992D5E}" sibTransId="{20487908-08E0-454B-8B5D-223A12075EA4}"/>
    <dgm:cxn modelId="{58BD5CAD-31EB-4EF0-BA36-105626E4410E}" type="presOf" srcId="{B38FB630-95E4-4C91-AAD6-33EEAA79B393}" destId="{264A253F-3FB6-4FBF-AAC4-939B8B025373}" srcOrd="0" destOrd="0" presId="urn:microsoft.com/office/officeart/2008/layout/CircularPictureCallout"/>
    <dgm:cxn modelId="{F59E5C4E-1762-447B-B582-2769DA21F28B}" type="presParOf" srcId="{8DFFCA23-7256-4A08-9990-E78495BB261B}" destId="{06824379-6D11-423E-B2B9-FB092630BA27}" srcOrd="0" destOrd="0" presId="urn:microsoft.com/office/officeart/2008/layout/CircularPictureCallout"/>
    <dgm:cxn modelId="{79C69E09-8F70-44A7-8E51-7740531376CE}" type="presParOf" srcId="{06824379-6D11-423E-B2B9-FB092630BA27}" destId="{67272D39-A4DA-40DE-863C-F34F63B63408}" srcOrd="0" destOrd="0" presId="urn:microsoft.com/office/officeart/2008/layout/CircularPictureCallout"/>
    <dgm:cxn modelId="{D254C953-B09D-4070-85E3-3AB9986BE04E}" type="presParOf" srcId="{67272D39-A4DA-40DE-863C-F34F63B63408}" destId="{78BC4ED5-FEB9-44ED-80D3-87DBC1429D33}" srcOrd="0" destOrd="0" presId="urn:microsoft.com/office/officeart/2008/layout/CircularPictureCallout"/>
    <dgm:cxn modelId="{65700BBA-56A4-4E22-B69F-4D07C4AD4AF2}" type="presParOf" srcId="{06824379-6D11-423E-B2B9-FB092630BA27}" destId="{6557055B-95EA-49EB-A97E-BAC3EA4D03EC}" srcOrd="1" destOrd="0" presId="urn:microsoft.com/office/officeart/2008/layout/CircularPictureCallout"/>
    <dgm:cxn modelId="{CEBF9893-568D-418C-ABCA-DE0AEAEBF246}" type="presParOf" srcId="{06824379-6D11-423E-B2B9-FB092630BA27}" destId="{4655CD33-2A60-4445-B2FD-090F24B3AEA8}" srcOrd="2" destOrd="0" presId="urn:microsoft.com/office/officeart/2008/layout/CircularPictureCallout"/>
    <dgm:cxn modelId="{881710A7-4931-464F-992E-EB2289DCC1C3}" type="presParOf" srcId="{4655CD33-2A60-4445-B2FD-090F24B3AEA8}" destId="{264A253F-3FB6-4FBF-AAC4-939B8B025373}" srcOrd="0" destOrd="0" presId="urn:microsoft.com/office/officeart/2008/layout/CircularPictureCallout"/>
    <dgm:cxn modelId="{87B950CF-DA80-43A6-9093-7A49BF4B4FBF}" type="presParOf" srcId="{06824379-6D11-423E-B2B9-FB092630BA27}" destId="{744CD66A-56F8-43E3-B096-B80D2F222286}" srcOrd="3" destOrd="0" presId="urn:microsoft.com/office/officeart/2008/layout/CircularPictureCallout"/>
    <dgm:cxn modelId="{A9254E70-D187-4104-9B41-0D086FA65968}" type="presParOf" srcId="{06824379-6D11-423E-B2B9-FB092630BA27}" destId="{2CA11751-2444-48B8-A631-505DA95007BF}" srcOrd="4" destOrd="0" presId="urn:microsoft.com/office/officeart/2008/layout/CircularPictureCallout"/>
    <dgm:cxn modelId="{3AFE4963-6856-40CA-9255-701F7C592286}" type="presParOf" srcId="{2CA11751-2444-48B8-A631-505DA95007BF}" destId="{A197D0F2-940C-45CF-9B88-A089521125C7}" srcOrd="0" destOrd="0" presId="urn:microsoft.com/office/officeart/2008/layout/CircularPictureCallout"/>
    <dgm:cxn modelId="{2DA2A9DB-F73E-4F4F-A2A3-BD09AAD86B99}" type="presParOf" srcId="{06824379-6D11-423E-B2B9-FB092630BA27}" destId="{0162D796-3EC6-4288-95E5-9E50BFD8466F}" srcOrd="5" destOrd="0" presId="urn:microsoft.com/office/officeart/2008/layout/CircularPictureCallout"/>
    <dgm:cxn modelId="{DE52B6E8-9629-4301-B135-C1F46706A5FC}" type="presParOf" srcId="{0162D796-3EC6-4288-95E5-9E50BFD8466F}" destId="{AF000EE7-CB24-40DA-907A-FABFA0878F8E}" srcOrd="0" destOrd="0" presId="urn:microsoft.com/office/officeart/2008/layout/CircularPictureCallout"/>
    <dgm:cxn modelId="{06514702-7A45-4CE1-9484-7588BD2B71C9}" type="presParOf" srcId="{06824379-6D11-423E-B2B9-FB092630BA27}" destId="{05F5C3E8-DCD0-4949-9446-A0D53AD95E41}" srcOrd="6" destOrd="0" presId="urn:microsoft.com/office/officeart/2008/layout/CircularPictureCallout"/>
    <dgm:cxn modelId="{ABEC5F36-8642-4237-A9A1-8CF15EA7FD64}" type="presParOf" srcId="{06824379-6D11-423E-B2B9-FB092630BA27}" destId="{AA0C52F0-394C-47AA-A7F4-89A6732CA494}" srcOrd="7" destOrd="0" presId="urn:microsoft.com/office/officeart/2008/layout/CircularPictureCallout"/>
    <dgm:cxn modelId="{AA6E29D7-92CA-4E28-A217-729FCE0EBFD6}" type="presParOf" srcId="{AA0C52F0-394C-47AA-A7F4-89A6732CA494}" destId="{FD183D0E-F98C-4CE6-8387-D7252A0931DC}" srcOrd="0" destOrd="0" presId="urn:microsoft.com/office/officeart/2008/layout/CircularPictureCallout"/>
    <dgm:cxn modelId="{2EA8A0A5-5BB8-46BA-AD96-7FD45D3F5688}" type="presParOf" srcId="{06824379-6D11-423E-B2B9-FB092630BA27}" destId="{F7A52CCD-13D2-44D2-A27C-98E5DBC84423}" srcOrd="8" destOrd="0" presId="urn:microsoft.com/office/officeart/2008/layout/CircularPictureCallout"/>
    <dgm:cxn modelId="{8740017A-47AA-4BDE-97F1-AC94AF3E8837}" type="presParOf" srcId="{F7A52CCD-13D2-44D2-A27C-98E5DBC84423}" destId="{BEC348C0-0D40-4DD9-B1DF-E4C2FE71B03D}" srcOrd="0" destOrd="0" presId="urn:microsoft.com/office/officeart/2008/layout/CircularPictureCallout"/>
    <dgm:cxn modelId="{055D4862-7A4A-4B69-BB2B-FB51A3954DCB}" type="presParOf" srcId="{06824379-6D11-423E-B2B9-FB092630BA27}" destId="{2112861E-77AC-4A98-80D5-DF786033874A}" srcOrd="9" destOrd="0" presId="urn:microsoft.com/office/officeart/2008/layout/CircularPictureCallout"/>
    <dgm:cxn modelId="{59AAB5DB-6BD8-4BA9-A933-41A9B6DBE3FA}" type="presParOf" srcId="{06824379-6D11-423E-B2B9-FB092630BA27}" destId="{0598DC25-BE1A-4AEA-B325-9EBCAF64749A}" srcOrd="10" destOrd="0" presId="urn:microsoft.com/office/officeart/2008/layout/CircularPictureCallout"/>
    <dgm:cxn modelId="{988CC8B6-9F86-4DC9-8458-B7CE70FFF020}" type="presParOf" srcId="{0598DC25-BE1A-4AEA-B325-9EBCAF64749A}" destId="{0E593994-F39F-47D8-8509-289DF597779E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C254D1C-D85B-482E-9A40-2BD14A644E95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83FEBC9-09C1-4DD6-83CE-784B35934E2D}">
      <dgm:prSet phldrT="[Tekst]"/>
      <dgm:spPr/>
      <dgm:t>
        <a:bodyPr/>
        <a:lstStyle/>
        <a:p>
          <a:r>
            <a:rPr lang="hr-HR" dirty="0" smtClean="0">
              <a:solidFill>
                <a:schemeClr val="tx1"/>
              </a:solidFill>
            </a:rPr>
            <a:t>Berba nevena</a:t>
          </a:r>
          <a:endParaRPr lang="hr-HR" dirty="0">
            <a:solidFill>
              <a:schemeClr val="tx1"/>
            </a:solidFill>
          </a:endParaRPr>
        </a:p>
      </dgm:t>
    </dgm:pt>
    <dgm:pt modelId="{B5664A50-CF98-4732-A98D-FC71716171E1}" type="parTrans" cxnId="{0267FD45-95AB-4A55-A764-033A882C3A48}">
      <dgm:prSet/>
      <dgm:spPr/>
      <dgm:t>
        <a:bodyPr/>
        <a:lstStyle/>
        <a:p>
          <a:endParaRPr lang="hr-HR"/>
        </a:p>
      </dgm:t>
    </dgm:pt>
    <dgm:pt modelId="{17F572F8-FC6B-4C2C-A74A-03B0D5D794B9}" type="sibTrans" cxnId="{0267FD45-95AB-4A55-A764-033A882C3A48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14A5033D-B1D5-4432-95B2-BFF32B3A9409}">
      <dgm:prSet phldrT="[Tekst]"/>
      <dgm:spPr/>
      <dgm:t>
        <a:bodyPr/>
        <a:lstStyle/>
        <a:p>
          <a:pPr algn="l"/>
          <a:r>
            <a:rPr lang="hr-HR" dirty="0" smtClean="0">
              <a:solidFill>
                <a:schemeClr val="tx1"/>
              </a:solidFill>
            </a:rPr>
            <a:t>Priprema nevenove masti</a:t>
          </a:r>
          <a:endParaRPr lang="hr-HR" dirty="0">
            <a:solidFill>
              <a:schemeClr val="tx1"/>
            </a:solidFill>
          </a:endParaRPr>
        </a:p>
      </dgm:t>
    </dgm:pt>
    <dgm:pt modelId="{26329CE0-D5DE-4DC0-9ED2-75B4A8F0F9D7}" type="parTrans" cxnId="{D22B58D8-378F-4923-9A8F-251FA3BE1F0F}">
      <dgm:prSet/>
      <dgm:spPr/>
      <dgm:t>
        <a:bodyPr/>
        <a:lstStyle/>
        <a:p>
          <a:endParaRPr lang="hr-HR"/>
        </a:p>
      </dgm:t>
    </dgm:pt>
    <dgm:pt modelId="{A0853938-91F2-47F7-82D5-D66E20CB8AAA}" type="sibTrans" cxnId="{D22B58D8-378F-4923-9A8F-251FA3BE1F0F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hr-HR"/>
        </a:p>
      </dgm:t>
    </dgm:pt>
    <dgm:pt modelId="{797D7393-DF61-40AE-8F47-967B667D3E75}" type="pres">
      <dgm:prSet presAssocID="{EC254D1C-D85B-482E-9A40-2BD14A644E9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r-HR"/>
        </a:p>
      </dgm:t>
    </dgm:pt>
    <dgm:pt modelId="{F6F4DCB3-5B1D-4827-913B-BC53A3DAC4B7}" type="pres">
      <dgm:prSet presAssocID="{EC254D1C-D85B-482E-9A40-2BD14A644E95}" presName="dot1" presStyleLbl="alignNode1" presStyleIdx="0" presStyleCnt="10"/>
      <dgm:spPr/>
    </dgm:pt>
    <dgm:pt modelId="{115F7958-CAB2-4C1E-8C8A-41E831D60C8C}" type="pres">
      <dgm:prSet presAssocID="{EC254D1C-D85B-482E-9A40-2BD14A644E95}" presName="dot2" presStyleLbl="alignNode1" presStyleIdx="1" presStyleCnt="10"/>
      <dgm:spPr/>
    </dgm:pt>
    <dgm:pt modelId="{3954E88E-DE6D-4E97-AF87-823E2908D9E7}" type="pres">
      <dgm:prSet presAssocID="{EC254D1C-D85B-482E-9A40-2BD14A644E95}" presName="dot3" presStyleLbl="alignNode1" presStyleIdx="2" presStyleCnt="10"/>
      <dgm:spPr/>
    </dgm:pt>
    <dgm:pt modelId="{B86951D6-5616-4D7A-BA89-1257A58A7CEC}" type="pres">
      <dgm:prSet presAssocID="{EC254D1C-D85B-482E-9A40-2BD14A644E95}" presName="dotArrow1" presStyleLbl="alignNode1" presStyleIdx="3" presStyleCnt="10"/>
      <dgm:spPr/>
    </dgm:pt>
    <dgm:pt modelId="{A9721AA2-4771-4858-A980-FE62230145D6}" type="pres">
      <dgm:prSet presAssocID="{EC254D1C-D85B-482E-9A40-2BD14A644E95}" presName="dotArrow2" presStyleLbl="alignNode1" presStyleIdx="4" presStyleCnt="10"/>
      <dgm:spPr/>
    </dgm:pt>
    <dgm:pt modelId="{5158709E-8985-444F-B3AD-5761C63994A2}" type="pres">
      <dgm:prSet presAssocID="{EC254D1C-D85B-482E-9A40-2BD14A644E95}" presName="dotArrow3" presStyleLbl="alignNode1" presStyleIdx="5" presStyleCnt="10" custScaleX="2000000" custScaleY="2000000" custLinFactX="1241538" custLinFactY="130205" custLinFactNeighborX="1300000" custLinFactNeighborY="2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1EEB520-C448-47E5-8BF9-31FEE63DF6FF}" type="pres">
      <dgm:prSet presAssocID="{EC254D1C-D85B-482E-9A40-2BD14A644E95}" presName="dotArrow4" presStyleLbl="alignNode1" presStyleIdx="6" presStyleCnt="10"/>
      <dgm:spPr/>
    </dgm:pt>
    <dgm:pt modelId="{FBEB55EC-28A6-4423-9436-C87EA3433546}" type="pres">
      <dgm:prSet presAssocID="{EC254D1C-D85B-482E-9A40-2BD14A644E95}" presName="dotArrow5" presStyleLbl="alignNode1" presStyleIdx="7" presStyleCnt="10"/>
      <dgm:spPr/>
    </dgm:pt>
    <dgm:pt modelId="{BD018EE7-9A11-44F1-B3C8-1993C7EFC592}" type="pres">
      <dgm:prSet presAssocID="{EC254D1C-D85B-482E-9A40-2BD14A644E95}" presName="dotArrow6" presStyleLbl="alignNode1" presStyleIdx="8" presStyleCnt="10"/>
      <dgm:spPr/>
    </dgm:pt>
    <dgm:pt modelId="{67A0A6B7-B678-4567-BE06-A6499A62F1C1}" type="pres">
      <dgm:prSet presAssocID="{EC254D1C-D85B-482E-9A40-2BD14A644E95}" presName="dotArrow7" presStyleLbl="alignNode1" presStyleIdx="9" presStyleCnt="10"/>
      <dgm:spPr/>
    </dgm:pt>
    <dgm:pt modelId="{88C70226-96DC-415F-B591-B4B5754E59E9}" type="pres">
      <dgm:prSet presAssocID="{683FEBC9-09C1-4DD6-83CE-784B35934E2D}" presName="parTx1" presStyleLbl="node1" presStyleIdx="0" presStyleCnt="2" custScaleX="146310" custLinFactNeighborX="39846" custLinFactNeighborY="67367"/>
      <dgm:spPr/>
      <dgm:t>
        <a:bodyPr/>
        <a:lstStyle/>
        <a:p>
          <a:endParaRPr lang="hr-HR"/>
        </a:p>
      </dgm:t>
    </dgm:pt>
    <dgm:pt modelId="{867BEA1C-E513-413C-9220-40CF004AA1CE}" type="pres">
      <dgm:prSet presAssocID="{17F572F8-FC6B-4C2C-A74A-03B0D5D794B9}" presName="picture1" presStyleCnt="0"/>
      <dgm:spPr/>
    </dgm:pt>
    <dgm:pt modelId="{2C04D6E5-7219-4088-8083-73E6097BD2F6}" type="pres">
      <dgm:prSet presAssocID="{17F572F8-FC6B-4C2C-A74A-03B0D5D794B9}" presName="imageRepeatNode" presStyleLbl="fgImgPlace1" presStyleIdx="0" presStyleCnt="2" custScaleX="368111" custScaleY="366962" custLinFactX="-32272" custLinFactNeighborX="-100000" custLinFactNeighborY="-33134"/>
      <dgm:spPr/>
      <dgm:t>
        <a:bodyPr/>
        <a:lstStyle/>
        <a:p>
          <a:endParaRPr lang="hr-HR"/>
        </a:p>
      </dgm:t>
    </dgm:pt>
    <dgm:pt modelId="{2AC3AE2D-F519-42BB-AB19-ABD59B2B7D5F}" type="pres">
      <dgm:prSet presAssocID="{14A5033D-B1D5-4432-95B2-BFF32B3A9409}" presName="parTx2" presStyleLbl="node1" presStyleIdx="1" presStyleCnt="2" custScaleX="158626" custLinFactY="13605" custLinFactNeighborX="44204" custLinFactNeighborY="100000"/>
      <dgm:spPr/>
      <dgm:t>
        <a:bodyPr/>
        <a:lstStyle/>
        <a:p>
          <a:endParaRPr lang="hr-HR"/>
        </a:p>
      </dgm:t>
    </dgm:pt>
    <dgm:pt modelId="{588C9119-4904-4600-B49C-6E6C1C69F3E4}" type="pres">
      <dgm:prSet presAssocID="{A0853938-91F2-47F7-82D5-D66E20CB8AAA}" presName="picture2" presStyleCnt="0"/>
      <dgm:spPr/>
    </dgm:pt>
    <dgm:pt modelId="{F989C180-78D2-44FC-905A-837AD24B7188}" type="pres">
      <dgm:prSet presAssocID="{A0853938-91F2-47F7-82D5-D66E20CB8AAA}" presName="imageRepeatNode" presStyleLbl="fgImgPlace1" presStyleIdx="1" presStyleCnt="2" custScaleX="280190" custScaleY="249612" custLinFactNeighborX="38723" custLinFactNeighborY="-30755"/>
      <dgm:spPr/>
      <dgm:t>
        <a:bodyPr/>
        <a:lstStyle/>
        <a:p>
          <a:endParaRPr lang="hr-HR"/>
        </a:p>
      </dgm:t>
    </dgm:pt>
  </dgm:ptLst>
  <dgm:cxnLst>
    <dgm:cxn modelId="{0285AF33-FF3E-4875-84A8-C57C1C62075C}" type="presOf" srcId="{EC254D1C-D85B-482E-9A40-2BD14A644E95}" destId="{797D7393-DF61-40AE-8F47-967B667D3E75}" srcOrd="0" destOrd="0" presId="urn:microsoft.com/office/officeart/2008/layout/AscendingPictureAccentProcess"/>
    <dgm:cxn modelId="{A0906FC1-A668-4B42-9990-E31D7B0E8356}" type="presOf" srcId="{17F572F8-FC6B-4C2C-A74A-03B0D5D794B9}" destId="{2C04D6E5-7219-4088-8083-73E6097BD2F6}" srcOrd="0" destOrd="0" presId="urn:microsoft.com/office/officeart/2008/layout/AscendingPictureAccentProcess"/>
    <dgm:cxn modelId="{E4D31C1D-1E71-4527-A25B-E75CF268B8D8}" type="presOf" srcId="{14A5033D-B1D5-4432-95B2-BFF32B3A9409}" destId="{2AC3AE2D-F519-42BB-AB19-ABD59B2B7D5F}" srcOrd="0" destOrd="0" presId="urn:microsoft.com/office/officeart/2008/layout/AscendingPictureAccentProcess"/>
    <dgm:cxn modelId="{0267FD45-95AB-4A55-A764-033A882C3A48}" srcId="{EC254D1C-D85B-482E-9A40-2BD14A644E95}" destId="{683FEBC9-09C1-4DD6-83CE-784B35934E2D}" srcOrd="0" destOrd="0" parTransId="{B5664A50-CF98-4732-A98D-FC71716171E1}" sibTransId="{17F572F8-FC6B-4C2C-A74A-03B0D5D794B9}"/>
    <dgm:cxn modelId="{D22B58D8-378F-4923-9A8F-251FA3BE1F0F}" srcId="{EC254D1C-D85B-482E-9A40-2BD14A644E95}" destId="{14A5033D-B1D5-4432-95B2-BFF32B3A9409}" srcOrd="1" destOrd="0" parTransId="{26329CE0-D5DE-4DC0-9ED2-75B4A8F0F9D7}" sibTransId="{A0853938-91F2-47F7-82D5-D66E20CB8AAA}"/>
    <dgm:cxn modelId="{39135FED-E089-4538-AC0F-496F706986E8}" type="presOf" srcId="{A0853938-91F2-47F7-82D5-D66E20CB8AAA}" destId="{F989C180-78D2-44FC-905A-837AD24B7188}" srcOrd="0" destOrd="0" presId="urn:microsoft.com/office/officeart/2008/layout/AscendingPictureAccentProcess"/>
    <dgm:cxn modelId="{3EA70123-92DF-4864-8197-484DA85DDCD4}" type="presOf" srcId="{683FEBC9-09C1-4DD6-83CE-784B35934E2D}" destId="{88C70226-96DC-415F-B591-B4B5754E59E9}" srcOrd="0" destOrd="0" presId="urn:microsoft.com/office/officeart/2008/layout/AscendingPictureAccentProcess"/>
    <dgm:cxn modelId="{7B6CAD9F-4D28-4FA1-A8ED-3688D5C245CA}" type="presParOf" srcId="{797D7393-DF61-40AE-8F47-967B667D3E75}" destId="{F6F4DCB3-5B1D-4827-913B-BC53A3DAC4B7}" srcOrd="0" destOrd="0" presId="urn:microsoft.com/office/officeart/2008/layout/AscendingPictureAccentProcess"/>
    <dgm:cxn modelId="{B0C26FE3-7159-4693-8626-809D384ABC9C}" type="presParOf" srcId="{797D7393-DF61-40AE-8F47-967B667D3E75}" destId="{115F7958-CAB2-4C1E-8C8A-41E831D60C8C}" srcOrd="1" destOrd="0" presId="urn:microsoft.com/office/officeart/2008/layout/AscendingPictureAccentProcess"/>
    <dgm:cxn modelId="{E20FE82C-1583-47E6-B48A-EB768CCE3D2D}" type="presParOf" srcId="{797D7393-DF61-40AE-8F47-967B667D3E75}" destId="{3954E88E-DE6D-4E97-AF87-823E2908D9E7}" srcOrd="2" destOrd="0" presId="urn:microsoft.com/office/officeart/2008/layout/AscendingPictureAccentProcess"/>
    <dgm:cxn modelId="{14958058-F054-48FB-8FAB-1DB5DFA68C65}" type="presParOf" srcId="{797D7393-DF61-40AE-8F47-967B667D3E75}" destId="{B86951D6-5616-4D7A-BA89-1257A58A7CEC}" srcOrd="3" destOrd="0" presId="urn:microsoft.com/office/officeart/2008/layout/AscendingPictureAccentProcess"/>
    <dgm:cxn modelId="{73C5A4E0-5379-43EC-AF12-A7C929C538CE}" type="presParOf" srcId="{797D7393-DF61-40AE-8F47-967B667D3E75}" destId="{A9721AA2-4771-4858-A980-FE62230145D6}" srcOrd="4" destOrd="0" presId="urn:microsoft.com/office/officeart/2008/layout/AscendingPictureAccentProcess"/>
    <dgm:cxn modelId="{36735D6F-42E4-437D-BEE5-38648F85A781}" type="presParOf" srcId="{797D7393-DF61-40AE-8F47-967B667D3E75}" destId="{5158709E-8985-444F-B3AD-5761C63994A2}" srcOrd="5" destOrd="0" presId="urn:microsoft.com/office/officeart/2008/layout/AscendingPictureAccentProcess"/>
    <dgm:cxn modelId="{16BEB73B-7267-4105-9643-B9B165BA6F5C}" type="presParOf" srcId="{797D7393-DF61-40AE-8F47-967B667D3E75}" destId="{21EEB520-C448-47E5-8BF9-31FEE63DF6FF}" srcOrd="6" destOrd="0" presId="urn:microsoft.com/office/officeart/2008/layout/AscendingPictureAccentProcess"/>
    <dgm:cxn modelId="{99167BA0-636A-4177-9FB6-53A0970734BB}" type="presParOf" srcId="{797D7393-DF61-40AE-8F47-967B667D3E75}" destId="{FBEB55EC-28A6-4423-9436-C87EA3433546}" srcOrd="7" destOrd="0" presId="urn:microsoft.com/office/officeart/2008/layout/AscendingPictureAccentProcess"/>
    <dgm:cxn modelId="{3AB273D7-8E54-4AB0-9E5B-5BC705D4C9CE}" type="presParOf" srcId="{797D7393-DF61-40AE-8F47-967B667D3E75}" destId="{BD018EE7-9A11-44F1-B3C8-1993C7EFC592}" srcOrd="8" destOrd="0" presId="urn:microsoft.com/office/officeart/2008/layout/AscendingPictureAccentProcess"/>
    <dgm:cxn modelId="{5AA0DC3D-7C76-48D5-9B7E-17FC532EA4F2}" type="presParOf" srcId="{797D7393-DF61-40AE-8F47-967B667D3E75}" destId="{67A0A6B7-B678-4567-BE06-A6499A62F1C1}" srcOrd="9" destOrd="0" presId="urn:microsoft.com/office/officeart/2008/layout/AscendingPictureAccentProcess"/>
    <dgm:cxn modelId="{3CE6D992-7628-4E08-9890-4ADF4F3588F5}" type="presParOf" srcId="{797D7393-DF61-40AE-8F47-967B667D3E75}" destId="{88C70226-96DC-415F-B591-B4B5754E59E9}" srcOrd="10" destOrd="0" presId="urn:microsoft.com/office/officeart/2008/layout/AscendingPictureAccentProcess"/>
    <dgm:cxn modelId="{71A43B58-359C-452A-9FF8-36322E898429}" type="presParOf" srcId="{797D7393-DF61-40AE-8F47-967B667D3E75}" destId="{867BEA1C-E513-413C-9220-40CF004AA1CE}" srcOrd="11" destOrd="0" presId="urn:microsoft.com/office/officeart/2008/layout/AscendingPictureAccentProcess"/>
    <dgm:cxn modelId="{7CB19508-AD0E-4CDF-8B6F-043DA70517A1}" type="presParOf" srcId="{867BEA1C-E513-413C-9220-40CF004AA1CE}" destId="{2C04D6E5-7219-4088-8083-73E6097BD2F6}" srcOrd="0" destOrd="0" presId="urn:microsoft.com/office/officeart/2008/layout/AscendingPictureAccentProcess"/>
    <dgm:cxn modelId="{EEB33A34-4BC9-4BFC-A07A-93366AC69145}" type="presParOf" srcId="{797D7393-DF61-40AE-8F47-967B667D3E75}" destId="{2AC3AE2D-F519-42BB-AB19-ABD59B2B7D5F}" srcOrd="12" destOrd="0" presId="urn:microsoft.com/office/officeart/2008/layout/AscendingPictureAccentProcess"/>
    <dgm:cxn modelId="{5A08E449-41F2-44AE-8F86-35F18B93D4A7}" type="presParOf" srcId="{797D7393-DF61-40AE-8F47-967B667D3E75}" destId="{588C9119-4904-4600-B49C-6E6C1C69F3E4}" srcOrd="13" destOrd="0" presId="urn:microsoft.com/office/officeart/2008/layout/AscendingPictureAccentProcess"/>
    <dgm:cxn modelId="{59F991C1-E829-4908-94B8-E0B3A327D0BA}" type="presParOf" srcId="{588C9119-4904-4600-B49C-6E6C1C69F3E4}" destId="{F989C180-78D2-44FC-905A-837AD24B718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F66E5-78C9-4A37-B037-EB16DCFFDB49}">
      <dsp:nvSpPr>
        <dsp:cNvPr id="0" name=""/>
        <dsp:cNvSpPr/>
      </dsp:nvSpPr>
      <dsp:spPr>
        <a:xfrm>
          <a:off x="2014111" y="412203"/>
          <a:ext cx="4992791" cy="1733930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36B97-58F1-401A-B3D6-2CA5721C022A}">
      <dsp:nvSpPr>
        <dsp:cNvPr id="0" name=""/>
        <dsp:cNvSpPr/>
      </dsp:nvSpPr>
      <dsp:spPr>
        <a:xfrm>
          <a:off x="4034450" y="4658010"/>
          <a:ext cx="967595" cy="619260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A58ACA-29D8-4CEB-8083-614444001749}">
      <dsp:nvSpPr>
        <dsp:cNvPr id="0" name=""/>
        <dsp:cNvSpPr/>
      </dsp:nvSpPr>
      <dsp:spPr>
        <a:xfrm>
          <a:off x="2267730" y="5328596"/>
          <a:ext cx="4644456" cy="518600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>
              <a:solidFill>
                <a:schemeClr val="tx1"/>
              </a:solidFill>
            </a:rPr>
            <a:t>ODRŽIVI</a:t>
          </a:r>
          <a:r>
            <a:rPr lang="hr-HR" sz="2000" b="1" kern="1200" baseline="0" dirty="0" smtClean="0">
              <a:solidFill>
                <a:schemeClr val="tx1"/>
              </a:solidFill>
            </a:rPr>
            <a:t> RAZVOJ</a:t>
          </a:r>
          <a:endParaRPr lang="hr-HR" sz="2000" b="1" kern="1200" dirty="0">
            <a:solidFill>
              <a:schemeClr val="tx1"/>
            </a:solidFill>
          </a:endParaRPr>
        </a:p>
      </dsp:txBody>
      <dsp:txXfrm>
        <a:off x="2267730" y="5328596"/>
        <a:ext cx="4644456" cy="518600"/>
      </dsp:txXfrm>
    </dsp:sp>
    <dsp:sp modelId="{789CB477-5366-4E33-AE76-3022ACD75409}">
      <dsp:nvSpPr>
        <dsp:cNvPr id="0" name=""/>
        <dsp:cNvSpPr/>
      </dsp:nvSpPr>
      <dsp:spPr>
        <a:xfrm>
          <a:off x="3829320" y="2280048"/>
          <a:ext cx="1741671" cy="1741671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>
              <a:solidFill>
                <a:schemeClr val="tx1"/>
              </a:solidFill>
            </a:rPr>
            <a:t>EKOLOGIJA</a:t>
          </a:r>
          <a:endParaRPr lang="hr-HR" sz="2000" b="1" kern="1200" dirty="0">
            <a:solidFill>
              <a:schemeClr val="tx1"/>
            </a:solidFill>
          </a:endParaRPr>
        </a:p>
      </dsp:txBody>
      <dsp:txXfrm>
        <a:off x="4084382" y="2535110"/>
        <a:ext cx="1231547" cy="1231547"/>
      </dsp:txXfrm>
    </dsp:sp>
    <dsp:sp modelId="{297BB3D5-B957-45C4-8E65-BA40A3A2E5EB}">
      <dsp:nvSpPr>
        <dsp:cNvPr id="0" name=""/>
        <dsp:cNvSpPr/>
      </dsp:nvSpPr>
      <dsp:spPr>
        <a:xfrm>
          <a:off x="2583057" y="973408"/>
          <a:ext cx="1741671" cy="1741671"/>
        </a:xfrm>
        <a:prstGeom prst="ellipse">
          <a:avLst/>
        </a:prstGeom>
        <a:solidFill>
          <a:schemeClr val="accent5">
            <a:hueOff val="-12897"/>
            <a:satOff val="-9251"/>
            <a:lumOff val="-4902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solidFill>
                <a:schemeClr val="tx1"/>
              </a:solidFill>
            </a:rPr>
            <a:t>GOSPODARSTVO</a:t>
          </a:r>
          <a:endParaRPr lang="hr-HR" sz="1600" b="1" kern="1200" dirty="0">
            <a:solidFill>
              <a:schemeClr val="tx1"/>
            </a:solidFill>
          </a:endParaRPr>
        </a:p>
      </dsp:txBody>
      <dsp:txXfrm>
        <a:off x="2838119" y="1228470"/>
        <a:ext cx="1231547" cy="1231547"/>
      </dsp:txXfrm>
    </dsp:sp>
    <dsp:sp modelId="{2890C8F8-E207-4EAF-B8E8-38E0F2DB02BE}">
      <dsp:nvSpPr>
        <dsp:cNvPr id="0" name=""/>
        <dsp:cNvSpPr/>
      </dsp:nvSpPr>
      <dsp:spPr>
        <a:xfrm>
          <a:off x="4363432" y="552311"/>
          <a:ext cx="1741671" cy="1741671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solidFill>
                <a:schemeClr val="tx1"/>
              </a:solidFill>
              <a:latin typeface="+mn-lt"/>
            </a:rPr>
            <a:t>DRUŠTVO </a:t>
          </a:r>
          <a:endParaRPr lang="hr-HR" sz="1600" b="1" kern="1200" dirty="0">
            <a:solidFill>
              <a:schemeClr val="tx1"/>
            </a:solidFill>
            <a:latin typeface="+mn-lt"/>
          </a:endParaRPr>
        </a:p>
      </dsp:txBody>
      <dsp:txXfrm>
        <a:off x="4618494" y="807373"/>
        <a:ext cx="1231547" cy="1231547"/>
      </dsp:txXfrm>
    </dsp:sp>
    <dsp:sp modelId="{833DC63A-8A03-49A9-AD01-E66ED7AD6F49}">
      <dsp:nvSpPr>
        <dsp:cNvPr id="0" name=""/>
        <dsp:cNvSpPr/>
      </dsp:nvSpPr>
      <dsp:spPr>
        <a:xfrm>
          <a:off x="1808981" y="199332"/>
          <a:ext cx="5418532" cy="433482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A44D5-EAF2-46AA-9972-BC637C719ACE}">
      <dsp:nvSpPr>
        <dsp:cNvPr id="0" name=""/>
        <dsp:cNvSpPr/>
      </dsp:nvSpPr>
      <dsp:spPr>
        <a:xfrm>
          <a:off x="1475952" y="3428605"/>
          <a:ext cx="2509603" cy="2070532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60000"/>
            <a:lumOff val="4000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solidFill>
                <a:schemeClr val="tx1"/>
              </a:solidFill>
              <a:latin typeface="+mn-lt"/>
            </a:rPr>
            <a:t>HUMANOST</a:t>
          </a:r>
          <a:endParaRPr lang="hr-HR" sz="1600" b="1" kern="1200" dirty="0">
            <a:solidFill>
              <a:schemeClr val="tx1"/>
            </a:solidFill>
            <a:latin typeface="+mn-lt"/>
          </a:endParaRPr>
        </a:p>
      </dsp:txBody>
      <dsp:txXfrm>
        <a:off x="1857630" y="3743506"/>
        <a:ext cx="1746247" cy="1440730"/>
      </dsp:txXfrm>
    </dsp:sp>
    <dsp:sp modelId="{23B4331A-DFBC-4AF8-8440-D675CA68D33B}">
      <dsp:nvSpPr>
        <dsp:cNvPr id="0" name=""/>
        <dsp:cNvSpPr/>
      </dsp:nvSpPr>
      <dsp:spPr>
        <a:xfrm>
          <a:off x="1769271" y="4361554"/>
          <a:ext cx="239467" cy="206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B8EF5-D081-4059-8DC5-9E3C6BBEDFF1}">
      <dsp:nvSpPr>
        <dsp:cNvPr id="0" name=""/>
        <dsp:cNvSpPr/>
      </dsp:nvSpPr>
      <dsp:spPr>
        <a:xfrm>
          <a:off x="-36220" y="2626342"/>
          <a:ext cx="2051284" cy="176079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0642A-50B9-4000-BD5D-117E8364B9DA}">
      <dsp:nvSpPr>
        <dsp:cNvPr id="0" name=""/>
        <dsp:cNvSpPr/>
      </dsp:nvSpPr>
      <dsp:spPr>
        <a:xfrm>
          <a:off x="1352688" y="4142966"/>
          <a:ext cx="239467" cy="206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-3685"/>
              <a:satOff val="-2643"/>
              <a:lumOff val="-14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35D410-A9AB-455F-A9A1-9354E16D9C7A}">
      <dsp:nvSpPr>
        <dsp:cNvPr id="0" name=""/>
        <dsp:cNvSpPr/>
      </dsp:nvSpPr>
      <dsp:spPr>
        <a:xfrm>
          <a:off x="3144134" y="2400336"/>
          <a:ext cx="2652290" cy="2185828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8598"/>
            <a:satOff val="-6168"/>
            <a:lumOff val="-3268"/>
            <a:alphaOff val="0"/>
          </a:schemeClr>
        </a:solidFill>
        <a:ln w="10795" cap="flat" cmpd="sng" algn="ctr">
          <a:solidFill>
            <a:schemeClr val="accent5">
              <a:hueOff val="-8598"/>
              <a:satOff val="-6168"/>
              <a:lumOff val="-32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solidFill>
                <a:schemeClr val="tx1"/>
              </a:solidFill>
            </a:rPr>
            <a:t>PODUZETNIŠTVO</a:t>
          </a:r>
          <a:endParaRPr lang="hr-HR" sz="1600" b="1" kern="1200" dirty="0">
            <a:solidFill>
              <a:schemeClr val="tx1"/>
            </a:solidFill>
          </a:endParaRPr>
        </a:p>
      </dsp:txBody>
      <dsp:txXfrm>
        <a:off x="3547311" y="2732605"/>
        <a:ext cx="1845937" cy="1521290"/>
      </dsp:txXfrm>
    </dsp:sp>
    <dsp:sp modelId="{B7078139-FA3C-49F1-BB41-417920C7500A}">
      <dsp:nvSpPr>
        <dsp:cNvPr id="0" name=""/>
        <dsp:cNvSpPr/>
      </dsp:nvSpPr>
      <dsp:spPr>
        <a:xfrm>
          <a:off x="4849812" y="4127618"/>
          <a:ext cx="239467" cy="206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-7370"/>
              <a:satOff val="-5287"/>
              <a:lumOff val="-28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FC8DE-9415-4C30-9686-4F5419911CBE}">
      <dsp:nvSpPr>
        <dsp:cNvPr id="0" name=""/>
        <dsp:cNvSpPr/>
      </dsp:nvSpPr>
      <dsp:spPr>
        <a:xfrm>
          <a:off x="5292379" y="3434029"/>
          <a:ext cx="2051284" cy="176079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0795" cap="flat" cmpd="sng" algn="ctr">
          <a:solidFill>
            <a:schemeClr val="accent5">
              <a:hueOff val="-8598"/>
              <a:satOff val="-6168"/>
              <a:lumOff val="-32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F5E6F-B2F0-4540-9D57-E46C57061213}">
      <dsp:nvSpPr>
        <dsp:cNvPr id="0" name=""/>
        <dsp:cNvSpPr/>
      </dsp:nvSpPr>
      <dsp:spPr>
        <a:xfrm>
          <a:off x="4284260" y="3001986"/>
          <a:ext cx="239467" cy="206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-11055"/>
              <a:satOff val="-7930"/>
              <a:lumOff val="-42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15A46-0812-4CCA-939D-C69092162EE7}">
      <dsp:nvSpPr>
        <dsp:cNvPr id="0" name=""/>
        <dsp:cNvSpPr/>
      </dsp:nvSpPr>
      <dsp:spPr>
        <a:xfrm>
          <a:off x="1537286" y="1628410"/>
          <a:ext cx="2386936" cy="1832156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lumMod val="60000"/>
            <a:lumOff val="40000"/>
          </a:schemeClr>
        </a:solidFill>
        <a:ln w="10795" cap="flat" cmpd="sng" algn="ctr">
          <a:solidFill>
            <a:schemeClr val="accent5">
              <a:hueOff val="-17197"/>
              <a:satOff val="-12335"/>
              <a:lumOff val="-65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smtClean="0">
              <a:solidFill>
                <a:schemeClr val="tx1"/>
              </a:solidFill>
            </a:rPr>
            <a:t>EKOLOŠKA SVIJEST</a:t>
          </a:r>
          <a:endParaRPr lang="hr-HR" sz="1600" b="1" kern="1200" dirty="0">
            <a:solidFill>
              <a:schemeClr val="tx1"/>
            </a:solidFill>
          </a:endParaRPr>
        </a:p>
      </dsp:txBody>
      <dsp:txXfrm>
        <a:off x="1888877" y="1898283"/>
        <a:ext cx="1683754" cy="1292410"/>
      </dsp:txXfrm>
    </dsp:sp>
    <dsp:sp modelId="{3DF318C0-4824-4F59-B966-50280C580A43}">
      <dsp:nvSpPr>
        <dsp:cNvPr id="0" name=""/>
        <dsp:cNvSpPr/>
      </dsp:nvSpPr>
      <dsp:spPr>
        <a:xfrm>
          <a:off x="2556067" y="1993872"/>
          <a:ext cx="239467" cy="206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-14740"/>
              <a:satOff val="-10573"/>
              <a:lumOff val="-56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10CFB1-A067-4404-A75A-645C12EE13C6}">
      <dsp:nvSpPr>
        <dsp:cNvPr id="0" name=""/>
        <dsp:cNvSpPr/>
      </dsp:nvSpPr>
      <dsp:spPr>
        <a:xfrm>
          <a:off x="3444637" y="693471"/>
          <a:ext cx="2051284" cy="176079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0795" cap="flat" cmpd="sng" algn="ctr">
          <a:solidFill>
            <a:schemeClr val="accent5">
              <a:hueOff val="-17197"/>
              <a:satOff val="-12335"/>
              <a:lumOff val="-65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CDB918-95E5-4ACF-B27B-2FD73B5EE1ED}">
      <dsp:nvSpPr>
        <dsp:cNvPr id="0" name=""/>
        <dsp:cNvSpPr/>
      </dsp:nvSpPr>
      <dsp:spPr>
        <a:xfrm>
          <a:off x="5796426" y="4946201"/>
          <a:ext cx="239467" cy="206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-18425"/>
              <a:satOff val="-13216"/>
              <a:lumOff val="-70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1BFD4-6B6D-4B5F-B98A-21B0017D1705}">
      <dsp:nvSpPr>
        <dsp:cNvPr id="0" name=""/>
        <dsp:cNvSpPr/>
      </dsp:nvSpPr>
      <dsp:spPr>
        <a:xfrm>
          <a:off x="4987835" y="1444170"/>
          <a:ext cx="2428987" cy="2061868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lumMod val="40000"/>
            <a:lumOff val="60000"/>
          </a:schemeClr>
        </a:solidFill>
        <a:ln w="10795" cap="flat" cmpd="sng" algn="ctr">
          <a:solidFill>
            <a:schemeClr val="accent5">
              <a:hueOff val="-25795"/>
              <a:satOff val="-18503"/>
              <a:lumOff val="-98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>
              <a:solidFill>
                <a:schemeClr val="tx1"/>
              </a:solidFill>
            </a:rPr>
            <a:t>PROJEKTI</a:t>
          </a:r>
          <a:endParaRPr lang="hr-HR" sz="2000" b="1" kern="1200" dirty="0">
            <a:solidFill>
              <a:schemeClr val="tx1"/>
            </a:solidFill>
          </a:endParaRPr>
        </a:p>
      </dsp:txBody>
      <dsp:txXfrm>
        <a:off x="5362073" y="1761845"/>
        <a:ext cx="1680511" cy="1426518"/>
      </dsp:txXfrm>
    </dsp:sp>
    <dsp:sp modelId="{2C472595-2B9B-4F8A-A4AD-22121F830253}">
      <dsp:nvSpPr>
        <dsp:cNvPr id="0" name=""/>
        <dsp:cNvSpPr/>
      </dsp:nvSpPr>
      <dsp:spPr>
        <a:xfrm>
          <a:off x="6012452" y="1993873"/>
          <a:ext cx="239467" cy="206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-22110"/>
              <a:satOff val="-15860"/>
              <a:lumOff val="-84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872ABD-880B-4C45-8DBC-0027340F1AD9}">
      <dsp:nvSpPr>
        <dsp:cNvPr id="0" name=""/>
        <dsp:cNvSpPr/>
      </dsp:nvSpPr>
      <dsp:spPr>
        <a:xfrm>
          <a:off x="6876549" y="2497927"/>
          <a:ext cx="2196166" cy="202320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0795" cap="flat" cmpd="sng" algn="ctr">
          <a:solidFill>
            <a:schemeClr val="accent5">
              <a:hueOff val="-25795"/>
              <a:satOff val="-18503"/>
              <a:lumOff val="-98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3C95B1-E89E-4DCA-8002-29F2BA9887BD}">
      <dsp:nvSpPr>
        <dsp:cNvPr id="0" name=""/>
        <dsp:cNvSpPr/>
      </dsp:nvSpPr>
      <dsp:spPr>
        <a:xfrm>
          <a:off x="7362862" y="2660292"/>
          <a:ext cx="239467" cy="206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-25795"/>
              <a:satOff val="-18503"/>
              <a:lumOff val="-98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A44D5-EAF2-46AA-9972-BC637C719ACE}">
      <dsp:nvSpPr>
        <dsp:cNvPr id="0" name=""/>
        <dsp:cNvSpPr/>
      </dsp:nvSpPr>
      <dsp:spPr>
        <a:xfrm>
          <a:off x="1080121" y="2996165"/>
          <a:ext cx="2653623" cy="227849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solidFill>
                <a:schemeClr val="tx1"/>
              </a:solidFill>
              <a:latin typeface="+mn-lt"/>
            </a:rPr>
            <a:t>SAMOSTALNOST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600" b="1" kern="1200" dirty="0" smtClean="0">
            <a:solidFill>
              <a:schemeClr val="tx1"/>
            </a:solidFill>
            <a:latin typeface="+mn-lt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solidFill>
                <a:schemeClr val="tx1"/>
              </a:solidFill>
              <a:latin typeface="+mn-lt"/>
            </a:rPr>
            <a:t>  TIMSKI RAD</a:t>
          </a:r>
          <a:endParaRPr lang="hr-HR" sz="1600" b="1" kern="1200" dirty="0">
            <a:solidFill>
              <a:schemeClr val="tx1"/>
            </a:solidFill>
            <a:latin typeface="+mn-lt"/>
          </a:endParaRPr>
        </a:p>
      </dsp:txBody>
      <dsp:txXfrm>
        <a:off x="1491131" y="3349074"/>
        <a:ext cx="1831603" cy="1572681"/>
      </dsp:txXfrm>
    </dsp:sp>
    <dsp:sp modelId="{23B4331A-DFBC-4AF8-8440-D675CA68D33B}">
      <dsp:nvSpPr>
        <dsp:cNvPr id="0" name=""/>
        <dsp:cNvSpPr/>
      </dsp:nvSpPr>
      <dsp:spPr>
        <a:xfrm>
          <a:off x="1440160" y="4320481"/>
          <a:ext cx="239467" cy="206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2B8EF5-D081-4059-8DC5-9E3C6BBEDFF1}">
      <dsp:nvSpPr>
        <dsp:cNvPr id="0" name=""/>
        <dsp:cNvSpPr/>
      </dsp:nvSpPr>
      <dsp:spPr>
        <a:xfrm>
          <a:off x="6985211" y="594143"/>
          <a:ext cx="2051284" cy="1760791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0642A-50B9-4000-BD5D-117E8364B9DA}">
      <dsp:nvSpPr>
        <dsp:cNvPr id="0" name=""/>
        <dsp:cNvSpPr/>
      </dsp:nvSpPr>
      <dsp:spPr>
        <a:xfrm>
          <a:off x="1296144" y="3672408"/>
          <a:ext cx="239467" cy="206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-3685"/>
              <a:satOff val="-2643"/>
              <a:lumOff val="-14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35D410-A9AB-455F-A9A1-9354E16D9C7A}">
      <dsp:nvSpPr>
        <dsp:cNvPr id="0" name=""/>
        <dsp:cNvSpPr/>
      </dsp:nvSpPr>
      <dsp:spPr>
        <a:xfrm>
          <a:off x="3108344" y="2177157"/>
          <a:ext cx="2796311" cy="213853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8598"/>
            <a:satOff val="-6168"/>
            <a:lumOff val="-3268"/>
            <a:alphaOff val="0"/>
          </a:schemeClr>
        </a:solidFill>
        <a:ln w="10795" cap="flat" cmpd="sng" algn="ctr">
          <a:solidFill>
            <a:schemeClr val="accent5">
              <a:hueOff val="-8598"/>
              <a:satOff val="-6168"/>
              <a:lumOff val="-32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solidFill>
                <a:schemeClr val="tx1"/>
              </a:solidFill>
            </a:rPr>
            <a:t>KREATIVNOST</a:t>
          </a:r>
          <a:endParaRPr lang="hr-HR" sz="1600" b="1" kern="1200" dirty="0">
            <a:solidFill>
              <a:schemeClr val="tx1"/>
            </a:solidFill>
          </a:endParaRPr>
        </a:p>
      </dsp:txBody>
      <dsp:txXfrm>
        <a:off x="3519581" y="2491658"/>
        <a:ext cx="1973837" cy="1509531"/>
      </dsp:txXfrm>
    </dsp:sp>
    <dsp:sp modelId="{B7078139-FA3C-49F1-BB41-417920C7500A}">
      <dsp:nvSpPr>
        <dsp:cNvPr id="0" name=""/>
        <dsp:cNvSpPr/>
      </dsp:nvSpPr>
      <dsp:spPr>
        <a:xfrm>
          <a:off x="3384375" y="3096343"/>
          <a:ext cx="239467" cy="206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-7370"/>
              <a:satOff val="-5287"/>
              <a:lumOff val="-28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BFC8DE-9415-4C30-9686-4F5419911CBE}">
      <dsp:nvSpPr>
        <dsp:cNvPr id="0" name=""/>
        <dsp:cNvSpPr/>
      </dsp:nvSpPr>
      <dsp:spPr>
        <a:xfrm>
          <a:off x="5040558" y="3186427"/>
          <a:ext cx="2467531" cy="206836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-8598"/>
              <a:satOff val="-6168"/>
              <a:lumOff val="-32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7F5E6F-B2F0-4540-9D57-E46C57061213}">
      <dsp:nvSpPr>
        <dsp:cNvPr id="0" name=""/>
        <dsp:cNvSpPr/>
      </dsp:nvSpPr>
      <dsp:spPr>
        <a:xfrm>
          <a:off x="5276410" y="4122633"/>
          <a:ext cx="239467" cy="206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-11055"/>
              <a:satOff val="-7930"/>
              <a:lumOff val="-420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15A46-0812-4CCA-939D-C69092162EE7}">
      <dsp:nvSpPr>
        <dsp:cNvPr id="0" name=""/>
        <dsp:cNvSpPr/>
      </dsp:nvSpPr>
      <dsp:spPr>
        <a:xfrm>
          <a:off x="1152121" y="1097039"/>
          <a:ext cx="2509623" cy="212765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lumMod val="40000"/>
            <a:lumOff val="60000"/>
          </a:schemeClr>
        </a:solidFill>
        <a:ln w="10795" cap="flat" cmpd="sng" algn="ctr">
          <a:solidFill>
            <a:schemeClr val="accent5">
              <a:hueOff val="-17197"/>
              <a:satOff val="-12335"/>
              <a:lumOff val="-65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solidFill>
                <a:schemeClr val="tx1"/>
              </a:solidFill>
            </a:rPr>
            <a:t>ODGOVORNOST</a:t>
          </a:r>
          <a:endParaRPr lang="hr-HR" sz="1600" b="1" kern="1200" dirty="0">
            <a:solidFill>
              <a:schemeClr val="tx1"/>
            </a:solidFill>
          </a:endParaRPr>
        </a:p>
      </dsp:txBody>
      <dsp:txXfrm>
        <a:off x="1538561" y="1424661"/>
        <a:ext cx="1736743" cy="1472408"/>
      </dsp:txXfrm>
    </dsp:sp>
    <dsp:sp modelId="{3DF318C0-4824-4F59-B966-50280C580A43}">
      <dsp:nvSpPr>
        <dsp:cNvPr id="0" name=""/>
        <dsp:cNvSpPr/>
      </dsp:nvSpPr>
      <dsp:spPr>
        <a:xfrm>
          <a:off x="1296143" y="2016223"/>
          <a:ext cx="239467" cy="206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-14740"/>
              <a:satOff val="-10573"/>
              <a:lumOff val="-56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10CFB1-A067-4404-A75A-645C12EE13C6}">
      <dsp:nvSpPr>
        <dsp:cNvPr id="0" name=""/>
        <dsp:cNvSpPr/>
      </dsp:nvSpPr>
      <dsp:spPr>
        <a:xfrm>
          <a:off x="3240365" y="448969"/>
          <a:ext cx="2532269" cy="1756142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0795" cap="flat" cmpd="sng" algn="ctr">
          <a:solidFill>
            <a:schemeClr val="accent5">
              <a:hueOff val="-17197"/>
              <a:satOff val="-12335"/>
              <a:lumOff val="-65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CDB918-95E5-4ACF-B27B-2FD73B5EE1ED}">
      <dsp:nvSpPr>
        <dsp:cNvPr id="0" name=""/>
        <dsp:cNvSpPr/>
      </dsp:nvSpPr>
      <dsp:spPr>
        <a:xfrm>
          <a:off x="3527848" y="1227048"/>
          <a:ext cx="239467" cy="206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-18425"/>
              <a:satOff val="-13216"/>
              <a:lumOff val="-70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61BFD4-6B6D-4B5F-B98A-21B0017D1705}">
      <dsp:nvSpPr>
        <dsp:cNvPr id="0" name=""/>
        <dsp:cNvSpPr/>
      </dsp:nvSpPr>
      <dsp:spPr>
        <a:xfrm>
          <a:off x="5112568" y="1242217"/>
          <a:ext cx="2573028" cy="1974023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-25795"/>
            <a:satOff val="-18503"/>
            <a:lumOff val="-9803"/>
            <a:alphaOff val="0"/>
          </a:schemeClr>
        </a:solidFill>
        <a:ln w="10795" cap="flat" cmpd="sng" algn="ctr">
          <a:solidFill>
            <a:schemeClr val="accent5">
              <a:hueOff val="-25795"/>
              <a:satOff val="-18503"/>
              <a:lumOff val="-98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>
              <a:solidFill>
                <a:schemeClr val="tx1"/>
              </a:solidFill>
            </a:rPr>
            <a:t>PRAKTIČNE VJEŠTINE</a:t>
          </a:r>
          <a:endParaRPr lang="hr-HR" sz="2000" b="1" kern="1200" dirty="0">
            <a:solidFill>
              <a:schemeClr val="tx1"/>
            </a:solidFill>
          </a:endParaRPr>
        </a:p>
      </dsp:txBody>
      <dsp:txXfrm>
        <a:off x="5491489" y="1532925"/>
        <a:ext cx="1815186" cy="1392607"/>
      </dsp:txXfrm>
    </dsp:sp>
    <dsp:sp modelId="{2C472595-2B9B-4F8A-A4AD-22121F830253}">
      <dsp:nvSpPr>
        <dsp:cNvPr id="0" name=""/>
        <dsp:cNvSpPr/>
      </dsp:nvSpPr>
      <dsp:spPr>
        <a:xfrm>
          <a:off x="5328592" y="2016224"/>
          <a:ext cx="239467" cy="206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-22110"/>
              <a:satOff val="-15860"/>
              <a:lumOff val="-84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872ABD-880B-4C45-8DBC-0027340F1AD9}">
      <dsp:nvSpPr>
        <dsp:cNvPr id="0" name=""/>
        <dsp:cNvSpPr/>
      </dsp:nvSpPr>
      <dsp:spPr>
        <a:xfrm>
          <a:off x="6985211" y="2322333"/>
          <a:ext cx="2051284" cy="1880736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0795" cap="flat" cmpd="sng" algn="ctr">
          <a:solidFill>
            <a:schemeClr val="accent5">
              <a:hueOff val="-25795"/>
              <a:satOff val="-18503"/>
              <a:lumOff val="-98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3C95B1-E89E-4DCA-8002-29F2BA9887BD}">
      <dsp:nvSpPr>
        <dsp:cNvPr id="0" name=""/>
        <dsp:cNvSpPr/>
      </dsp:nvSpPr>
      <dsp:spPr>
        <a:xfrm>
          <a:off x="7399082" y="2413466"/>
          <a:ext cx="239467" cy="2064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-25795"/>
              <a:satOff val="-18503"/>
              <a:lumOff val="-98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1AF21-D477-4DAE-9CD0-51402207FD41}">
      <dsp:nvSpPr>
        <dsp:cNvPr id="0" name=""/>
        <dsp:cNvSpPr/>
      </dsp:nvSpPr>
      <dsp:spPr>
        <a:xfrm rot="4396374">
          <a:off x="1953654" y="1030128"/>
          <a:ext cx="3946821" cy="2752415"/>
        </a:xfrm>
        <a:prstGeom prst="swooshArrow">
          <a:avLst>
            <a:gd name="adj1" fmla="val 16310"/>
            <a:gd name="adj2" fmla="val 313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FF1A0D-DE2D-47E6-BB03-5B3230C020D9}">
      <dsp:nvSpPr>
        <dsp:cNvPr id="0" name=""/>
        <dsp:cNvSpPr/>
      </dsp:nvSpPr>
      <dsp:spPr>
        <a:xfrm>
          <a:off x="3432145" y="1389524"/>
          <a:ext cx="99669" cy="99669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1920C1-21EB-48E1-AE8E-4AEC3F762DCA}">
      <dsp:nvSpPr>
        <dsp:cNvPr id="0" name=""/>
        <dsp:cNvSpPr/>
      </dsp:nvSpPr>
      <dsp:spPr>
        <a:xfrm>
          <a:off x="4114608" y="1939992"/>
          <a:ext cx="99669" cy="99669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D8FE4D-FF99-4C98-8A81-6B197E0BD760}">
      <dsp:nvSpPr>
        <dsp:cNvPr id="0" name=""/>
        <dsp:cNvSpPr/>
      </dsp:nvSpPr>
      <dsp:spPr>
        <a:xfrm>
          <a:off x="4626078" y="2583730"/>
          <a:ext cx="99669" cy="99669"/>
        </a:xfrm>
        <a:prstGeom prst="ellips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CFD08A-CF7D-47BA-902A-7C76463227AB}">
      <dsp:nvSpPr>
        <dsp:cNvPr id="0" name=""/>
        <dsp:cNvSpPr/>
      </dsp:nvSpPr>
      <dsp:spPr>
        <a:xfrm>
          <a:off x="376869" y="-120336"/>
          <a:ext cx="4485207" cy="12128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b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sz="3200" b="1" kern="1200" dirty="0" smtClean="0">
              <a:solidFill>
                <a:srgbClr val="FF0000"/>
              </a:solidFill>
            </a:rPr>
            <a:t>razvoj poduzetništva 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kern="1200" dirty="0"/>
        </a:p>
      </dsp:txBody>
      <dsp:txXfrm>
        <a:off x="376869" y="-120336"/>
        <a:ext cx="4485207" cy="1212867"/>
      </dsp:txXfrm>
    </dsp:sp>
    <dsp:sp modelId="{890173D4-AA5E-4C58-B09F-16C76F73CC3F}">
      <dsp:nvSpPr>
        <dsp:cNvPr id="0" name=""/>
        <dsp:cNvSpPr/>
      </dsp:nvSpPr>
      <dsp:spPr>
        <a:xfrm>
          <a:off x="3536803" y="659262"/>
          <a:ext cx="3647167" cy="1560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 smtClean="0"/>
            <a:t> vlastiti prirodni resursi </a:t>
          </a:r>
          <a:endParaRPr lang="hr-HR" sz="3200" kern="1200" dirty="0"/>
        </a:p>
      </dsp:txBody>
      <dsp:txXfrm>
        <a:off x="3536803" y="659262"/>
        <a:ext cx="3647167" cy="1560193"/>
      </dsp:txXfrm>
    </dsp:sp>
    <dsp:sp modelId="{3D77C7E8-8658-4E7B-91AA-0574F567747D}">
      <dsp:nvSpPr>
        <dsp:cNvPr id="0" name=""/>
        <dsp:cNvSpPr/>
      </dsp:nvSpPr>
      <dsp:spPr>
        <a:xfrm>
          <a:off x="578360" y="1571379"/>
          <a:ext cx="3022042" cy="1428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 smtClean="0"/>
            <a:t>tradicionalne </a:t>
          </a:r>
        </a:p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kern="1200" dirty="0" smtClean="0"/>
            <a:t>vrijednosti </a:t>
          </a:r>
          <a:endParaRPr lang="hr-HR" sz="3200" kern="1200" dirty="0"/>
        </a:p>
      </dsp:txBody>
      <dsp:txXfrm>
        <a:off x="578360" y="1571379"/>
        <a:ext cx="3022042" cy="1428724"/>
      </dsp:txXfrm>
    </dsp:sp>
    <dsp:sp modelId="{9D0C3D41-8F57-4622-975A-04944BEEBD25}">
      <dsp:nvSpPr>
        <dsp:cNvPr id="0" name=""/>
        <dsp:cNvSpPr/>
      </dsp:nvSpPr>
      <dsp:spPr>
        <a:xfrm>
          <a:off x="5224183" y="2219455"/>
          <a:ext cx="2192644" cy="1043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300" kern="1200" dirty="0" smtClean="0"/>
            <a:t>kulturna baština</a:t>
          </a:r>
          <a:endParaRPr lang="hr-HR" sz="3300" kern="1200" dirty="0"/>
        </a:p>
      </dsp:txBody>
      <dsp:txXfrm>
        <a:off x="5224183" y="2219455"/>
        <a:ext cx="2192644" cy="1043988"/>
      </dsp:txXfrm>
    </dsp:sp>
    <dsp:sp modelId="{6D130E15-02B5-439C-BC16-4A02091E1703}">
      <dsp:nvSpPr>
        <dsp:cNvPr id="0" name=""/>
        <dsp:cNvSpPr/>
      </dsp:nvSpPr>
      <dsp:spPr>
        <a:xfrm>
          <a:off x="4203670" y="3960816"/>
          <a:ext cx="2514600" cy="73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600" kern="1200" dirty="0"/>
        </a:p>
      </dsp:txBody>
      <dsp:txXfrm>
        <a:off x="4203670" y="3960816"/>
        <a:ext cx="2514600" cy="7315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B2A62-0F8C-401A-8C3F-7FB458D9E88A}">
      <dsp:nvSpPr>
        <dsp:cNvPr id="0" name=""/>
        <dsp:cNvSpPr/>
      </dsp:nvSpPr>
      <dsp:spPr>
        <a:xfrm>
          <a:off x="3986212" y="1735982"/>
          <a:ext cx="2828925" cy="6731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8735"/>
              </a:lnTo>
              <a:lnTo>
                <a:pt x="2828925" y="458735"/>
              </a:lnTo>
              <a:lnTo>
                <a:pt x="2828925" y="673155"/>
              </a:lnTo>
            </a:path>
          </a:pathLst>
        </a:custGeom>
        <a:noFill/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220B5C-C854-4F01-A55E-F15349C772EC}">
      <dsp:nvSpPr>
        <dsp:cNvPr id="0" name=""/>
        <dsp:cNvSpPr/>
      </dsp:nvSpPr>
      <dsp:spPr>
        <a:xfrm>
          <a:off x="3940492" y="1735982"/>
          <a:ext cx="91440" cy="6731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3155"/>
              </a:lnTo>
            </a:path>
          </a:pathLst>
        </a:custGeom>
        <a:noFill/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783A46-912C-4F6B-ADC2-9F292A7DCF0F}">
      <dsp:nvSpPr>
        <dsp:cNvPr id="0" name=""/>
        <dsp:cNvSpPr/>
      </dsp:nvSpPr>
      <dsp:spPr>
        <a:xfrm>
          <a:off x="1157287" y="1735982"/>
          <a:ext cx="2828925" cy="673155"/>
        </a:xfrm>
        <a:custGeom>
          <a:avLst/>
          <a:gdLst/>
          <a:ahLst/>
          <a:cxnLst/>
          <a:rect l="0" t="0" r="0" b="0"/>
          <a:pathLst>
            <a:path>
              <a:moveTo>
                <a:pt x="2828925" y="0"/>
              </a:moveTo>
              <a:lnTo>
                <a:pt x="2828925" y="458735"/>
              </a:lnTo>
              <a:lnTo>
                <a:pt x="0" y="458735"/>
              </a:lnTo>
              <a:lnTo>
                <a:pt x="0" y="673155"/>
              </a:lnTo>
            </a:path>
          </a:pathLst>
        </a:custGeom>
        <a:noFill/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688E5-C7D1-49ED-9262-F0F3AAA2F34C}">
      <dsp:nvSpPr>
        <dsp:cNvPr id="0" name=""/>
        <dsp:cNvSpPr/>
      </dsp:nvSpPr>
      <dsp:spPr>
        <a:xfrm>
          <a:off x="2828924" y="266227"/>
          <a:ext cx="2314575" cy="14697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A7F432-54F3-4986-A031-B43B90EB9423}">
      <dsp:nvSpPr>
        <dsp:cNvPr id="0" name=""/>
        <dsp:cNvSpPr/>
      </dsp:nvSpPr>
      <dsp:spPr>
        <a:xfrm>
          <a:off x="3086099" y="510543"/>
          <a:ext cx="2314575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Sredstva od starog papira</a:t>
          </a:r>
          <a:endParaRPr lang="hr-HR" sz="1500" kern="1200" dirty="0"/>
        </a:p>
      </dsp:txBody>
      <dsp:txXfrm>
        <a:off x="3129147" y="553591"/>
        <a:ext cx="2228479" cy="1383659"/>
      </dsp:txXfrm>
    </dsp:sp>
    <dsp:sp modelId="{5C825AD5-E4A9-4671-A444-61B1F5247AF9}">
      <dsp:nvSpPr>
        <dsp:cNvPr id="0" name=""/>
        <dsp:cNvSpPr/>
      </dsp:nvSpPr>
      <dsp:spPr>
        <a:xfrm>
          <a:off x="0" y="2409138"/>
          <a:ext cx="2314575" cy="14697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14F3A-AD1A-40FD-B8F6-71C99E829E20}">
      <dsp:nvSpPr>
        <dsp:cNvPr id="0" name=""/>
        <dsp:cNvSpPr/>
      </dsp:nvSpPr>
      <dsp:spPr>
        <a:xfrm>
          <a:off x="257174" y="2653454"/>
          <a:ext cx="2314575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1" i="1" kern="1200" dirty="0" smtClean="0"/>
            <a:t>ULAŽEMO U  VRT </a:t>
          </a:r>
          <a:endParaRPr lang="hr-HR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b="1" i="1" kern="1200" dirty="0" smtClean="0"/>
            <a:t>I BRINEMO ZA PRIRODU</a:t>
          </a:r>
          <a:endParaRPr lang="hr-HR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i="1" kern="1200" dirty="0" smtClean="0"/>
            <a:t>Projekt:Vrt biološke raznolikosti</a:t>
          </a:r>
          <a:endParaRPr lang="hr-HR" sz="1500" kern="1200" dirty="0" smtClean="0"/>
        </a:p>
      </dsp:txBody>
      <dsp:txXfrm>
        <a:off x="300222" y="2696502"/>
        <a:ext cx="2228479" cy="1383659"/>
      </dsp:txXfrm>
    </dsp:sp>
    <dsp:sp modelId="{994D8AE5-3DFF-43C4-8BE0-961BE2E368D1}">
      <dsp:nvSpPr>
        <dsp:cNvPr id="0" name=""/>
        <dsp:cNvSpPr/>
      </dsp:nvSpPr>
      <dsp:spPr>
        <a:xfrm>
          <a:off x="2828924" y="2409138"/>
          <a:ext cx="2314575" cy="14697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49A4D3-6ECD-4F0E-82DB-12468ECB2E9D}">
      <dsp:nvSpPr>
        <dsp:cNvPr id="0" name=""/>
        <dsp:cNvSpPr/>
      </dsp:nvSpPr>
      <dsp:spPr>
        <a:xfrm>
          <a:off x="3086099" y="2653454"/>
          <a:ext cx="2314575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RAZVIJAMO PRAKTIČNE  ŽIVOTNE VJEŠTINE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Projekt: Domaćinstvo</a:t>
          </a:r>
          <a:endParaRPr lang="hr-HR" sz="1500" kern="1200" dirty="0"/>
        </a:p>
      </dsp:txBody>
      <dsp:txXfrm>
        <a:off x="3129147" y="2696502"/>
        <a:ext cx="2228479" cy="1383659"/>
      </dsp:txXfrm>
    </dsp:sp>
    <dsp:sp modelId="{B3C1A7A0-4767-44FC-8F80-3EC412A21DF7}">
      <dsp:nvSpPr>
        <dsp:cNvPr id="0" name=""/>
        <dsp:cNvSpPr/>
      </dsp:nvSpPr>
      <dsp:spPr>
        <a:xfrm>
          <a:off x="5657850" y="2409138"/>
          <a:ext cx="2314575" cy="14697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D3526B-8557-443C-B2BC-13376E6095B6}">
      <dsp:nvSpPr>
        <dsp:cNvPr id="0" name=""/>
        <dsp:cNvSpPr/>
      </dsp:nvSpPr>
      <dsp:spPr>
        <a:xfrm>
          <a:off x="5915024" y="2653454"/>
          <a:ext cx="2314575" cy="1469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RAZVIJAMO PODUZETNIŠTVO I HUMANITARNI RAD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500" kern="1200" dirty="0" smtClean="0"/>
            <a:t>Projekt: Naučimo dobrotu</a:t>
          </a:r>
          <a:endParaRPr lang="hr-HR" sz="1500" kern="1200" dirty="0"/>
        </a:p>
      </dsp:txBody>
      <dsp:txXfrm>
        <a:off x="5958072" y="2696502"/>
        <a:ext cx="2228479" cy="13836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F3D10B-B15A-41B8-93E5-0D22B5F31F8C}">
      <dsp:nvSpPr>
        <dsp:cNvPr id="0" name=""/>
        <dsp:cNvSpPr/>
      </dsp:nvSpPr>
      <dsp:spPr>
        <a:xfrm>
          <a:off x="4290" y="563621"/>
          <a:ext cx="1950723" cy="993295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b="1" kern="1200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rPr>
            <a:t>AKCIJA STARI PAPIR</a:t>
          </a:r>
          <a:endParaRPr lang="hr-HR" sz="1700" b="1" kern="120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ysClr val="windowText" lastClr="000000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</a:endParaRPr>
        </a:p>
      </dsp:txBody>
      <dsp:txXfrm>
        <a:off x="4290" y="563621"/>
        <a:ext cx="1950723" cy="662196"/>
      </dsp:txXfrm>
    </dsp:sp>
    <dsp:sp modelId="{5C3645B7-BE8D-4484-824D-723F9FE49D7A}">
      <dsp:nvSpPr>
        <dsp:cNvPr id="0" name=""/>
        <dsp:cNvSpPr/>
      </dsp:nvSpPr>
      <dsp:spPr>
        <a:xfrm>
          <a:off x="284783" y="1336499"/>
          <a:ext cx="1950723" cy="12851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700" kern="1200" dirty="0" smtClean="0"/>
            <a:t>SREDSTVA ULOŽENA U KUPNJU SADNICA</a:t>
          </a:r>
          <a:endParaRPr lang="hr-HR" sz="1700" kern="1200" dirty="0"/>
        </a:p>
      </dsp:txBody>
      <dsp:txXfrm>
        <a:off x="322425" y="1374141"/>
        <a:ext cx="1875439" cy="1209915"/>
      </dsp:txXfrm>
    </dsp:sp>
    <dsp:sp modelId="{61215A84-DF08-4556-896D-0204762BF5BE}">
      <dsp:nvSpPr>
        <dsp:cNvPr id="0" name=""/>
        <dsp:cNvSpPr/>
      </dsp:nvSpPr>
      <dsp:spPr>
        <a:xfrm>
          <a:off x="2250736" y="651882"/>
          <a:ext cx="626931" cy="485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>
        <a:off x="2250736" y="749017"/>
        <a:ext cx="481229" cy="291403"/>
      </dsp:txXfrm>
    </dsp:sp>
    <dsp:sp modelId="{313ABD3B-E426-49D6-81DC-E9AC9FA95705}">
      <dsp:nvSpPr>
        <dsp:cNvPr id="0" name=""/>
        <dsp:cNvSpPr/>
      </dsp:nvSpPr>
      <dsp:spPr>
        <a:xfrm>
          <a:off x="3137903" y="563621"/>
          <a:ext cx="1950723" cy="993295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42383"/>
            <a:satOff val="13981"/>
            <a:lumOff val="24147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>
              <a:solidFill>
                <a:schemeClr val="tx2">
                  <a:lumMod val="50000"/>
                </a:schemeClr>
              </a:solidFill>
            </a:rPr>
            <a:t>OBNOVLJEN POSTOJEĆI VRT</a:t>
          </a:r>
          <a:endParaRPr lang="hr-HR" sz="17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3137903" y="563621"/>
        <a:ext cx="1950723" cy="662196"/>
      </dsp:txXfrm>
    </dsp:sp>
    <dsp:sp modelId="{C2DC966B-D4B9-4270-AE0B-1AE39D066416}">
      <dsp:nvSpPr>
        <dsp:cNvPr id="0" name=""/>
        <dsp:cNvSpPr/>
      </dsp:nvSpPr>
      <dsp:spPr>
        <a:xfrm>
          <a:off x="3587056" y="1336499"/>
          <a:ext cx="1950723" cy="12851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shade val="50000"/>
              <a:hueOff val="42383"/>
              <a:satOff val="13981"/>
              <a:lumOff val="241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700" kern="1200" dirty="0" smtClean="0"/>
            <a:t>ZASAĐENIO 150 SADNICA UKRASNOG GRMLJA</a:t>
          </a:r>
          <a:endParaRPr lang="hr-HR" sz="1700" kern="1200" dirty="0"/>
        </a:p>
      </dsp:txBody>
      <dsp:txXfrm>
        <a:off x="3624698" y="1374141"/>
        <a:ext cx="1875439" cy="1209915"/>
      </dsp:txXfrm>
    </dsp:sp>
    <dsp:sp modelId="{2794EF8E-E615-4A87-8C40-621B66E89759}">
      <dsp:nvSpPr>
        <dsp:cNvPr id="0" name=""/>
        <dsp:cNvSpPr/>
      </dsp:nvSpPr>
      <dsp:spPr>
        <a:xfrm>
          <a:off x="5384349" y="651882"/>
          <a:ext cx="626931" cy="4856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shade val="90000"/>
            <a:hueOff val="68187"/>
            <a:satOff val="81"/>
            <a:lumOff val="228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1400" kern="1200"/>
        </a:p>
      </dsp:txBody>
      <dsp:txXfrm>
        <a:off x="5384349" y="749017"/>
        <a:ext cx="481229" cy="291403"/>
      </dsp:txXfrm>
    </dsp:sp>
    <dsp:sp modelId="{3FC730E2-56C4-4DB4-BBA2-9BB885484023}">
      <dsp:nvSpPr>
        <dsp:cNvPr id="0" name=""/>
        <dsp:cNvSpPr/>
      </dsp:nvSpPr>
      <dsp:spPr>
        <a:xfrm>
          <a:off x="6271517" y="563621"/>
          <a:ext cx="1950723" cy="993295"/>
        </a:xfrm>
        <a:prstGeom prst="roundRect">
          <a:avLst>
            <a:gd name="adj" fmla="val 10000"/>
          </a:avLst>
        </a:prstGeom>
        <a:solidFill>
          <a:schemeClr val="accent3">
            <a:shade val="50000"/>
            <a:hueOff val="42383"/>
            <a:satOff val="13981"/>
            <a:lumOff val="24147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>
              <a:solidFill>
                <a:schemeClr val="tx2">
                  <a:lumMod val="50000"/>
                </a:schemeClr>
              </a:solidFill>
            </a:rPr>
            <a:t>NASTAVA</a:t>
          </a:r>
          <a:r>
            <a:rPr lang="hr-HR" sz="1700" kern="1200" baseline="0" dirty="0" smtClean="0">
              <a:solidFill>
                <a:schemeClr val="tx2">
                  <a:lumMod val="50000"/>
                </a:schemeClr>
              </a:solidFill>
            </a:rPr>
            <a:t> U PRIRODI </a:t>
          </a:r>
          <a:endParaRPr lang="hr-HR" sz="17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6271517" y="563621"/>
        <a:ext cx="1950723" cy="662196"/>
      </dsp:txXfrm>
    </dsp:sp>
    <dsp:sp modelId="{AA4C2C3F-4644-441F-A194-3147BE9B4B98}">
      <dsp:nvSpPr>
        <dsp:cNvPr id="0" name=""/>
        <dsp:cNvSpPr/>
      </dsp:nvSpPr>
      <dsp:spPr>
        <a:xfrm>
          <a:off x="6624733" y="1345662"/>
          <a:ext cx="1950723" cy="12851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shade val="50000"/>
              <a:hueOff val="42383"/>
              <a:satOff val="13981"/>
              <a:lumOff val="241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700" kern="1200" dirty="0" smtClean="0"/>
            <a:t>OBNOVLJENE KLUPE I STOLOVI</a:t>
          </a:r>
          <a:endParaRPr lang="hr-HR" sz="1700" kern="1200" dirty="0"/>
        </a:p>
      </dsp:txBody>
      <dsp:txXfrm>
        <a:off x="6662375" y="1383304"/>
        <a:ext cx="1875439" cy="12099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12861E-77AC-4A98-80D5-DF786033874A}">
      <dsp:nvSpPr>
        <dsp:cNvPr id="0" name=""/>
        <dsp:cNvSpPr/>
      </dsp:nvSpPr>
      <dsp:spPr>
        <a:xfrm>
          <a:off x="2304512" y="3698352"/>
          <a:ext cx="4131259" cy="0"/>
        </a:xfrm>
        <a:prstGeom prst="line">
          <a:avLst/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F5C3E8-DCD0-4949-9446-A0D53AD95E41}">
      <dsp:nvSpPr>
        <dsp:cNvPr id="0" name=""/>
        <dsp:cNvSpPr/>
      </dsp:nvSpPr>
      <dsp:spPr>
        <a:xfrm>
          <a:off x="2304512" y="2258172"/>
          <a:ext cx="3538728" cy="0"/>
        </a:xfrm>
        <a:prstGeom prst="line">
          <a:avLst/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4CD66A-56F8-43E3-B096-B80D2F222286}">
      <dsp:nvSpPr>
        <dsp:cNvPr id="0" name=""/>
        <dsp:cNvSpPr/>
      </dsp:nvSpPr>
      <dsp:spPr>
        <a:xfrm>
          <a:off x="2304512" y="817992"/>
          <a:ext cx="4131259" cy="0"/>
        </a:xfrm>
        <a:prstGeom prst="line">
          <a:avLst/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BC4ED5-FEB9-44ED-80D3-87DBC1429D33}">
      <dsp:nvSpPr>
        <dsp:cNvPr id="0" name=""/>
        <dsp:cNvSpPr/>
      </dsp:nvSpPr>
      <dsp:spPr>
        <a:xfrm>
          <a:off x="74043" y="721664"/>
          <a:ext cx="4114800" cy="411480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7055B-95EA-49EB-A97E-BAC3EA4D03EC}">
      <dsp:nvSpPr>
        <dsp:cNvPr id="0" name=""/>
        <dsp:cNvSpPr/>
      </dsp:nvSpPr>
      <dsp:spPr>
        <a:xfrm>
          <a:off x="987776" y="2385731"/>
          <a:ext cx="2633472" cy="1357884"/>
        </a:xfrm>
        <a:prstGeom prst="rect">
          <a:avLst/>
        </a:prstGeom>
        <a:noFill/>
        <a:ln w="1079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6500" kern="1200"/>
        </a:p>
      </dsp:txBody>
      <dsp:txXfrm>
        <a:off x="987776" y="2385731"/>
        <a:ext cx="2633472" cy="1357884"/>
      </dsp:txXfrm>
    </dsp:sp>
    <dsp:sp modelId="{264A253F-3FB6-4FBF-AAC4-939B8B025373}">
      <dsp:nvSpPr>
        <dsp:cNvPr id="0" name=""/>
        <dsp:cNvSpPr/>
      </dsp:nvSpPr>
      <dsp:spPr>
        <a:xfrm>
          <a:off x="5680851" y="418941"/>
          <a:ext cx="2548748" cy="225012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7D0F2-940C-45CF-9B88-A089521125C7}">
      <dsp:nvSpPr>
        <dsp:cNvPr id="0" name=""/>
        <dsp:cNvSpPr/>
      </dsp:nvSpPr>
      <dsp:spPr>
        <a:xfrm>
          <a:off x="7168715" y="992838"/>
          <a:ext cx="142372" cy="123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7168715" y="992838"/>
        <a:ext cx="142372" cy="1234440"/>
      </dsp:txXfrm>
    </dsp:sp>
    <dsp:sp modelId="{AF000EE7-CB24-40DA-907A-FABFA0878F8E}">
      <dsp:nvSpPr>
        <dsp:cNvPr id="0" name=""/>
        <dsp:cNvSpPr/>
      </dsp:nvSpPr>
      <dsp:spPr>
        <a:xfrm>
          <a:off x="5097015" y="2064408"/>
          <a:ext cx="2319451" cy="203027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83D0E-F98C-4CE6-8387-D7252A0931DC}">
      <dsp:nvSpPr>
        <dsp:cNvPr id="0" name=""/>
        <dsp:cNvSpPr/>
      </dsp:nvSpPr>
      <dsp:spPr>
        <a:xfrm>
          <a:off x="6717780" y="2579064"/>
          <a:ext cx="201625" cy="123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6717780" y="2579064"/>
        <a:ext cx="201625" cy="1234440"/>
      </dsp:txXfrm>
    </dsp:sp>
    <dsp:sp modelId="{BEC348C0-0D40-4DD9-B1DF-E4C2FE71B03D}">
      <dsp:nvSpPr>
        <dsp:cNvPr id="0" name=""/>
        <dsp:cNvSpPr/>
      </dsp:nvSpPr>
      <dsp:spPr>
        <a:xfrm>
          <a:off x="2500327" y="1920480"/>
          <a:ext cx="3093432" cy="2982147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93994-F39F-47D8-8509-289DF597779E}">
      <dsp:nvSpPr>
        <dsp:cNvPr id="0" name=""/>
        <dsp:cNvSpPr/>
      </dsp:nvSpPr>
      <dsp:spPr>
        <a:xfrm>
          <a:off x="7052991" y="3081132"/>
          <a:ext cx="142372" cy="1234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>
        <a:off x="7052991" y="3081132"/>
        <a:ext cx="142372" cy="12344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4DCB3-5B1D-4827-913B-BC53A3DAC4B7}">
      <dsp:nvSpPr>
        <dsp:cNvPr id="0" name=""/>
        <dsp:cNvSpPr/>
      </dsp:nvSpPr>
      <dsp:spPr>
        <a:xfrm>
          <a:off x="3821910" y="2332672"/>
          <a:ext cx="109682" cy="1096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F7958-CAB2-4C1E-8C8A-41E831D60C8C}">
      <dsp:nvSpPr>
        <dsp:cNvPr id="0" name=""/>
        <dsp:cNvSpPr/>
      </dsp:nvSpPr>
      <dsp:spPr>
        <a:xfrm>
          <a:off x="3725828" y="2486648"/>
          <a:ext cx="109682" cy="1096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54E88E-DE6D-4E97-AF87-823E2908D9E7}">
      <dsp:nvSpPr>
        <dsp:cNvPr id="0" name=""/>
        <dsp:cNvSpPr/>
      </dsp:nvSpPr>
      <dsp:spPr>
        <a:xfrm>
          <a:off x="3611319" y="2619958"/>
          <a:ext cx="109682" cy="1096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6951D6-5616-4D7A-BA89-1257A58A7CEC}">
      <dsp:nvSpPr>
        <dsp:cNvPr id="0" name=""/>
        <dsp:cNvSpPr/>
      </dsp:nvSpPr>
      <dsp:spPr>
        <a:xfrm>
          <a:off x="3748203" y="783012"/>
          <a:ext cx="109682" cy="1096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721AA2-4771-4858-A980-FE62230145D6}">
      <dsp:nvSpPr>
        <dsp:cNvPr id="0" name=""/>
        <dsp:cNvSpPr/>
      </dsp:nvSpPr>
      <dsp:spPr>
        <a:xfrm>
          <a:off x="3894739" y="695691"/>
          <a:ext cx="109682" cy="1096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58709E-8985-444F-B3AD-5761C63994A2}">
      <dsp:nvSpPr>
        <dsp:cNvPr id="0" name=""/>
        <dsp:cNvSpPr/>
      </dsp:nvSpPr>
      <dsp:spPr>
        <a:xfrm>
          <a:off x="5786477" y="-71437"/>
          <a:ext cx="2193653" cy="219365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EB520-C448-47E5-8BF9-31FEE63DF6FF}">
      <dsp:nvSpPr>
        <dsp:cNvPr id="0" name=""/>
        <dsp:cNvSpPr/>
      </dsp:nvSpPr>
      <dsp:spPr>
        <a:xfrm>
          <a:off x="4186934" y="695691"/>
          <a:ext cx="109682" cy="1096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EB55EC-28A6-4423-9436-C87EA3433546}">
      <dsp:nvSpPr>
        <dsp:cNvPr id="0" name=""/>
        <dsp:cNvSpPr/>
      </dsp:nvSpPr>
      <dsp:spPr>
        <a:xfrm>
          <a:off x="4333470" y="783012"/>
          <a:ext cx="109682" cy="1096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018EE7-9A11-44F1-B3C8-1993C7EFC592}">
      <dsp:nvSpPr>
        <dsp:cNvPr id="0" name=""/>
        <dsp:cNvSpPr/>
      </dsp:nvSpPr>
      <dsp:spPr>
        <a:xfrm>
          <a:off x="4040836" y="792617"/>
          <a:ext cx="109682" cy="1096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0A6B7-B678-4567-BE06-A6499A62F1C1}">
      <dsp:nvSpPr>
        <dsp:cNvPr id="0" name=""/>
        <dsp:cNvSpPr/>
      </dsp:nvSpPr>
      <dsp:spPr>
        <a:xfrm>
          <a:off x="4040836" y="976865"/>
          <a:ext cx="109682" cy="1096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C70226-96DC-415F-B591-B4B5754E59E9}">
      <dsp:nvSpPr>
        <dsp:cNvPr id="0" name=""/>
        <dsp:cNvSpPr/>
      </dsp:nvSpPr>
      <dsp:spPr>
        <a:xfrm>
          <a:off x="3543306" y="3448058"/>
          <a:ext cx="3461161" cy="6345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726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>
              <a:solidFill>
                <a:schemeClr val="tx1"/>
              </a:solidFill>
            </a:rPr>
            <a:t>Berba nevena</a:t>
          </a:r>
          <a:endParaRPr lang="hr-HR" sz="2200" kern="1200" dirty="0">
            <a:solidFill>
              <a:schemeClr val="tx1"/>
            </a:solidFill>
          </a:endParaRPr>
        </a:p>
      </dsp:txBody>
      <dsp:txXfrm>
        <a:off x="3574281" y="3479033"/>
        <a:ext cx="3399211" cy="572583"/>
      </dsp:txXfrm>
    </dsp:sp>
    <dsp:sp modelId="{2C04D6E5-7219-4088-8083-73E6097BD2F6}">
      <dsp:nvSpPr>
        <dsp:cNvPr id="0" name=""/>
        <dsp:cNvSpPr/>
      </dsp:nvSpPr>
      <dsp:spPr>
        <a:xfrm>
          <a:off x="0" y="571508"/>
          <a:ext cx="4037539" cy="402466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C3AE2D-F519-42BB-AB19-ABD59B2B7D5F}">
      <dsp:nvSpPr>
        <dsp:cNvPr id="0" name=""/>
        <dsp:cNvSpPr/>
      </dsp:nvSpPr>
      <dsp:spPr>
        <a:xfrm>
          <a:off x="4477086" y="2500329"/>
          <a:ext cx="3752513" cy="6345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0726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200" kern="1200" dirty="0" smtClean="0">
              <a:solidFill>
                <a:schemeClr val="tx1"/>
              </a:solidFill>
            </a:rPr>
            <a:t>Priprema nevenove masti</a:t>
          </a:r>
          <a:endParaRPr lang="hr-HR" sz="2200" kern="1200" dirty="0">
            <a:solidFill>
              <a:schemeClr val="tx1"/>
            </a:solidFill>
          </a:endParaRPr>
        </a:p>
      </dsp:txBody>
      <dsp:txXfrm>
        <a:off x="4508061" y="2531304"/>
        <a:ext cx="3690563" cy="572583"/>
      </dsp:txXfrm>
    </dsp:sp>
    <dsp:sp modelId="{F989C180-78D2-44FC-905A-837AD24B7188}">
      <dsp:nvSpPr>
        <dsp:cNvPr id="0" name=""/>
        <dsp:cNvSpPr/>
      </dsp:nvSpPr>
      <dsp:spPr>
        <a:xfrm>
          <a:off x="2928961" y="0"/>
          <a:ext cx="3073198" cy="273762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11F52-9414-46B6-B246-87BC05B20A4B}" type="datetimeFigureOut">
              <a:rPr lang="hr-HR" smtClean="0"/>
              <a:t>9.5.2016.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A5E93-8954-461D-B17E-929D4F06691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5824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A5E93-8954-461D-B17E-929D4F06691B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3179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1A5E93-8954-461D-B17E-929D4F06691B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3179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Uredite stil podnaslova matrice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52CC-6B85-4001-A9FB-A13CCA8B5B0F}" type="datetimeFigureOut">
              <a:rPr lang="hr-HR" smtClean="0"/>
              <a:t>9.5.2016.</a:t>
            </a:fld>
            <a:endParaRPr lang="hr-H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9E81-7503-46FB-9093-540F4F21672B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52CC-6B85-4001-A9FB-A13CCA8B5B0F}" type="datetimeFigureOut">
              <a:rPr lang="hr-HR" smtClean="0"/>
              <a:t>9.5.2016.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9E81-7503-46FB-9093-540F4F21672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52CC-6B85-4001-A9FB-A13CCA8B5B0F}" type="datetimeFigureOut">
              <a:rPr lang="hr-HR" smtClean="0"/>
              <a:t>9.5.2016.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9E81-7503-46FB-9093-540F4F21672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427AA72-61FE-44BF-88E6-6926C88BEF33}" type="slidenum">
              <a:rPr lang="hr-HR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4639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52CC-6B85-4001-A9FB-A13CCA8B5B0F}" type="datetimeFigureOut">
              <a:rPr lang="hr-HR" smtClean="0"/>
              <a:t>9.5.2016.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9E81-7503-46FB-9093-540F4F21672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52CC-6B85-4001-A9FB-A13CCA8B5B0F}" type="datetimeFigureOut">
              <a:rPr lang="hr-HR" smtClean="0"/>
              <a:t>9.5.2016.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9E81-7503-46FB-9093-540F4F21672B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52CC-6B85-4001-A9FB-A13CCA8B5B0F}" type="datetimeFigureOut">
              <a:rPr lang="hr-HR" smtClean="0"/>
              <a:t>9.5.2016.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9E81-7503-46FB-9093-540F4F21672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52CC-6B85-4001-A9FB-A13CCA8B5B0F}" type="datetimeFigureOut">
              <a:rPr lang="hr-HR" smtClean="0"/>
              <a:t>9.5.2016.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9E81-7503-46FB-9093-540F4F21672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52CC-6B85-4001-A9FB-A13CCA8B5B0F}" type="datetimeFigureOut">
              <a:rPr lang="hr-HR" smtClean="0"/>
              <a:t>9.5.2016.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9E81-7503-46FB-9093-540F4F21672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52CC-6B85-4001-A9FB-A13CCA8B5B0F}" type="datetimeFigureOut">
              <a:rPr lang="hr-HR" smtClean="0"/>
              <a:t>9.5.2016.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9E81-7503-46FB-9093-540F4F21672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Uredite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52CC-6B85-4001-A9FB-A13CCA8B5B0F}" type="datetimeFigureOut">
              <a:rPr lang="hr-HR" smtClean="0"/>
              <a:t>9.5.2016.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949E81-7503-46FB-9093-540F4F21672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952CC-6B85-4001-A9FB-A13CCA8B5B0F}" type="datetimeFigureOut">
              <a:rPr lang="hr-HR" smtClean="0"/>
              <a:t>9.5.2016.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2949E81-7503-46FB-9093-540F4F21672B}" type="slidenum">
              <a:rPr lang="hr-HR" smtClean="0"/>
              <a:t>‹#›</a:t>
            </a:fld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 smtClean="0"/>
              <a:t>Kliknite ikonu da biste dodali  sliku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r-HR" smtClean="0"/>
              <a:t>Uredite stil naslova matrice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Uredite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32952CC-6B85-4001-A9FB-A13CCA8B5B0F}" type="datetimeFigureOut">
              <a:rPr lang="hr-HR" smtClean="0"/>
              <a:t>9.5.2016.</a:t>
            </a:fld>
            <a:endParaRPr lang="hr-H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2949E81-7503-46FB-9093-540F4F21672B}" type="slidenum">
              <a:rPr lang="hr-HR" smtClean="0"/>
              <a:t>‹#›</a:t>
            </a:fld>
            <a:endParaRPr lang="hr-H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mailto:jasminka.falamic@skole.hr" TargetMode="Externa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400000"/>
              </a:schemeClr>
            </a:gs>
            <a:gs pos="22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39552" y="2564904"/>
            <a:ext cx="7851648" cy="1828800"/>
          </a:xfrm>
        </p:spPr>
        <p:txBody>
          <a:bodyPr>
            <a:normAutofit fontScale="90000"/>
          </a:bodyPr>
          <a:lstStyle/>
          <a:p>
            <a:r>
              <a:rPr lang="hr-HR" i="1" dirty="0" smtClean="0"/>
              <a:t>Održivi razvoj i odgojno-obrazovni sustav Hrvatske</a:t>
            </a:r>
            <a:r>
              <a:rPr lang="hr-HR" i="1" dirty="0" smtClean="0"/>
              <a:t/>
            </a:r>
            <a:br>
              <a:rPr lang="hr-HR" i="1" dirty="0" smtClean="0"/>
            </a:br>
            <a:endParaRPr lang="hr-HR" i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67544" y="4869160"/>
            <a:ext cx="7854696" cy="1752600"/>
          </a:xfrm>
        </p:spPr>
        <p:txBody>
          <a:bodyPr>
            <a:normAutofit fontScale="92500" lnSpcReduction="10000"/>
          </a:bodyPr>
          <a:lstStyle/>
          <a:p>
            <a:r>
              <a:rPr lang="hr-HR" b="1" dirty="0" smtClean="0">
                <a:solidFill>
                  <a:schemeClr val="bg1"/>
                </a:solidFill>
              </a:rPr>
              <a:t>Zadar, 13. svibnja 2016.</a:t>
            </a:r>
          </a:p>
          <a:p>
            <a:endParaRPr lang="hr-HR" b="1" dirty="0">
              <a:solidFill>
                <a:schemeClr val="bg1"/>
              </a:solidFill>
            </a:endParaRPr>
          </a:p>
          <a:p>
            <a:r>
              <a:rPr lang="hr-HR" b="1" dirty="0" smtClean="0">
                <a:solidFill>
                  <a:schemeClr val="bg1"/>
                </a:solidFill>
              </a:rPr>
              <a:t>Jasminka </a:t>
            </a:r>
            <a:r>
              <a:rPr lang="hr-HR" b="1" dirty="0" err="1" smtClean="0">
                <a:solidFill>
                  <a:schemeClr val="bg1"/>
                </a:solidFill>
              </a:rPr>
              <a:t>Falamić</a:t>
            </a:r>
            <a:endParaRPr lang="hr-HR" b="1" dirty="0" smtClean="0">
              <a:solidFill>
                <a:schemeClr val="bg1"/>
              </a:solidFill>
            </a:endParaRPr>
          </a:p>
          <a:p>
            <a:r>
              <a:rPr lang="hr-HR" b="1" dirty="0" smtClean="0">
                <a:solidFill>
                  <a:schemeClr val="bg1"/>
                </a:solidFill>
              </a:rPr>
              <a:t>Ivana </a:t>
            </a:r>
            <a:r>
              <a:rPr lang="hr-HR" b="1" dirty="0" err="1">
                <a:solidFill>
                  <a:schemeClr val="bg1"/>
                </a:solidFill>
              </a:rPr>
              <a:t>F</a:t>
            </a:r>
            <a:r>
              <a:rPr lang="hr-HR" b="1" dirty="0" err="1" smtClean="0">
                <a:solidFill>
                  <a:schemeClr val="bg1"/>
                </a:solidFill>
              </a:rPr>
              <a:t>eldi</a:t>
            </a:r>
            <a:r>
              <a:rPr lang="hr-HR" b="1" dirty="0" smtClean="0">
                <a:solidFill>
                  <a:schemeClr val="bg1"/>
                </a:solidFill>
              </a:rPr>
              <a:t> </a:t>
            </a:r>
            <a:r>
              <a:rPr lang="hr-HR" b="1" dirty="0" err="1" smtClean="0">
                <a:solidFill>
                  <a:schemeClr val="bg1"/>
                </a:solidFill>
              </a:rPr>
              <a:t>Drašinac</a:t>
            </a:r>
            <a:endParaRPr lang="hr-HR" b="1" dirty="0" smtClean="0">
              <a:solidFill>
                <a:schemeClr val="bg1"/>
              </a:solidFill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2092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Rezervirano mjesto sadržaja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43568166"/>
              </p:ext>
            </p:extLst>
          </p:nvPr>
        </p:nvGraphicFramePr>
        <p:xfrm>
          <a:off x="0" y="908720"/>
          <a:ext cx="9036496" cy="6192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861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teksta 9"/>
          <p:cNvSpPr>
            <a:spLocks noGrp="1"/>
          </p:cNvSpPr>
          <p:nvPr>
            <p:ph type="body" idx="2"/>
          </p:nvPr>
        </p:nvSpPr>
        <p:spPr>
          <a:xfrm>
            <a:off x="467544" y="620688"/>
            <a:ext cx="3816424" cy="432048"/>
          </a:xfrm>
          <a:effectLst>
            <a:outerShdw blurRad="38100" dist="25400" dir="5400000" rotWithShape="0">
              <a:srgbClr val="000000">
                <a:alpha val="40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hr-HR" sz="1800" dirty="0" smtClean="0"/>
              <a:t>UČENIČKA ZADRUGA „MLADOST”</a:t>
            </a:r>
            <a:endParaRPr lang="hr-HR" sz="1800" dirty="0"/>
          </a:p>
        </p:txBody>
      </p:sp>
      <p:graphicFrame>
        <p:nvGraphicFramePr>
          <p:cNvPr id="11" name="Rezervirano mjesto sadržaja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64640280"/>
              </p:ext>
            </p:extLst>
          </p:nvPr>
        </p:nvGraphicFramePr>
        <p:xfrm>
          <a:off x="0" y="908720"/>
          <a:ext cx="9036496" cy="6192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zervirano mjesto teksta 9"/>
          <p:cNvSpPr txBox="1">
            <a:spLocks/>
          </p:cNvSpPr>
          <p:nvPr/>
        </p:nvSpPr>
        <p:spPr>
          <a:xfrm>
            <a:off x="5004048" y="6309320"/>
            <a:ext cx="3816424" cy="43204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40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8288" rIns="18288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ODRŽIVI RAZVOJ</a:t>
            </a:r>
            <a:endParaRPr lang="hr-HR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417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teksta 9"/>
          <p:cNvSpPr>
            <a:spLocks noGrp="1"/>
          </p:cNvSpPr>
          <p:nvPr>
            <p:ph type="body" idx="2"/>
          </p:nvPr>
        </p:nvSpPr>
        <p:spPr>
          <a:xfrm>
            <a:off x="467544" y="1196752"/>
            <a:ext cx="3816424" cy="432048"/>
          </a:xfrm>
          <a:effectLst>
            <a:outerShdw blurRad="38100" dist="25400" dir="5400000" rotWithShape="0">
              <a:srgbClr val="000000">
                <a:alpha val="40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hr-HR" sz="1800" dirty="0" smtClean="0"/>
              <a:t>UČENIČKA ZADRUGA „MLADOST”</a:t>
            </a:r>
            <a:endParaRPr lang="hr-HR" sz="1800" dirty="0"/>
          </a:p>
        </p:txBody>
      </p:sp>
      <p:graphicFrame>
        <p:nvGraphicFramePr>
          <p:cNvPr id="11" name="Rezervirano mjesto sadržaja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73464945"/>
              </p:ext>
            </p:extLst>
          </p:nvPr>
        </p:nvGraphicFramePr>
        <p:xfrm>
          <a:off x="107504" y="1052736"/>
          <a:ext cx="9036496" cy="5805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Šesterokut 3"/>
          <p:cNvSpPr/>
          <p:nvPr/>
        </p:nvSpPr>
        <p:spPr>
          <a:xfrm>
            <a:off x="5179334" y="548680"/>
            <a:ext cx="2557122" cy="1800200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HUMANITARNI RAD</a:t>
            </a:r>
            <a:endParaRPr lang="hr-HR" dirty="0"/>
          </a:p>
        </p:txBody>
      </p:sp>
      <p:sp>
        <p:nvSpPr>
          <p:cNvPr id="2" name="TekstniOkvir 1"/>
          <p:cNvSpPr txBox="1"/>
          <p:nvPr/>
        </p:nvSpPr>
        <p:spPr>
          <a:xfrm>
            <a:off x="5436096" y="4797152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>
                <a:solidFill>
                  <a:srgbClr val="FF0000"/>
                </a:solidFill>
              </a:rPr>
              <a:t>VRIJEDNOST LJUDSKOG</a:t>
            </a:r>
          </a:p>
          <a:p>
            <a:pPr algn="ctr"/>
            <a:r>
              <a:rPr lang="hr-HR" b="1" dirty="0" smtClean="0">
                <a:solidFill>
                  <a:srgbClr val="FF0000"/>
                </a:solidFill>
              </a:rPr>
              <a:t> RADA</a:t>
            </a:r>
            <a:endParaRPr lang="hr-H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6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Vizija:</a:t>
            </a:r>
            <a:endParaRPr lang="hr-HR" dirty="0"/>
          </a:p>
        </p:txBody>
      </p:sp>
      <p:graphicFrame>
        <p:nvGraphicFramePr>
          <p:cNvPr id="7" name="Rezervirano mjesto sadržaja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27530832"/>
              </p:ext>
            </p:extLst>
          </p:nvPr>
        </p:nvGraphicFramePr>
        <p:xfrm>
          <a:off x="971600" y="1713602"/>
          <a:ext cx="756084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64" y="692697"/>
            <a:ext cx="404177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zervirano mjesto teksta 9"/>
          <p:cNvSpPr txBox="1">
            <a:spLocks/>
          </p:cNvSpPr>
          <p:nvPr/>
        </p:nvSpPr>
        <p:spPr>
          <a:xfrm>
            <a:off x="4572000" y="6306330"/>
            <a:ext cx="3816424" cy="43204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40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8288" rIns="18288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4008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8872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9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r-HR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ODRŽIVI RAZVOJ</a:t>
            </a:r>
            <a:endParaRPr lang="hr-HR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467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3240360" cy="1728192"/>
          </a:xfrm>
        </p:spPr>
        <p:txBody>
          <a:bodyPr>
            <a:noAutofit/>
          </a:bodyPr>
          <a:lstStyle/>
          <a:p>
            <a:r>
              <a:rPr lang="hr-HR" sz="3200" b="0" dirty="0" smtClean="0">
                <a:latin typeface="+mn-lt"/>
              </a:rPr>
              <a:t>Od humanosti </a:t>
            </a:r>
            <a:br>
              <a:rPr lang="hr-HR" sz="3200" b="0" dirty="0" smtClean="0">
                <a:latin typeface="+mn-lt"/>
              </a:rPr>
            </a:br>
            <a:r>
              <a:rPr lang="hr-HR" sz="3200" b="0" dirty="0" smtClean="0">
                <a:latin typeface="+mn-lt"/>
              </a:rPr>
              <a:t>do poduzetništva</a:t>
            </a:r>
            <a:endParaRPr lang="hr-HR" sz="3200" b="0" dirty="0">
              <a:latin typeface="+mn-lt"/>
            </a:endParaRP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half" idx="2"/>
          </p:nvPr>
        </p:nvSpPr>
        <p:spPr>
          <a:xfrm>
            <a:off x="467544" y="3140968"/>
            <a:ext cx="3888432" cy="3312368"/>
          </a:xfrm>
        </p:spPr>
        <p:txBody>
          <a:bodyPr>
            <a:normAutofit/>
          </a:bodyPr>
          <a:lstStyle/>
          <a:p>
            <a:r>
              <a:rPr lang="hr-HR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KREATIVNO-KARITAVNA SKUPINA</a:t>
            </a:r>
          </a:p>
          <a:p>
            <a:endParaRPr lang="hr-HR" dirty="0"/>
          </a:p>
          <a:p>
            <a:endParaRPr lang="hr-HR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hr-HR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hr-HR" sz="1800" b="1" dirty="0" smtClean="0">
                <a:solidFill>
                  <a:schemeClr val="accent4">
                    <a:lumMod val="50000"/>
                  </a:schemeClr>
                </a:solidFill>
              </a:rPr>
              <a:t>PROJEKT:</a:t>
            </a:r>
          </a:p>
          <a:p>
            <a:r>
              <a:rPr lang="hr-HR" sz="1800" b="1" dirty="0" smtClean="0">
                <a:solidFill>
                  <a:schemeClr val="accent4">
                    <a:lumMod val="50000"/>
                  </a:schemeClr>
                </a:solidFill>
              </a:rPr>
              <a:t>„NAUČIMO DOBROTU”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800" dirty="0" smtClean="0"/>
              <a:t>proizvodnja i prodaja učeničkih proizvoda za učenike koji ne mogu platiti učeničke ekskurzije</a:t>
            </a:r>
          </a:p>
          <a:p>
            <a:endParaRPr lang="hr-H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3" r="18843"/>
          <a:stretch>
            <a:fillRect/>
          </a:stretch>
        </p:blipFill>
        <p:spPr bwMode="auto">
          <a:xfrm>
            <a:off x="4191000" y="1608138"/>
            <a:ext cx="3389313" cy="306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7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2306216" cy="1747948"/>
          </a:xfrm>
        </p:spPr>
        <p:txBody>
          <a:bodyPr>
            <a:normAutofit fontScale="90000"/>
          </a:bodyPr>
          <a:lstStyle/>
          <a:p>
            <a:r>
              <a:rPr lang="hr-HR" sz="2800" dirty="0"/>
              <a:t>Od </a:t>
            </a:r>
            <a:r>
              <a:rPr lang="hr-HR" sz="2800" dirty="0" smtClean="0"/>
              <a:t/>
            </a:r>
            <a:br>
              <a:rPr lang="hr-HR" sz="2800" dirty="0" smtClean="0"/>
            </a:br>
            <a:r>
              <a:rPr lang="hr-HR" sz="2800" dirty="0" smtClean="0"/>
              <a:t>humanosti </a:t>
            </a:r>
            <a:br>
              <a:rPr lang="hr-HR" sz="2800" dirty="0" smtClean="0"/>
            </a:br>
            <a:r>
              <a:rPr lang="hr-HR" sz="2800" dirty="0" smtClean="0"/>
              <a:t>do </a:t>
            </a:r>
            <a:r>
              <a:rPr lang="hr-HR" sz="2800" dirty="0"/>
              <a:t>poduzetništva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2"/>
          </p:nvPr>
        </p:nvSpPr>
        <p:spPr>
          <a:xfrm rot="362180">
            <a:off x="3462389" y="1428545"/>
            <a:ext cx="4368201" cy="3597457"/>
          </a:xfr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endParaRPr lang="hr-HR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hr-HR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MALI VOLONTERI</a:t>
            </a:r>
          </a:p>
          <a:p>
            <a:endParaRPr lang="hr-HR" sz="1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hr-HR" sz="1600" b="1" dirty="0" smtClean="0"/>
              <a:t>AKCIJA: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600" dirty="0" smtClean="0"/>
              <a:t>Prikupljanje prehrambenih i higijenskih potrepština za socijalnu samoposlugu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600" dirty="0" smtClean="0"/>
              <a:t>Prikupljanje odjeće i igračaka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600" dirty="0" smtClean="0"/>
              <a:t>Donacija kruha i hrane povodom Dana kruha i zahvalnosti za plodove zemlje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600" dirty="0" smtClean="0"/>
              <a:t>Priprema i prodaja kolača za potrebe ugroženih </a:t>
            </a:r>
            <a:r>
              <a:rPr lang="hr-HR" sz="1600" dirty="0" smtClean="0"/>
              <a:t>životinja</a:t>
            </a:r>
            <a:endParaRPr lang="hr-HR" sz="1600" dirty="0" smtClean="0"/>
          </a:p>
          <a:p>
            <a:endParaRPr lang="hr-HR" sz="1600" dirty="0"/>
          </a:p>
          <a:p>
            <a:r>
              <a:rPr lang="hr-HR" sz="1600" b="1" dirty="0" smtClean="0"/>
              <a:t>SURADNJA: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600" dirty="0" smtClean="0"/>
              <a:t>Udruga Dar dobrote Našice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600" dirty="0"/>
              <a:t>Crveni </a:t>
            </a:r>
            <a:r>
              <a:rPr lang="hr-HR" sz="1600" dirty="0" smtClean="0"/>
              <a:t>križ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600" dirty="0" smtClean="0"/>
              <a:t>Caritas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600" dirty="0" smtClean="0"/>
              <a:t>Udruga „ Na 4 šape”</a:t>
            </a:r>
            <a:endParaRPr lang="hr-HR" sz="1600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 bwMode="auto">
          <a:xfrm>
            <a:off x="6012160" y="4196422"/>
            <a:ext cx="2798763" cy="2128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5" r="13067"/>
          <a:stretch/>
        </p:blipFill>
        <p:spPr bwMode="auto">
          <a:xfrm>
            <a:off x="323528" y="4221088"/>
            <a:ext cx="2871579" cy="2120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74" y="5007783"/>
            <a:ext cx="238125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6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hr-HR" sz="3200" dirty="0" smtClean="0"/>
              <a:t>Od poduzetništva do ekološke svijesti</a:t>
            </a:r>
            <a:endParaRPr lang="hr-HR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593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hr-HR" sz="3200" dirty="0" smtClean="0"/>
              <a:t>   Mali ekolozi </a:t>
            </a:r>
            <a:endParaRPr lang="hr-HR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292080" y="1340769"/>
            <a:ext cx="3465711" cy="504055"/>
          </a:xfrm>
        </p:spPr>
        <p:txBody>
          <a:bodyPr>
            <a:normAutofit/>
          </a:bodyPr>
          <a:lstStyle/>
          <a:p>
            <a:pPr algn="ctr"/>
            <a:r>
              <a:rPr lang="hr-HR" sz="1400" b="0" dirty="0" smtClean="0"/>
              <a:t>Tablica 1.Rezultati skupljanja papira</a:t>
            </a:r>
            <a:endParaRPr lang="hr-HR" sz="1400" b="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68253607"/>
              </p:ext>
            </p:extLst>
          </p:nvPr>
        </p:nvGraphicFramePr>
        <p:xfrm>
          <a:off x="5292080" y="1844824"/>
          <a:ext cx="3528392" cy="4666653"/>
        </p:xfrm>
        <a:graphic>
          <a:graphicData uri="http://schemas.openxmlformats.org/drawingml/2006/table">
            <a:tbl>
              <a:tblPr firstRow="1" firstCol="1" bandRow="1"/>
              <a:tblGrid>
                <a:gridCol w="1890327"/>
                <a:gridCol w="1638065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ŠKOLSKA GODINA</a:t>
                      </a:r>
                      <a:endParaRPr lang="hr-HR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UKUPNO (kg)</a:t>
                      </a:r>
                      <a:endParaRPr lang="hr-HR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3156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2004. / 2005.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54120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6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2005. / 2006.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47435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6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2006. / 2007.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52248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6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2007. / 2008.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61700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6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2008. / 2009.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59539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6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2009. / 2010. 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57580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6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2010. / 2011. 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33550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6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2011. / 2012. 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59260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6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2012. / 2013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52754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6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2013./2014.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32007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60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2014./2015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53333</a:t>
                      </a:r>
                      <a:endParaRPr lang="hr-HR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44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2015./2016.</a:t>
                      </a:r>
                      <a:endParaRPr lang="hr-HR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28888</a:t>
                      </a:r>
                      <a:endParaRPr lang="hr-HR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6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u="sng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UKUPNO:</a:t>
                      </a:r>
                      <a:endParaRPr lang="hr-HR" sz="1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600" b="1" u="sng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592</a:t>
                      </a:r>
                      <a:r>
                        <a:rPr lang="hr-HR" sz="1600" b="1" u="sng" baseline="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414</a:t>
                      </a:r>
                      <a:endParaRPr lang="hr-HR" sz="1600" b="1" u="sng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2896"/>
            <a:ext cx="4040188" cy="3030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Placeholder 3"/>
          <p:cNvSpPr txBox="1">
            <a:spLocks/>
          </p:cNvSpPr>
          <p:nvPr/>
        </p:nvSpPr>
        <p:spPr>
          <a:xfrm>
            <a:off x="467544" y="5666652"/>
            <a:ext cx="4040188" cy="6593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45720" tIns="0" rIns="45720" bIns="0" anchor="ctr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400" b="1" kern="1200" cap="none" baseline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 smtClean="0"/>
              <a:t>   AKCIJA „STARI PAPIR”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064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4041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28018"/>
            <a:ext cx="3218564" cy="5782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4194" y="1772816"/>
            <a:ext cx="3816424" cy="1162050"/>
          </a:xfrm>
        </p:spPr>
        <p:txBody>
          <a:bodyPr/>
          <a:lstStyle/>
          <a:p>
            <a:r>
              <a:rPr lang="hr-HR" dirty="0" smtClean="0"/>
              <a:t>PROJEKT: </a:t>
            </a:r>
            <a:br>
              <a:rPr lang="hr-HR" dirty="0" smtClean="0"/>
            </a:br>
            <a:r>
              <a:rPr lang="hr-HR" dirty="0" smtClean="0"/>
              <a:t>„Čovječe, skupljaj papir”</a:t>
            </a:r>
            <a:endParaRPr lang="hr-HR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08920"/>
            <a:ext cx="18573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30289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76300" y="4216252"/>
            <a:ext cx="2611437" cy="203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600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800" b="1" i="1" u="none" strike="noStrike" cap="none" normalizeH="0" baseline="0" dirty="0" smtClean="0">
                <a:ln>
                  <a:noFill/>
                </a:ln>
                <a:solidFill>
                  <a:srgbClr val="194D00"/>
                </a:solidFill>
                <a:effectLst/>
                <a:latin typeface="Times New Roman" pitchFamily="18" charset="0"/>
                <a:cs typeface="Arial" pitchFamily="34" charset="0"/>
              </a:rPr>
              <a:t>Učenička zadruga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800" b="1" i="1" u="none" strike="noStrike" cap="none" normalizeH="0" baseline="0" dirty="0" smtClean="0">
                <a:ln>
                  <a:noFill/>
                </a:ln>
                <a:solidFill>
                  <a:srgbClr val="194D00"/>
                </a:solidFill>
                <a:effectLst/>
                <a:latin typeface="Times New Roman" pitchFamily="18" charset="0"/>
                <a:cs typeface="Arial" pitchFamily="34" charset="0"/>
              </a:rPr>
              <a:t> “Mladost”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800" b="1" i="1" u="none" strike="noStrike" cap="none" normalizeH="0" baseline="0" dirty="0" smtClean="0">
                <a:ln>
                  <a:noFill/>
                </a:ln>
                <a:solidFill>
                  <a:srgbClr val="194D00"/>
                </a:solidFill>
                <a:effectLst/>
                <a:latin typeface="Times New Roman" pitchFamily="18" charset="0"/>
                <a:cs typeface="Arial" pitchFamily="34" charset="0"/>
              </a:rPr>
              <a:t>i građani Našica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800" b="1" i="1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600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800" b="1" i="1" u="none" strike="noStrike" cap="none" normalizeH="0" baseline="0" dirty="0" smtClean="0">
              <a:ln>
                <a:noFill/>
              </a:ln>
              <a:solidFill>
                <a:srgbClr val="194D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Naslov 1"/>
          <p:cNvSpPr txBox="1">
            <a:spLocks/>
          </p:cNvSpPr>
          <p:nvPr/>
        </p:nvSpPr>
        <p:spPr>
          <a:xfrm>
            <a:off x="395536" y="332656"/>
            <a:ext cx="8229600" cy="56467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3200" dirty="0" smtClean="0"/>
              <a:t>Od poduzetništva do ekološke svijesti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06859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Vrijedne nagrade: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r-HR" dirty="0" smtClean="0"/>
              <a:t>PUTOVANJA ZA RAZREDE:</a:t>
            </a:r>
          </a:p>
          <a:p>
            <a:r>
              <a:rPr lang="hr-HR" dirty="0" smtClean="0"/>
              <a:t>ZAGREB, OSIJEK, KRAPINA</a:t>
            </a:r>
          </a:p>
          <a:p>
            <a:endParaRPr lang="hr-HR" dirty="0"/>
          </a:p>
          <a:p>
            <a:r>
              <a:rPr lang="hr-HR" dirty="0" smtClean="0"/>
              <a:t>PAMETNA PLOČA</a:t>
            </a:r>
          </a:p>
          <a:p>
            <a:endParaRPr lang="hr-HR" dirty="0"/>
          </a:p>
          <a:p>
            <a:r>
              <a:rPr lang="hr-HR" dirty="0" smtClean="0"/>
              <a:t>KANTE ZA OTPAD</a:t>
            </a:r>
            <a:endParaRPr lang="hr-HR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18217"/>
            <a:ext cx="4041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idx="1"/>
          </p:nvPr>
        </p:nvSpPr>
        <p:spPr>
          <a:xfrm rot="420000">
            <a:off x="3498237" y="1103437"/>
            <a:ext cx="4617720" cy="3931920"/>
          </a:xfrm>
        </p:spPr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580">
            <a:off x="3482709" y="1556792"/>
            <a:ext cx="4583131" cy="3435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Naslov 1"/>
          <p:cNvSpPr txBox="1">
            <a:spLocks/>
          </p:cNvSpPr>
          <p:nvPr/>
        </p:nvSpPr>
        <p:spPr>
          <a:xfrm>
            <a:off x="406648" y="157704"/>
            <a:ext cx="8229600" cy="564672"/>
          </a:xfrm>
          <a:prstGeom prst="rect">
            <a:avLst/>
          </a:prstGeom>
        </p:spPr>
        <p:txBody>
          <a:bodyPr vert="horz" lIns="45720" tIns="45720" rIns="45720" bIns="45720" anchor="b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1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sz="3200" smtClean="0"/>
              <a:t>Od poduzetništva do ekološke svijesti</a:t>
            </a:r>
            <a:endParaRPr lang="hr-HR" sz="3200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118" y="4725143"/>
            <a:ext cx="1298575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834" y="4918272"/>
            <a:ext cx="1298575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8" y="4535759"/>
            <a:ext cx="1298575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73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1261226"/>
              </p:ext>
            </p:extLst>
          </p:nvPr>
        </p:nvGraphicFramePr>
        <p:xfrm>
          <a:off x="395536" y="1593624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18217"/>
            <a:ext cx="40417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83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 txBox="1">
            <a:spLocks/>
          </p:cNvSpPr>
          <p:nvPr/>
        </p:nvSpPr>
        <p:spPr>
          <a:xfrm>
            <a:off x="575420" y="4941168"/>
            <a:ext cx="7851648" cy="1512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5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hr-HR" b="1" i="1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hr-HR" b="1" i="1" dirty="0" smtClean="0">
                <a:solidFill>
                  <a:schemeClr val="tx1"/>
                </a:solidFill>
                <a:latin typeface="+mn-lt"/>
              </a:rPr>
              <a:t>Učenička zadruga kao nositelj održivog razvoja</a:t>
            </a:r>
            <a:endParaRPr lang="hr-HR" b="1" i="1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hr-HR" b="1" i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hr-HR" b="1" i="1" dirty="0" smtClean="0">
                <a:solidFill>
                  <a:schemeClr val="tx1"/>
                </a:solidFill>
                <a:latin typeface="+mn-lt"/>
              </a:rPr>
            </a:br>
            <a:r>
              <a:rPr lang="hr-HR" sz="4000" b="1" i="1" dirty="0" smtClean="0">
                <a:solidFill>
                  <a:schemeClr val="tx1"/>
                </a:solidFill>
                <a:latin typeface="+mn-lt"/>
              </a:rPr>
              <a:t>-primjer dobre prakse</a:t>
            </a:r>
            <a:endParaRPr lang="hr-HR" b="1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616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6323"/>
          </a:xfrm>
        </p:spPr>
        <p:txBody>
          <a:bodyPr>
            <a:normAutofit/>
          </a:bodyPr>
          <a:lstStyle/>
          <a:p>
            <a:pPr algn="ctr"/>
            <a:r>
              <a:rPr lang="hr-HR" sz="3200" dirty="0" smtClean="0"/>
              <a:t>Od poduzetništva do ekološke svijesti</a:t>
            </a:r>
            <a:endParaRPr lang="hr-HR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69168" y="1286466"/>
            <a:ext cx="3394720" cy="659352"/>
          </a:xfrm>
        </p:spPr>
        <p:txBody>
          <a:bodyPr/>
          <a:lstStyle/>
          <a:p>
            <a:r>
              <a:rPr lang="hr-HR" dirty="0" smtClean="0"/>
              <a:t>AKCIJA „STARI PAPIR”</a:t>
            </a:r>
            <a:endParaRPr lang="hr-HR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>
          <a:xfrm>
            <a:off x="4299198" y="1196752"/>
            <a:ext cx="4895527" cy="654843"/>
          </a:xfrm>
        </p:spPr>
        <p:txBody>
          <a:bodyPr>
            <a:normAutofit/>
          </a:bodyPr>
          <a:lstStyle/>
          <a:p>
            <a:r>
              <a:rPr lang="hr-HR" dirty="0" smtClean="0"/>
              <a:t>VRT BIOLOŠKE RAZNOLIKOSTI</a:t>
            </a:r>
            <a:endParaRPr lang="hr-HR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09144135"/>
              </p:ext>
            </p:extLst>
          </p:nvPr>
        </p:nvGraphicFramePr>
        <p:xfrm>
          <a:off x="251520" y="1599840"/>
          <a:ext cx="8626077" cy="3074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ight Arrow 10"/>
          <p:cNvSpPr/>
          <p:nvPr/>
        </p:nvSpPr>
        <p:spPr>
          <a:xfrm>
            <a:off x="3491880" y="1412776"/>
            <a:ext cx="720080" cy="374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313789"/>
            <a:ext cx="2520280" cy="2294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261" y="4230695"/>
            <a:ext cx="2530475" cy="2365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 descr="C:\Users\skola2\Desktop\zadruga\slike Dore Pejačević 2\rad u vrt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"/>
          <a:stretch/>
        </p:blipFill>
        <p:spPr bwMode="auto">
          <a:xfrm>
            <a:off x="3240038" y="4313789"/>
            <a:ext cx="2819636" cy="2276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04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57192"/>
            <a:ext cx="3888432" cy="1576666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1331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59635"/>
            <a:ext cx="5111750" cy="383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C:\Users\skola2\Desktop\zadruga\slike Dore Pejačević 2\dunjaric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39" y="3212976"/>
            <a:ext cx="2160240" cy="28787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506" y="1268760"/>
            <a:ext cx="2103437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897" y="2848322"/>
            <a:ext cx="2103437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27886"/>
            <a:ext cx="21034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Placeholder 7"/>
          <p:cNvSpPr>
            <a:spLocks noGrp="1"/>
          </p:cNvSpPr>
          <p:nvPr>
            <p:ph type="body" sz="half" idx="4294967295"/>
          </p:nvPr>
        </p:nvSpPr>
        <p:spPr>
          <a:xfrm>
            <a:off x="755576" y="764704"/>
            <a:ext cx="4895527" cy="442217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hr-HR" b="1" dirty="0" smtClean="0">
                <a:solidFill>
                  <a:schemeClr val="accent2">
                    <a:lumMod val="50000"/>
                  </a:schemeClr>
                </a:solidFill>
              </a:rPr>
              <a:t>VRT BIOLOŠKE RAZNOLIKOSTI</a:t>
            </a:r>
            <a:endParaRPr lang="hr-HR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41229" y="60923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i="1" dirty="0" smtClean="0"/>
              <a:t>Učimo </a:t>
            </a:r>
            <a:r>
              <a:rPr lang="hr-HR" i="1" dirty="0"/>
              <a:t>djecu da je vrt izvor zdravlja i mjesto u kojem </a:t>
            </a:r>
            <a:r>
              <a:rPr lang="hr-HR" i="1" dirty="0" smtClean="0"/>
              <a:t>živimo.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7744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hr-HR" sz="2400" dirty="0" smtClean="0">
                <a:solidFill>
                  <a:srgbClr val="008000"/>
                </a:solidFill>
                <a:effectLst/>
                <a:latin typeface="Times New Roman" pitchFamily="18" charset="0"/>
                <a:cs typeface="Times New Roman" pitchFamily="18" charset="0"/>
              </a:rPr>
              <a:t>CILJEVI </a:t>
            </a:r>
            <a:r>
              <a:rPr lang="hr-HR" sz="2400" dirty="0" smtClean="0">
                <a:solidFill>
                  <a:srgbClr val="008000"/>
                </a:solidFill>
                <a:effectLst/>
                <a:latin typeface="Times New Roman" pitchFamily="18" charset="0"/>
                <a:cs typeface="Times New Roman" pitchFamily="18" charset="0"/>
              </a:rPr>
              <a:t>PROJEKTA:</a:t>
            </a:r>
            <a:endParaRPr lang="hr-HR" sz="2400" dirty="0">
              <a:solidFill>
                <a:srgbClr val="008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2860713"/>
              </p:ext>
            </p:extLst>
          </p:nvPr>
        </p:nvGraphicFramePr>
        <p:xfrm>
          <a:off x="357158" y="1785926"/>
          <a:ext cx="8229600" cy="4882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5576" y="836712"/>
            <a:ext cx="7572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hr-HR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poticati aktivno sudjelovanje učenika na održavanje vrta i okoliša škole</a:t>
            </a:r>
            <a:endParaRPr lang="en-US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hr-HR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osvještavati </a:t>
            </a:r>
            <a:r>
              <a:rPr lang="hr-HR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hr-HR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vlastitito ponašanje i doprinos u očuvanju školskog okoliša</a:t>
            </a:r>
            <a:endParaRPr lang="en-US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hr-HR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prenijeti usvojene spoznaje na obiteljsko okruženje i širu zajednicu</a:t>
            </a:r>
            <a:endParaRPr lang="en-US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hr-HR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poticati zanimanje učenika za regionalne prirodne vrijednosti, </a:t>
            </a:r>
            <a:endParaRPr lang="hr-HR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r-HR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hr-HR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bolje </a:t>
            </a:r>
            <a:r>
              <a:rPr lang="hr-HR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korištenje prirodnih dobara i razvijati svijest o njihovom očuvanju</a:t>
            </a:r>
          </a:p>
          <a:p>
            <a:pPr lvl="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23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18458" y="332656"/>
            <a:ext cx="8229600" cy="1143000"/>
          </a:xfrm>
        </p:spPr>
        <p:txBody>
          <a:bodyPr>
            <a:normAutofit fontScale="90000"/>
          </a:bodyPr>
          <a:lstStyle/>
          <a:p>
            <a:pPr marL="514350" indent="-514350">
              <a:buFont typeface="Arial" pitchFamily="34" charset="0"/>
              <a:buChar char="•"/>
            </a:pPr>
            <a:r>
              <a:rPr lang="hr-HR" sz="2700" b="0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hr-HR" sz="2700" b="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hr-HR" sz="2700" b="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hr-HR" sz="2700" b="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hr-HR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0220904"/>
              </p:ext>
            </p:extLst>
          </p:nvPr>
        </p:nvGraphicFramePr>
        <p:xfrm>
          <a:off x="395536" y="1844824"/>
          <a:ext cx="82296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niOkvir 4"/>
          <p:cNvSpPr txBox="1"/>
          <p:nvPr/>
        </p:nvSpPr>
        <p:spPr>
          <a:xfrm>
            <a:off x="827584" y="908720"/>
            <a:ext cx="7242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korištenjem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vlastitih </a:t>
            </a:r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PRIRODNIH RESURSA mijenjati 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potrošačke, radne i prehrambene </a:t>
            </a:r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navike  i smanjiti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ekološki otisak </a:t>
            </a:r>
            <a:endParaRPr lang="hr-HR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64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8740" y="1700808"/>
            <a:ext cx="7704856" cy="4572000"/>
          </a:xfrm>
        </p:spPr>
        <p:txBody>
          <a:bodyPr/>
          <a:lstStyle/>
          <a:p>
            <a:r>
              <a:rPr lang="hr-HR" sz="2000" dirty="0" smtClean="0"/>
              <a:t>CILJ:</a:t>
            </a:r>
          </a:p>
          <a:p>
            <a:r>
              <a:rPr lang="hr-HR" sz="2000" dirty="0" smtClean="0"/>
              <a:t>Osposobiti učenike za samostalno pripremanje kuhanog obroka</a:t>
            </a:r>
          </a:p>
          <a:p>
            <a:endParaRPr lang="hr-HR" dirty="0" smtClean="0"/>
          </a:p>
          <a:p>
            <a:endParaRPr lang="hr-HR" sz="1600" dirty="0"/>
          </a:p>
          <a:p>
            <a:r>
              <a:rPr lang="hr-HR" sz="1600" dirty="0" smtClean="0"/>
              <a:t>POLAZIŠTE:</a:t>
            </a:r>
          </a:p>
          <a:p>
            <a:r>
              <a:rPr lang="hr-HR" sz="1600" dirty="0" smtClean="0"/>
              <a:t>Sredstvima od starog papira</a:t>
            </a:r>
          </a:p>
          <a:p>
            <a:r>
              <a:rPr lang="hr-HR" sz="1600" dirty="0"/>
              <a:t>o</a:t>
            </a:r>
            <a:r>
              <a:rPr lang="hr-HR" sz="1600" dirty="0" smtClean="0"/>
              <a:t>premljen je praktikum: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600" dirty="0" smtClean="0"/>
              <a:t>blok-kuhinja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600" dirty="0" smtClean="0"/>
              <a:t>kućanski aparati,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600" dirty="0"/>
              <a:t>p</a:t>
            </a:r>
            <a:r>
              <a:rPr lang="hr-HR" sz="1600" dirty="0" smtClean="0"/>
              <a:t>osuđe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600" dirty="0"/>
              <a:t>p</a:t>
            </a:r>
            <a:r>
              <a:rPr lang="hr-HR" sz="1600" dirty="0" smtClean="0"/>
              <a:t>ribor</a:t>
            </a:r>
          </a:p>
          <a:p>
            <a:endParaRPr lang="hr-H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7" t="19565" r="12720" b="-19565"/>
          <a:stretch/>
        </p:blipFill>
        <p:spPr>
          <a:xfrm>
            <a:off x="3491880" y="2564904"/>
            <a:ext cx="4468355" cy="3409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85800" y="514352"/>
            <a:ext cx="5254352" cy="1162050"/>
          </a:xfrm>
        </p:spPr>
        <p:txBody>
          <a:bodyPr/>
          <a:lstStyle/>
          <a:p>
            <a:r>
              <a:rPr lang="hr-HR" b="1" dirty="0" smtClean="0">
                <a:latin typeface="+mn-lt"/>
              </a:rPr>
              <a:t>Domaćinstvo</a:t>
            </a:r>
            <a:br>
              <a:rPr lang="hr-HR" b="1" dirty="0" smtClean="0">
                <a:latin typeface="+mn-lt"/>
              </a:rPr>
            </a:br>
            <a:r>
              <a:rPr lang="hr-HR" sz="1800" b="1" dirty="0" smtClean="0">
                <a:latin typeface="+mn-lt"/>
              </a:rPr>
              <a:t>voditeljica: Ivana Feldi Drašinac</a:t>
            </a:r>
            <a:endParaRPr lang="hr-HR" sz="1800" b="1" dirty="0">
              <a:latin typeface="+mn-lt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39552" y="5373216"/>
            <a:ext cx="7776864" cy="1152128"/>
          </a:xfrm>
          <a:prstGeom prst="rect">
            <a:avLst/>
          </a:prstGeom>
        </p:spPr>
        <p:txBody>
          <a:bodyPr vert="horz" lIns="18288" rIns="18288">
            <a:normAutofit fontScale="92500" lnSpcReduction="2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000" dirty="0" smtClean="0"/>
              <a:t>Vizija: </a:t>
            </a:r>
          </a:p>
          <a:p>
            <a:pPr algn="ctr"/>
            <a:r>
              <a:rPr lang="hr-HR" sz="2000" dirty="0" smtClean="0"/>
              <a:t>Kroz pripremu jela i izradu ekoloških proizvoda, učenici prepoznaju </a:t>
            </a:r>
            <a:r>
              <a:rPr lang="hr-HR" sz="2000" u="sng" dirty="0" smtClean="0"/>
              <a:t>tradicionalne vrijednosti i radne vještine </a:t>
            </a:r>
            <a:r>
              <a:rPr lang="hr-HR" sz="2000" dirty="0" smtClean="0"/>
              <a:t>koje su  izvorno u skladu s načelima održivog razvoja</a:t>
            </a:r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1395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514352"/>
            <a:ext cx="5974432" cy="1162050"/>
          </a:xfrm>
        </p:spPr>
        <p:txBody>
          <a:bodyPr/>
          <a:lstStyle/>
          <a:p>
            <a:r>
              <a:rPr lang="hr-HR" b="1" dirty="0" smtClean="0">
                <a:latin typeface="+mn-lt"/>
              </a:rPr>
              <a:t>Domaćinstvo</a:t>
            </a:r>
            <a:br>
              <a:rPr lang="hr-HR" b="1" dirty="0" smtClean="0">
                <a:latin typeface="+mn-lt"/>
              </a:rPr>
            </a:br>
            <a:r>
              <a:rPr lang="hr-HR" sz="1800" b="1" dirty="0" smtClean="0">
                <a:latin typeface="+mn-lt"/>
              </a:rPr>
              <a:t>voditeljica: Ivana Feldi Drašinac</a:t>
            </a:r>
            <a:endParaRPr lang="hr-HR" sz="1800" b="1" dirty="0">
              <a:latin typeface="+mn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2"/>
          </p:nvPr>
        </p:nvSpPr>
        <p:spPr>
          <a:xfrm>
            <a:off x="179513" y="1916832"/>
            <a:ext cx="3960440" cy="4331568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1800" dirty="0" smtClean="0"/>
              <a:t>Iskustvo praktičnog rada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800" dirty="0" smtClean="0"/>
              <a:t>Svijest o vlastitim sklonostima , mogućnostima i interesima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800" dirty="0" smtClean="0"/>
              <a:t>Kvalitetno slobodno vrijeme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800" dirty="0" smtClean="0"/>
              <a:t>Zdravije životni navike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800" dirty="0" smtClean="0"/>
              <a:t>Izbor budućeg zanimanja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800" dirty="0" smtClean="0"/>
              <a:t>Osjećaj zadovoljstva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800" dirty="0" smtClean="0"/>
              <a:t>Rad u skupini- bolja socijalizacija i komunikacija</a:t>
            </a:r>
            <a:endParaRPr lang="hr-HR" sz="18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3502" y="1859226"/>
            <a:ext cx="3672408" cy="2203444"/>
          </a:xfrm>
        </p:spPr>
      </p:pic>
      <p:sp>
        <p:nvSpPr>
          <p:cNvPr id="9" name="Rectangle 8"/>
          <p:cNvSpPr/>
          <p:nvPr/>
        </p:nvSpPr>
        <p:spPr>
          <a:xfrm>
            <a:off x="378395" y="5157192"/>
            <a:ext cx="8540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„Korisno je pohađati Domaćinstvo jer mnoge stvari naučene na nastavi mogu primijeniti u svakodnevnom životu“, </a:t>
            </a:r>
            <a:r>
              <a:rPr lang="hr-HR" dirty="0"/>
              <a:t> </a:t>
            </a:r>
            <a:r>
              <a:rPr lang="hr-HR" dirty="0" smtClean="0"/>
              <a:t>učenica </a:t>
            </a:r>
            <a:r>
              <a:rPr lang="hr-HR" dirty="0"/>
              <a:t>8.b razreda.</a:t>
            </a:r>
            <a:endParaRPr lang="hr-HR" dirty="0"/>
          </a:p>
        </p:txBody>
      </p:sp>
      <p:pic>
        <p:nvPicPr>
          <p:cNvPr id="15362" name="Picture 2" descr="C:\Users\skola2\Desktop\zadruga\slike domaćinstvo\20160413_1128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36551"/>
            <a:ext cx="220344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59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98660" y="313631"/>
            <a:ext cx="5974432" cy="1162050"/>
          </a:xfrm>
        </p:spPr>
        <p:txBody>
          <a:bodyPr/>
          <a:lstStyle/>
          <a:p>
            <a:r>
              <a:rPr lang="hr-HR" b="1" dirty="0" smtClean="0">
                <a:latin typeface="+mn-lt"/>
              </a:rPr>
              <a:t>Domaćinstvo</a:t>
            </a:r>
            <a:br>
              <a:rPr lang="hr-HR" b="1" dirty="0" smtClean="0">
                <a:latin typeface="+mn-lt"/>
              </a:rPr>
            </a:br>
            <a:r>
              <a:rPr lang="hr-HR" sz="1800" b="1" dirty="0" smtClean="0">
                <a:latin typeface="+mn-lt"/>
              </a:rPr>
              <a:t>voditeljica: Ivana Feldi Drašinac</a:t>
            </a:r>
            <a:endParaRPr lang="hr-HR" sz="1800" b="1" dirty="0">
              <a:latin typeface="+mn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2"/>
          </p:nvPr>
        </p:nvSpPr>
        <p:spPr>
          <a:xfrm>
            <a:off x="179513" y="1916832"/>
            <a:ext cx="3960440" cy="4331568"/>
          </a:xfrm>
        </p:spPr>
        <p:txBody>
          <a:bodyPr>
            <a:normAutofit/>
          </a:bodyPr>
          <a:lstStyle/>
          <a:p>
            <a:r>
              <a:rPr lang="hr-HR" sz="1800" dirty="0" smtClean="0"/>
              <a:t>AKTIVNOSTI: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800" b="1" dirty="0" smtClean="0"/>
              <a:t>Priprema kuhanih jela prema tradicionalnim slavonskim receptima: </a:t>
            </a:r>
          </a:p>
          <a:p>
            <a:r>
              <a:rPr lang="hr-HR" sz="1800" dirty="0"/>
              <a:t> </a:t>
            </a:r>
            <a:r>
              <a:rPr lang="hr-HR" sz="1800" dirty="0" smtClean="0"/>
              <a:t>    </a:t>
            </a:r>
            <a:r>
              <a:rPr lang="hr-HR" sz="1800" i="1" dirty="0" smtClean="0"/>
              <a:t>juha, pohano meso, pire-krumpir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800" b="1" dirty="0" smtClean="0"/>
              <a:t>Pečenje slavonskih kolača</a:t>
            </a:r>
          </a:p>
          <a:p>
            <a:r>
              <a:rPr lang="hr-HR" sz="1800" i="1" dirty="0" smtClean="0"/>
              <a:t>    Štrudla, prova, šape , švalerovo oko...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800" b="1" dirty="0" smtClean="0"/>
              <a:t>Priprema omiljenih jela:</a:t>
            </a:r>
          </a:p>
          <a:p>
            <a:r>
              <a:rPr lang="hr-HR" sz="1800" b="1" dirty="0" smtClean="0"/>
              <a:t>      </a:t>
            </a:r>
            <a:r>
              <a:rPr lang="hr-HR" sz="1800" i="1" dirty="0" smtClean="0"/>
              <a:t>Pizza, muffini, palačinke...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800" b="1" dirty="0" smtClean="0"/>
              <a:t>Postavljanje stola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800" b="1" dirty="0" smtClean="0"/>
              <a:t>Pospremanje posuđa</a:t>
            </a:r>
            <a:endParaRPr lang="hr-HR" sz="18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5" t="9286" r="4843"/>
          <a:stretch/>
        </p:blipFill>
        <p:spPr bwMode="auto">
          <a:xfrm>
            <a:off x="3923928" y="1916832"/>
            <a:ext cx="4815059" cy="378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49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683568" y="5949950"/>
            <a:ext cx="6912768" cy="575394"/>
          </a:xfrm>
        </p:spPr>
        <p:txBody>
          <a:bodyPr>
            <a:normAutofit fontScale="90000"/>
          </a:bodyPr>
          <a:lstStyle/>
          <a:p>
            <a:pPr algn="ctr"/>
            <a:r>
              <a:rPr lang="hr-HR" sz="2400" dirty="0" smtClean="0">
                <a:solidFill>
                  <a:srgbClr val="663300"/>
                </a:solidFill>
                <a:latin typeface="Monotype Corsiva" pitchFamily="66" charset="0"/>
              </a:rPr>
              <a:t/>
            </a:r>
            <a:br>
              <a:rPr lang="hr-HR" sz="2400" dirty="0" smtClean="0">
                <a:solidFill>
                  <a:srgbClr val="663300"/>
                </a:solidFill>
                <a:latin typeface="Monotype Corsiva" pitchFamily="66" charset="0"/>
              </a:rPr>
            </a:br>
            <a:r>
              <a:rPr lang="hr-HR" sz="2400" dirty="0" smtClean="0">
                <a:solidFill>
                  <a:srgbClr val="663300"/>
                </a:solidFill>
                <a:latin typeface="Monotype Corsiva" pitchFamily="66" charset="0"/>
              </a:rPr>
              <a:t>Recept </a:t>
            </a:r>
            <a:r>
              <a:rPr lang="hr-HR" sz="2400" dirty="0">
                <a:solidFill>
                  <a:srgbClr val="663300"/>
                </a:solidFill>
                <a:latin typeface="Monotype Corsiva" pitchFamily="66" charset="0"/>
              </a:rPr>
              <a:t>i kalup za parenjake iz kuhinje dvorca Pejačević</a:t>
            </a:r>
          </a:p>
        </p:txBody>
      </p:sp>
      <p:pic>
        <p:nvPicPr>
          <p:cNvPr id="45062" name="Picture 6" descr="paprenjaci 016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196752"/>
            <a:ext cx="6696099" cy="4880301"/>
          </a:xfrm>
          <a:noFill/>
          <a:ln w="38100" algn="ctr">
            <a:solidFill>
              <a:srgbClr val="66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81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79512" y="1061690"/>
            <a:ext cx="3095625" cy="1143173"/>
          </a:xfrm>
        </p:spPr>
        <p:txBody>
          <a:bodyPr>
            <a:normAutofit fontScale="90000"/>
          </a:bodyPr>
          <a:lstStyle/>
          <a:p>
            <a:r>
              <a:rPr lang="hr-HR" sz="3600" dirty="0" smtClean="0">
                <a:solidFill>
                  <a:srgbClr val="663300"/>
                </a:solidFill>
                <a:latin typeface="Monotype Corsiva" pitchFamily="66" charset="0"/>
              </a:rPr>
              <a:t>Kako</a:t>
            </a:r>
            <a:r>
              <a:rPr lang="ru-RU" sz="3600" dirty="0" smtClean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3600" dirty="0">
                <a:solidFill>
                  <a:srgbClr val="663300"/>
                </a:solidFill>
                <a:latin typeface="Monotype Corsiva" pitchFamily="66" charset="0"/>
              </a:rPr>
              <a:t>se</a:t>
            </a:r>
            <a:r>
              <a:rPr lang="ru-RU" sz="36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3600" dirty="0">
                <a:solidFill>
                  <a:srgbClr val="663300"/>
                </a:solidFill>
                <a:latin typeface="Monotype Corsiva" pitchFamily="66" charset="0"/>
              </a:rPr>
              <a:t>pripremaju</a:t>
            </a:r>
            <a:r>
              <a:rPr lang="ru-RU" sz="36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3600" dirty="0" smtClean="0">
                <a:solidFill>
                  <a:srgbClr val="663300"/>
                </a:solidFill>
                <a:latin typeface="Monotype Corsiva" pitchFamily="66" charset="0"/>
              </a:rPr>
              <a:t/>
            </a:r>
            <a:br>
              <a:rPr lang="hr-HR" sz="3600" dirty="0" smtClean="0">
                <a:solidFill>
                  <a:srgbClr val="663300"/>
                </a:solidFill>
                <a:latin typeface="Monotype Corsiva" pitchFamily="66" charset="0"/>
              </a:rPr>
            </a:br>
            <a:r>
              <a:rPr lang="hr-HR" sz="3600" dirty="0" smtClean="0">
                <a:solidFill>
                  <a:srgbClr val="663300"/>
                </a:solidFill>
                <a:latin typeface="Monotype Corsiva" pitchFamily="66" charset="0"/>
              </a:rPr>
              <a:t>paprenjaci</a:t>
            </a:r>
            <a:r>
              <a:rPr lang="ru-RU" sz="3600" dirty="0">
                <a:solidFill>
                  <a:srgbClr val="663300"/>
                </a:solidFill>
                <a:latin typeface="Monotype Corsiva" pitchFamily="66" charset="0"/>
              </a:rPr>
              <a:t>?</a:t>
            </a:r>
            <a:endParaRPr lang="hr-HR" sz="36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pic>
        <p:nvPicPr>
          <p:cNvPr id="39945" name="Picture 9" descr="P5140056"/>
          <p:cNvPicPr>
            <a:picLocks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3"/>
          <a:stretch/>
        </p:blipFill>
        <p:spPr>
          <a:xfrm>
            <a:off x="251520" y="2514599"/>
            <a:ext cx="3024336" cy="1862931"/>
          </a:xfrm>
          <a:noFill/>
          <a:ln w="38100" cmpd="dbl" algn="ctr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9946" name="Picture 10" descr="medenjaci 006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2492375"/>
            <a:ext cx="2843213" cy="1871663"/>
          </a:xfrm>
          <a:noFill/>
          <a:ln w="38100" cmpd="dbl" algn="ctr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9947" name="Picture 11" descr="P5140062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4580731"/>
            <a:ext cx="2992104" cy="2017663"/>
          </a:xfrm>
          <a:noFill/>
          <a:ln w="38100" cmpd="dbl" algn="ctr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9948" name="Picture 12" descr="travanj,2011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4581525"/>
            <a:ext cx="2881313" cy="2016125"/>
          </a:xfrm>
          <a:noFill/>
          <a:ln w="38100" cmpd="dbl" algn="ctr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3419475" y="1052513"/>
            <a:ext cx="5329238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1.Treba pripremiti sve sastojke prema receptu.Mast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i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med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se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zagriju. Jaja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se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izrade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sa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šećerom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. </a:t>
            </a:r>
          </a:p>
          <a:p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Začini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i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orasi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se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umiješaju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u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brašno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.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Zajedno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se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sve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umijesi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u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glatko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tijesto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koje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treba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odstajati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bar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1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sat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na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 dirty="0">
                <a:solidFill>
                  <a:srgbClr val="663300"/>
                </a:solidFill>
                <a:latin typeface="Monotype Corsiva" pitchFamily="66" charset="0"/>
              </a:rPr>
              <a:t>hladnom</a:t>
            </a:r>
            <a:r>
              <a:rPr lang="ru-RU" sz="2000" dirty="0">
                <a:solidFill>
                  <a:srgbClr val="663300"/>
                </a:solidFill>
                <a:latin typeface="Monotype Corsiva" pitchFamily="66" charset="0"/>
              </a:rPr>
              <a:t>.</a:t>
            </a:r>
            <a:endParaRPr lang="hr-HR" sz="2000" dirty="0">
              <a:solidFill>
                <a:srgbClr val="663300"/>
              </a:solidFill>
              <a:latin typeface="Monotype Corsiva" pitchFamily="66" charset="0"/>
            </a:endParaRPr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6516688" y="2420938"/>
            <a:ext cx="2449512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2.Tijesto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se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razvalja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na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endParaRPr lang="hr-HR" sz="2000">
              <a:solidFill>
                <a:srgbClr val="663300"/>
              </a:solidFill>
              <a:latin typeface="Monotype Corsiva" pitchFamily="66" charset="0"/>
            </a:endParaRPr>
          </a:p>
          <a:p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0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,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5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cm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.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 Kalup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se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utisne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endParaRPr lang="hr-HR" sz="2000">
              <a:solidFill>
                <a:srgbClr val="663300"/>
              </a:solidFill>
              <a:latin typeface="Monotype Corsiva" pitchFamily="66" charset="0"/>
            </a:endParaRPr>
          </a:p>
          <a:p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u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tijesto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tako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da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ostane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reljefni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otisak</a:t>
            </a:r>
            <a:r>
              <a:rPr lang="ru-RU" sz="1200">
                <a:solidFill>
                  <a:srgbClr val="663300"/>
                </a:solidFill>
                <a:latin typeface="Bookman Old Style" pitchFamily="18" charset="0"/>
              </a:rPr>
              <a:t>.</a:t>
            </a:r>
            <a:endParaRPr lang="hr-HR">
              <a:solidFill>
                <a:srgbClr val="663300"/>
              </a:solidFill>
            </a:endParaRP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6516688" y="3860800"/>
            <a:ext cx="2339975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lIns="36576" tIns="36576" rIns="36576" bIns="36576"/>
          <a:lstStyle/>
          <a:p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3.Tijesto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se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reže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prema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otisnutim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linijama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i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stavlja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u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tepsiju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za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pečenje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.</a:t>
            </a:r>
            <a:endParaRPr lang="hr-HR" sz="2000">
              <a:solidFill>
                <a:srgbClr val="663300"/>
              </a:solidFill>
              <a:latin typeface="Monotype Corsiva" pitchFamily="66" charset="0"/>
            </a:endParaRPr>
          </a:p>
          <a:p>
            <a:endParaRPr lang="ru-RU" sz="2000">
              <a:solidFill>
                <a:srgbClr val="663300"/>
              </a:solidFill>
              <a:latin typeface="Monotype Corsiva" pitchFamily="66" charset="0"/>
            </a:endParaRPr>
          </a:p>
          <a:p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4.Peče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se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oko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10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min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na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srednjoj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 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temperaturi</a:t>
            </a:r>
            <a:r>
              <a:rPr lang="ru-RU" sz="2000">
                <a:solidFill>
                  <a:srgbClr val="663300"/>
                </a:solidFill>
                <a:latin typeface="Monotype Corsiva" pitchFamily="66" charset="0"/>
              </a:rPr>
              <a:t>.</a:t>
            </a:r>
            <a:r>
              <a:rPr lang="hr-HR" sz="2000">
                <a:solidFill>
                  <a:srgbClr val="663300"/>
                </a:solidFill>
                <a:latin typeface="Monotype Corsiva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377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514352"/>
            <a:ext cx="5974432" cy="1162050"/>
          </a:xfrm>
        </p:spPr>
        <p:txBody>
          <a:bodyPr/>
          <a:lstStyle/>
          <a:p>
            <a:r>
              <a:rPr lang="hr-HR" b="1" dirty="0" smtClean="0">
                <a:latin typeface="+mn-lt"/>
              </a:rPr>
              <a:t>Domaćinstvo</a:t>
            </a:r>
            <a:br>
              <a:rPr lang="hr-HR" b="1" dirty="0" smtClean="0">
                <a:latin typeface="+mn-lt"/>
              </a:rPr>
            </a:br>
            <a:r>
              <a:rPr lang="hr-HR" sz="1800" b="1" dirty="0" smtClean="0">
                <a:latin typeface="+mn-lt"/>
              </a:rPr>
              <a:t>voditeljica: Ivana Feldi Drašinac</a:t>
            </a:r>
            <a:endParaRPr lang="hr-HR" sz="1800" b="1" dirty="0">
              <a:latin typeface="+mn-lt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2"/>
          </p:nvPr>
        </p:nvSpPr>
        <p:spPr>
          <a:xfrm>
            <a:off x="179513" y="1916832"/>
            <a:ext cx="3384375" cy="4331568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1800" dirty="0" smtClean="0"/>
              <a:t>potencijal školskog vrta koristimo za izradu prehrambenih i ljekovitih proizvoda</a:t>
            </a:r>
          </a:p>
          <a:p>
            <a:pPr marL="285750" indent="-285750">
              <a:buFont typeface="Arial" pitchFamily="34" charset="0"/>
              <a:buChar char="•"/>
            </a:pPr>
            <a:endParaRPr lang="hr-HR" sz="1800" dirty="0"/>
          </a:p>
          <a:p>
            <a:pPr marL="285750" indent="-285750">
              <a:buFont typeface="Arial" pitchFamily="34" charset="0"/>
              <a:buChar char="•"/>
            </a:pPr>
            <a:r>
              <a:rPr lang="hr-HR" sz="1800" dirty="0" smtClean="0"/>
              <a:t>NEVENOVA MAST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800" dirty="0" smtClean="0"/>
              <a:t>MAST OD ČUVARKUĆE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800" dirty="0" smtClean="0"/>
              <a:t>SOK OD BAZGE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800" dirty="0" smtClean="0"/>
              <a:t>ČAJ OD ČUVARKUĆE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r-HR" sz="1800" dirty="0" smtClean="0"/>
              <a:t>SAPUNI OD LAVANDE</a:t>
            </a:r>
          </a:p>
          <a:p>
            <a:pPr marL="285750" indent="-285750">
              <a:buFont typeface="Arial" pitchFamily="34" charset="0"/>
              <a:buChar char="•"/>
            </a:pPr>
            <a:endParaRPr lang="hr-HR" sz="1800" dirty="0"/>
          </a:p>
        </p:txBody>
      </p:sp>
      <p:sp>
        <p:nvSpPr>
          <p:cNvPr id="9" name="Rectangle 8"/>
          <p:cNvSpPr/>
          <p:nvPr/>
        </p:nvSpPr>
        <p:spPr>
          <a:xfrm>
            <a:off x="251520" y="6093296"/>
            <a:ext cx="8540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„Korisno je pohađati Domaćinstvo jer mnoge stvari naučene na nastavi mogu primijeniti u svakodnevnom životu“, </a:t>
            </a:r>
            <a:r>
              <a:rPr lang="hr-HR" dirty="0"/>
              <a:t> </a:t>
            </a:r>
            <a:r>
              <a:rPr lang="hr-HR" dirty="0" smtClean="0"/>
              <a:t>učenica </a:t>
            </a:r>
            <a:r>
              <a:rPr lang="hr-HR" dirty="0"/>
              <a:t>8.b razreda.</a:t>
            </a:r>
            <a:endParaRPr lang="hr-HR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159" y="1331987"/>
            <a:ext cx="3720413" cy="2232248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564235"/>
            <a:ext cx="2810256" cy="2145792"/>
          </a:xfrm>
          <a:prstGeom prst="rect">
            <a:avLst/>
          </a:prstGeom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120" y="3564235"/>
            <a:ext cx="2014280" cy="149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6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685800" y="514352"/>
            <a:ext cx="6694512" cy="1162050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tx1"/>
                </a:solidFill>
                <a:effectLst/>
                <a:latin typeface="+mn-lt"/>
              </a:rPr>
              <a:t>OŠ Dore </a:t>
            </a:r>
            <a:r>
              <a:rPr lang="hr-HR" sz="3200" dirty="0">
                <a:solidFill>
                  <a:schemeClr val="tx1"/>
                </a:solidFill>
                <a:effectLst/>
                <a:latin typeface="+mn-lt"/>
              </a:rPr>
              <a:t>P</a:t>
            </a:r>
            <a:r>
              <a:rPr lang="hr-HR" sz="3200" dirty="0" smtClean="0">
                <a:solidFill>
                  <a:schemeClr val="tx1"/>
                </a:solidFill>
                <a:effectLst/>
                <a:latin typeface="+mn-lt"/>
              </a:rPr>
              <a:t>ejačević Našice</a:t>
            </a:r>
            <a:endParaRPr lang="hr-HR" sz="3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7126560" cy="4572000"/>
          </a:xfrm>
        </p:spPr>
        <p:txBody>
          <a:bodyPr>
            <a:normAutofit fontScale="62500" lnSpcReduction="20000"/>
          </a:bodyPr>
          <a:lstStyle/>
          <a:p>
            <a:pPr algn="ctr"/>
            <a:endParaRPr lang="hr-HR" sz="3200" dirty="0" smtClean="0"/>
          </a:p>
          <a:p>
            <a:pPr algn="ctr"/>
            <a:endParaRPr lang="hr-HR" sz="3200" dirty="0"/>
          </a:p>
          <a:p>
            <a:pPr algn="ctr"/>
            <a:endParaRPr lang="hr-HR" sz="3200" dirty="0" smtClean="0"/>
          </a:p>
          <a:p>
            <a:pPr algn="ctr"/>
            <a:endParaRPr lang="hr-HR" sz="3200" dirty="0"/>
          </a:p>
          <a:p>
            <a:pPr algn="ctr"/>
            <a:endParaRPr lang="hr-HR" sz="3200" dirty="0" smtClean="0"/>
          </a:p>
          <a:p>
            <a:pPr algn="ctr"/>
            <a:endParaRPr lang="hr-HR" sz="3200" dirty="0"/>
          </a:p>
          <a:p>
            <a:pPr algn="ctr"/>
            <a:endParaRPr lang="hr-HR" sz="3200" dirty="0" smtClean="0"/>
          </a:p>
          <a:p>
            <a:pPr algn="ctr"/>
            <a:endParaRPr lang="hr-HR" sz="3200" dirty="0" smtClean="0"/>
          </a:p>
          <a:p>
            <a:pPr algn="ctr"/>
            <a:endParaRPr lang="hr-HR" sz="3200" dirty="0"/>
          </a:p>
          <a:p>
            <a:pPr algn="ctr"/>
            <a:endParaRPr lang="hr-HR" sz="3200" dirty="0" smtClean="0"/>
          </a:p>
          <a:p>
            <a:r>
              <a:rPr lang="hr-HR" sz="5800" dirty="0" smtClean="0"/>
              <a:t>Dora Pejačević,</a:t>
            </a:r>
          </a:p>
          <a:p>
            <a:r>
              <a:rPr lang="hr-HR" sz="5800" dirty="0" smtClean="0"/>
              <a:t>prva hrvatska skladateljica</a:t>
            </a:r>
            <a:endParaRPr lang="hr-HR" sz="5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65893"/>
            <a:ext cx="2952328" cy="41926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0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Ekološka svijest je temelj za europske projekte</a:t>
            </a:r>
            <a:endParaRPr lang="hr-HR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Projekt Comenius</a:t>
            </a:r>
            <a:endParaRPr lang="hr-H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hr-HR" dirty="0" smtClean="0"/>
              <a:t>Objed s pčelicom Dorom</a:t>
            </a:r>
            <a:endParaRPr lang="hr-HR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564904"/>
            <a:ext cx="2752381" cy="196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49080"/>
            <a:ext cx="260985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4040188" cy="268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00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r>
              <a:rPr lang="hr-HR" sz="3200" dirty="0" smtClean="0"/>
              <a:t>Ekološka svijest je temelj za europske projekte</a:t>
            </a:r>
            <a:endParaRPr lang="hr-HR" sz="32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792088"/>
          </a:xfrm>
        </p:spPr>
        <p:txBody>
          <a:bodyPr/>
          <a:lstStyle/>
          <a:p>
            <a:r>
              <a:rPr lang="hr-HR" dirty="0" smtClean="0"/>
              <a:t>Škola otvorenih vrata:</a:t>
            </a:r>
            <a:r>
              <a:rPr lang="hr-HR" dirty="0"/>
              <a:t>Šume i voda-izvori života</a:t>
            </a:r>
          </a:p>
          <a:p>
            <a:endParaRPr lang="hr-HR" dirty="0"/>
          </a:p>
        </p:txBody>
      </p:sp>
      <p:pic>
        <p:nvPicPr>
          <p:cNvPr id="23555" name="Picture 3" descr="C:\Users\skola2\Desktop\2014, 15\šov 15\za školske novine\hrvatske šume\naše stab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841" y="2060848"/>
            <a:ext cx="6224240" cy="466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02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+mn-lt"/>
              </a:rPr>
              <a:t>I najmlađi upoznaju i poštuju prirodnu i kulturnu baštinu</a:t>
            </a:r>
            <a:endParaRPr lang="hr-HR" sz="2400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76027" y="1340768"/>
            <a:ext cx="4040188" cy="659352"/>
          </a:xfrm>
        </p:spPr>
        <p:txBody>
          <a:bodyPr/>
          <a:lstStyle/>
          <a:p>
            <a:r>
              <a:rPr lang="hr-HR" dirty="0" smtClean="0"/>
              <a:t>Eko-kreativne radionice</a:t>
            </a:r>
            <a:endParaRPr lang="hr-H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hr-HR" dirty="0" smtClean="0"/>
              <a:t>Mali čuvari baštine</a:t>
            </a:r>
            <a:endParaRPr lang="hr-HR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64" y="1900266"/>
            <a:ext cx="3999323" cy="167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 descr="C:\Users\skola2\Desktop\zadruga\slike Dore Pejačević 2\naša škrinja puna blag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92896"/>
            <a:ext cx="4041775" cy="307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skola2\Desktop\2014, 15\šov 15\za hr šume\hrvatske šume\likovna radioni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96605"/>
            <a:ext cx="3967989" cy="297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24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r>
              <a:rPr lang="hr-HR" sz="2400" dirty="0" smtClean="0"/>
              <a:t>Od kulturne baštine do izvornog suvenira suvremenog dizajna</a:t>
            </a:r>
            <a:endParaRPr lang="hr-HR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67544" y="1340768"/>
            <a:ext cx="4040188" cy="659352"/>
          </a:xfrm>
        </p:spPr>
        <p:txBody>
          <a:bodyPr/>
          <a:lstStyle/>
          <a:p>
            <a:r>
              <a:rPr lang="hr-HR" dirty="0" smtClean="0"/>
              <a:t>Mali keramičari</a:t>
            </a:r>
            <a:endParaRPr lang="hr-HR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599620" y="1278731"/>
            <a:ext cx="1977206" cy="654843"/>
          </a:xfrm>
        </p:spPr>
        <p:txBody>
          <a:bodyPr/>
          <a:lstStyle/>
          <a:p>
            <a:r>
              <a:rPr lang="hr-HR" dirty="0" smtClean="0"/>
              <a:t>Male vezilje</a:t>
            </a:r>
            <a:endParaRPr lang="hr-HR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64" y="1964059"/>
            <a:ext cx="2266185" cy="1700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0"/>
          <a:stretch/>
        </p:blipFill>
        <p:spPr bwMode="auto">
          <a:xfrm>
            <a:off x="17537" y="3429000"/>
            <a:ext cx="4306813" cy="331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88" y="1951676"/>
            <a:ext cx="1841152" cy="135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8"/>
          <a:stretch/>
        </p:blipFill>
        <p:spPr bwMode="auto">
          <a:xfrm>
            <a:off x="4560054" y="1933574"/>
            <a:ext cx="1928738" cy="1700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77897" y="4291211"/>
            <a:ext cx="2426376" cy="1862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184" y="4104971"/>
            <a:ext cx="2278826" cy="2330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" t="10162"/>
          <a:stretch/>
        </p:blipFill>
        <p:spPr>
          <a:xfrm>
            <a:off x="2125319" y="1933574"/>
            <a:ext cx="2086642" cy="137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/>
          <a:lstStyle/>
          <a:p>
            <a:r>
              <a:rPr lang="hr-HR" dirty="0" smtClean="0"/>
              <a:t>...prirodni materijali ...</a:t>
            </a:r>
            <a:endParaRPr lang="hr-H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Mali tehničari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764704"/>
            <a:ext cx="2379748" cy="312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 descr="C:\Users\skola2\Desktop\2014, 15\šov 15\za školske novine\hrvatske šume\hotel za kukc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772816"/>
            <a:ext cx="2884884" cy="38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skola2\Desktop\2014, 15\šov 15\za školske novine\hrvatske šume\Šumarko Listopadk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3775968" cy="283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77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Zaključak:</a:t>
            </a:r>
            <a:endParaRPr lang="hr-HR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310136" cy="4572000"/>
          </a:xfrm>
        </p:spPr>
        <p:txBody>
          <a:bodyPr/>
          <a:lstStyle/>
          <a:p>
            <a:r>
              <a:rPr lang="hr-HR" sz="1600" dirty="0" smtClean="0"/>
              <a:t>Učenička zadruga je nositelj praktičnih aktivnosti koje se temelje na razvoju praktičnih vještina,  korištenju  i očuvanju vlastitih prirodnih resursa, te  tradicionalnim i humanitarnim vrijednostima.</a:t>
            </a:r>
          </a:p>
          <a:p>
            <a:endParaRPr lang="hr-HR" sz="1600" dirty="0" smtClean="0"/>
          </a:p>
          <a:p>
            <a:r>
              <a:rPr lang="hr-HR" sz="1600" dirty="0" smtClean="0"/>
              <a:t>Zajednički rad svih skupina izvannastavnih  aktivnosti  u okviru učeničke  zadruge pridoni razvoju ekološke svijesti, poduzetništu i osjećaju zajedništva, što je osnova za provedbu održivog razvoja u osnovnim školama.</a:t>
            </a:r>
          </a:p>
          <a:p>
            <a:endParaRPr lang="hr-HR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4" y="1039995"/>
            <a:ext cx="3125043" cy="52084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4762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skola2\Desktop\2014, 15\šov 15\za školske novine\hrvatske šume\poruka šumari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69014"/>
            <a:ext cx="7304360" cy="5478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76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67544" y="980728"/>
            <a:ext cx="7772400" cy="1362456"/>
          </a:xfrm>
        </p:spPr>
        <p:txBody>
          <a:bodyPr/>
          <a:lstStyle/>
          <a:p>
            <a:r>
              <a:rPr lang="hr-HR" dirty="0" smtClean="0"/>
              <a:t>Autori: 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8146104" cy="295658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hr-HR" sz="3500" dirty="0" smtClean="0"/>
              <a:t>Jasminka </a:t>
            </a:r>
            <a:r>
              <a:rPr lang="hr-HR" sz="3500" dirty="0" err="1" smtClean="0"/>
              <a:t>Falamić</a:t>
            </a:r>
            <a:endParaRPr lang="hr-HR" sz="3500" dirty="0" smtClean="0"/>
          </a:p>
          <a:p>
            <a:pPr algn="ctr"/>
            <a:r>
              <a:rPr lang="hr-HR" sz="3500" dirty="0" smtClean="0"/>
              <a:t>Ivana </a:t>
            </a:r>
            <a:r>
              <a:rPr lang="hr-HR" sz="3500" dirty="0" err="1"/>
              <a:t>F</a:t>
            </a:r>
            <a:r>
              <a:rPr lang="hr-HR" sz="3500" dirty="0" err="1" smtClean="0"/>
              <a:t>eldi</a:t>
            </a:r>
            <a:r>
              <a:rPr lang="hr-HR" sz="3500" dirty="0" smtClean="0"/>
              <a:t> </a:t>
            </a:r>
            <a:r>
              <a:rPr lang="hr-HR" sz="3500" dirty="0" err="1" smtClean="0"/>
              <a:t>Drašinac</a:t>
            </a:r>
            <a:endParaRPr lang="hr-HR" sz="3500" dirty="0" smtClean="0"/>
          </a:p>
          <a:p>
            <a:pPr algn="ctr"/>
            <a:endParaRPr lang="hr-HR" sz="3500" dirty="0"/>
          </a:p>
          <a:p>
            <a:pPr algn="ctr"/>
            <a:r>
              <a:rPr lang="hr-HR" sz="3500" dirty="0" smtClean="0"/>
              <a:t>OŠ Dore </a:t>
            </a:r>
            <a:r>
              <a:rPr lang="hr-HR" sz="3500" dirty="0"/>
              <a:t>P</a:t>
            </a:r>
            <a:r>
              <a:rPr lang="hr-HR" sz="3500" dirty="0" smtClean="0"/>
              <a:t>ejačević Našice</a:t>
            </a:r>
          </a:p>
          <a:p>
            <a:pPr algn="ctr"/>
            <a:endParaRPr lang="hr-HR" sz="3500" dirty="0"/>
          </a:p>
          <a:p>
            <a:pPr algn="ctr"/>
            <a:r>
              <a:rPr lang="hr-HR" sz="3500" dirty="0" err="1">
                <a:solidFill>
                  <a:schemeClr val="bg1"/>
                </a:solidFill>
                <a:hlinkClick r:id="rId2"/>
              </a:rPr>
              <a:t>j</a:t>
            </a:r>
            <a:r>
              <a:rPr lang="hr-HR" sz="3500" dirty="0" err="1" smtClean="0">
                <a:solidFill>
                  <a:schemeClr val="bg1"/>
                </a:solidFill>
                <a:hlinkClick r:id="rId2"/>
              </a:rPr>
              <a:t>asminka.falamic</a:t>
            </a:r>
            <a:r>
              <a:rPr lang="hr-HR" sz="3500" dirty="0" smtClean="0">
                <a:solidFill>
                  <a:schemeClr val="bg1"/>
                </a:solidFill>
                <a:hlinkClick r:id="rId2"/>
              </a:rPr>
              <a:t>@</a:t>
            </a:r>
            <a:r>
              <a:rPr lang="hr-HR" sz="3500" dirty="0" err="1" smtClean="0">
                <a:solidFill>
                  <a:schemeClr val="bg1"/>
                </a:solidFill>
                <a:hlinkClick r:id="rId2"/>
              </a:rPr>
              <a:t>skole.hr</a:t>
            </a:r>
            <a:endParaRPr lang="hr-HR" sz="3500" dirty="0" smtClean="0">
              <a:solidFill>
                <a:schemeClr val="bg1"/>
              </a:solidFill>
            </a:endParaRPr>
          </a:p>
          <a:p>
            <a:pPr algn="ctr"/>
            <a:r>
              <a:rPr lang="hr-HR" sz="3500" dirty="0" err="1" smtClean="0"/>
              <a:t>Ivana.feldi</a:t>
            </a:r>
            <a:r>
              <a:rPr lang="hr-HR" sz="3500" dirty="0" smtClean="0"/>
              <a:t>@</a:t>
            </a:r>
            <a:r>
              <a:rPr lang="hr-HR" sz="3500" dirty="0" err="1" smtClean="0"/>
              <a:t>gmail.com</a:t>
            </a:r>
            <a:endParaRPr lang="hr-HR" sz="3500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6766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i="1" dirty="0" smtClean="0">
                <a:solidFill>
                  <a:schemeClr val="tx1"/>
                </a:solidFill>
              </a:rPr>
              <a:t>Hvala na pozornosti</a:t>
            </a:r>
            <a:endParaRPr lang="hr-HR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9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teksta 3"/>
          <p:cNvSpPr>
            <a:spLocks noGrp="1"/>
          </p:cNvSpPr>
          <p:nvPr>
            <p:ph type="body" idx="1"/>
          </p:nvPr>
        </p:nvSpPr>
        <p:spPr>
          <a:xfrm>
            <a:off x="395536" y="692697"/>
            <a:ext cx="8208912" cy="936104"/>
          </a:xfrm>
        </p:spPr>
        <p:txBody>
          <a:bodyPr/>
          <a:lstStyle/>
          <a:p>
            <a:pPr algn="ctr"/>
            <a:r>
              <a:rPr lang="hr-HR" sz="3200" i="1" dirty="0">
                <a:solidFill>
                  <a:schemeClr val="accent6">
                    <a:lumMod val="50000"/>
                  </a:schemeClr>
                </a:solidFill>
              </a:rPr>
              <a:t>G</a:t>
            </a:r>
            <a:r>
              <a:rPr lang="hr-HR" sz="3200" i="1" dirty="0" smtClean="0">
                <a:solidFill>
                  <a:schemeClr val="accent6">
                    <a:lumMod val="50000"/>
                  </a:schemeClr>
                </a:solidFill>
              </a:rPr>
              <a:t>rofovska </a:t>
            </a:r>
            <a:r>
              <a:rPr lang="hr-HR" sz="3200" i="1" dirty="0">
                <a:solidFill>
                  <a:schemeClr val="accent6">
                    <a:lumMod val="50000"/>
                  </a:schemeClr>
                </a:solidFill>
              </a:rPr>
              <a:t>obitelj </a:t>
            </a:r>
            <a:r>
              <a:rPr lang="hr-HR" sz="3200" i="1" dirty="0" smtClean="0">
                <a:solidFill>
                  <a:schemeClr val="accent6">
                    <a:lumMod val="50000"/>
                  </a:schemeClr>
                </a:solidFill>
              </a:rPr>
              <a:t>Pejačević u Našicama</a:t>
            </a:r>
            <a:endParaRPr lang="hr-HR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00788"/>
            <a:ext cx="316835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00788"/>
            <a:ext cx="3825152" cy="24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30951"/>
            <a:ext cx="3259237" cy="252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710" y="4370962"/>
            <a:ext cx="3980365" cy="248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8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556792"/>
            <a:ext cx="4040188" cy="659352"/>
          </a:xfrm>
        </p:spPr>
        <p:txBody>
          <a:bodyPr/>
          <a:lstStyle/>
          <a:p>
            <a:r>
              <a:rPr lang="hr-HR" sz="3200" i="1" dirty="0"/>
              <a:t>Našice danas...</a:t>
            </a:r>
          </a:p>
          <a:p>
            <a:endParaRPr lang="hr-H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" b="3451"/>
          <a:stretch/>
        </p:blipFill>
        <p:spPr bwMode="auto">
          <a:xfrm>
            <a:off x="4572000" y="764704"/>
            <a:ext cx="4040188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28168"/>
            <a:ext cx="3924280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4106738" cy="242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44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zervirano mjesto teksta 7"/>
          <p:cNvSpPr>
            <a:spLocks noGrp="1"/>
          </p:cNvSpPr>
          <p:nvPr>
            <p:ph type="body" sz="half" idx="2"/>
          </p:nvPr>
        </p:nvSpPr>
        <p:spPr>
          <a:xfrm>
            <a:off x="467544" y="404664"/>
            <a:ext cx="2664296" cy="4968552"/>
          </a:xfrm>
        </p:spPr>
        <p:txBody>
          <a:bodyPr>
            <a:normAutofit/>
          </a:bodyPr>
          <a:lstStyle/>
          <a:p>
            <a:pPr algn="ctr"/>
            <a:r>
              <a:rPr lang="hr-HR" sz="3600" b="1" i="1" dirty="0" smtClean="0">
                <a:solidFill>
                  <a:schemeClr val="accent3">
                    <a:lumMod val="50000"/>
                  </a:schemeClr>
                </a:solidFill>
              </a:rPr>
              <a:t>Našice</a:t>
            </a:r>
          </a:p>
          <a:p>
            <a:pPr algn="ctr"/>
            <a:endParaRPr lang="hr-HR" sz="36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hr-HR" sz="2600" dirty="0" smtClean="0">
                <a:solidFill>
                  <a:schemeClr val="accent3">
                    <a:lumMod val="50000"/>
                  </a:schemeClr>
                </a:solidFill>
              </a:rPr>
              <a:t>„ </a:t>
            </a:r>
            <a:r>
              <a:rPr lang="hr-HR" sz="2600" b="1" i="1" dirty="0" smtClean="0">
                <a:solidFill>
                  <a:schemeClr val="accent3">
                    <a:lumMod val="50000"/>
                  </a:schemeClr>
                </a:solidFill>
              </a:rPr>
              <a:t>Zeleni cvijet”</a:t>
            </a:r>
          </a:p>
          <a:p>
            <a:pPr algn="ctr"/>
            <a:endParaRPr lang="hr-HR" sz="16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hr-HR" sz="2600" b="1" i="1" dirty="0" smtClean="0">
                <a:solidFill>
                  <a:schemeClr val="accent3">
                    <a:lumMod val="50000"/>
                  </a:schemeClr>
                </a:solidFill>
              </a:rPr>
              <a:t>tri nagrade za najuređeniji </a:t>
            </a:r>
          </a:p>
          <a:p>
            <a:pPr algn="ctr"/>
            <a:r>
              <a:rPr lang="hr-HR" sz="2600" b="1" i="1" dirty="0" smtClean="0">
                <a:solidFill>
                  <a:schemeClr val="accent3">
                    <a:lumMod val="50000"/>
                  </a:schemeClr>
                </a:solidFill>
              </a:rPr>
              <a:t>mali grad kontinentalne Hrvatske</a:t>
            </a:r>
            <a:endParaRPr lang="hr-HR" sz="26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Rezervirano mjesto slike 8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r="10909"/>
          <a:stretch>
            <a:fillRect/>
          </a:stretch>
        </p:blipFill>
        <p:spPr>
          <a:xfrm>
            <a:off x="3824861" y="1567415"/>
            <a:ext cx="3923851" cy="3341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49452"/>
            <a:ext cx="3744416" cy="25378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96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400" dirty="0" smtClean="0">
                <a:latin typeface="+mn-lt"/>
              </a:rPr>
              <a:t>Našice</a:t>
            </a:r>
            <a:br>
              <a:rPr lang="hr-HR" sz="2400" dirty="0" smtClean="0">
                <a:latin typeface="+mn-lt"/>
              </a:rPr>
            </a:br>
            <a:r>
              <a:rPr lang="hr-HR" sz="2400" dirty="0">
                <a:latin typeface="+mn-lt"/>
              </a:rPr>
              <a:t/>
            </a:r>
            <a:br>
              <a:rPr lang="hr-HR" sz="2400" dirty="0">
                <a:latin typeface="+mn-lt"/>
              </a:rPr>
            </a:br>
            <a:r>
              <a:rPr lang="hr-HR" sz="2400" dirty="0" smtClean="0">
                <a:latin typeface="+mn-lt"/>
              </a:rPr>
              <a:t>HODOČAŠĆE</a:t>
            </a:r>
            <a:br>
              <a:rPr lang="hr-HR" sz="2400" dirty="0" smtClean="0">
                <a:latin typeface="+mn-lt"/>
              </a:rPr>
            </a:br>
            <a:r>
              <a:rPr lang="hr-HR" sz="2400" dirty="0" smtClean="0">
                <a:latin typeface="+mn-lt"/>
              </a:rPr>
              <a:t>SVETIŠTE</a:t>
            </a:r>
            <a:endParaRPr lang="hr-HR" sz="2400" dirty="0">
              <a:latin typeface="+mn-lt"/>
            </a:endParaRPr>
          </a:p>
        </p:txBody>
      </p:sp>
      <p:sp>
        <p:nvSpPr>
          <p:cNvPr id="7" name="Rezervirano mjesto teksta 6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522240" cy="2179320"/>
          </a:xfrm>
        </p:spPr>
        <p:txBody>
          <a:bodyPr>
            <a:normAutofit/>
          </a:bodyPr>
          <a:lstStyle/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Crkva </a:t>
            </a:r>
          </a:p>
          <a:p>
            <a:r>
              <a:rPr lang="hr-HR" sz="2800" dirty="0" smtClean="0">
                <a:solidFill>
                  <a:schemeClr val="tx2">
                    <a:lumMod val="75000"/>
                  </a:schemeClr>
                </a:solidFill>
              </a:rPr>
              <a:t>svetog Antuna Padovanskog</a:t>
            </a:r>
            <a:endParaRPr lang="hr-HR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8" name="Picture 4" descr="Slikovni rezultat za našice crkva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10813" r="17923"/>
          <a:stretch/>
        </p:blipFill>
        <p:spPr bwMode="auto">
          <a:xfrm rot="420000">
            <a:off x="3544338" y="1393053"/>
            <a:ext cx="4617720" cy="3506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594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r>
              <a:rPr lang="hr-HR" sz="3200" b="1" i="1" dirty="0"/>
              <a:t>Našice danas...</a:t>
            </a:r>
            <a:endParaRPr lang="hr-HR" sz="3200" b="1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gospodarstvo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11352" y="980728"/>
            <a:ext cx="4041775" cy="654843"/>
          </a:xfrm>
        </p:spPr>
        <p:txBody>
          <a:bodyPr/>
          <a:lstStyle/>
          <a:p>
            <a:r>
              <a:rPr lang="hr-HR" dirty="0"/>
              <a:t>d</a:t>
            </a:r>
            <a:r>
              <a:rPr lang="hr-HR" dirty="0" smtClean="0"/>
              <a:t>ruštva, udruge, sport...</a:t>
            </a:r>
            <a:endParaRPr lang="hr-HR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" y="3933056"/>
            <a:ext cx="3950125" cy="242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561" y="2560686"/>
            <a:ext cx="2369892" cy="157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424" y="1845394"/>
            <a:ext cx="2087662" cy="208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424" y="4467403"/>
            <a:ext cx="3527822" cy="188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086" y="2404444"/>
            <a:ext cx="2262113" cy="188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46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 rot="421239">
            <a:off x="3707904" y="404663"/>
            <a:ext cx="5042520" cy="720081"/>
          </a:xfrm>
        </p:spPr>
        <p:txBody>
          <a:bodyPr>
            <a:normAutofit/>
          </a:bodyPr>
          <a:lstStyle/>
          <a:p>
            <a:r>
              <a:rPr lang="hr-HR" sz="3200" dirty="0" smtClean="0">
                <a:solidFill>
                  <a:schemeClr val="tx1"/>
                </a:solidFill>
                <a:effectLst/>
                <a:latin typeface="+mn-lt"/>
              </a:rPr>
              <a:t>OŠ Dore </a:t>
            </a:r>
            <a:r>
              <a:rPr lang="hr-HR" sz="3200" dirty="0">
                <a:solidFill>
                  <a:schemeClr val="tx1"/>
                </a:solidFill>
                <a:effectLst/>
                <a:latin typeface="+mn-lt"/>
              </a:rPr>
              <a:t>P</a:t>
            </a:r>
            <a:r>
              <a:rPr lang="hr-HR" sz="3200" dirty="0" smtClean="0">
                <a:solidFill>
                  <a:schemeClr val="tx1"/>
                </a:solidFill>
                <a:effectLst/>
                <a:latin typeface="+mn-lt"/>
              </a:rPr>
              <a:t>ejačević Našice</a:t>
            </a:r>
            <a:endParaRPr lang="hr-HR" sz="32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Rezervirano mjesto teksta 5"/>
          <p:cNvSpPr>
            <a:spLocks noGrp="1"/>
          </p:cNvSpPr>
          <p:nvPr>
            <p:ph type="body" sz="half" idx="2"/>
          </p:nvPr>
        </p:nvSpPr>
        <p:spPr>
          <a:xfrm>
            <a:off x="467544" y="764704"/>
            <a:ext cx="2209800" cy="2179320"/>
          </a:xfrm>
        </p:spPr>
        <p:txBody>
          <a:bodyPr>
            <a:normAutofit fontScale="92500"/>
          </a:bodyPr>
          <a:lstStyle/>
          <a:p>
            <a:pPr algn="ctr"/>
            <a:r>
              <a:rPr lang="hr-HR" sz="4000" dirty="0" smtClean="0"/>
              <a:t>Učenička zadruga „Mladost”</a:t>
            </a:r>
            <a:endParaRPr lang="hr-HR" sz="4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1596"/>
          <a:stretch>
            <a:fillRect/>
          </a:stretch>
        </p:blipFill>
        <p:spPr bwMode="auto">
          <a:xfrm rot="386552">
            <a:off x="3386756" y="1383404"/>
            <a:ext cx="4836146" cy="373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395574">
            <a:off x="2924573" y="5305452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Državna smotra Učeničkih zadruga, Opatija 2011.</a:t>
            </a:r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449685" y="2780928"/>
            <a:ext cx="23762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14 skupina IZVANNASTAVNIH AKTIVNOSTI</a:t>
            </a:r>
          </a:p>
          <a:p>
            <a:endParaRPr lang="hr-HR" dirty="0" smtClean="0"/>
          </a:p>
          <a:p>
            <a:pPr marL="342900" indent="-342900">
              <a:buAutoNum type="arabicPlain" startAt="12"/>
            </a:pPr>
            <a:r>
              <a:rPr lang="hr-HR" dirty="0" smtClean="0"/>
              <a:t>učitelja</a:t>
            </a:r>
          </a:p>
          <a:p>
            <a:pPr marL="342900" indent="-342900">
              <a:buAutoNum type="arabicPlain" startAt="12"/>
            </a:pPr>
            <a:endParaRPr lang="hr-HR" dirty="0" smtClean="0"/>
          </a:p>
          <a:p>
            <a:r>
              <a:rPr lang="hr-HR" dirty="0" smtClean="0"/>
              <a:t>143 učenika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0752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jek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ij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547</TotalTime>
  <Words>924</Words>
  <Application>Microsoft Office PowerPoint</Application>
  <PresentationFormat>On-screen Show (4:3)</PresentationFormat>
  <Paragraphs>250</Paragraphs>
  <Slides>38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Tijek</vt:lpstr>
      <vt:lpstr>Održivi razvoj i odgojno-obrazovni sustav Hrvatske </vt:lpstr>
      <vt:lpstr>PowerPoint Presentation</vt:lpstr>
      <vt:lpstr>OŠ Dore Pejačević Našice</vt:lpstr>
      <vt:lpstr>PowerPoint Presentation</vt:lpstr>
      <vt:lpstr>PowerPoint Presentation</vt:lpstr>
      <vt:lpstr>PowerPoint Presentation</vt:lpstr>
      <vt:lpstr>Našice  HODOČAŠĆE SVETIŠTE</vt:lpstr>
      <vt:lpstr>Našice danas...</vt:lpstr>
      <vt:lpstr>OŠ Dore Pejačević Našice</vt:lpstr>
      <vt:lpstr>PowerPoint Presentation</vt:lpstr>
      <vt:lpstr>PowerPoint Presentation</vt:lpstr>
      <vt:lpstr>PowerPoint Presentation</vt:lpstr>
      <vt:lpstr>Vizija:</vt:lpstr>
      <vt:lpstr>Od humanosti  do poduzetništva</vt:lpstr>
      <vt:lpstr>Od  humanosti  do poduzetništva</vt:lpstr>
      <vt:lpstr>Od poduzetništva do ekološke svijesti</vt:lpstr>
      <vt:lpstr>PROJEKT:  „Čovječe, skupljaj papir”</vt:lpstr>
      <vt:lpstr>Vrijedne nagrade:</vt:lpstr>
      <vt:lpstr>PowerPoint Presentation</vt:lpstr>
      <vt:lpstr>Od poduzetništva do ekološke svijesti</vt:lpstr>
      <vt:lpstr>PowerPoint Presentation</vt:lpstr>
      <vt:lpstr>CILJEVI PROJEKTA:</vt:lpstr>
      <vt:lpstr>   </vt:lpstr>
      <vt:lpstr>Domaćinstvo voditeljica: Ivana Feldi Drašinac</vt:lpstr>
      <vt:lpstr>Domaćinstvo voditeljica: Ivana Feldi Drašinac</vt:lpstr>
      <vt:lpstr>Domaćinstvo voditeljica: Ivana Feldi Drašinac</vt:lpstr>
      <vt:lpstr> Recept i kalup za parenjake iz kuhinje dvorca Pejačević</vt:lpstr>
      <vt:lpstr>Kako se pripremaju  paprenjaci?</vt:lpstr>
      <vt:lpstr>Domaćinstvo voditeljica: Ivana Feldi Drašinac</vt:lpstr>
      <vt:lpstr>Ekološka svijest je temelj za europske projekte</vt:lpstr>
      <vt:lpstr>Ekološka svijest je temelj za europske projekte</vt:lpstr>
      <vt:lpstr>I najmlađi upoznaju i poštuju prirodnu i kulturnu baštinu</vt:lpstr>
      <vt:lpstr>Od kulturne baštine do izvornog suvenira suvremenog dizajna</vt:lpstr>
      <vt:lpstr>...prirodni materijali ...</vt:lpstr>
      <vt:lpstr>Zaključak:</vt:lpstr>
      <vt:lpstr>PowerPoint Presentation</vt:lpstr>
      <vt:lpstr>Autori: </vt:lpstr>
      <vt:lpstr>Hvala na pozornosti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Učenička zadruga kao nositelj održivog razvoja</dc:title>
  <dc:creator>Korisnik</dc:creator>
  <cp:lastModifiedBy>skola2</cp:lastModifiedBy>
  <cp:revision>48</cp:revision>
  <dcterms:created xsi:type="dcterms:W3CDTF">2016-05-08T15:34:50Z</dcterms:created>
  <dcterms:modified xsi:type="dcterms:W3CDTF">2016-05-09T12:52:25Z</dcterms:modified>
</cp:coreProperties>
</file>