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1BA2-DE97-4D59-9D63-ED32C0E0B598}" type="datetimeFigureOut">
              <a:rPr lang="hr-HR" smtClean="0"/>
              <a:t>20.4.2020.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25A4-14F2-472B-A6CC-DD3146D170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749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1BA2-DE97-4D59-9D63-ED32C0E0B598}" type="datetimeFigureOut">
              <a:rPr lang="hr-HR" smtClean="0"/>
              <a:t>20.4.2020.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25A4-14F2-472B-A6CC-DD3146D170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567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1BA2-DE97-4D59-9D63-ED32C0E0B598}" type="datetimeFigureOut">
              <a:rPr lang="hr-HR" smtClean="0"/>
              <a:t>20.4.2020.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25A4-14F2-472B-A6CC-DD3146D170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93689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1BA2-DE97-4D59-9D63-ED32C0E0B598}" type="datetimeFigureOut">
              <a:rPr lang="hr-HR" smtClean="0"/>
              <a:t>20.4.2020.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25A4-14F2-472B-A6CC-DD3146D170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18649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1BA2-DE97-4D59-9D63-ED32C0E0B598}" type="datetimeFigureOut">
              <a:rPr lang="hr-HR" smtClean="0"/>
              <a:t>20.4.2020.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25A4-14F2-472B-A6CC-DD3146D170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5283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1BA2-DE97-4D59-9D63-ED32C0E0B598}" type="datetimeFigureOut">
              <a:rPr lang="hr-HR" smtClean="0"/>
              <a:t>20.4.2020.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25A4-14F2-472B-A6CC-DD3146D170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3013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1BA2-DE97-4D59-9D63-ED32C0E0B598}" type="datetimeFigureOut">
              <a:rPr lang="hr-HR" smtClean="0"/>
              <a:t>20.4.2020.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25A4-14F2-472B-A6CC-DD3146D170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464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1BA2-DE97-4D59-9D63-ED32C0E0B598}" type="datetimeFigureOut">
              <a:rPr lang="hr-HR" smtClean="0"/>
              <a:t>20.4.2020.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25A4-14F2-472B-A6CC-DD3146D170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7852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1BA2-DE97-4D59-9D63-ED32C0E0B598}" type="datetimeFigureOut">
              <a:rPr lang="hr-HR" smtClean="0"/>
              <a:t>20.4.2020.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25A4-14F2-472B-A6CC-DD3146D170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2750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1BA2-DE97-4D59-9D63-ED32C0E0B598}" type="datetimeFigureOut">
              <a:rPr lang="hr-HR" smtClean="0"/>
              <a:t>20.4.2020.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25A4-14F2-472B-A6CC-DD3146D170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6699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1BA2-DE97-4D59-9D63-ED32C0E0B598}" type="datetimeFigureOut">
              <a:rPr lang="hr-HR" smtClean="0"/>
              <a:t>20.4.2020.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25A4-14F2-472B-A6CC-DD3146D170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16215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31BA2-DE97-4D59-9D63-ED32C0E0B598}" type="datetimeFigureOut">
              <a:rPr lang="hr-HR" smtClean="0"/>
              <a:t>20.4.2020.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D25A4-14F2-472B-A6CC-DD3146D170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135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Pisanje riječce li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hr-HR" dirty="0" smtClean="0"/>
              <a:t>20.travnja </a:t>
            </a:r>
            <a:r>
              <a:rPr lang="hr-HR" dirty="0" smtClean="0"/>
              <a:t>2020.god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2254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Ponovimo…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4000" b="1" u="sng" dirty="0" smtClean="0"/>
              <a:t>REČENICE</a:t>
            </a:r>
          </a:p>
          <a:p>
            <a:pPr marL="0" indent="0">
              <a:buNone/>
            </a:pPr>
            <a:endParaRPr lang="hr-HR" sz="4000" b="1" dirty="0"/>
          </a:p>
          <a:p>
            <a:pPr marL="0" indent="0">
              <a:buNone/>
            </a:pPr>
            <a:endParaRPr lang="hr-HR" sz="2800" b="1" dirty="0" smtClean="0"/>
          </a:p>
          <a:p>
            <a:pPr marL="0" indent="0">
              <a:buNone/>
            </a:pPr>
            <a:r>
              <a:rPr lang="hr-HR" sz="2800" b="1" u="sng" dirty="0" smtClean="0"/>
              <a:t> IZJAVNA</a:t>
            </a:r>
            <a:r>
              <a:rPr lang="hr-HR" sz="2800" b="1" dirty="0" smtClean="0"/>
              <a:t>					          </a:t>
            </a:r>
            <a:r>
              <a:rPr lang="hr-HR" sz="2800" b="1" u="sng" dirty="0" smtClean="0"/>
              <a:t>USKLIČNA</a:t>
            </a:r>
          </a:p>
          <a:p>
            <a:pPr marL="0" indent="0">
              <a:buNone/>
            </a:pPr>
            <a:r>
              <a:rPr lang="hr-HR" sz="2800" b="1" dirty="0" smtClean="0"/>
              <a:t>Marko je u šumi.			           	</a:t>
            </a:r>
            <a:r>
              <a:rPr lang="hr-HR" sz="2800" b="1" dirty="0"/>
              <a:t> </a:t>
            </a:r>
            <a:r>
              <a:rPr lang="hr-HR" sz="2800" b="1" dirty="0" smtClean="0"/>
              <a:t>       Pazi, Marko!</a:t>
            </a:r>
          </a:p>
          <a:p>
            <a:pPr marL="0" indent="0">
              <a:buNone/>
            </a:pPr>
            <a:r>
              <a:rPr lang="hr-HR" sz="2800" b="1" dirty="0"/>
              <a:t>	</a:t>
            </a:r>
            <a:r>
              <a:rPr lang="hr-HR" sz="2800" b="1" dirty="0" smtClean="0"/>
              <a:t>.		       </a:t>
            </a:r>
            <a:r>
              <a:rPr lang="hr-HR" sz="2800" b="1" u="sng" dirty="0" smtClean="0"/>
              <a:t>UPITNA </a:t>
            </a:r>
            <a:r>
              <a:rPr lang="hr-HR" sz="2800" b="1" dirty="0" smtClean="0"/>
              <a:t>                               !</a:t>
            </a:r>
          </a:p>
          <a:p>
            <a:pPr marL="0" indent="0">
              <a:buNone/>
            </a:pPr>
            <a:r>
              <a:rPr lang="hr-HR" sz="2800" b="1" dirty="0"/>
              <a:t>	</a:t>
            </a:r>
            <a:r>
              <a:rPr lang="hr-HR" sz="2800" b="1" dirty="0" smtClean="0"/>
              <a:t>		Je li Marko u šumi?</a:t>
            </a:r>
          </a:p>
          <a:p>
            <a:pPr marL="0" indent="0">
              <a:buNone/>
            </a:pPr>
            <a:r>
              <a:rPr lang="hr-HR" sz="2800" b="1" dirty="0"/>
              <a:t>	</a:t>
            </a:r>
            <a:r>
              <a:rPr lang="hr-HR" sz="2800" b="1" dirty="0" smtClean="0"/>
              <a:t>			   ?</a:t>
            </a:r>
            <a:endParaRPr lang="hr-HR" sz="2800" b="1" dirty="0"/>
          </a:p>
        </p:txBody>
      </p:sp>
      <p:cxnSp>
        <p:nvCxnSpPr>
          <p:cNvPr id="5" name="Ravni poveznik sa strelicom 4"/>
          <p:cNvCxnSpPr/>
          <p:nvPr/>
        </p:nvCxnSpPr>
        <p:spPr>
          <a:xfrm flipH="1">
            <a:off x="1259632" y="2420888"/>
            <a:ext cx="2376264" cy="10441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sa strelicom 6"/>
          <p:cNvCxnSpPr/>
          <p:nvPr/>
        </p:nvCxnSpPr>
        <p:spPr>
          <a:xfrm>
            <a:off x="4427984" y="2420888"/>
            <a:ext cx="0" cy="2088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sa strelicom 8"/>
          <p:cNvCxnSpPr/>
          <p:nvPr/>
        </p:nvCxnSpPr>
        <p:spPr>
          <a:xfrm>
            <a:off x="5436096" y="2420888"/>
            <a:ext cx="2016224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36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Pisanje riječce LI u upitnim rečenicama</a:t>
            </a:r>
            <a:endParaRPr lang="hr-HR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Idemo u školu. </a:t>
            </a:r>
            <a:r>
              <a:rPr lang="hr-HR" dirty="0" smtClean="0">
                <a:sym typeface="Wingdings" pitchFamily="2" charset="2"/>
              </a:rPr>
              <a:t> </a:t>
            </a:r>
            <a:r>
              <a:rPr lang="hr-HR" dirty="0" smtClean="0"/>
              <a:t>Idemo</a:t>
            </a:r>
            <a:r>
              <a:rPr lang="hr-HR" dirty="0" smtClean="0">
                <a:solidFill>
                  <a:srgbClr val="FF0000"/>
                </a:solidFill>
              </a:rPr>
              <a:t> li </a:t>
            </a:r>
            <a:r>
              <a:rPr lang="hr-HR" dirty="0" smtClean="0"/>
              <a:t>u školu?</a:t>
            </a:r>
          </a:p>
          <a:p>
            <a:r>
              <a:rPr lang="hr-HR" dirty="0" smtClean="0"/>
              <a:t>Iva je učenica drugoga razreda. </a:t>
            </a:r>
            <a:r>
              <a:rPr lang="hr-HR" dirty="0" smtClean="0">
                <a:sym typeface="Wingdings" pitchFamily="2" charset="2"/>
              </a:rPr>
              <a:t> Je</a:t>
            </a:r>
            <a:r>
              <a:rPr lang="hr-HR" dirty="0" smtClean="0">
                <a:solidFill>
                  <a:srgbClr val="FF0000"/>
                </a:solidFill>
                <a:sym typeface="Wingdings" pitchFamily="2" charset="2"/>
              </a:rPr>
              <a:t> li </a:t>
            </a:r>
            <a:r>
              <a:rPr lang="hr-HR" dirty="0" smtClean="0">
                <a:sym typeface="Wingdings" pitchFamily="2" charset="2"/>
              </a:rPr>
              <a:t>Iva učenica drugoga razreda?</a:t>
            </a:r>
          </a:p>
          <a:p>
            <a:r>
              <a:rPr lang="hr-HR" dirty="0" smtClean="0"/>
              <a:t>Imam dovoljno novaca. </a:t>
            </a:r>
            <a:r>
              <a:rPr lang="hr-HR" dirty="0" smtClean="0">
                <a:sym typeface="Wingdings" pitchFamily="2" charset="2"/>
              </a:rPr>
              <a:t></a:t>
            </a:r>
            <a:r>
              <a:rPr lang="hr-HR" dirty="0" smtClean="0"/>
              <a:t>Imam </a:t>
            </a:r>
            <a:r>
              <a:rPr lang="hr-HR" dirty="0" smtClean="0">
                <a:solidFill>
                  <a:srgbClr val="FF0000"/>
                </a:solidFill>
              </a:rPr>
              <a:t>li</a:t>
            </a:r>
            <a:r>
              <a:rPr lang="hr-HR" dirty="0" smtClean="0"/>
              <a:t> dovoljno novaca?</a:t>
            </a:r>
          </a:p>
          <a:p>
            <a:r>
              <a:rPr lang="hr-HR" dirty="0" smtClean="0"/>
              <a:t>Marko želi sladoled. </a:t>
            </a:r>
            <a:r>
              <a:rPr lang="hr-HR" dirty="0" smtClean="0">
                <a:sym typeface="Wingdings" pitchFamily="2" charset="2"/>
              </a:rPr>
              <a:t></a:t>
            </a:r>
            <a:r>
              <a:rPr lang="hr-HR" dirty="0" smtClean="0"/>
              <a:t>Želi </a:t>
            </a:r>
            <a:r>
              <a:rPr lang="hr-HR" dirty="0" smtClean="0">
                <a:solidFill>
                  <a:srgbClr val="FF0000"/>
                </a:solidFill>
              </a:rPr>
              <a:t>li</a:t>
            </a:r>
            <a:r>
              <a:rPr lang="hr-HR" dirty="0" smtClean="0"/>
              <a:t> Marko sladoled?</a:t>
            </a:r>
          </a:p>
          <a:p>
            <a:r>
              <a:rPr lang="hr-HR" dirty="0" smtClean="0"/>
              <a:t>Danas je sunčan dan. </a:t>
            </a:r>
            <a:r>
              <a:rPr lang="hr-HR" dirty="0" smtClean="0">
                <a:sym typeface="Wingdings" pitchFamily="2" charset="2"/>
              </a:rPr>
              <a:t> Je </a:t>
            </a:r>
            <a:r>
              <a:rPr lang="hr-HR" dirty="0" smtClean="0">
                <a:solidFill>
                  <a:srgbClr val="FF0000"/>
                </a:solidFill>
                <a:sym typeface="Wingdings" pitchFamily="2" charset="2"/>
              </a:rPr>
              <a:t>li</a:t>
            </a:r>
            <a:r>
              <a:rPr lang="hr-HR" dirty="0" smtClean="0">
                <a:sym typeface="Wingdings" pitchFamily="2" charset="2"/>
              </a:rPr>
              <a:t> danas sunčan dan?</a:t>
            </a: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4806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r-HR" sz="4400" dirty="0" smtClean="0"/>
              <a:t>Idemo </a:t>
            </a:r>
            <a:r>
              <a:rPr lang="hr-HR" sz="4400" dirty="0" smtClean="0">
                <a:solidFill>
                  <a:srgbClr val="FF0000"/>
                </a:solidFill>
              </a:rPr>
              <a:t>li</a:t>
            </a:r>
            <a:r>
              <a:rPr lang="hr-HR" sz="4400" dirty="0" smtClean="0"/>
              <a:t> u školu?</a:t>
            </a:r>
          </a:p>
          <a:p>
            <a:pPr marL="0" lvl="0" indent="0" algn="ctr">
              <a:buNone/>
            </a:pPr>
            <a:r>
              <a:rPr lang="hr-HR" sz="4400" dirty="0">
                <a:solidFill>
                  <a:prstClr val="black"/>
                </a:solidFill>
                <a:sym typeface="Wingdings" pitchFamily="2" charset="2"/>
              </a:rPr>
              <a:t>Je</a:t>
            </a:r>
            <a:r>
              <a:rPr lang="hr-HR" sz="4400" dirty="0">
                <a:solidFill>
                  <a:srgbClr val="FF0000"/>
                </a:solidFill>
                <a:sym typeface="Wingdings" pitchFamily="2" charset="2"/>
              </a:rPr>
              <a:t> li </a:t>
            </a:r>
            <a:r>
              <a:rPr lang="hr-HR" sz="4400" dirty="0">
                <a:solidFill>
                  <a:prstClr val="black"/>
                </a:solidFill>
                <a:sym typeface="Wingdings" pitchFamily="2" charset="2"/>
              </a:rPr>
              <a:t>Iva učenica drugoga razreda</a:t>
            </a:r>
            <a:r>
              <a:rPr lang="hr-HR" sz="4400" dirty="0" smtClean="0">
                <a:solidFill>
                  <a:prstClr val="black"/>
                </a:solidFill>
                <a:sym typeface="Wingdings" pitchFamily="2" charset="2"/>
              </a:rPr>
              <a:t>?</a:t>
            </a:r>
          </a:p>
          <a:p>
            <a:pPr marL="0" lvl="0" indent="0" algn="ctr">
              <a:buNone/>
            </a:pPr>
            <a:r>
              <a:rPr lang="hr-HR" sz="4400" dirty="0">
                <a:solidFill>
                  <a:prstClr val="black"/>
                </a:solidFill>
              </a:rPr>
              <a:t>Imam </a:t>
            </a:r>
            <a:r>
              <a:rPr lang="hr-HR" sz="4400" dirty="0">
                <a:solidFill>
                  <a:srgbClr val="FF0000"/>
                </a:solidFill>
              </a:rPr>
              <a:t>li</a:t>
            </a:r>
            <a:r>
              <a:rPr lang="hr-HR" sz="4400" dirty="0">
                <a:solidFill>
                  <a:prstClr val="black"/>
                </a:solidFill>
              </a:rPr>
              <a:t> dovoljno novaca</a:t>
            </a:r>
            <a:r>
              <a:rPr lang="hr-HR" sz="4400" dirty="0" smtClean="0">
                <a:solidFill>
                  <a:prstClr val="black"/>
                </a:solidFill>
              </a:rPr>
              <a:t>?</a:t>
            </a:r>
          </a:p>
          <a:p>
            <a:pPr marL="0" lvl="0" indent="0" algn="ctr">
              <a:buNone/>
            </a:pPr>
            <a:r>
              <a:rPr lang="hr-HR" sz="4400" dirty="0">
                <a:solidFill>
                  <a:prstClr val="black"/>
                </a:solidFill>
              </a:rPr>
              <a:t>Želi </a:t>
            </a:r>
            <a:r>
              <a:rPr lang="hr-HR" sz="4400" dirty="0">
                <a:solidFill>
                  <a:srgbClr val="FF0000"/>
                </a:solidFill>
              </a:rPr>
              <a:t>li</a:t>
            </a:r>
            <a:r>
              <a:rPr lang="hr-HR" sz="4400" dirty="0">
                <a:solidFill>
                  <a:prstClr val="black"/>
                </a:solidFill>
              </a:rPr>
              <a:t> Marko sladoled</a:t>
            </a:r>
            <a:r>
              <a:rPr lang="hr-HR" sz="4400" dirty="0" smtClean="0">
                <a:solidFill>
                  <a:prstClr val="black"/>
                </a:solidFill>
              </a:rPr>
              <a:t>?</a:t>
            </a:r>
          </a:p>
          <a:p>
            <a:pPr marL="0" lvl="0" indent="0" algn="ctr">
              <a:buNone/>
            </a:pPr>
            <a:r>
              <a:rPr lang="hr-HR" sz="4400" dirty="0">
                <a:solidFill>
                  <a:prstClr val="black"/>
                </a:solidFill>
                <a:sym typeface="Wingdings" pitchFamily="2" charset="2"/>
              </a:rPr>
              <a:t>Je </a:t>
            </a:r>
            <a:r>
              <a:rPr lang="hr-HR" sz="4400" dirty="0">
                <a:solidFill>
                  <a:srgbClr val="FF0000"/>
                </a:solidFill>
                <a:sym typeface="Wingdings" pitchFamily="2" charset="2"/>
              </a:rPr>
              <a:t>li</a:t>
            </a:r>
            <a:r>
              <a:rPr lang="hr-HR" sz="4400" dirty="0">
                <a:solidFill>
                  <a:prstClr val="black"/>
                </a:solidFill>
                <a:sym typeface="Wingdings" pitchFamily="2" charset="2"/>
              </a:rPr>
              <a:t> danas sunčan dan?</a:t>
            </a:r>
            <a:endParaRPr lang="hr-HR" sz="4400" dirty="0">
              <a:solidFill>
                <a:prstClr val="black"/>
              </a:solidFill>
            </a:endParaRPr>
          </a:p>
          <a:p>
            <a:pPr lvl="0"/>
            <a:endParaRPr lang="hr-HR" dirty="0">
              <a:solidFill>
                <a:prstClr val="black"/>
              </a:solidFill>
              <a:sym typeface="Wingdings" pitchFamily="2" charset="2"/>
            </a:endParaRP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8501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hr-HR" sz="4800" dirty="0" smtClean="0"/>
              <a:t>Riječca </a:t>
            </a:r>
            <a:r>
              <a:rPr lang="hr-HR" sz="4800" u="sng" dirty="0" smtClean="0">
                <a:solidFill>
                  <a:srgbClr val="FF0000"/>
                </a:solidFill>
              </a:rPr>
              <a:t>li </a:t>
            </a:r>
          </a:p>
          <a:p>
            <a:pPr marL="0" indent="0" algn="ctr">
              <a:buNone/>
            </a:pPr>
            <a:r>
              <a:rPr lang="hr-HR" sz="4800" dirty="0" smtClean="0"/>
              <a:t>u upitnim se rečenicama piše </a:t>
            </a:r>
            <a:r>
              <a:rPr lang="hr-HR" sz="4800" b="1" dirty="0" smtClean="0"/>
              <a:t>odvojeno</a:t>
            </a:r>
            <a:r>
              <a:rPr lang="hr-HR" sz="4800" dirty="0" smtClean="0"/>
              <a:t> od riječi kojima izričemo što tko radi ili što se događa.</a:t>
            </a:r>
          </a:p>
          <a:p>
            <a:pPr marL="0" indent="0">
              <a:buNone/>
            </a:pPr>
            <a:endParaRPr lang="hr-HR" sz="4800" dirty="0" smtClean="0"/>
          </a:p>
          <a:p>
            <a:r>
              <a:rPr lang="hr-HR" sz="3900" dirty="0" smtClean="0"/>
              <a:t>Radim li…?</a:t>
            </a:r>
          </a:p>
          <a:p>
            <a:r>
              <a:rPr lang="hr-HR" sz="3900" dirty="0" smtClean="0"/>
              <a:t>Hodate li…?</a:t>
            </a:r>
          </a:p>
          <a:p>
            <a:r>
              <a:rPr lang="hr-HR" sz="3900" dirty="0" smtClean="0"/>
              <a:t>Ideš li…?</a:t>
            </a:r>
          </a:p>
          <a:p>
            <a:r>
              <a:rPr lang="hr-HR" sz="3900" dirty="0" smtClean="0"/>
              <a:t>Možeš li…?</a:t>
            </a:r>
          </a:p>
          <a:p>
            <a:r>
              <a:rPr lang="hr-HR" sz="3900" dirty="0" smtClean="0"/>
              <a:t>Jesmo </a:t>
            </a:r>
            <a:r>
              <a:rPr lang="hr-HR" sz="3900" dirty="0" err="1" smtClean="0"/>
              <a:t>li.</a:t>
            </a:r>
            <a:r>
              <a:rPr lang="hr-HR" sz="3900" dirty="0" smtClean="0"/>
              <a:t>.?</a:t>
            </a:r>
          </a:p>
          <a:p>
            <a:endParaRPr lang="hr-HR" sz="4800" dirty="0" smtClean="0"/>
          </a:p>
          <a:p>
            <a:pPr marL="0" indent="0">
              <a:buNone/>
            </a:pP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00753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hr-HR" dirty="0" err="1" smtClean="0"/>
              <a:t>Jel</a:t>
            </a:r>
            <a:r>
              <a:rPr lang="hr-HR" dirty="0" smtClean="0"/>
              <a:t> idemo u školu?</a:t>
            </a:r>
          </a:p>
          <a:p>
            <a:pPr algn="ctr"/>
            <a:r>
              <a:rPr lang="hr-HR" dirty="0" err="1" smtClean="0"/>
              <a:t>Jel</a:t>
            </a:r>
            <a:r>
              <a:rPr lang="hr-HR" dirty="0" smtClean="0"/>
              <a:t> Iva učenica?</a:t>
            </a:r>
          </a:p>
          <a:p>
            <a:pPr algn="ctr"/>
            <a:r>
              <a:rPr lang="hr-HR" dirty="0" err="1" smtClean="0"/>
              <a:t>Jel</a:t>
            </a:r>
            <a:r>
              <a:rPr lang="hr-HR" dirty="0" smtClean="0"/>
              <a:t> imam dovoljno novaca?</a:t>
            </a:r>
          </a:p>
          <a:p>
            <a:pPr algn="ctr"/>
            <a:r>
              <a:rPr lang="hr-HR" dirty="0" smtClean="0"/>
              <a:t>Da li želi Marko sladoled?</a:t>
            </a:r>
          </a:p>
          <a:p>
            <a:pPr algn="ctr"/>
            <a:r>
              <a:rPr lang="hr-HR" dirty="0" err="1" smtClean="0"/>
              <a:t>Jel</a:t>
            </a:r>
            <a:r>
              <a:rPr lang="hr-HR" dirty="0" smtClean="0"/>
              <a:t> danas sunčan dan?</a:t>
            </a:r>
          </a:p>
          <a:p>
            <a:pPr algn="ctr"/>
            <a:r>
              <a:rPr lang="hr-HR" dirty="0" smtClean="0"/>
              <a:t>DALI, DA LI, JEL….</a:t>
            </a:r>
          </a:p>
        </p:txBody>
      </p:sp>
      <p:sp>
        <p:nvSpPr>
          <p:cNvPr id="4" name="Množenje 3"/>
          <p:cNvSpPr/>
          <p:nvPr/>
        </p:nvSpPr>
        <p:spPr>
          <a:xfrm>
            <a:off x="3275856" y="4293096"/>
            <a:ext cx="2952328" cy="10801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Množenje 4"/>
          <p:cNvSpPr/>
          <p:nvPr/>
        </p:nvSpPr>
        <p:spPr>
          <a:xfrm>
            <a:off x="3275856" y="1700808"/>
            <a:ext cx="432048" cy="36004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Množenje 5"/>
          <p:cNvSpPr/>
          <p:nvPr/>
        </p:nvSpPr>
        <p:spPr>
          <a:xfrm>
            <a:off x="3491880" y="2276872"/>
            <a:ext cx="504056" cy="504056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Množenje 6"/>
          <p:cNvSpPr/>
          <p:nvPr/>
        </p:nvSpPr>
        <p:spPr>
          <a:xfrm>
            <a:off x="2555776" y="2852936"/>
            <a:ext cx="504056" cy="43204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Množenje 7"/>
          <p:cNvSpPr/>
          <p:nvPr/>
        </p:nvSpPr>
        <p:spPr>
          <a:xfrm>
            <a:off x="2555776" y="3501008"/>
            <a:ext cx="1080120" cy="36004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Množenje 8"/>
          <p:cNvSpPr/>
          <p:nvPr/>
        </p:nvSpPr>
        <p:spPr>
          <a:xfrm>
            <a:off x="2807804" y="4077072"/>
            <a:ext cx="684076" cy="432048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267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120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Bogatstv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167</Words>
  <Application>Microsoft Office PowerPoint</Application>
  <PresentationFormat>Prikaz na zaslonu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8" baseType="lpstr">
      <vt:lpstr>Tema sustava Office</vt:lpstr>
      <vt:lpstr>Pisanje riječce li</vt:lpstr>
      <vt:lpstr>Ponovimo…</vt:lpstr>
      <vt:lpstr>Pisanje riječce LI u upitnim rečenicama</vt:lpstr>
      <vt:lpstr>PowerPointova prezentacija</vt:lpstr>
      <vt:lpstr>PowerPointova prezentacija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Pisanje riječce li</dc:title>
  <dc:creator>PS MALJEVAC</dc:creator>
  <cp:lastModifiedBy>PS MALJEVAC</cp:lastModifiedBy>
  <cp:revision>6</cp:revision>
  <dcterms:created xsi:type="dcterms:W3CDTF">2020-04-19T19:53:21Z</dcterms:created>
  <dcterms:modified xsi:type="dcterms:W3CDTF">2020-04-20T08:33:47Z</dcterms:modified>
</cp:coreProperties>
</file>