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  <p:sldMasterId id="2147483739" r:id="rId8"/>
  </p:sldMasterIdLst>
  <p:notesMasterIdLst>
    <p:notesMasterId r:id="rId21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689BEC-E137-E46C-08F1-AB35E66B73EF}" v="131" dt="2021-02-04T22:38:26.138"/>
    <p1510:client id="{7681DA43-41B8-E76A-C5C5-C279B37A16AF}" v="2" dt="2021-02-03T21:31:00.077"/>
    <p1510:client id="{ECBF74E6-A464-785C-741F-7B916F688D77}" v="38" dt="2021-02-03T21:15:59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33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lata Kovačević" userId="S::zlata.kovacevic@skole.hr::6619f82c-7041-4138-90a9-8bc19f162b17" providerId="AD" clId="Web-{7681DA43-41B8-E76A-C5C5-C279B37A16AF}"/>
    <pc:docChg chg="mod">
      <pc:chgData name="Zlata Kovačević" userId="S::zlata.kovacevic@skole.hr::6619f82c-7041-4138-90a9-8bc19f162b17" providerId="AD" clId="Web-{7681DA43-41B8-E76A-C5C5-C279B37A16AF}" dt="2021-02-03T21:31:00.077" v="1"/>
      <pc:docMkLst>
        <pc:docMk/>
      </pc:docMkLst>
    </pc:docChg>
  </pc:docChgLst>
  <pc:docChgLst>
    <pc:chgData name="Zlata Kovačević" userId="S::zlata.kovacevic@skole.hr::6619f82c-7041-4138-90a9-8bc19f162b17" providerId="AD" clId="Web-{ECBF74E6-A464-785C-741F-7B916F688D77}"/>
    <pc:docChg chg="modSld modMainMaster">
      <pc:chgData name="Zlata Kovačević" userId="S::zlata.kovacevic@skole.hr::6619f82c-7041-4138-90a9-8bc19f162b17" providerId="AD" clId="Web-{ECBF74E6-A464-785C-741F-7B916F688D77}" dt="2021-02-03T21:15:59.232" v="37"/>
      <pc:docMkLst>
        <pc:docMk/>
      </pc:docMkLst>
      <pc:sldChg chg="addSp modSp">
        <pc:chgData name="Zlata Kovačević" userId="S::zlata.kovacevic@skole.hr::6619f82c-7041-4138-90a9-8bc19f162b17" providerId="AD" clId="Web-{ECBF74E6-A464-785C-741F-7B916F688D77}" dt="2021-02-03T21:15:27.138" v="35" actId="1076"/>
        <pc:sldMkLst>
          <pc:docMk/>
          <pc:sldMk cId="0" sldId="256"/>
        </pc:sldMkLst>
        <pc:spChg chg="mod">
          <ac:chgData name="Zlata Kovačević" userId="S::zlata.kovacevic@skole.hr::6619f82c-7041-4138-90a9-8bc19f162b17" providerId="AD" clId="Web-{ECBF74E6-A464-785C-741F-7B916F688D77}" dt="2021-02-03T21:14:29.199" v="31" actId="20577"/>
          <ac:spMkLst>
            <pc:docMk/>
            <pc:sldMk cId="0" sldId="256"/>
            <ac:spMk id="311" creationId="{00000000-0000-0000-0000-000000000000}"/>
          </ac:spMkLst>
        </pc:spChg>
        <pc:picChg chg="add mod">
          <ac:chgData name="Zlata Kovačević" userId="S::zlata.kovacevic@skole.hr::6619f82c-7041-4138-90a9-8bc19f162b17" providerId="AD" clId="Web-{ECBF74E6-A464-785C-741F-7B916F688D77}" dt="2021-02-03T21:15:27.138" v="35" actId="1076"/>
          <ac:picMkLst>
            <pc:docMk/>
            <pc:sldMk cId="0" sldId="256"/>
            <ac:picMk id="2" creationId="{4AD9F0D7-4632-47EA-8A48-DB4F09D225EA}"/>
          </ac:picMkLst>
        </pc:picChg>
      </pc:sldChg>
      <pc:sldChg chg="delSp">
        <pc:chgData name="Zlata Kovačević" userId="S::zlata.kovacevic@skole.hr::6619f82c-7041-4138-90a9-8bc19f162b17" providerId="AD" clId="Web-{ECBF74E6-A464-785C-741F-7B916F688D77}" dt="2021-02-03T21:15:59.232" v="37"/>
        <pc:sldMkLst>
          <pc:docMk/>
          <pc:sldMk cId="0" sldId="267"/>
        </pc:sldMkLst>
        <pc:picChg chg="del">
          <ac:chgData name="Zlata Kovačević" userId="S::zlata.kovacevic@skole.hr::6619f82c-7041-4138-90a9-8bc19f162b17" providerId="AD" clId="Web-{ECBF74E6-A464-785C-741F-7B916F688D77}" dt="2021-02-03T21:15:59.232" v="37"/>
          <ac:picMkLst>
            <pc:docMk/>
            <pc:sldMk cId="0" sldId="267"/>
            <ac:picMk id="372" creationId="{00000000-0000-0000-0000-000000000000}"/>
          </ac:picMkLst>
        </pc:picChg>
      </pc:sldChg>
      <pc:sldMasterChg chg="mod modSldLayout">
        <pc:chgData name="Zlata Kovačević" userId="S::zlata.kovacevic@skole.hr::6619f82c-7041-4138-90a9-8bc19f162b17" providerId="AD" clId="Web-{ECBF74E6-A464-785C-741F-7B916F688D77}" dt="2021-02-03T21:15:53.076" v="36"/>
        <pc:sldMasterMkLst>
          <pc:docMk/>
          <pc:sldMasterMk cId="0" sldId="2147483648"/>
        </pc:sldMasterMkLst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49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50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51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52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53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54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55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56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57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58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59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48"/>
            <pc:sldLayoutMk cId="0" sldId="2147483660"/>
          </pc:sldLayoutMkLst>
        </pc:sldLayoutChg>
      </pc:sldMasterChg>
      <pc:sldMasterChg chg="mod modSldLayout">
        <pc:chgData name="Zlata Kovačević" userId="S::zlata.kovacevic@skole.hr::6619f82c-7041-4138-90a9-8bc19f162b17" providerId="AD" clId="Web-{ECBF74E6-A464-785C-741F-7B916F688D77}" dt="2021-02-03T21:15:53.076" v="36"/>
        <pc:sldMasterMkLst>
          <pc:docMk/>
          <pc:sldMasterMk cId="0" sldId="2147483661"/>
        </pc:sldMasterMkLst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62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63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64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65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66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67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68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69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70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71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72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61"/>
            <pc:sldLayoutMk cId="0" sldId="2147483673"/>
          </pc:sldLayoutMkLst>
        </pc:sldLayoutChg>
      </pc:sldMasterChg>
      <pc:sldMasterChg chg="mod modSldLayout">
        <pc:chgData name="Zlata Kovačević" userId="S::zlata.kovacevic@skole.hr::6619f82c-7041-4138-90a9-8bc19f162b17" providerId="AD" clId="Web-{ECBF74E6-A464-785C-741F-7B916F688D77}" dt="2021-02-03T21:15:53.076" v="36"/>
        <pc:sldMasterMkLst>
          <pc:docMk/>
          <pc:sldMasterMk cId="0" sldId="2147483674"/>
        </pc:sldMasterMkLst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75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76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77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78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79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80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81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82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83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84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85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74"/>
            <pc:sldLayoutMk cId="0" sldId="2147483686"/>
          </pc:sldLayoutMkLst>
        </pc:sldLayoutChg>
      </pc:sldMasterChg>
      <pc:sldMasterChg chg="mod modSldLayout">
        <pc:chgData name="Zlata Kovačević" userId="S::zlata.kovacevic@skole.hr::6619f82c-7041-4138-90a9-8bc19f162b17" providerId="AD" clId="Web-{ECBF74E6-A464-785C-741F-7B916F688D77}" dt="2021-02-03T21:15:53.076" v="36"/>
        <pc:sldMasterMkLst>
          <pc:docMk/>
          <pc:sldMasterMk cId="0" sldId="2147483687"/>
        </pc:sldMasterMkLst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88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89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90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91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92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93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94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95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96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97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98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687"/>
            <pc:sldLayoutMk cId="0" sldId="2147483699"/>
          </pc:sldLayoutMkLst>
        </pc:sldLayoutChg>
      </pc:sldMasterChg>
      <pc:sldMasterChg chg="mod modSldLayout">
        <pc:chgData name="Zlata Kovačević" userId="S::zlata.kovacevic@skole.hr::6619f82c-7041-4138-90a9-8bc19f162b17" providerId="AD" clId="Web-{ECBF74E6-A464-785C-741F-7B916F688D77}" dt="2021-02-03T21:15:53.076" v="36"/>
        <pc:sldMasterMkLst>
          <pc:docMk/>
          <pc:sldMasterMk cId="0" sldId="2147483700"/>
        </pc:sldMasterMkLst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01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02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03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04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05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06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07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08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09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10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11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00"/>
            <pc:sldLayoutMk cId="0" sldId="2147483712"/>
          </pc:sldLayoutMkLst>
        </pc:sldLayoutChg>
      </pc:sldMasterChg>
      <pc:sldMasterChg chg="mod modSldLayout">
        <pc:chgData name="Zlata Kovačević" userId="S::zlata.kovacevic@skole.hr::6619f82c-7041-4138-90a9-8bc19f162b17" providerId="AD" clId="Web-{ECBF74E6-A464-785C-741F-7B916F688D77}" dt="2021-02-03T21:15:53.076" v="36"/>
        <pc:sldMasterMkLst>
          <pc:docMk/>
          <pc:sldMasterMk cId="0" sldId="2147483713"/>
        </pc:sldMasterMkLst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14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15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16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17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18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19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20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21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22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23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24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13"/>
            <pc:sldLayoutMk cId="0" sldId="2147483725"/>
          </pc:sldLayoutMkLst>
        </pc:sldLayoutChg>
      </pc:sldMasterChg>
      <pc:sldMasterChg chg="mod modSldLayout">
        <pc:chgData name="Zlata Kovačević" userId="S::zlata.kovacevic@skole.hr::6619f82c-7041-4138-90a9-8bc19f162b17" providerId="AD" clId="Web-{ECBF74E6-A464-785C-741F-7B916F688D77}" dt="2021-02-03T21:15:53.076" v="36"/>
        <pc:sldMasterMkLst>
          <pc:docMk/>
          <pc:sldMasterMk cId="0" sldId="2147483726"/>
        </pc:sldMasterMkLst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27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28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29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30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31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32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33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34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35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36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37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26"/>
            <pc:sldLayoutMk cId="0" sldId="2147483738"/>
          </pc:sldLayoutMkLst>
        </pc:sldLayoutChg>
      </pc:sldMasterChg>
      <pc:sldMasterChg chg="mod modSldLayout">
        <pc:chgData name="Zlata Kovačević" userId="S::zlata.kovacevic@skole.hr::6619f82c-7041-4138-90a9-8bc19f162b17" providerId="AD" clId="Web-{ECBF74E6-A464-785C-741F-7B916F688D77}" dt="2021-02-03T21:15:53.076" v="36"/>
        <pc:sldMasterMkLst>
          <pc:docMk/>
          <pc:sldMasterMk cId="0" sldId="2147483739"/>
        </pc:sldMasterMkLst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40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41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42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43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44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45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46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47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48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49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50"/>
          </pc:sldLayoutMkLst>
        </pc:sldLayoutChg>
        <pc:sldLayoutChg chg="mod">
          <pc:chgData name="Zlata Kovačević" userId="S::zlata.kovacevic@skole.hr::6619f82c-7041-4138-90a9-8bc19f162b17" providerId="AD" clId="Web-{ECBF74E6-A464-785C-741F-7B916F688D77}" dt="2021-02-03T21:15:53.076" v="36"/>
          <pc:sldLayoutMkLst>
            <pc:docMk/>
            <pc:sldMasterMk cId="0" sldId="2147483739"/>
            <pc:sldLayoutMk cId="0" sldId="2147483751"/>
          </pc:sldLayoutMkLst>
        </pc:sldLayoutChg>
      </pc:sldMasterChg>
    </pc:docChg>
  </pc:docChgLst>
  <pc:docChgLst>
    <pc:chgData name="Zlata Kovačević" userId="S::zlata.kovacevic@skole.hr::6619f82c-7041-4138-90a9-8bc19f162b17" providerId="AD" clId="Web-{4D689BEC-E137-E46C-08F1-AB35E66B73EF}"/>
    <pc:docChg chg="modSld">
      <pc:chgData name="Zlata Kovačević" userId="S::zlata.kovacevic@skole.hr::6619f82c-7041-4138-90a9-8bc19f162b17" providerId="AD" clId="Web-{4D689BEC-E137-E46C-08F1-AB35E66B73EF}" dt="2021-02-04T22:38:26.138" v="93" actId="1076"/>
      <pc:docMkLst>
        <pc:docMk/>
      </pc:docMkLst>
      <pc:sldChg chg="addSp modSp">
        <pc:chgData name="Zlata Kovačević" userId="S::zlata.kovacevic@skole.hr::6619f82c-7041-4138-90a9-8bc19f162b17" providerId="AD" clId="Web-{4D689BEC-E137-E46C-08F1-AB35E66B73EF}" dt="2021-02-04T22:35:58.884" v="33" actId="20577"/>
        <pc:sldMkLst>
          <pc:docMk/>
          <pc:sldMk cId="0" sldId="256"/>
        </pc:sldMkLst>
        <pc:spChg chg="add mod">
          <ac:chgData name="Zlata Kovačević" userId="S::zlata.kovacevic@skole.hr::6619f82c-7041-4138-90a9-8bc19f162b17" providerId="AD" clId="Web-{4D689BEC-E137-E46C-08F1-AB35E66B73EF}" dt="2021-02-04T22:35:58.884" v="33" actId="20577"/>
          <ac:spMkLst>
            <pc:docMk/>
            <pc:sldMk cId="0" sldId="256"/>
            <ac:spMk id="3" creationId="{076033E0-CA77-4168-A01B-D8655111841C}"/>
          </ac:spMkLst>
        </pc:spChg>
      </pc:sldChg>
      <pc:sldChg chg="addSp modSp">
        <pc:chgData name="Zlata Kovačević" userId="S::zlata.kovacevic@skole.hr::6619f82c-7041-4138-90a9-8bc19f162b17" providerId="AD" clId="Web-{4D689BEC-E137-E46C-08F1-AB35E66B73EF}" dt="2021-02-04T22:36:10.415" v="40" actId="1076"/>
        <pc:sldMkLst>
          <pc:docMk/>
          <pc:sldMk cId="0" sldId="257"/>
        </pc:sldMkLst>
        <pc:spChg chg="add mod">
          <ac:chgData name="Zlata Kovačević" userId="S::zlata.kovacevic@skole.hr::6619f82c-7041-4138-90a9-8bc19f162b17" providerId="AD" clId="Web-{4D689BEC-E137-E46C-08F1-AB35E66B73EF}" dt="2021-02-04T22:36:10.415" v="40" actId="1076"/>
          <ac:spMkLst>
            <pc:docMk/>
            <pc:sldMk cId="0" sldId="257"/>
            <ac:spMk id="2" creationId="{62F2D351-9433-49E2-91FD-1F07B012A2A9}"/>
          </ac:spMkLst>
        </pc:spChg>
      </pc:sldChg>
      <pc:sldChg chg="addSp modSp">
        <pc:chgData name="Zlata Kovačević" userId="S::zlata.kovacevic@skole.hr::6619f82c-7041-4138-90a9-8bc19f162b17" providerId="AD" clId="Web-{4D689BEC-E137-E46C-08F1-AB35E66B73EF}" dt="2021-02-04T22:36:26.322" v="49" actId="1076"/>
        <pc:sldMkLst>
          <pc:docMk/>
          <pc:sldMk cId="0" sldId="258"/>
        </pc:sldMkLst>
        <pc:spChg chg="add mod">
          <ac:chgData name="Zlata Kovačević" userId="S::zlata.kovacevic@skole.hr::6619f82c-7041-4138-90a9-8bc19f162b17" providerId="AD" clId="Web-{4D689BEC-E137-E46C-08F1-AB35E66B73EF}" dt="2021-02-04T22:36:26.322" v="49" actId="1076"/>
          <ac:spMkLst>
            <pc:docMk/>
            <pc:sldMk cId="0" sldId="258"/>
            <ac:spMk id="2" creationId="{5B7983C0-9B2F-4AF2-8732-B269FF7ECA44}"/>
          </ac:spMkLst>
        </pc:spChg>
      </pc:sldChg>
      <pc:sldChg chg="addSp modSp">
        <pc:chgData name="Zlata Kovačević" userId="S::zlata.kovacevic@skole.hr::6619f82c-7041-4138-90a9-8bc19f162b17" providerId="AD" clId="Web-{4D689BEC-E137-E46C-08F1-AB35E66B73EF}" dt="2021-02-04T22:36:46.041" v="54" actId="1076"/>
        <pc:sldMkLst>
          <pc:docMk/>
          <pc:sldMk cId="0" sldId="259"/>
        </pc:sldMkLst>
        <pc:spChg chg="add mod">
          <ac:chgData name="Zlata Kovačević" userId="S::zlata.kovacevic@skole.hr::6619f82c-7041-4138-90a9-8bc19f162b17" providerId="AD" clId="Web-{4D689BEC-E137-E46C-08F1-AB35E66B73EF}" dt="2021-02-04T22:36:46.041" v="54" actId="1076"/>
          <ac:spMkLst>
            <pc:docMk/>
            <pc:sldMk cId="0" sldId="259"/>
            <ac:spMk id="2" creationId="{00A3E73F-3F76-4D69-B426-8B67B23D1DCE}"/>
          </ac:spMkLst>
        </pc:spChg>
      </pc:sldChg>
      <pc:sldChg chg="addSp modSp">
        <pc:chgData name="Zlata Kovačević" userId="S::zlata.kovacevic@skole.hr::6619f82c-7041-4138-90a9-8bc19f162b17" providerId="AD" clId="Web-{4D689BEC-E137-E46C-08F1-AB35E66B73EF}" dt="2021-02-04T22:37:00.260" v="59" actId="1076"/>
        <pc:sldMkLst>
          <pc:docMk/>
          <pc:sldMk cId="0" sldId="260"/>
        </pc:sldMkLst>
        <pc:spChg chg="add mod">
          <ac:chgData name="Zlata Kovačević" userId="S::zlata.kovacevic@skole.hr::6619f82c-7041-4138-90a9-8bc19f162b17" providerId="AD" clId="Web-{4D689BEC-E137-E46C-08F1-AB35E66B73EF}" dt="2021-02-04T22:37:00.260" v="59" actId="1076"/>
          <ac:spMkLst>
            <pc:docMk/>
            <pc:sldMk cId="0" sldId="260"/>
            <ac:spMk id="2" creationId="{1B4EB83B-9A52-46F6-A0DC-D29D7D529851}"/>
          </ac:spMkLst>
        </pc:spChg>
      </pc:sldChg>
      <pc:sldChg chg="addSp modSp">
        <pc:chgData name="Zlata Kovačević" userId="S::zlata.kovacevic@skole.hr::6619f82c-7041-4138-90a9-8bc19f162b17" providerId="AD" clId="Web-{4D689BEC-E137-E46C-08F1-AB35E66B73EF}" dt="2021-02-04T22:37:12.386" v="64" actId="1076"/>
        <pc:sldMkLst>
          <pc:docMk/>
          <pc:sldMk cId="0" sldId="261"/>
        </pc:sldMkLst>
        <pc:spChg chg="add mod">
          <ac:chgData name="Zlata Kovačević" userId="S::zlata.kovacevic@skole.hr::6619f82c-7041-4138-90a9-8bc19f162b17" providerId="AD" clId="Web-{4D689BEC-E137-E46C-08F1-AB35E66B73EF}" dt="2021-02-04T22:37:12.386" v="64" actId="1076"/>
          <ac:spMkLst>
            <pc:docMk/>
            <pc:sldMk cId="0" sldId="261"/>
            <ac:spMk id="2" creationId="{2265FB85-1174-45F1-BDC7-589056B36D4E}"/>
          </ac:spMkLst>
        </pc:spChg>
      </pc:sldChg>
      <pc:sldChg chg="addSp modSp">
        <pc:chgData name="Zlata Kovačević" userId="S::zlata.kovacevic@skole.hr::6619f82c-7041-4138-90a9-8bc19f162b17" providerId="AD" clId="Web-{4D689BEC-E137-E46C-08F1-AB35E66B73EF}" dt="2021-02-04T22:37:27.558" v="69" actId="1076"/>
        <pc:sldMkLst>
          <pc:docMk/>
          <pc:sldMk cId="0" sldId="262"/>
        </pc:sldMkLst>
        <pc:spChg chg="add mod">
          <ac:chgData name="Zlata Kovačević" userId="S::zlata.kovacevic@skole.hr::6619f82c-7041-4138-90a9-8bc19f162b17" providerId="AD" clId="Web-{4D689BEC-E137-E46C-08F1-AB35E66B73EF}" dt="2021-02-04T22:37:27.558" v="69" actId="1076"/>
          <ac:spMkLst>
            <pc:docMk/>
            <pc:sldMk cId="0" sldId="262"/>
            <ac:spMk id="2" creationId="{0731AA17-F26C-46E4-952A-10100588DD46}"/>
          </ac:spMkLst>
        </pc:spChg>
      </pc:sldChg>
      <pc:sldChg chg="addSp modSp">
        <pc:chgData name="Zlata Kovačević" userId="S::zlata.kovacevic@skole.hr::6619f82c-7041-4138-90a9-8bc19f162b17" providerId="AD" clId="Web-{4D689BEC-E137-E46C-08F1-AB35E66B73EF}" dt="2021-02-04T22:37:40.417" v="74" actId="1076"/>
        <pc:sldMkLst>
          <pc:docMk/>
          <pc:sldMk cId="0" sldId="263"/>
        </pc:sldMkLst>
        <pc:spChg chg="add mod">
          <ac:chgData name="Zlata Kovačević" userId="S::zlata.kovacevic@skole.hr::6619f82c-7041-4138-90a9-8bc19f162b17" providerId="AD" clId="Web-{4D689BEC-E137-E46C-08F1-AB35E66B73EF}" dt="2021-02-04T22:37:40.417" v="74" actId="1076"/>
          <ac:spMkLst>
            <pc:docMk/>
            <pc:sldMk cId="0" sldId="263"/>
            <ac:spMk id="2" creationId="{12F658CB-404C-481D-9FE8-2D5F72BF6220}"/>
          </ac:spMkLst>
        </pc:spChg>
      </pc:sldChg>
      <pc:sldChg chg="addSp modSp">
        <pc:chgData name="Zlata Kovačević" userId="S::zlata.kovacevic@skole.hr::6619f82c-7041-4138-90a9-8bc19f162b17" providerId="AD" clId="Web-{4D689BEC-E137-E46C-08F1-AB35E66B73EF}" dt="2021-02-04T22:37:48.886" v="78" actId="14100"/>
        <pc:sldMkLst>
          <pc:docMk/>
          <pc:sldMk cId="0" sldId="264"/>
        </pc:sldMkLst>
        <pc:spChg chg="add mod">
          <ac:chgData name="Zlata Kovačević" userId="S::zlata.kovacevic@skole.hr::6619f82c-7041-4138-90a9-8bc19f162b17" providerId="AD" clId="Web-{4D689BEC-E137-E46C-08F1-AB35E66B73EF}" dt="2021-02-04T22:37:48.886" v="78" actId="14100"/>
          <ac:spMkLst>
            <pc:docMk/>
            <pc:sldMk cId="0" sldId="264"/>
            <ac:spMk id="2" creationId="{95A6FE92-1633-4B6A-ABC7-378382D96958}"/>
          </ac:spMkLst>
        </pc:spChg>
      </pc:sldChg>
      <pc:sldChg chg="addSp modSp">
        <pc:chgData name="Zlata Kovačević" userId="S::zlata.kovacevic@skole.hr::6619f82c-7041-4138-90a9-8bc19f162b17" providerId="AD" clId="Web-{4D689BEC-E137-E46C-08F1-AB35E66B73EF}" dt="2021-02-04T22:38:00.855" v="83" actId="1076"/>
        <pc:sldMkLst>
          <pc:docMk/>
          <pc:sldMk cId="0" sldId="265"/>
        </pc:sldMkLst>
        <pc:spChg chg="add mod">
          <ac:chgData name="Zlata Kovačević" userId="S::zlata.kovacevic@skole.hr::6619f82c-7041-4138-90a9-8bc19f162b17" providerId="AD" clId="Web-{4D689BEC-E137-E46C-08F1-AB35E66B73EF}" dt="2021-02-04T22:38:00.855" v="83" actId="1076"/>
          <ac:spMkLst>
            <pc:docMk/>
            <pc:sldMk cId="0" sldId="265"/>
            <ac:spMk id="2" creationId="{3F94A9E4-2CAF-48A4-AF04-85E8AF1A42AB}"/>
          </ac:spMkLst>
        </pc:spChg>
      </pc:sldChg>
      <pc:sldChg chg="addSp modSp">
        <pc:chgData name="Zlata Kovačević" userId="S::zlata.kovacevic@skole.hr::6619f82c-7041-4138-90a9-8bc19f162b17" providerId="AD" clId="Web-{4D689BEC-E137-E46C-08F1-AB35E66B73EF}" dt="2021-02-04T22:38:14.185" v="88" actId="1076"/>
        <pc:sldMkLst>
          <pc:docMk/>
          <pc:sldMk cId="0" sldId="266"/>
        </pc:sldMkLst>
        <pc:spChg chg="add mod">
          <ac:chgData name="Zlata Kovačević" userId="S::zlata.kovacevic@skole.hr::6619f82c-7041-4138-90a9-8bc19f162b17" providerId="AD" clId="Web-{4D689BEC-E137-E46C-08F1-AB35E66B73EF}" dt="2021-02-04T22:38:14.185" v="88" actId="1076"/>
          <ac:spMkLst>
            <pc:docMk/>
            <pc:sldMk cId="0" sldId="266"/>
            <ac:spMk id="2" creationId="{62AD3CDD-4470-4A71-8E18-9CD045959152}"/>
          </ac:spMkLst>
        </pc:spChg>
      </pc:sldChg>
      <pc:sldChg chg="addSp modSp">
        <pc:chgData name="Zlata Kovačević" userId="S::zlata.kovacevic@skole.hr::6619f82c-7041-4138-90a9-8bc19f162b17" providerId="AD" clId="Web-{4D689BEC-E137-E46C-08F1-AB35E66B73EF}" dt="2021-02-04T22:38:26.138" v="93" actId="1076"/>
        <pc:sldMkLst>
          <pc:docMk/>
          <pc:sldMk cId="0" sldId="267"/>
        </pc:sldMkLst>
        <pc:spChg chg="add mod">
          <ac:chgData name="Zlata Kovačević" userId="S::zlata.kovacevic@skole.hr::6619f82c-7041-4138-90a9-8bc19f162b17" providerId="AD" clId="Web-{4D689BEC-E137-E46C-08F1-AB35E66B73EF}" dt="2021-02-04T22:38:26.138" v="93" actId="1076"/>
          <ac:spMkLst>
            <pc:docMk/>
            <pc:sldMk cId="0" sldId="267"/>
            <ac:spMk id="2" creationId="{289125D2-867F-4EF2-BD99-01781BCEC60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premještanje slajda</a:t>
            </a:r>
          </a:p>
        </p:txBody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hr-HR" sz="2000" b="0" strike="noStrike" spc="-1">
                <a:latin typeface="Arial"/>
              </a:rPr>
              <a:t>Kliknite za uređivanje oblika bilješki</a:t>
            </a:r>
          </a:p>
        </p:txBody>
      </p:sp>
      <p:sp>
        <p:nvSpPr>
          <p:cNvPr id="30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hr-HR" sz="1400" b="0" strike="noStrike" spc="-1">
                <a:latin typeface="Times New Roman"/>
              </a:rPr>
              <a:t> </a:t>
            </a:r>
          </a:p>
        </p:txBody>
      </p:sp>
      <p:sp>
        <p:nvSpPr>
          <p:cNvPr id="307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hr-HR" sz="1400" b="0" strike="noStrike" spc="-1">
                <a:latin typeface="Times New Roman"/>
              </a:rPr>
              <a:t> </a:t>
            </a:r>
          </a:p>
        </p:txBody>
      </p:sp>
      <p:sp>
        <p:nvSpPr>
          <p:cNvPr id="30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hr-HR" sz="1400" b="0" strike="noStrike" spc="-1">
                <a:latin typeface="Times New Roman"/>
              </a:rPr>
              <a:t> </a:t>
            </a:r>
          </a:p>
        </p:txBody>
      </p:sp>
      <p:sp>
        <p:nvSpPr>
          <p:cNvPr id="309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8CC0A5EB-F132-4E88-AE5A-C5485FF7823E}" type="slidenum">
              <a:rPr lang="hr-HR" sz="1400" b="0" strike="noStrike" spc="-1">
                <a:latin typeface="Times New Roman"/>
              </a:rPr>
              <a:t>‹#›</a:t>
            </a:fld>
            <a:endParaRPr lang="hr-H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34F7B28E-5754-454B-ADE0-72CF4D9C5629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1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76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65650" cy="3424238"/>
          </a:xfrm>
          <a:prstGeom prst="rect">
            <a:avLst/>
          </a:prstGeom>
        </p:spPr>
      </p:sp>
      <p:sp>
        <p:nvSpPr>
          <p:cNvPr id="377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2440" cy="4110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9DDED0CD-A575-447C-9A37-0894168A6656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10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403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68825" cy="3427413"/>
          </a:xfrm>
          <a:prstGeom prst="rect">
            <a:avLst/>
          </a:prstGeom>
        </p:spPr>
      </p:sp>
      <p:sp>
        <p:nvSpPr>
          <p:cNvPr id="404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07C55993-0E3C-4D0D-8C2F-288D6B4512D3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11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406" name="CustomShape 2"/>
          <p:cNvSpPr/>
          <p:nvPr/>
        </p:nvSpPr>
        <p:spPr>
          <a:xfrm>
            <a:off x="3884760" y="8685360"/>
            <a:ext cx="2967840" cy="45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E20EDE81-080F-456A-BBCD-12924FEB980C}" type="slidenum">
              <a:rPr lang="hr-HR" sz="12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11</a:t>
            </a:fld>
            <a:endParaRPr lang="hr-HR" sz="1200" b="0" strike="noStrike" spc="-1">
              <a:latin typeface="Arial"/>
            </a:endParaRPr>
          </a:p>
        </p:txBody>
      </p:sp>
      <p:sp>
        <p:nvSpPr>
          <p:cNvPr id="407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60888" cy="3419475"/>
          </a:xfrm>
          <a:prstGeom prst="rect">
            <a:avLst/>
          </a:prstGeom>
        </p:spPr>
      </p:sp>
      <p:sp>
        <p:nvSpPr>
          <p:cNvPr id="408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7760" cy="4106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4144D2BF-71EB-4184-AC52-561893D50320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12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410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68825" cy="3427413"/>
          </a:xfrm>
          <a:prstGeom prst="rect">
            <a:avLst/>
          </a:prstGeom>
        </p:spPr>
      </p:sp>
      <p:sp>
        <p:nvSpPr>
          <p:cNvPr id="411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CC7C5531-28D4-466C-83C2-87D1D12B3C9A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2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79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68825" cy="3427413"/>
          </a:xfrm>
          <a:prstGeom prst="rect">
            <a:avLst/>
          </a:prstGeom>
        </p:spPr>
      </p:sp>
      <p:sp>
        <p:nvSpPr>
          <p:cNvPr id="380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EF454E7E-0467-47F2-BECD-5C8315E30054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3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82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68825" cy="3427413"/>
          </a:xfrm>
          <a:prstGeom prst="rect">
            <a:avLst/>
          </a:prstGeom>
        </p:spPr>
      </p:sp>
      <p:sp>
        <p:nvSpPr>
          <p:cNvPr id="383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22944C68-84BB-42AE-A5F0-601B52908BBC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4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8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68825" cy="3427413"/>
          </a:xfrm>
          <a:prstGeom prst="rect">
            <a:avLst/>
          </a:prstGeom>
        </p:spPr>
      </p:sp>
      <p:sp>
        <p:nvSpPr>
          <p:cNvPr id="386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B4F896B2-7F12-4C2A-909B-F8136997B38F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5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88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</p:spPr>
      </p:sp>
      <p:sp>
        <p:nvSpPr>
          <p:cNvPr id="389" name="PlaceHolder 3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640" cy="4811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0629B633-35FF-42F8-93EA-DD8B4140621A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6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91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50938" y="695325"/>
            <a:ext cx="4498975" cy="3373438"/>
          </a:xfrm>
          <a:prstGeom prst="rect">
            <a:avLst/>
          </a:prstGeom>
        </p:spPr>
      </p:sp>
      <p:sp>
        <p:nvSpPr>
          <p:cNvPr id="392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31680" cy="4060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ED04A7F9-3F46-4354-8BD7-D018852D78F2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7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94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68825" cy="3427413"/>
          </a:xfrm>
          <a:prstGeom prst="rect">
            <a:avLst/>
          </a:prstGeom>
        </p:spPr>
      </p:sp>
      <p:sp>
        <p:nvSpPr>
          <p:cNvPr id="395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E2BCDD62-2B4D-4D90-8041-2028941A099C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8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97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68825" cy="3427413"/>
          </a:xfrm>
          <a:prstGeom prst="rect">
            <a:avLst/>
          </a:prstGeom>
        </p:spPr>
      </p:sp>
      <p:sp>
        <p:nvSpPr>
          <p:cNvPr id="398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CustomShape 1"/>
          <p:cNvSpPr/>
          <p:nvPr/>
        </p:nvSpPr>
        <p:spPr>
          <a:xfrm>
            <a:off x="3881520" y="8686800"/>
            <a:ext cx="29185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FABFB575-6E7C-4114-A21E-1701A5BB9C64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9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400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68825" cy="3427413"/>
          </a:xfrm>
          <a:prstGeom prst="rect">
            <a:avLst/>
          </a:prstGeom>
        </p:spPr>
      </p:sp>
      <p:sp>
        <p:nvSpPr>
          <p:cNvPr id="401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1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1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5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5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5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6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6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6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6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0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0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0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0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5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9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CustomShape 1"/>
          <p:cNvSpPr/>
          <p:nvPr/>
        </p:nvSpPr>
        <p:spPr>
          <a:xfrm>
            <a:off x="457200" y="272880"/>
            <a:ext cx="8225640" cy="114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93000"/>
              </a:lnSpc>
            </a:pPr>
            <a:r>
              <a:rPr lang="hr-HR" sz="3400" b="1" strike="noStrike" spc="-1">
                <a:solidFill>
                  <a:srgbClr val="000000"/>
                </a:solidFill>
                <a:latin typeface="Arial"/>
              </a:rPr>
              <a:t>Računovodstvo troškova i imovine</a:t>
            </a:r>
            <a:endParaRPr lang="hr-HR" sz="3400" b="0" strike="noStrike" spc="-1">
              <a:latin typeface="Arial"/>
            </a:endParaRPr>
          </a:p>
        </p:txBody>
      </p:sp>
      <p:sp>
        <p:nvSpPr>
          <p:cNvPr id="311" name="CustomShape 2"/>
          <p:cNvSpPr/>
          <p:nvPr/>
        </p:nvSpPr>
        <p:spPr>
          <a:xfrm>
            <a:off x="457200" y="1714680"/>
            <a:ext cx="8225640" cy="39729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5920" rIns="0" bIns="0" anchor="t">
            <a:noAutofit/>
          </a:bodyPr>
          <a:lstStyle/>
          <a:p>
            <a:pPr marL="342900" indent="-288290">
              <a:lnSpc>
                <a:spcPct val="93000"/>
              </a:lnSpc>
              <a:spcBef>
                <a:spcPts val="1287"/>
              </a:spcBef>
            </a:pPr>
            <a:endParaRPr lang="hr-HR" sz="1800" b="0" strike="noStrike" spc="-1">
              <a:latin typeface="Arial"/>
            </a:endParaRPr>
          </a:p>
          <a:p>
            <a:pPr marL="342900" indent="-288290">
              <a:lnSpc>
                <a:spcPct val="93000"/>
              </a:lnSpc>
              <a:spcBef>
                <a:spcPts val="1287"/>
              </a:spcBef>
            </a:pPr>
            <a:r>
              <a:rPr lang="hr-HR" sz="2900" b="0" strike="noStrike" spc="-1" dirty="0">
                <a:solidFill>
                  <a:srgbClr val="000000"/>
                </a:solidFill>
                <a:latin typeface="Arial"/>
              </a:rPr>
              <a:t>2. razred</a:t>
            </a:r>
            <a:endParaRPr lang="hr-HR" sz="2900" b="0" strike="noStrike" spc="-1" dirty="0">
              <a:latin typeface="Arial"/>
            </a:endParaRPr>
          </a:p>
          <a:p>
            <a:pPr marL="342900" indent="-288290">
              <a:lnSpc>
                <a:spcPct val="93000"/>
              </a:lnSpc>
              <a:spcBef>
                <a:spcPts val="1287"/>
              </a:spcBef>
            </a:pPr>
            <a:r>
              <a:rPr lang="hr-HR" sz="2900" b="0" strike="noStrike" spc="-1" dirty="0">
                <a:solidFill>
                  <a:srgbClr val="000000"/>
                </a:solidFill>
                <a:latin typeface="Arial"/>
              </a:rPr>
              <a:t>zanimanje: ekonomist/</a:t>
            </a:r>
            <a:r>
              <a:rPr lang="hr-HR" sz="2900" b="0" strike="noStrike" spc="-1" dirty="0" err="1">
                <a:solidFill>
                  <a:srgbClr val="000000"/>
                </a:solidFill>
                <a:latin typeface="Arial"/>
              </a:rPr>
              <a:t>ica</a:t>
            </a:r>
            <a:endParaRPr lang="hr-HR" sz="2900" b="0" strike="noStrike" spc="-1" dirty="0" err="1">
              <a:latin typeface="Arial"/>
            </a:endParaRPr>
          </a:p>
          <a:p>
            <a:pPr marL="342900" indent="-288290">
              <a:lnSpc>
                <a:spcPct val="93000"/>
              </a:lnSpc>
              <a:spcBef>
                <a:spcPts val="1287"/>
              </a:spcBef>
            </a:pPr>
            <a:endParaRPr lang="hr-HR" sz="2900" b="0" strike="noStrike" spc="-1">
              <a:latin typeface="Arial"/>
            </a:endParaRPr>
          </a:p>
          <a:p>
            <a:pPr marL="342900" indent="-288290">
              <a:lnSpc>
                <a:spcPct val="93000"/>
              </a:lnSpc>
              <a:spcBef>
                <a:spcPts val="1287"/>
              </a:spcBef>
            </a:pPr>
            <a:endParaRPr lang="hr-HR" sz="2900" b="0" strike="noStrike" spc="-1">
              <a:latin typeface="Arial"/>
            </a:endParaRPr>
          </a:p>
          <a:p>
            <a:pPr marL="342900" indent="-288290">
              <a:lnSpc>
                <a:spcPct val="93000"/>
              </a:lnSpc>
              <a:spcBef>
                <a:spcPts val="1287"/>
              </a:spcBef>
            </a:pPr>
            <a:r>
              <a:rPr lang="hr-HR" spc="-1" dirty="0">
                <a:solidFill>
                  <a:srgbClr val="000000"/>
                </a:solidFill>
                <a:latin typeface="Arial"/>
              </a:rPr>
              <a:t>Nastavnica: Zlata Kovačević</a:t>
            </a:r>
            <a:endParaRPr lang="hr-HR" sz="2900" spc="-1" dirty="0">
              <a:solidFill>
                <a:srgbClr val="000000"/>
              </a:solidFill>
              <a:latin typeface="Arial"/>
            </a:endParaRPr>
          </a:p>
          <a:p>
            <a:pPr marL="342900" indent="-288290">
              <a:lnSpc>
                <a:spcPct val="93000"/>
              </a:lnSpc>
              <a:spcBef>
                <a:spcPts val="1287"/>
              </a:spcBef>
            </a:pPr>
            <a:r>
              <a:rPr lang="hr-HR" spc="-1" dirty="0">
                <a:latin typeface="Arial"/>
              </a:rPr>
              <a:t>Stručna suradnica: Klaudija </a:t>
            </a:r>
            <a:r>
              <a:rPr lang="hr-HR" spc="-1" dirty="0" err="1">
                <a:latin typeface="Arial"/>
              </a:rPr>
              <a:t>Dimić</a:t>
            </a:r>
            <a:endParaRPr lang="hr-HR" spc="-1" dirty="0">
              <a:latin typeface="Arial"/>
            </a:endParaRPr>
          </a:p>
        </p:txBody>
      </p:sp>
      <p:pic>
        <p:nvPicPr>
          <p:cNvPr id="312" name="Picture 3"/>
          <p:cNvPicPr/>
          <p:nvPr/>
        </p:nvPicPr>
        <p:blipFill>
          <a:blip r:embed="rId4"/>
          <a:stretch/>
        </p:blipFill>
        <p:spPr>
          <a:xfrm>
            <a:off x="5176800" y="2376360"/>
            <a:ext cx="3318840" cy="2015280"/>
          </a:xfrm>
          <a:prstGeom prst="rect">
            <a:avLst/>
          </a:prstGeom>
          <a:ln>
            <a:noFill/>
          </a:ln>
        </p:spPr>
      </p:pic>
      <p:pic>
        <p:nvPicPr>
          <p:cNvPr id="2" name="Picture 3">
            <a:extLst>
              <a:ext uri="{FF2B5EF4-FFF2-40B4-BE49-F238E27FC236}">
                <a16:creationId xmlns:a16="http://schemas.microsoft.com/office/drawing/2014/main" id="{4AD9F0D7-4632-47EA-8A48-DB4F09D225EA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7605187" y="5787731"/>
            <a:ext cx="1202760" cy="418320"/>
          </a:xfrm>
          <a:prstGeom prst="rect">
            <a:avLst/>
          </a:prstGeom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6033E0-CA77-4168-A01B-D8655111841C}"/>
              </a:ext>
            </a:extLst>
          </p:cNvPr>
          <p:cNvSpPr txBox="1"/>
          <p:nvPr/>
        </p:nvSpPr>
        <p:spPr>
          <a:xfrm>
            <a:off x="2749794" y="6387612"/>
            <a:ext cx="3886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Ekonomska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 </a:t>
            </a:r>
            <a:r>
              <a:rPr lang="en-US" dirty="0" err="1"/>
              <a:t>upravna</a:t>
            </a:r>
            <a:r>
              <a:rPr lang="en-US" dirty="0"/>
              <a:t> </a:t>
            </a:r>
            <a:r>
              <a:rPr lang="en-US" dirty="0" err="1"/>
              <a:t>škola</a:t>
            </a:r>
            <a:r>
              <a:rPr lang="en-US" dirty="0"/>
              <a:t>, Split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CustomShape 1"/>
          <p:cNvSpPr/>
          <p:nvPr/>
        </p:nvSpPr>
        <p:spPr>
          <a:xfrm>
            <a:off x="706680" y="188640"/>
            <a:ext cx="777168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br/>
            <a:r>
              <a:rPr lang="hr-HR" sz="3200" b="0" strike="noStrike" spc="-1">
                <a:solidFill>
                  <a:srgbClr val="000000"/>
                </a:solidFill>
                <a:latin typeface="Trebuchet MS"/>
              </a:rPr>
              <a:t>Zadatak br. 2</a:t>
            </a:r>
            <a:endParaRPr lang="hr-HR" sz="3200" b="0" strike="noStrike" spc="-1">
              <a:latin typeface="Arial"/>
            </a:endParaRPr>
          </a:p>
        </p:txBody>
      </p:sp>
      <p:sp>
        <p:nvSpPr>
          <p:cNvPr id="364" name="CustomShape 2"/>
          <p:cNvSpPr/>
          <p:nvPr/>
        </p:nvSpPr>
        <p:spPr>
          <a:xfrm>
            <a:off x="706680" y="1143000"/>
            <a:ext cx="7771680" cy="4466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609480" indent="-594720">
              <a:lnSpc>
                <a:spcPct val="100000"/>
              </a:lnSpc>
              <a:spcBef>
                <a:spcPts val="1001"/>
              </a:spcBef>
            </a:pPr>
            <a:endParaRPr lang="hr-HR" sz="1800" b="0" strike="noStrike" spc="-1">
              <a:latin typeface="Arial"/>
            </a:endParaRPr>
          </a:p>
          <a:p>
            <a:pPr marL="330120" indent="-31536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hr-HR" sz="2200" b="0" strike="noStrike" spc="-1">
                <a:solidFill>
                  <a:srgbClr val="000000"/>
                </a:solidFill>
                <a:latin typeface="Trebuchet MS"/>
                <a:ea typeface="Microsoft YaHei"/>
              </a:rPr>
              <a:t>Montirane su 4 novonabavljene autogume kamiona za koje je primljen račun „Vulkanizera” u iznosu 6.250,00 + PDV.</a:t>
            </a:r>
            <a:endParaRPr lang="hr-HR" sz="2200" b="0" strike="noStrike" spc="-1">
              <a:latin typeface="Arial"/>
            </a:endParaRPr>
          </a:p>
          <a:p>
            <a:pPr marL="330120" indent="-31536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hr-HR" sz="2200" b="0" strike="noStrike" spc="-1">
                <a:solidFill>
                  <a:srgbClr val="000000"/>
                </a:solidFill>
                <a:latin typeface="Trebuchet MS"/>
                <a:ea typeface="Microsoft YaHei"/>
              </a:rPr>
              <a:t>Knjižite otpis guma.</a:t>
            </a:r>
            <a:endParaRPr lang="hr-HR" sz="2200" b="0" strike="noStrike" spc="-1">
              <a:latin typeface="Arial"/>
            </a:endParaRPr>
          </a:p>
          <a:p>
            <a:pPr marL="330120" indent="-31536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hr-HR" sz="2200" b="0" strike="noStrike" spc="-1">
                <a:solidFill>
                  <a:srgbClr val="000000"/>
                </a:solidFill>
                <a:latin typeface="Trebuchet MS"/>
                <a:ea typeface="Microsoft YaHei"/>
              </a:rPr>
              <a:t>Autogume u uporabi prijevremeno se rashoduju zbog krivnje odgovorne osobe.</a:t>
            </a:r>
            <a:endParaRPr lang="hr-HR" sz="2200" b="0" strike="noStrike" spc="-1"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94A9E4-2CAF-48A4-AF04-85E8AF1A42AB}"/>
              </a:ext>
            </a:extLst>
          </p:cNvPr>
          <p:cNvSpPr txBox="1"/>
          <p:nvPr/>
        </p:nvSpPr>
        <p:spPr>
          <a:xfrm>
            <a:off x="2771775" y="6387611"/>
            <a:ext cx="393016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Ekonomska i upravna škola, Split​</a:t>
            </a:r>
            <a:r>
              <a:rPr lang="en-US">
                <a:cs typeface="Arial"/>
              </a:rPr>
              <a:t>​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CustomShape 1"/>
          <p:cNvSpPr/>
          <p:nvPr/>
        </p:nvSpPr>
        <p:spPr>
          <a:xfrm>
            <a:off x="457200" y="272880"/>
            <a:ext cx="8220960" cy="1135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endParaRPr lang="hr-H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hr-HR" sz="3600" b="0" strike="noStrike" spc="-1">
                <a:solidFill>
                  <a:srgbClr val="000000"/>
                </a:solidFill>
                <a:latin typeface="Trebuchet MS"/>
                <a:ea typeface="Microsoft YaHei"/>
              </a:rPr>
              <a:t>Rješenje zadataka</a:t>
            </a:r>
            <a:endParaRPr lang="hr-HR" sz="3600" b="0" strike="noStrike" spc="-1">
              <a:latin typeface="Arial"/>
            </a:endParaRPr>
          </a:p>
        </p:txBody>
      </p:sp>
      <p:sp>
        <p:nvSpPr>
          <p:cNvPr id="366" name="CustomShape 2"/>
          <p:cNvSpPr/>
          <p:nvPr/>
        </p:nvSpPr>
        <p:spPr>
          <a:xfrm>
            <a:off x="720720" y="1511280"/>
            <a:ext cx="7989120" cy="425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299160">
              <a:lnSpc>
                <a:spcPct val="100000"/>
              </a:lnSpc>
              <a:spcBef>
                <a:spcPts val="1001"/>
              </a:spcBef>
            </a:pPr>
            <a:endParaRPr lang="hr-HR" sz="1800" b="0" strike="noStrike" spc="-1">
              <a:latin typeface="Arial"/>
            </a:endParaRPr>
          </a:p>
          <a:p>
            <a:pPr marL="343080" indent="-299160">
              <a:lnSpc>
                <a:spcPct val="100000"/>
              </a:lnSpc>
              <a:spcBef>
                <a:spcPts val="1001"/>
              </a:spcBef>
            </a:pPr>
            <a:r>
              <a:rPr lang="hr-HR" sz="2200" b="0" strike="noStrike" spc="-1">
                <a:solidFill>
                  <a:srgbClr val="000000"/>
                </a:solidFill>
                <a:latin typeface="Trebuchet MS"/>
                <a:ea typeface="Microsoft YaHei"/>
              </a:rPr>
              <a:t>Nalog za knjiženje – u prilogu</a:t>
            </a:r>
            <a:endParaRPr lang="hr-HR" sz="2200" b="0" strike="noStrike" spc="-1">
              <a:latin typeface="Arial"/>
            </a:endParaRPr>
          </a:p>
          <a:p>
            <a:pPr marL="343080" indent="-299160">
              <a:lnSpc>
                <a:spcPct val="100000"/>
              </a:lnSpc>
              <a:spcBef>
                <a:spcPts val="1001"/>
              </a:spcBef>
            </a:pPr>
            <a:endParaRPr lang="hr-HR" sz="2200" b="0" strike="noStrike" spc="-1">
              <a:latin typeface="Arial"/>
            </a:endParaRPr>
          </a:p>
          <a:p>
            <a:pPr marL="343080" indent="-299160">
              <a:lnSpc>
                <a:spcPct val="100000"/>
              </a:lnSpc>
              <a:spcBef>
                <a:spcPts val="1001"/>
              </a:spcBef>
            </a:pPr>
            <a:endParaRPr lang="hr-HR" sz="2200" b="0" strike="noStrike" spc="-1">
              <a:latin typeface="Arial"/>
            </a:endParaRPr>
          </a:p>
        </p:txBody>
      </p:sp>
      <p:sp>
        <p:nvSpPr>
          <p:cNvPr id="367" name="CustomShape 3"/>
          <p:cNvSpPr/>
          <p:nvPr/>
        </p:nvSpPr>
        <p:spPr>
          <a:xfrm>
            <a:off x="6445080" y="6041880"/>
            <a:ext cx="509040" cy="36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41288D90-7698-412E-9ABF-15769C9F5D58}" type="slidenum">
              <a:rPr lang="hr-HR" sz="900" b="0" strike="noStrike" spc="-1">
                <a:solidFill>
                  <a:srgbClr val="90C226"/>
                </a:solidFill>
                <a:latin typeface="Times New Roman"/>
                <a:ea typeface="Microsoft YaHei"/>
              </a:rPr>
              <a:t>11</a:t>
            </a:fld>
            <a:endParaRPr lang="hr-HR" sz="900" b="0" strike="noStrike" spc="-1">
              <a:latin typeface="Arial"/>
            </a:endParaRPr>
          </a:p>
        </p:txBody>
      </p:sp>
      <p:pic>
        <p:nvPicPr>
          <p:cNvPr id="368" name="Picture 4"/>
          <p:cNvPicPr/>
          <p:nvPr/>
        </p:nvPicPr>
        <p:blipFill>
          <a:blip r:embed="rId4"/>
          <a:stretch/>
        </p:blipFill>
        <p:spPr>
          <a:xfrm>
            <a:off x="4002120" y="2577960"/>
            <a:ext cx="3464640" cy="2397960"/>
          </a:xfrm>
          <a:prstGeom prst="rect">
            <a:avLst/>
          </a:prstGeom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AD3CDD-4470-4A71-8E18-9CD045959152}"/>
              </a:ext>
            </a:extLst>
          </p:cNvPr>
          <p:cNvSpPr txBox="1"/>
          <p:nvPr/>
        </p:nvSpPr>
        <p:spPr>
          <a:xfrm>
            <a:off x="2508005" y="6409592"/>
            <a:ext cx="460057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Ekonomska i upravna škola, Split​</a:t>
            </a:r>
            <a:r>
              <a:rPr lang="en-US">
                <a:cs typeface="Arial"/>
              </a:rPr>
              <a:t>​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CustomShape 1"/>
          <p:cNvSpPr/>
          <p:nvPr/>
        </p:nvSpPr>
        <p:spPr>
          <a:xfrm>
            <a:off x="6556320" y="6246720"/>
            <a:ext cx="2082240" cy="4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93000"/>
              </a:lnSpc>
            </a:pPr>
            <a:fld id="{91F00BBC-ED8E-4313-98CA-639CDC0EB554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12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70" name="CustomShape 2"/>
          <p:cNvSpPr/>
          <p:nvPr/>
        </p:nvSpPr>
        <p:spPr>
          <a:xfrm>
            <a:off x="457200" y="582480"/>
            <a:ext cx="8228880" cy="114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0240" rIns="0" bIns="0" anchor="ctr">
            <a:noAutofit/>
          </a:bodyPr>
          <a:lstStyle/>
          <a:p>
            <a:pPr algn="ctr">
              <a:lnSpc>
                <a:spcPct val="93000"/>
              </a:lnSpc>
            </a:pPr>
            <a:r>
              <a:rPr lang="hr-HR" sz="3600" b="0" strike="noStrike" spc="-1">
                <a:solidFill>
                  <a:srgbClr val="000000"/>
                </a:solidFill>
                <a:latin typeface="Arial"/>
              </a:rPr>
              <a:t>Hvala na pozornosti!</a:t>
            </a:r>
            <a:endParaRPr lang="hr-HR" sz="3600" b="0" strike="noStrike" spc="-1">
              <a:latin typeface="Arial"/>
            </a:endParaRPr>
          </a:p>
        </p:txBody>
      </p:sp>
      <p:sp>
        <p:nvSpPr>
          <p:cNvPr id="371" name="CustomShape 3"/>
          <p:cNvSpPr/>
          <p:nvPr/>
        </p:nvSpPr>
        <p:spPr>
          <a:xfrm>
            <a:off x="503280" y="2376360"/>
            <a:ext cx="8228880" cy="3975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5920" rIns="0" bIns="0">
            <a:noAutofit/>
          </a:bodyPr>
          <a:lstStyle/>
          <a:p>
            <a:pPr>
              <a:lnSpc>
                <a:spcPct val="93000"/>
              </a:lnSpc>
              <a:spcBef>
                <a:spcPts val="1287"/>
              </a:spcBef>
            </a:pPr>
            <a:endParaRPr lang="hr-HR" sz="1800" b="0" strike="noStrike" spc="-1">
              <a:latin typeface="Arial"/>
            </a:endParaRPr>
          </a:p>
          <a:p>
            <a:pPr>
              <a:lnSpc>
                <a:spcPct val="93000"/>
              </a:lnSpc>
              <a:spcBef>
                <a:spcPts val="1287"/>
              </a:spcBef>
            </a:pPr>
            <a:endParaRPr lang="hr-HR" sz="1800" b="0" strike="noStrike" spc="-1">
              <a:latin typeface="Arial"/>
            </a:endParaRPr>
          </a:p>
          <a:p>
            <a:pPr>
              <a:lnSpc>
                <a:spcPct val="93000"/>
              </a:lnSpc>
              <a:spcBef>
                <a:spcPts val="1287"/>
              </a:spcBef>
            </a:pPr>
            <a:endParaRPr lang="hr-HR" sz="1800" b="0" strike="noStrike" spc="-1">
              <a:latin typeface="Arial"/>
            </a:endParaRPr>
          </a:p>
          <a:p>
            <a:pPr>
              <a:lnSpc>
                <a:spcPct val="93000"/>
              </a:lnSpc>
              <a:spcBef>
                <a:spcPts val="1287"/>
              </a:spcBef>
            </a:pPr>
            <a:r>
              <a:rPr lang="hr-HR" sz="2900" b="0" strike="noStrike" spc="-1">
                <a:solidFill>
                  <a:srgbClr val="000000"/>
                </a:solidFill>
                <a:latin typeface="Arial"/>
              </a:rPr>
              <a:t>    </a:t>
            </a:r>
            <a:endParaRPr lang="hr-HR" sz="2900" b="0" strike="noStrike" spc="-1">
              <a:latin typeface="Arial"/>
            </a:endParaRPr>
          </a:p>
          <a:p>
            <a:pPr marL="431640" indent="-277200">
              <a:lnSpc>
                <a:spcPct val="93000"/>
              </a:lnSpc>
              <a:spcBef>
                <a:spcPts val="1287"/>
              </a:spcBef>
            </a:pPr>
            <a:endParaRPr lang="hr-HR" sz="2900" b="0" strike="noStrike" spc="-1">
              <a:latin typeface="Arial"/>
            </a:endParaRPr>
          </a:p>
          <a:p>
            <a:pPr marL="431640" indent="-277200">
              <a:lnSpc>
                <a:spcPct val="93000"/>
              </a:lnSpc>
              <a:spcBef>
                <a:spcPts val="1287"/>
              </a:spcBef>
            </a:pPr>
            <a:endParaRPr lang="hr-HR" sz="2900" b="0" strike="noStrike" spc="-1">
              <a:latin typeface="Arial"/>
            </a:endParaRPr>
          </a:p>
          <a:p>
            <a:pPr marL="426960" indent="-280440">
              <a:lnSpc>
                <a:spcPct val="93000"/>
              </a:lnSpc>
              <a:spcBef>
                <a:spcPts val="1287"/>
              </a:spcBef>
            </a:pPr>
            <a:endParaRPr lang="hr-HR" sz="2900" b="0" strike="noStrike" spc="-1">
              <a:latin typeface="Arial"/>
            </a:endParaRPr>
          </a:p>
        </p:txBody>
      </p:sp>
      <p:pic>
        <p:nvPicPr>
          <p:cNvPr id="373" name="Picture 4"/>
          <p:cNvPicPr/>
          <p:nvPr/>
        </p:nvPicPr>
        <p:blipFill>
          <a:blip r:embed="rId4"/>
          <a:stretch/>
        </p:blipFill>
        <p:spPr>
          <a:xfrm>
            <a:off x="3371760" y="1727280"/>
            <a:ext cx="4403160" cy="2993400"/>
          </a:xfrm>
          <a:prstGeom prst="rect">
            <a:avLst/>
          </a:prstGeom>
          <a:ln>
            <a:noFill/>
          </a:ln>
        </p:spPr>
      </p:pic>
      <p:pic>
        <p:nvPicPr>
          <p:cNvPr id="374" name="Picture 5"/>
          <p:cNvPicPr/>
          <p:nvPr/>
        </p:nvPicPr>
        <p:blipFill>
          <a:blip r:embed="rId5"/>
          <a:stretch/>
        </p:blipFill>
        <p:spPr>
          <a:xfrm>
            <a:off x="984240" y="4068720"/>
            <a:ext cx="1320120" cy="1335960"/>
          </a:xfrm>
          <a:prstGeom prst="rect">
            <a:avLst/>
          </a:prstGeom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89125D2-867F-4EF2-BD99-01781BCEC601}"/>
              </a:ext>
            </a:extLst>
          </p:cNvPr>
          <p:cNvSpPr txBox="1"/>
          <p:nvPr/>
        </p:nvSpPr>
        <p:spPr>
          <a:xfrm>
            <a:off x="2848707" y="6354640"/>
            <a:ext cx="385322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Ekonomska i upravna škola, Split​</a:t>
            </a:r>
            <a:r>
              <a:rPr lang="en-US">
                <a:cs typeface="Arial"/>
              </a:rPr>
              <a:t>​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CustomShape 1"/>
          <p:cNvSpPr/>
          <p:nvPr/>
        </p:nvSpPr>
        <p:spPr>
          <a:xfrm>
            <a:off x="554040" y="647640"/>
            <a:ext cx="8228880" cy="1728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br/>
            <a:br/>
            <a:br/>
            <a:br/>
            <a:br/>
            <a:endParaRPr lang="hr-HR" sz="1800" b="0" strike="noStrike" spc="-1">
              <a:latin typeface="Arial"/>
            </a:endParaRPr>
          </a:p>
        </p:txBody>
      </p:sp>
      <p:sp>
        <p:nvSpPr>
          <p:cNvPr id="314" name="CustomShape 2"/>
          <p:cNvSpPr/>
          <p:nvPr/>
        </p:nvSpPr>
        <p:spPr>
          <a:xfrm>
            <a:off x="287280" y="2735280"/>
            <a:ext cx="5616000" cy="1439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189720" algn="ctr">
              <a:lnSpc>
                <a:spcPct val="100000"/>
              </a:lnSpc>
              <a:spcBef>
                <a:spcPts val="700"/>
              </a:spcBef>
            </a:pPr>
            <a:r>
              <a:rPr lang="hr-HR" sz="3200" b="0" strike="noStrike" spc="-1">
                <a:solidFill>
                  <a:srgbClr val="000000"/>
                </a:solidFill>
                <a:latin typeface="Arial"/>
              </a:rPr>
              <a:t> Nabava, uporaba i otpis  autoguma</a:t>
            </a:r>
            <a:endParaRPr lang="hr-HR" sz="3200" b="0" strike="noStrike" spc="-1">
              <a:latin typeface="Arial"/>
            </a:endParaRPr>
          </a:p>
        </p:txBody>
      </p:sp>
      <p:pic>
        <p:nvPicPr>
          <p:cNvPr id="315" name="Picture 3"/>
          <p:cNvPicPr/>
          <p:nvPr/>
        </p:nvPicPr>
        <p:blipFill>
          <a:blip r:embed="rId4"/>
          <a:stretch/>
        </p:blipFill>
        <p:spPr>
          <a:xfrm>
            <a:off x="5904000" y="2982960"/>
            <a:ext cx="2591640" cy="1625040"/>
          </a:xfrm>
          <a:prstGeom prst="rect">
            <a:avLst/>
          </a:prstGeom>
          <a:ln>
            <a:noFill/>
          </a:ln>
        </p:spPr>
      </p:pic>
      <p:sp>
        <p:nvSpPr>
          <p:cNvPr id="316" name="CustomShape 3"/>
          <p:cNvSpPr/>
          <p:nvPr/>
        </p:nvSpPr>
        <p:spPr>
          <a:xfrm>
            <a:off x="782640" y="647640"/>
            <a:ext cx="7639920" cy="75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36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Kratkotrajna materijalna sredstva</a:t>
            </a:r>
            <a:endParaRPr lang="hr-HR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hr-HR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hr-HR" sz="3600" b="0" strike="noStrike" spc="-1">
              <a:latin typeface="Arial"/>
            </a:endParaRPr>
          </a:p>
        </p:txBody>
      </p:sp>
      <p:sp>
        <p:nvSpPr>
          <p:cNvPr id="317" name="TextShape 4"/>
          <p:cNvSpPr txBox="1"/>
          <p:nvPr/>
        </p:nvSpPr>
        <p:spPr>
          <a:xfrm>
            <a:off x="1960200" y="1728000"/>
            <a:ext cx="5095800" cy="715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4400" b="0" strike="noStrike" spc="-1">
                <a:solidFill>
                  <a:srgbClr val="003366"/>
                </a:solidFill>
                <a:latin typeface="Arial"/>
              </a:rPr>
              <a:t>Automobilske gume</a:t>
            </a:r>
            <a:endParaRPr lang="hr-HR" sz="4400" b="0" strike="noStrike" spc="-1"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F2D351-9433-49E2-91FD-1F07B012A2A9}"/>
              </a:ext>
            </a:extLst>
          </p:cNvPr>
          <p:cNvSpPr txBox="1"/>
          <p:nvPr/>
        </p:nvSpPr>
        <p:spPr>
          <a:xfrm>
            <a:off x="2617910" y="6376621"/>
            <a:ext cx="410600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Ekonomska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 </a:t>
            </a:r>
            <a:r>
              <a:rPr lang="en-US" dirty="0" err="1"/>
              <a:t>upravna</a:t>
            </a:r>
            <a:r>
              <a:rPr lang="en-US" dirty="0"/>
              <a:t> </a:t>
            </a:r>
            <a:r>
              <a:rPr lang="en-US" dirty="0" err="1"/>
              <a:t>škola</a:t>
            </a:r>
            <a:r>
              <a:rPr lang="en-US" dirty="0"/>
              <a:t>, Split</a:t>
            </a:r>
            <a:r>
              <a:rPr lang="en-US" dirty="0">
                <a:cs typeface="Arial"/>
              </a:rPr>
              <a:t>​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CustomShape 1"/>
          <p:cNvSpPr/>
          <p:nvPr/>
        </p:nvSpPr>
        <p:spPr>
          <a:xfrm>
            <a:off x="6556320" y="6246720"/>
            <a:ext cx="2102760" cy="445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93000"/>
              </a:lnSpc>
            </a:pPr>
            <a:fld id="{AF7CE04E-2225-40DC-9B7A-9571C8E9ECB1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3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19" name="CustomShape 2"/>
          <p:cNvSpPr/>
          <p:nvPr/>
        </p:nvSpPr>
        <p:spPr>
          <a:xfrm>
            <a:off x="787320" y="863640"/>
            <a:ext cx="792396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189720" algn="ctr">
              <a:lnSpc>
                <a:spcPct val="100000"/>
              </a:lnSpc>
            </a:pPr>
            <a:br/>
            <a:br/>
            <a:r>
              <a:rPr lang="hr-HR" sz="3200" b="0" strike="noStrike" spc="-1">
                <a:solidFill>
                  <a:srgbClr val="000000"/>
                </a:solidFill>
                <a:latin typeface="Arial"/>
              </a:rPr>
              <a:t>Pojam automobilskih guma</a:t>
            </a:r>
            <a:br/>
            <a:endParaRPr lang="hr-HR" sz="3200" b="0" strike="noStrike" spc="-1">
              <a:latin typeface="Arial"/>
            </a:endParaRPr>
          </a:p>
        </p:txBody>
      </p:sp>
      <p:sp>
        <p:nvSpPr>
          <p:cNvPr id="320" name="CustomShape 3"/>
          <p:cNvSpPr/>
          <p:nvPr/>
        </p:nvSpPr>
        <p:spPr>
          <a:xfrm>
            <a:off x="838080" y="2087640"/>
            <a:ext cx="7692480" cy="35265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900" b="0" strike="noStrike" spc="-1">
                <a:solidFill>
                  <a:srgbClr val="000000"/>
                </a:solidFill>
                <a:latin typeface="Arial"/>
              </a:rPr>
              <a:t>kratkotrajna imovina </a:t>
            </a:r>
            <a:endParaRPr lang="hr-HR" sz="2900" b="0" strike="noStrike" spc="-1">
              <a:latin typeface="Arial"/>
            </a:endParaRPr>
          </a:p>
          <a:p>
            <a:pPr marL="406440" indent="-378720">
              <a:lnSpc>
                <a:spcPct val="100000"/>
              </a:lnSpc>
              <a:spcBef>
                <a:spcPts val="700"/>
              </a:spcBef>
            </a:pPr>
            <a:endParaRPr lang="hr-HR" sz="2900" b="0" strike="noStrike" spc="-1">
              <a:latin typeface="Arial"/>
            </a:endParaRPr>
          </a:p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900" b="0" strike="noStrike" spc="-1">
                <a:solidFill>
                  <a:srgbClr val="000000"/>
                </a:solidFill>
                <a:latin typeface="Arial"/>
              </a:rPr>
              <a:t>materijalni oblik (zalihe)</a:t>
            </a:r>
            <a:endParaRPr lang="hr-HR" sz="2900" b="0" strike="noStrike" spc="-1">
              <a:latin typeface="Arial"/>
            </a:endParaRPr>
          </a:p>
          <a:p>
            <a:pPr marL="406440" indent="-378720">
              <a:lnSpc>
                <a:spcPct val="100000"/>
              </a:lnSpc>
              <a:spcBef>
                <a:spcPts val="700"/>
              </a:spcBef>
            </a:pPr>
            <a:endParaRPr lang="hr-HR" sz="2900" b="0" strike="noStrike" spc="-1">
              <a:latin typeface="Arial"/>
            </a:endParaRPr>
          </a:p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900" b="0" strike="noStrike" spc="-1">
                <a:solidFill>
                  <a:srgbClr val="000000"/>
                </a:solidFill>
                <a:latin typeface="Arial"/>
              </a:rPr>
              <a:t>knjiže se u poziciji „C” aktive bilance stanja </a:t>
            </a:r>
            <a:endParaRPr lang="hr-HR" sz="2900" b="0" strike="noStrike" spc="-1">
              <a:latin typeface="Arial"/>
            </a:endParaRPr>
          </a:p>
        </p:txBody>
      </p:sp>
      <p:pic>
        <p:nvPicPr>
          <p:cNvPr id="321" name="Picture 3"/>
          <p:cNvPicPr/>
          <p:nvPr/>
        </p:nvPicPr>
        <p:blipFill>
          <a:blip r:embed="rId4"/>
          <a:stretch/>
        </p:blipFill>
        <p:spPr>
          <a:xfrm>
            <a:off x="6191280" y="2232000"/>
            <a:ext cx="2447280" cy="1450080"/>
          </a:xfrm>
          <a:prstGeom prst="rect">
            <a:avLst/>
          </a:prstGeom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B7983C0-9B2F-4AF2-8732-B269FF7ECA44}"/>
              </a:ext>
            </a:extLst>
          </p:cNvPr>
          <p:cNvSpPr txBox="1"/>
          <p:nvPr/>
        </p:nvSpPr>
        <p:spPr>
          <a:xfrm>
            <a:off x="2672861" y="6321670"/>
            <a:ext cx="402907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Ekonomska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 </a:t>
            </a:r>
            <a:r>
              <a:rPr lang="en-US" dirty="0" err="1"/>
              <a:t>upravna</a:t>
            </a:r>
            <a:r>
              <a:rPr lang="en-US" dirty="0"/>
              <a:t> </a:t>
            </a:r>
            <a:r>
              <a:rPr lang="en-US" dirty="0" err="1"/>
              <a:t>škola</a:t>
            </a:r>
            <a:r>
              <a:rPr lang="en-US" dirty="0"/>
              <a:t>, Split</a:t>
            </a:r>
            <a:r>
              <a:rPr lang="en-US" dirty="0">
                <a:cs typeface="Arial"/>
              </a:rPr>
              <a:t>​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CustomShape 1"/>
          <p:cNvSpPr/>
          <p:nvPr/>
        </p:nvSpPr>
        <p:spPr>
          <a:xfrm>
            <a:off x="6556320" y="6246720"/>
            <a:ext cx="2102760" cy="445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93000"/>
              </a:lnSpc>
            </a:pPr>
            <a:fld id="{16B81030-8605-45FC-B3E1-0F4CCA055334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4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23" name="CustomShape 2"/>
          <p:cNvSpPr/>
          <p:nvPr/>
        </p:nvSpPr>
        <p:spPr>
          <a:xfrm>
            <a:off x="716040" y="833400"/>
            <a:ext cx="792396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189720" algn="ctr">
              <a:lnSpc>
                <a:spcPct val="100000"/>
              </a:lnSpc>
            </a:pPr>
            <a:r>
              <a:rPr lang="hr-HR" sz="3200" b="0" strike="noStrike" spc="-1">
                <a:solidFill>
                  <a:srgbClr val="000000"/>
                </a:solidFill>
                <a:latin typeface="Arial"/>
              </a:rPr>
              <a:t>Iskazivanje vrijednosti automobilskih guma: </a:t>
            </a:r>
            <a:br/>
            <a:r>
              <a:rPr lang="hr-HR" sz="3200" b="0" strike="noStrike" spc="-1">
                <a:solidFill>
                  <a:srgbClr val="000000"/>
                </a:solidFill>
                <a:latin typeface="Arial"/>
              </a:rPr>
              <a:t>kalkulacija nabave</a:t>
            </a:r>
            <a:endParaRPr lang="hr-HR" sz="3200" b="0" strike="noStrike" spc="-1">
              <a:latin typeface="Arial"/>
            </a:endParaRPr>
          </a:p>
        </p:txBody>
      </p:sp>
      <p:sp>
        <p:nvSpPr>
          <p:cNvPr id="324" name="CustomShape 3"/>
          <p:cNvSpPr/>
          <p:nvPr/>
        </p:nvSpPr>
        <p:spPr>
          <a:xfrm>
            <a:off x="298440" y="2879640"/>
            <a:ext cx="7692480" cy="2952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900" b="0" strike="noStrike" spc="-1">
                <a:solidFill>
                  <a:srgbClr val="000000"/>
                </a:solidFill>
                <a:latin typeface="Arial"/>
              </a:rPr>
              <a:t>kupovna vrijednost po obračunu dobavljača (nakon odbitka popusta)</a:t>
            </a:r>
            <a:endParaRPr lang="hr-HR" sz="2900" b="0" strike="noStrike" spc="-1">
              <a:latin typeface="Arial"/>
            </a:endParaRPr>
          </a:p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900" b="0" u="sng" strike="noStrike" spc="-1">
                <a:solidFill>
                  <a:srgbClr val="000000"/>
                </a:solidFill>
                <a:uFillTx/>
                <a:latin typeface="Arial"/>
              </a:rPr>
              <a:t>+ ovisni troškovi (primjeri)</a:t>
            </a:r>
            <a:endParaRPr lang="hr-HR" sz="2900" b="0" strike="noStrike" spc="-1">
              <a:latin typeface="Arial"/>
            </a:endParaRPr>
          </a:p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900" b="1" strike="noStrike" spc="-1">
                <a:solidFill>
                  <a:srgbClr val="000000"/>
                </a:solidFill>
                <a:latin typeface="Arial"/>
              </a:rPr>
              <a:t>troškovi kupnje</a:t>
            </a:r>
            <a:endParaRPr lang="hr-HR" sz="2900" b="0" strike="noStrike" spc="-1">
              <a:latin typeface="Arial"/>
            </a:endParaRPr>
          </a:p>
        </p:txBody>
      </p:sp>
      <p:pic>
        <p:nvPicPr>
          <p:cNvPr id="325" name="Picture 3"/>
          <p:cNvPicPr/>
          <p:nvPr/>
        </p:nvPicPr>
        <p:blipFill>
          <a:blip r:embed="rId4"/>
          <a:stretch/>
        </p:blipFill>
        <p:spPr>
          <a:xfrm>
            <a:off x="7129440" y="2016000"/>
            <a:ext cx="1510560" cy="1036080"/>
          </a:xfrm>
          <a:prstGeom prst="rect">
            <a:avLst/>
          </a:prstGeom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0A3E73F-3F76-4D69-B426-8B67B23D1DCE}"/>
              </a:ext>
            </a:extLst>
          </p:cNvPr>
          <p:cNvSpPr txBox="1"/>
          <p:nvPr/>
        </p:nvSpPr>
        <p:spPr>
          <a:xfrm>
            <a:off x="2606920" y="6321669"/>
            <a:ext cx="394115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Ekonomska i upravna škola, Split​</a:t>
            </a:r>
            <a:r>
              <a:rPr lang="en-US">
                <a:cs typeface="Arial"/>
              </a:rPr>
              <a:t>​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CustomShape 1"/>
          <p:cNvSpPr/>
          <p:nvPr/>
        </p:nvSpPr>
        <p:spPr>
          <a:xfrm>
            <a:off x="152280" y="542880"/>
            <a:ext cx="7919280" cy="141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3200" b="1" strike="noStrike" spc="-1">
                <a:solidFill>
                  <a:srgbClr val="000000"/>
                </a:solidFill>
                <a:latin typeface="Trebuchet MS"/>
                <a:ea typeface="Microsoft YaHei"/>
              </a:rPr>
              <a:t>     </a:t>
            </a:r>
            <a:endParaRPr lang="hr-HR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hr-HR" sz="2800" b="1" strike="noStrike" spc="-1">
                <a:solidFill>
                  <a:srgbClr val="000000"/>
                </a:solidFill>
                <a:latin typeface="Trebuchet MS"/>
                <a:ea typeface="Microsoft YaHei"/>
              </a:rPr>
              <a:t>Knjiženje nabave i uporabe autoguma</a:t>
            </a:r>
            <a:br/>
            <a:endParaRPr lang="hr-HR" sz="2800" b="0" strike="noStrike" spc="-1">
              <a:latin typeface="Arial"/>
            </a:endParaRPr>
          </a:p>
        </p:txBody>
      </p:sp>
      <p:sp>
        <p:nvSpPr>
          <p:cNvPr id="327" name="CustomShape 2"/>
          <p:cNvSpPr/>
          <p:nvPr/>
        </p:nvSpPr>
        <p:spPr>
          <a:xfrm>
            <a:off x="685800" y="1866960"/>
            <a:ext cx="7771680" cy="411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</a:pPr>
            <a:endParaRPr lang="hr-HR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hr-HR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hr-HR" sz="1800" b="0" strike="noStrike" spc="-1">
              <a:latin typeface="Arial"/>
            </a:endParaRPr>
          </a:p>
        </p:txBody>
      </p:sp>
      <p:sp>
        <p:nvSpPr>
          <p:cNvPr id="328" name="CustomShape 3"/>
          <p:cNvSpPr/>
          <p:nvPr/>
        </p:nvSpPr>
        <p:spPr>
          <a:xfrm>
            <a:off x="1152000" y="2697120"/>
            <a:ext cx="68184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4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221</a:t>
            </a:r>
            <a:endParaRPr lang="hr-HR" sz="2400" b="0" strike="noStrike" spc="-1">
              <a:latin typeface="Arial"/>
            </a:endParaRPr>
          </a:p>
        </p:txBody>
      </p:sp>
      <p:sp>
        <p:nvSpPr>
          <p:cNvPr id="329" name="CustomShape 4"/>
          <p:cNvSpPr/>
          <p:nvPr/>
        </p:nvSpPr>
        <p:spPr>
          <a:xfrm>
            <a:off x="3075120" y="2573280"/>
            <a:ext cx="740520" cy="9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18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3005</a:t>
            </a:r>
            <a:endParaRPr lang="hr-H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18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3015</a:t>
            </a:r>
            <a:endParaRPr lang="hr-H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18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3095</a:t>
            </a:r>
            <a:endParaRPr lang="hr-HR" sz="1800" b="0" strike="noStrike" spc="-1">
              <a:latin typeface="Arial"/>
            </a:endParaRPr>
          </a:p>
        </p:txBody>
      </p:sp>
      <p:sp>
        <p:nvSpPr>
          <p:cNvPr id="330" name="CustomShape 5"/>
          <p:cNvSpPr/>
          <p:nvPr/>
        </p:nvSpPr>
        <p:spPr>
          <a:xfrm>
            <a:off x="5112000" y="2552760"/>
            <a:ext cx="573840" cy="66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hr-H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354</a:t>
            </a:r>
            <a:endParaRPr lang="hr-HR" sz="2000" b="0" strike="noStrike" spc="-1">
              <a:latin typeface="Arial"/>
            </a:endParaRPr>
          </a:p>
        </p:txBody>
      </p:sp>
      <p:sp>
        <p:nvSpPr>
          <p:cNvPr id="331" name="CustomShape 6"/>
          <p:cNvSpPr/>
          <p:nvPr/>
        </p:nvSpPr>
        <p:spPr>
          <a:xfrm>
            <a:off x="6670800" y="2808360"/>
            <a:ext cx="88884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4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355</a:t>
            </a:r>
            <a:endParaRPr lang="hr-HR" sz="2400" b="0" strike="noStrike" spc="-1">
              <a:latin typeface="Arial"/>
            </a:endParaRPr>
          </a:p>
        </p:txBody>
      </p:sp>
      <p:sp>
        <p:nvSpPr>
          <p:cNvPr id="332" name="CustomShape 7"/>
          <p:cNvSpPr/>
          <p:nvPr/>
        </p:nvSpPr>
        <p:spPr>
          <a:xfrm>
            <a:off x="1944720" y="2735280"/>
            <a:ext cx="1223280" cy="3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0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 nabava</a:t>
            </a:r>
            <a:endParaRPr lang="hr-HR" sz="2000" b="0" strike="noStrike" spc="-1">
              <a:latin typeface="Arial"/>
            </a:endParaRPr>
          </a:p>
        </p:txBody>
      </p:sp>
      <p:sp>
        <p:nvSpPr>
          <p:cNvPr id="333" name="CustomShape 8"/>
          <p:cNvSpPr/>
          <p:nvPr/>
        </p:nvSpPr>
        <p:spPr>
          <a:xfrm>
            <a:off x="3673080" y="2235600"/>
            <a:ext cx="1654560" cy="69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0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   </a:t>
            </a:r>
            <a:r>
              <a:rPr lang="hr-HR" sz="20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uskladištenje</a:t>
            </a:r>
            <a:endParaRPr lang="hr-HR" sz="2000" b="0" strike="noStrike" spc="-1">
              <a:latin typeface="Arial"/>
            </a:endParaRPr>
          </a:p>
        </p:txBody>
      </p:sp>
      <p:sp>
        <p:nvSpPr>
          <p:cNvPr id="334" name="CustomShape 9"/>
          <p:cNvSpPr/>
          <p:nvPr/>
        </p:nvSpPr>
        <p:spPr>
          <a:xfrm>
            <a:off x="5616000" y="2701080"/>
            <a:ext cx="1102680" cy="3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0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uporaba</a:t>
            </a:r>
            <a:endParaRPr lang="hr-HR" sz="2000" b="0" strike="noStrike" spc="-1">
              <a:latin typeface="Arial"/>
            </a:endParaRPr>
          </a:p>
        </p:txBody>
      </p:sp>
      <p:sp>
        <p:nvSpPr>
          <p:cNvPr id="335" name="CustomShape 10"/>
          <p:cNvSpPr/>
          <p:nvPr/>
        </p:nvSpPr>
        <p:spPr>
          <a:xfrm>
            <a:off x="1152000" y="4041720"/>
            <a:ext cx="80748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4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221</a:t>
            </a:r>
            <a:endParaRPr lang="hr-HR" sz="2400" b="0" strike="noStrike" spc="-1">
              <a:latin typeface="Arial"/>
            </a:endParaRPr>
          </a:p>
        </p:txBody>
      </p:sp>
      <p:sp>
        <p:nvSpPr>
          <p:cNvPr id="336" name="CustomShape 11"/>
          <p:cNvSpPr/>
          <p:nvPr/>
        </p:nvSpPr>
        <p:spPr>
          <a:xfrm>
            <a:off x="4780080" y="4052880"/>
            <a:ext cx="689760" cy="4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2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354</a:t>
            </a:r>
            <a:endParaRPr lang="hr-HR" sz="2200" b="0" strike="noStrike" spc="-1">
              <a:latin typeface="Arial"/>
            </a:endParaRPr>
          </a:p>
        </p:txBody>
      </p:sp>
      <p:sp>
        <p:nvSpPr>
          <p:cNvPr id="337" name="CustomShape 12"/>
          <p:cNvSpPr/>
          <p:nvPr/>
        </p:nvSpPr>
        <p:spPr>
          <a:xfrm>
            <a:off x="6624720" y="4032360"/>
            <a:ext cx="626400" cy="425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2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355</a:t>
            </a:r>
            <a:endParaRPr lang="hr-HR" sz="2200" b="0" strike="noStrike" spc="-1">
              <a:latin typeface="Arial"/>
            </a:endParaRPr>
          </a:p>
        </p:txBody>
      </p:sp>
      <p:sp>
        <p:nvSpPr>
          <p:cNvPr id="338" name="CustomShape 13"/>
          <p:cNvSpPr/>
          <p:nvPr/>
        </p:nvSpPr>
        <p:spPr>
          <a:xfrm>
            <a:off x="1987920" y="3946680"/>
            <a:ext cx="2706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18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nabavljeno</a:t>
            </a:r>
            <a:r>
              <a:rPr lang="hr-HR" sz="1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r>
              <a:rPr lang="hr-HR" sz="18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i uskladišteno</a:t>
            </a:r>
            <a:r>
              <a:rPr lang="hr-HR" sz="16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endParaRPr lang="hr-HR" sz="1600" b="0" strike="noStrike" spc="-1">
              <a:latin typeface="Arial"/>
            </a:endParaRPr>
          </a:p>
        </p:txBody>
      </p:sp>
      <p:sp>
        <p:nvSpPr>
          <p:cNvPr id="339" name="CustomShape 14"/>
          <p:cNvSpPr/>
          <p:nvPr/>
        </p:nvSpPr>
        <p:spPr>
          <a:xfrm>
            <a:off x="5400720" y="3887640"/>
            <a:ext cx="11502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18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 uporaba</a:t>
            </a:r>
            <a:endParaRPr lang="hr-HR" sz="1800" b="0" strike="noStrike" spc="-1">
              <a:latin typeface="Arial"/>
            </a:endParaRPr>
          </a:p>
        </p:txBody>
      </p:sp>
      <p:sp>
        <p:nvSpPr>
          <p:cNvPr id="340" name="CustomShape 15"/>
          <p:cNvSpPr/>
          <p:nvPr/>
        </p:nvSpPr>
        <p:spPr>
          <a:xfrm>
            <a:off x="1152000" y="5249880"/>
            <a:ext cx="91440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4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221</a:t>
            </a:r>
            <a:endParaRPr lang="hr-HR" sz="2400" b="0" strike="noStrike" spc="-1">
              <a:latin typeface="Arial"/>
            </a:endParaRPr>
          </a:p>
        </p:txBody>
      </p:sp>
      <p:sp>
        <p:nvSpPr>
          <p:cNvPr id="341" name="CustomShape 16"/>
          <p:cNvSpPr/>
          <p:nvPr/>
        </p:nvSpPr>
        <p:spPr>
          <a:xfrm>
            <a:off x="6191280" y="5327640"/>
            <a:ext cx="791280" cy="4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2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355</a:t>
            </a:r>
            <a:endParaRPr lang="hr-HR" sz="2200" b="0" strike="noStrike" spc="-1">
              <a:latin typeface="Arial"/>
            </a:endParaRPr>
          </a:p>
        </p:txBody>
      </p:sp>
      <p:sp>
        <p:nvSpPr>
          <p:cNvPr id="342" name="CustomShape 17"/>
          <p:cNvSpPr/>
          <p:nvPr/>
        </p:nvSpPr>
        <p:spPr>
          <a:xfrm>
            <a:off x="2160720" y="5040360"/>
            <a:ext cx="3958560" cy="3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hr-HR" sz="20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nabavljeno i stavljeno u uporabu</a:t>
            </a:r>
            <a:endParaRPr lang="hr-HR" sz="2000" b="0" strike="noStrike" spc="-1">
              <a:latin typeface="Arial"/>
            </a:endParaRPr>
          </a:p>
        </p:txBody>
      </p:sp>
      <p:pic>
        <p:nvPicPr>
          <p:cNvPr id="343" name="Picture 33"/>
          <p:cNvPicPr/>
          <p:nvPr/>
        </p:nvPicPr>
        <p:blipFill>
          <a:blip r:embed="rId4"/>
          <a:stretch/>
        </p:blipFill>
        <p:spPr>
          <a:xfrm>
            <a:off x="2166840" y="4370400"/>
            <a:ext cx="2512440" cy="224640"/>
          </a:xfrm>
          <a:prstGeom prst="rect">
            <a:avLst/>
          </a:prstGeom>
          <a:ln>
            <a:noFill/>
          </a:ln>
        </p:spPr>
      </p:pic>
      <p:pic>
        <p:nvPicPr>
          <p:cNvPr id="344" name="Picture 34"/>
          <p:cNvPicPr/>
          <p:nvPr/>
        </p:nvPicPr>
        <p:blipFill>
          <a:blip r:embed="rId4"/>
          <a:stretch/>
        </p:blipFill>
        <p:spPr>
          <a:xfrm>
            <a:off x="5470560" y="4319640"/>
            <a:ext cx="936000" cy="224640"/>
          </a:xfrm>
          <a:prstGeom prst="rect">
            <a:avLst/>
          </a:prstGeom>
          <a:ln>
            <a:noFill/>
          </a:ln>
        </p:spPr>
      </p:pic>
      <p:pic>
        <p:nvPicPr>
          <p:cNvPr id="345" name="Picture 35"/>
          <p:cNvPicPr/>
          <p:nvPr/>
        </p:nvPicPr>
        <p:blipFill>
          <a:blip r:embed="rId5"/>
          <a:stretch/>
        </p:blipFill>
        <p:spPr>
          <a:xfrm>
            <a:off x="5707080" y="3056040"/>
            <a:ext cx="843840" cy="430920"/>
          </a:xfrm>
          <a:prstGeom prst="rect">
            <a:avLst/>
          </a:prstGeom>
          <a:ln>
            <a:noFill/>
          </a:ln>
        </p:spPr>
      </p:pic>
      <p:pic>
        <p:nvPicPr>
          <p:cNvPr id="346" name="Picture 36"/>
          <p:cNvPicPr/>
          <p:nvPr/>
        </p:nvPicPr>
        <p:blipFill>
          <a:blip r:embed="rId5"/>
          <a:stretch/>
        </p:blipFill>
        <p:spPr>
          <a:xfrm>
            <a:off x="3898080" y="3024360"/>
            <a:ext cx="1227960" cy="430920"/>
          </a:xfrm>
          <a:prstGeom prst="rect">
            <a:avLst/>
          </a:prstGeom>
          <a:ln>
            <a:noFill/>
          </a:ln>
        </p:spPr>
      </p:pic>
      <p:pic>
        <p:nvPicPr>
          <p:cNvPr id="347" name="Picture 37"/>
          <p:cNvPicPr/>
          <p:nvPr/>
        </p:nvPicPr>
        <p:blipFill>
          <a:blip r:embed="rId5"/>
          <a:stretch/>
        </p:blipFill>
        <p:spPr>
          <a:xfrm>
            <a:off x="2016000" y="3095640"/>
            <a:ext cx="791280" cy="430920"/>
          </a:xfrm>
          <a:prstGeom prst="rect">
            <a:avLst/>
          </a:prstGeom>
          <a:ln>
            <a:noFill/>
          </a:ln>
        </p:spPr>
      </p:pic>
      <p:pic>
        <p:nvPicPr>
          <p:cNvPr id="348" name="Picture 38"/>
          <p:cNvPicPr/>
          <p:nvPr/>
        </p:nvPicPr>
        <p:blipFill>
          <a:blip r:embed="rId5"/>
          <a:stretch/>
        </p:blipFill>
        <p:spPr>
          <a:xfrm>
            <a:off x="2232000" y="5478480"/>
            <a:ext cx="3599640" cy="430920"/>
          </a:xfrm>
          <a:prstGeom prst="rect">
            <a:avLst/>
          </a:prstGeom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B4EB83B-9A52-46F6-A0DC-D29D7D529851}"/>
              </a:ext>
            </a:extLst>
          </p:cNvPr>
          <p:cNvSpPr txBox="1"/>
          <p:nvPr/>
        </p:nvSpPr>
        <p:spPr>
          <a:xfrm>
            <a:off x="2936631" y="6376621"/>
            <a:ext cx="3776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Ekonomska i upravna škola, Split​</a:t>
            </a:r>
            <a:r>
              <a:rPr lang="en-US">
                <a:cs typeface="Arial"/>
              </a:rPr>
              <a:t>​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CustomShape 1"/>
          <p:cNvSpPr/>
          <p:nvPr/>
        </p:nvSpPr>
        <p:spPr>
          <a:xfrm>
            <a:off x="457200" y="272880"/>
            <a:ext cx="8208360" cy="112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93000"/>
              </a:lnSpc>
            </a:pPr>
            <a:r>
              <a:rPr lang="hr-HR" sz="32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Troškovi osobnog vozila</a:t>
            </a:r>
            <a:endParaRPr lang="hr-HR" sz="3200" b="0" strike="noStrike" spc="-1">
              <a:latin typeface="Arial"/>
            </a:endParaRPr>
          </a:p>
        </p:txBody>
      </p:sp>
      <p:sp>
        <p:nvSpPr>
          <p:cNvPr id="350" name="CustomShape 2"/>
          <p:cNvSpPr/>
          <p:nvPr/>
        </p:nvSpPr>
        <p:spPr>
          <a:xfrm>
            <a:off x="430200" y="1515960"/>
            <a:ext cx="8208360" cy="3955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440" rIns="0" bIns="0">
            <a:noAutofit/>
          </a:bodyPr>
          <a:lstStyle/>
          <a:p>
            <a:pPr marL="343080" indent="-339120">
              <a:lnSpc>
                <a:spcPct val="93000"/>
              </a:lnSpc>
              <a:spcBef>
                <a:spcPts val="1426"/>
              </a:spcBef>
            </a:pPr>
            <a:r>
              <a:rPr lang="hr-HR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   50 % NEPRIZNATI TROŠAK + nepriznati PDV</a:t>
            </a:r>
            <a:endParaRPr lang="hr-HR" sz="2000" b="0" strike="noStrike" spc="-1">
              <a:latin typeface="Arial"/>
            </a:endParaRPr>
          </a:p>
          <a:p>
            <a:pPr marL="343080" indent="-339120">
              <a:lnSpc>
                <a:spcPct val="93000"/>
              </a:lnSpc>
              <a:spcBef>
                <a:spcPts val="1426"/>
              </a:spcBef>
            </a:pPr>
            <a:r>
              <a:rPr lang="hr-HR" sz="2000" b="0" u="sng" strike="noStrike" spc="-1">
                <a:solidFill>
                  <a:srgbClr val="000000"/>
                </a:solidFill>
                <a:uFillTx/>
                <a:latin typeface="Arial"/>
                <a:ea typeface="Microsoft YaHei"/>
              </a:rPr>
              <a:t>+ 50 % PRIZNATI  TROŠAK </a:t>
            </a:r>
            <a:endParaRPr lang="hr-HR" sz="2000" b="0" strike="noStrike" spc="-1">
              <a:latin typeface="Arial"/>
            </a:endParaRPr>
          </a:p>
          <a:p>
            <a:pPr marL="343080" indent="-339120">
              <a:lnSpc>
                <a:spcPct val="93000"/>
              </a:lnSpc>
              <a:spcBef>
                <a:spcPts val="1426"/>
              </a:spcBef>
            </a:pPr>
            <a:r>
              <a:rPr lang="hr-HR" sz="20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UKUPNI TROŠAK OSOBNOG VOZILA</a:t>
            </a:r>
            <a:endParaRPr lang="hr-HR" sz="2000" b="0" strike="noStrike" spc="-1">
              <a:latin typeface="Arial"/>
            </a:endParaRPr>
          </a:p>
          <a:p>
            <a:pPr marL="343080" indent="-339120">
              <a:lnSpc>
                <a:spcPct val="93000"/>
              </a:lnSpc>
              <a:spcBef>
                <a:spcPts val="1426"/>
              </a:spcBef>
            </a:pPr>
            <a:endParaRPr lang="hr-HR" sz="2000" b="0" strike="noStrike" spc="-1">
              <a:latin typeface="Arial"/>
            </a:endParaRPr>
          </a:p>
          <a:p>
            <a:pPr marL="343080" indent="-339120">
              <a:lnSpc>
                <a:spcPct val="93000"/>
              </a:lnSpc>
              <a:spcBef>
                <a:spcPts val="1426"/>
              </a:spcBef>
            </a:pPr>
            <a:endParaRPr lang="hr-HR" sz="2000" b="0" strike="noStrike" spc="-1">
              <a:latin typeface="Arial"/>
            </a:endParaRPr>
          </a:p>
          <a:p>
            <a:pPr marL="343080" indent="-339120">
              <a:lnSpc>
                <a:spcPct val="93000"/>
              </a:lnSpc>
              <a:spcBef>
                <a:spcPts val="1426"/>
              </a:spcBef>
            </a:pPr>
            <a:r>
              <a:rPr lang="hr-HR" sz="20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4052 – </a:t>
            </a:r>
            <a:r>
              <a:rPr lang="hr-HR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50 % priznati trošak otpisa autoguma</a:t>
            </a:r>
            <a:endParaRPr lang="hr-HR" sz="2000" b="0" strike="noStrike" spc="-1">
              <a:latin typeface="Arial"/>
            </a:endParaRPr>
          </a:p>
          <a:p>
            <a:pPr marL="343080" indent="-339120">
              <a:lnSpc>
                <a:spcPct val="93000"/>
              </a:lnSpc>
              <a:spcBef>
                <a:spcPts val="1426"/>
              </a:spcBef>
            </a:pPr>
            <a:r>
              <a:rPr lang="hr-HR" sz="20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181 – </a:t>
            </a:r>
            <a:r>
              <a:rPr lang="hr-HR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Pretporez (obračunat na iznos koji je proknjižen na kontu 4052)</a:t>
            </a:r>
            <a:endParaRPr lang="hr-HR" sz="2000" b="0" strike="noStrike" spc="-1">
              <a:latin typeface="Arial"/>
            </a:endParaRPr>
          </a:p>
          <a:p>
            <a:pPr marL="343080" indent="-339120">
              <a:lnSpc>
                <a:spcPct val="93000"/>
              </a:lnSpc>
              <a:spcBef>
                <a:spcPts val="1426"/>
              </a:spcBef>
            </a:pPr>
            <a:r>
              <a:rPr lang="hr-HR" sz="20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4053 - </a:t>
            </a:r>
            <a:r>
              <a:rPr lang="hr-HR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50 % nepriznati trošak otpisa autoguma</a:t>
            </a:r>
            <a:endParaRPr lang="hr-HR" sz="2000" b="0" strike="noStrike" spc="-1">
              <a:latin typeface="Arial"/>
            </a:endParaRPr>
          </a:p>
          <a:p>
            <a:pPr marL="343080" indent="-339120">
              <a:lnSpc>
                <a:spcPct val="93000"/>
              </a:lnSpc>
              <a:spcBef>
                <a:spcPts val="1426"/>
              </a:spcBef>
            </a:pPr>
            <a:endParaRPr lang="hr-HR" sz="2000" b="0" strike="noStrike" spc="-1">
              <a:latin typeface="Arial"/>
            </a:endParaRPr>
          </a:p>
        </p:txBody>
      </p:sp>
      <p:pic>
        <p:nvPicPr>
          <p:cNvPr id="351" name="Picture 3"/>
          <p:cNvPicPr/>
          <p:nvPr/>
        </p:nvPicPr>
        <p:blipFill>
          <a:blip r:embed="rId4"/>
          <a:stretch/>
        </p:blipFill>
        <p:spPr>
          <a:xfrm>
            <a:off x="6335640" y="1515960"/>
            <a:ext cx="2313720" cy="2160000"/>
          </a:xfrm>
          <a:prstGeom prst="rect">
            <a:avLst/>
          </a:prstGeom>
          <a:ln>
            <a:noFill/>
          </a:ln>
        </p:spPr>
      </p:pic>
      <p:sp>
        <p:nvSpPr>
          <p:cNvPr id="352" name="CustomShape 3"/>
          <p:cNvSpPr/>
          <p:nvPr/>
        </p:nvSpPr>
        <p:spPr>
          <a:xfrm>
            <a:off x="6595920" y="2303640"/>
            <a:ext cx="1828080" cy="51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hr-HR" sz="14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UKUPNI TROŠAK </a:t>
            </a:r>
            <a:endParaRPr lang="hr-H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14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OSOBNOG VOZILA</a:t>
            </a:r>
            <a:endParaRPr lang="hr-HR" sz="1400" b="0" strike="noStrike" spc="-1"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65FB85-1174-45F1-BDC7-589056B36D4E}"/>
              </a:ext>
            </a:extLst>
          </p:cNvPr>
          <p:cNvSpPr txBox="1"/>
          <p:nvPr/>
        </p:nvSpPr>
        <p:spPr>
          <a:xfrm>
            <a:off x="2738804" y="6387611"/>
            <a:ext cx="389719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Ekonomska i upravna škola, Split​</a:t>
            </a:r>
            <a:r>
              <a:rPr lang="en-US">
                <a:cs typeface="Arial"/>
              </a:rPr>
              <a:t>​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CustomShape 1"/>
          <p:cNvSpPr/>
          <p:nvPr/>
        </p:nvSpPr>
        <p:spPr>
          <a:xfrm>
            <a:off x="6556320" y="6246720"/>
            <a:ext cx="2102760" cy="445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93000"/>
              </a:lnSpc>
            </a:pPr>
            <a:fld id="{54506BD3-2566-4222-B55F-1111E3827EE5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7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54" name="CustomShape 2"/>
          <p:cNvSpPr/>
          <p:nvPr/>
        </p:nvSpPr>
        <p:spPr>
          <a:xfrm>
            <a:off x="576360" y="81000"/>
            <a:ext cx="792396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3200" b="0" strike="noStrike" spc="-1">
                <a:solidFill>
                  <a:srgbClr val="000000"/>
                </a:solidFill>
                <a:latin typeface="Arial"/>
              </a:rPr>
              <a:t>Izračun otpisa automobilskih guma</a:t>
            </a:r>
            <a:endParaRPr lang="hr-HR" sz="3200" b="0" strike="noStrike" spc="-1">
              <a:latin typeface="Arial"/>
            </a:endParaRPr>
          </a:p>
        </p:txBody>
      </p:sp>
      <p:sp>
        <p:nvSpPr>
          <p:cNvPr id="355" name="CustomShape 3"/>
          <p:cNvSpPr/>
          <p:nvPr/>
        </p:nvSpPr>
        <p:spPr>
          <a:xfrm>
            <a:off x="803160" y="1944000"/>
            <a:ext cx="7692480" cy="35989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marL="343080" indent="-315360">
              <a:lnSpc>
                <a:spcPct val="90000"/>
              </a:lnSpc>
              <a:spcBef>
                <a:spcPts val="700"/>
              </a:spcBef>
            </a:pPr>
            <a:r>
              <a:rPr lang="hr-HR" sz="2900" b="0" strike="noStrike" spc="-1">
                <a:solidFill>
                  <a:srgbClr val="000000"/>
                </a:solidFill>
                <a:latin typeface="Arial"/>
              </a:rPr>
              <a:t>                                 </a:t>
            </a:r>
            <a:endParaRPr lang="hr-HR" sz="2900" b="0" strike="noStrike" spc="-1">
              <a:latin typeface="Arial"/>
            </a:endParaRPr>
          </a:p>
          <a:p>
            <a:pPr marL="406440" indent="-30096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900" b="1" strike="noStrike" spc="-1">
                <a:solidFill>
                  <a:srgbClr val="000000"/>
                </a:solidFill>
                <a:latin typeface="Arial"/>
              </a:rPr>
              <a:t>otpis za 1  km</a:t>
            </a:r>
            <a:r>
              <a:rPr lang="hr-HR" sz="2900" b="0" strike="noStrike" spc="-1">
                <a:solidFill>
                  <a:srgbClr val="000000"/>
                </a:solidFill>
                <a:latin typeface="Arial"/>
              </a:rPr>
              <a:t> =</a:t>
            </a:r>
            <a:r>
              <a:rPr lang="hr-HR" sz="2900" b="0" strike="noStrike" spc="-1">
                <a:solidFill>
                  <a:srgbClr val="FF3300"/>
                </a:solidFill>
                <a:latin typeface="Arial"/>
              </a:rPr>
              <a:t> </a:t>
            </a:r>
            <a:endParaRPr lang="hr-HR" sz="2900" b="0" strike="noStrike" spc="-1">
              <a:latin typeface="Arial"/>
            </a:endParaRPr>
          </a:p>
          <a:p>
            <a:pPr marL="343080" indent="-315360" algn="ctr">
              <a:lnSpc>
                <a:spcPct val="90000"/>
              </a:lnSpc>
              <a:spcBef>
                <a:spcPts val="499"/>
              </a:spcBef>
            </a:pPr>
            <a:r>
              <a:rPr lang="hr-HR" sz="2400" b="0" u="sng" strike="noStrike" spc="-1">
                <a:solidFill>
                  <a:srgbClr val="000000"/>
                </a:solidFill>
                <a:uFillTx/>
                <a:latin typeface="Arial"/>
              </a:rPr>
              <a:t>t</a:t>
            </a:r>
            <a:r>
              <a:rPr lang="hr-HR" sz="2600" b="0" u="sng" strike="noStrike" spc="-1">
                <a:solidFill>
                  <a:srgbClr val="000000"/>
                </a:solidFill>
                <a:uFillTx/>
                <a:latin typeface="Arial"/>
              </a:rPr>
              <a:t>roškovi kupnje automobilskih guma u uporabi (kn)</a:t>
            </a:r>
            <a:r>
              <a:rPr lang="hr-HR" sz="4000" b="0" strike="noStrike" spc="-1">
                <a:solidFill>
                  <a:srgbClr val="FF3300"/>
                </a:solidFill>
                <a:latin typeface="Arial"/>
              </a:rPr>
              <a:t> </a:t>
            </a:r>
            <a:endParaRPr lang="hr-HR" sz="4000" b="0" strike="noStrike" spc="-1">
              <a:latin typeface="Arial"/>
            </a:endParaRPr>
          </a:p>
          <a:p>
            <a:pPr marL="343080" indent="-315360" algn="ctr">
              <a:lnSpc>
                <a:spcPct val="90000"/>
              </a:lnSpc>
              <a:spcBef>
                <a:spcPts val="499"/>
              </a:spcBef>
            </a:pPr>
            <a:r>
              <a:rPr lang="hr-HR" sz="2600" b="0" strike="noStrike" spc="-1">
                <a:solidFill>
                  <a:srgbClr val="000000"/>
                </a:solidFill>
                <a:latin typeface="Arial"/>
              </a:rPr>
              <a:t>procijenjeni vijek trajanja (km)</a:t>
            </a:r>
            <a:endParaRPr lang="hr-HR" sz="2600" b="0" strike="noStrike" spc="-1">
              <a:latin typeface="Arial"/>
            </a:endParaRPr>
          </a:p>
          <a:p>
            <a:pPr marL="343080" indent="-315360">
              <a:lnSpc>
                <a:spcPct val="90000"/>
              </a:lnSpc>
              <a:spcBef>
                <a:spcPts val="499"/>
              </a:spcBef>
            </a:pPr>
            <a:endParaRPr lang="hr-HR" sz="2600" b="0" strike="noStrike" spc="-1">
              <a:latin typeface="Arial"/>
            </a:endParaRPr>
          </a:p>
          <a:p>
            <a:pPr marL="343080" indent="-315360">
              <a:lnSpc>
                <a:spcPct val="90000"/>
              </a:lnSpc>
              <a:spcBef>
                <a:spcPts val="499"/>
              </a:spcBef>
            </a:pPr>
            <a:endParaRPr lang="hr-HR" sz="2600" b="0" strike="noStrike" spc="-1">
              <a:latin typeface="Arial"/>
            </a:endParaRPr>
          </a:p>
          <a:p>
            <a:pPr marL="406440" indent="-30096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900" b="1" strike="noStrike" spc="-1">
                <a:solidFill>
                  <a:srgbClr val="000000"/>
                </a:solidFill>
                <a:latin typeface="Arial"/>
              </a:rPr>
              <a:t>vrijednost otpisa po prevezenim km</a:t>
            </a:r>
            <a:r>
              <a:rPr lang="hr-HR" sz="2900" b="0" strike="noStrike" spc="-1">
                <a:solidFill>
                  <a:srgbClr val="000000"/>
                </a:solidFill>
                <a:latin typeface="Arial"/>
              </a:rPr>
              <a:t> =</a:t>
            </a:r>
            <a:r>
              <a:rPr lang="hr-HR" sz="2900" b="0" strike="noStrike" spc="-1">
                <a:solidFill>
                  <a:srgbClr val="FF3300"/>
                </a:solidFill>
                <a:latin typeface="Arial"/>
              </a:rPr>
              <a:t> </a:t>
            </a:r>
            <a:endParaRPr lang="hr-HR" sz="2900" b="0" strike="noStrike" spc="-1">
              <a:latin typeface="Arial"/>
            </a:endParaRPr>
          </a:p>
          <a:p>
            <a:pPr marL="343080" indent="-315360" algn="ctr">
              <a:lnSpc>
                <a:spcPct val="90000"/>
              </a:lnSpc>
              <a:spcBef>
                <a:spcPts val="499"/>
              </a:spcBef>
            </a:pPr>
            <a:r>
              <a:rPr lang="hr-HR" sz="2800" b="0" strike="noStrike" spc="-1">
                <a:solidFill>
                  <a:srgbClr val="000000"/>
                </a:solidFill>
                <a:latin typeface="Arial"/>
              </a:rPr>
              <a:t>prevezeni kilometri x</a:t>
            </a:r>
            <a:r>
              <a:rPr lang="hr-HR" sz="2800" b="0" strike="noStrike" spc="-1">
                <a:solidFill>
                  <a:srgbClr val="FF3300"/>
                </a:solidFill>
                <a:latin typeface="Arial"/>
              </a:rPr>
              <a:t> </a:t>
            </a:r>
            <a:r>
              <a:rPr lang="hr-HR" sz="2800" b="0" strike="noStrike" spc="-1">
                <a:solidFill>
                  <a:srgbClr val="000000"/>
                </a:solidFill>
                <a:latin typeface="Arial"/>
              </a:rPr>
              <a:t>otpis za 1 km</a:t>
            </a:r>
            <a:endParaRPr lang="hr-HR" sz="2800" b="0" strike="noStrike" spc="-1">
              <a:latin typeface="Arial"/>
            </a:endParaRPr>
          </a:p>
          <a:p>
            <a:pPr marL="343080" indent="-315360" algn="ctr">
              <a:lnSpc>
                <a:spcPct val="90000"/>
              </a:lnSpc>
              <a:spcBef>
                <a:spcPts val="499"/>
              </a:spcBef>
            </a:pPr>
            <a:br/>
            <a:endParaRPr lang="hr-HR" sz="2800" b="0" strike="noStrike" spc="-1">
              <a:latin typeface="Arial"/>
            </a:endParaRPr>
          </a:p>
          <a:p>
            <a:pPr marL="431640" indent="-297720">
              <a:lnSpc>
                <a:spcPct val="90000"/>
              </a:lnSpc>
              <a:spcBef>
                <a:spcPts val="499"/>
              </a:spcBef>
            </a:pPr>
            <a:endParaRPr lang="hr-HR" sz="2800" b="0" strike="noStrike" spc="-1">
              <a:latin typeface="Arial"/>
            </a:endParaRPr>
          </a:p>
          <a:p>
            <a:pPr marL="431640" indent="-297720">
              <a:lnSpc>
                <a:spcPct val="90000"/>
              </a:lnSpc>
              <a:spcBef>
                <a:spcPts val="499"/>
              </a:spcBef>
            </a:pPr>
            <a:endParaRPr lang="hr-HR" sz="2800" b="0" strike="noStrike" spc="-1">
              <a:latin typeface="Arial"/>
            </a:endParaRPr>
          </a:p>
        </p:txBody>
      </p:sp>
      <p:pic>
        <p:nvPicPr>
          <p:cNvPr id="356" name="Picture 3"/>
          <p:cNvPicPr/>
          <p:nvPr/>
        </p:nvPicPr>
        <p:blipFill>
          <a:blip r:embed="rId4"/>
          <a:stretch/>
        </p:blipFill>
        <p:spPr>
          <a:xfrm>
            <a:off x="6335640" y="1292400"/>
            <a:ext cx="2447280" cy="939240"/>
          </a:xfrm>
          <a:prstGeom prst="rect">
            <a:avLst/>
          </a:prstGeom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731AA17-F26C-46E4-952A-10100588DD46}"/>
              </a:ext>
            </a:extLst>
          </p:cNvPr>
          <p:cNvSpPr txBox="1"/>
          <p:nvPr/>
        </p:nvSpPr>
        <p:spPr>
          <a:xfrm>
            <a:off x="2617910" y="6321669"/>
            <a:ext cx="393016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Ekonomska i upravna škola, Split​</a:t>
            </a:r>
            <a:r>
              <a:rPr lang="en-US">
                <a:cs typeface="Arial"/>
              </a:rPr>
              <a:t>​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CustomShape 1"/>
          <p:cNvSpPr/>
          <p:nvPr/>
        </p:nvSpPr>
        <p:spPr>
          <a:xfrm>
            <a:off x="6556320" y="6246720"/>
            <a:ext cx="2102760" cy="445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93000"/>
              </a:lnSpc>
            </a:pPr>
            <a:fld id="{4A88B651-80D5-4463-A732-80BFBE4CCC35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8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58" name="CustomShape 2"/>
          <p:cNvSpPr/>
          <p:nvPr/>
        </p:nvSpPr>
        <p:spPr>
          <a:xfrm>
            <a:off x="762120" y="762120"/>
            <a:ext cx="792396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189720" algn="ctr">
              <a:lnSpc>
                <a:spcPct val="100000"/>
              </a:lnSpc>
            </a:pPr>
            <a:r>
              <a:rPr lang="hr-HR" sz="3200" b="0" strike="noStrike" spc="-1">
                <a:solidFill>
                  <a:srgbClr val="000000"/>
                </a:solidFill>
                <a:latin typeface="Arial"/>
              </a:rPr>
              <a:t>Knjiženje automobilskih guma u financijskom knjigovodstvu</a:t>
            </a:r>
            <a:br/>
            <a:endParaRPr lang="hr-HR" sz="3200" b="0" strike="noStrike" spc="-1">
              <a:latin typeface="Arial"/>
            </a:endParaRPr>
          </a:p>
        </p:txBody>
      </p:sp>
      <p:sp>
        <p:nvSpPr>
          <p:cNvPr id="359" name="CustomShape 3"/>
          <p:cNvSpPr/>
          <p:nvPr/>
        </p:nvSpPr>
        <p:spPr>
          <a:xfrm>
            <a:off x="838080" y="1944720"/>
            <a:ext cx="7692480" cy="4141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Kupnja automobilskih guma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Evidencija ovisnih troškova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Obračun nabave automobilskih guma i skladištenje (zaključak skupine 30)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Izdavanje autoguma u uporabu (montaža)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Otpis autoguma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Rashodovanje autoguma </a:t>
            </a:r>
            <a:endParaRPr lang="hr-HR" sz="2400" b="0" strike="noStrike" spc="-1">
              <a:latin typeface="Arial"/>
            </a:endParaRPr>
          </a:p>
          <a:p>
            <a:pPr marL="431640" indent="-297720">
              <a:lnSpc>
                <a:spcPct val="100000"/>
              </a:lnSpc>
              <a:spcBef>
                <a:spcPts val="700"/>
              </a:spcBef>
            </a:pPr>
            <a:endParaRPr lang="hr-HR" sz="2400" b="0" strike="noStrike" spc="-1"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F658CB-404C-481D-9FE8-2D5F72BF6220}"/>
              </a:ext>
            </a:extLst>
          </p:cNvPr>
          <p:cNvSpPr txBox="1"/>
          <p:nvPr/>
        </p:nvSpPr>
        <p:spPr>
          <a:xfrm>
            <a:off x="2475034" y="6321670"/>
            <a:ext cx="3886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Ekonomska i upravna škola, Split​</a:t>
            </a:r>
            <a:r>
              <a:rPr lang="en-US">
                <a:cs typeface="Arial"/>
              </a:rPr>
              <a:t>​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CustomShape 1"/>
          <p:cNvSpPr/>
          <p:nvPr/>
        </p:nvSpPr>
        <p:spPr>
          <a:xfrm>
            <a:off x="6556320" y="6246720"/>
            <a:ext cx="2102760" cy="445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93000"/>
              </a:lnSpc>
            </a:pPr>
            <a:fld id="{5AE4C67D-81DA-4726-895A-891B773944ED}" type="slidenum">
              <a:rPr lang="hr-H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9</a:t>
            </a:fld>
            <a:endParaRPr lang="hr-HR" sz="1400" b="0" strike="noStrike" spc="-1">
              <a:latin typeface="Arial"/>
            </a:endParaRPr>
          </a:p>
        </p:txBody>
      </p:sp>
      <p:sp>
        <p:nvSpPr>
          <p:cNvPr id="361" name="CustomShape 2"/>
          <p:cNvSpPr/>
          <p:nvPr/>
        </p:nvSpPr>
        <p:spPr>
          <a:xfrm>
            <a:off x="720720" y="225360"/>
            <a:ext cx="792396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189720" algn="ctr">
              <a:lnSpc>
                <a:spcPct val="100000"/>
              </a:lnSpc>
            </a:pPr>
            <a:r>
              <a:rPr lang="hr-HR" sz="3400" b="0" strike="noStrike" spc="-1">
                <a:solidFill>
                  <a:srgbClr val="000000"/>
                </a:solidFill>
                <a:latin typeface="Arial"/>
              </a:rPr>
              <a:t>Zadatak br. 1</a:t>
            </a:r>
            <a:endParaRPr lang="hr-HR" sz="3400" b="0" strike="noStrike" spc="-1">
              <a:latin typeface="Arial"/>
            </a:endParaRPr>
          </a:p>
        </p:txBody>
      </p:sp>
      <p:sp>
        <p:nvSpPr>
          <p:cNvPr id="362" name="CustomShape 3"/>
          <p:cNvSpPr/>
          <p:nvPr/>
        </p:nvSpPr>
        <p:spPr>
          <a:xfrm>
            <a:off x="838080" y="1511280"/>
            <a:ext cx="7692480" cy="45727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marL="406440" indent="-30096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Poduzetnik kupuje 12 autoguma po 800,00 kn/kom + PDV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Doprema autoguma po računu iznosi 1.200,00 kn + PDV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Autogume se skladište – obračun nabave guma (procijenjeni vijek trajanja 20.000,00 km)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Gume montirane na 1 automobil (4 kom)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Izračunati vrijednosti otpisa guma za 1 km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Knjižiti otpis guma za 6.000,00 km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Rashoduju se gume</a:t>
            </a:r>
            <a:endParaRPr lang="hr-HR" sz="2400" b="0" strike="noStrike" spc="-1">
              <a:latin typeface="Arial"/>
            </a:endParaRPr>
          </a:p>
          <a:p>
            <a:pPr marL="406440" indent="-30096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Zaključak skupine 30</a:t>
            </a:r>
            <a:endParaRPr lang="hr-HR" sz="2400" b="0" strike="noStrike" spc="-1">
              <a:latin typeface="Arial"/>
            </a:endParaRPr>
          </a:p>
          <a:p>
            <a:pPr marL="431640" indent="-297720">
              <a:lnSpc>
                <a:spcPct val="90000"/>
              </a:lnSpc>
              <a:spcBef>
                <a:spcPts val="601"/>
              </a:spcBef>
            </a:pPr>
            <a:endParaRPr lang="hr-HR" sz="2400" b="0" strike="noStrike" spc="-1">
              <a:latin typeface="Arial"/>
            </a:endParaRPr>
          </a:p>
          <a:p>
            <a:pPr marL="431640" indent="-297720">
              <a:lnSpc>
                <a:spcPct val="90000"/>
              </a:lnSpc>
              <a:spcBef>
                <a:spcPts val="601"/>
              </a:spcBef>
            </a:pPr>
            <a:endParaRPr lang="hr-HR" sz="2400" b="0" strike="noStrike" spc="-1"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A6FE92-1633-4B6A-ABC7-378382D96958}"/>
              </a:ext>
            </a:extLst>
          </p:cNvPr>
          <p:cNvSpPr txBox="1"/>
          <p:nvPr/>
        </p:nvSpPr>
        <p:spPr>
          <a:xfrm>
            <a:off x="2936631" y="6244737"/>
            <a:ext cx="382025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Ekonomska i upravna škola, Split​</a:t>
            </a:r>
            <a:r>
              <a:rPr lang="en-US">
                <a:cs typeface="Arial"/>
              </a:rPr>
              <a:t>​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0"/>
    </mc:Choice>
    <mc:Fallback xmlns="">
      <p:transition advTm="3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359</Words>
  <Application>Microsoft Office PowerPoint</Application>
  <PresentationFormat>On-screen Show (4:3)</PresentationFormat>
  <Paragraphs>115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AUTOMOBILSKE GUME</dc:title>
  <dc:subject/>
  <dc:creator>X</dc:creator>
  <dc:description/>
  <cp:lastModifiedBy>Ivana Dragoja</cp:lastModifiedBy>
  <cp:revision>83</cp:revision>
  <cp:lastPrinted>1601-01-01T00:00:00Z</cp:lastPrinted>
  <dcterms:created xsi:type="dcterms:W3CDTF">2008-05-25T06:56:49Z</dcterms:created>
  <dcterms:modified xsi:type="dcterms:W3CDTF">2021-02-04T22:38:26Z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12</vt:i4>
  </property>
  <property fmtid="{D5CDD505-2E9C-101B-9397-08002B2CF9AE}" pid="8" name="PresentationFormat">
    <vt:lpwstr>Prikaz na zaslonu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12</vt:i4>
  </property>
</Properties>
</file>