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15CFE9B-8FD4-4E23-A90A-4C9C1F912EB3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Sekcija bez naslova" id="{084F2EA4-2984-4895-BDA0-F5802BA22307}">
          <p14:sldIdLst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2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90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320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5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2937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83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34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419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768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05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399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00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387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35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307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822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93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4BD34E-08F8-475D-9949-3F7EB3D0C234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8AD794-0AF1-4578-BE6A-AECBA91790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164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xmlns="" id="{AE7A986A-F326-4C71-84B3-89D878BF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628" y="1929384"/>
            <a:ext cx="8534400" cy="2249423"/>
          </a:xfrm>
        </p:spPr>
        <p:txBody>
          <a:bodyPr>
            <a:noAutofit/>
          </a:bodyPr>
          <a:lstStyle/>
          <a:p>
            <a:pPr algn="ctr"/>
            <a:r>
              <a:rPr lang="hr-HR" sz="4000" b="1" i="1" dirty="0"/>
              <a:t>PROFIBUS</a:t>
            </a:r>
          </a:p>
        </p:txBody>
      </p:sp>
    </p:spTree>
    <p:extLst>
      <p:ext uri="{BB962C8B-B14F-4D97-AF65-F5344CB8AC3E}">
        <p14:creationId xmlns:p14="http://schemas.microsoft.com/office/powerpoint/2010/main" val="427561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>
            <a:extLst>
              <a:ext uri="{FF2B5EF4-FFF2-40B4-BE49-F238E27FC236}">
                <a16:creationId xmlns:a16="http://schemas.microsoft.com/office/drawing/2014/main" xmlns="" id="{9FFADD21-6576-4CCE-9865-8EEDA5A94118}"/>
              </a:ext>
            </a:extLst>
          </p:cNvPr>
          <p:cNvSpPr/>
          <p:nvPr/>
        </p:nvSpPr>
        <p:spPr>
          <a:xfrm>
            <a:off x="0" y="1133856"/>
            <a:ext cx="11585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i="1" dirty="0"/>
              <a:t>PROFIBUS (</a:t>
            </a:r>
            <a:r>
              <a:rPr lang="hr-HR" sz="2000" i="1" dirty="0" err="1"/>
              <a:t>Process</a:t>
            </a:r>
            <a:r>
              <a:rPr lang="hr-HR" sz="2000" i="1" dirty="0"/>
              <a:t> </a:t>
            </a:r>
            <a:r>
              <a:rPr lang="hr-HR" sz="2000" i="1" dirty="0" err="1"/>
              <a:t>Field</a:t>
            </a:r>
            <a:r>
              <a:rPr lang="hr-HR" sz="2000" i="1" dirty="0"/>
              <a:t> Bus) je otvoren, digitalni komunikacijski sustav sa širokim spektrom primjene, osobito u proizvodnoj i procesnoj automatizaciji. Prikladan je za brze, vremenski kritične i kompleksne komunikacijske zadaće. Razvoj PROFIBUS-a započeo je 1987. godine u Njemačkoj kada su 21 tvrtke i institucije udružile snage za razvoj strateškog </a:t>
            </a:r>
            <a:r>
              <a:rPr lang="hr-HR" sz="2000" i="1" dirty="0" err="1"/>
              <a:t>fieldbus</a:t>
            </a:r>
            <a:r>
              <a:rPr lang="hr-HR" sz="2000" i="1" dirty="0"/>
              <a:t> projekta. Cilj projekta bio je realizacija bit-serijskog </a:t>
            </a:r>
            <a:r>
              <a:rPr lang="hr-HR" sz="2000" i="1" dirty="0" err="1"/>
              <a:t>fieldbus</a:t>
            </a:r>
            <a:r>
              <a:rPr lang="hr-HR" sz="2000" i="1" dirty="0"/>
              <a:t> sustava. Za ovu namjenu, vodeće tvrtke ZVEI-a(Središnja udruga za električnu industriju) složile su se da će podržati zajednički tehnički koncept za proizvodnu i procesnu automatizaciju</a:t>
            </a:r>
            <a:r>
              <a:rPr lang="hr-HR" sz="2000" dirty="0"/>
              <a:t>. </a:t>
            </a:r>
          </a:p>
        </p:txBody>
      </p:sp>
      <p:sp>
        <p:nvSpPr>
          <p:cNvPr id="8" name="Naslov 7">
            <a:extLst>
              <a:ext uri="{FF2B5EF4-FFF2-40B4-BE49-F238E27FC236}">
                <a16:creationId xmlns:a16="http://schemas.microsoft.com/office/drawing/2014/main" xmlns="" id="{ED27BF73-8904-4E41-8909-185E6D43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0859"/>
            <a:ext cx="8752268" cy="1507067"/>
          </a:xfrm>
        </p:spPr>
        <p:txBody>
          <a:bodyPr/>
          <a:lstStyle/>
          <a:p>
            <a:r>
              <a:rPr lang="hr-HR" dirty="0"/>
              <a:t>Uvod:</a:t>
            </a:r>
          </a:p>
        </p:txBody>
      </p:sp>
    </p:spTree>
    <p:extLst>
      <p:ext uri="{BB962C8B-B14F-4D97-AF65-F5344CB8AC3E}">
        <p14:creationId xmlns:p14="http://schemas.microsoft.com/office/powerpoint/2010/main" val="2607917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B2456E0-50EC-46D9-8432-95619404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916168"/>
            <a:ext cx="8534400" cy="78231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xmlns="" id="{FA25C056-CCBB-43D0-8D4B-9FB7243A9097}"/>
              </a:ext>
            </a:extLst>
          </p:cNvPr>
          <p:cNvSpPr/>
          <p:nvPr/>
        </p:nvSpPr>
        <p:spPr>
          <a:xfrm>
            <a:off x="0" y="310896"/>
            <a:ext cx="119603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Prvi korak bio je specifikacija kompleksnog komunikacijskog protokola PROFIBUS FMS (</a:t>
            </a:r>
            <a:r>
              <a:rPr lang="hr-HR" sz="2000" dirty="0" err="1"/>
              <a:t>Fieldbus</a:t>
            </a:r>
            <a:r>
              <a:rPr lang="hr-HR" sz="2000" dirty="0"/>
              <a:t> </a:t>
            </a:r>
            <a:r>
              <a:rPr lang="hr-HR" sz="2000" dirty="0" err="1"/>
              <a:t>Message</a:t>
            </a:r>
            <a:r>
              <a:rPr lang="hr-HR" sz="2000" dirty="0"/>
              <a:t> </a:t>
            </a:r>
            <a:r>
              <a:rPr lang="hr-HR" sz="2000" dirty="0" err="1"/>
              <a:t>Specification</a:t>
            </a:r>
            <a:r>
              <a:rPr lang="hr-HR" sz="2000" dirty="0"/>
              <a:t>) koji će 1993. godine prerasti u jednostavniji i brži PROFIBUS DP (</a:t>
            </a:r>
            <a:r>
              <a:rPr lang="hr-HR" sz="2000" dirty="0" err="1"/>
              <a:t>Decentralized</a:t>
            </a:r>
            <a:r>
              <a:rPr lang="hr-HR" sz="2000" dirty="0"/>
              <a:t> </a:t>
            </a:r>
            <a:r>
              <a:rPr lang="hr-HR" sz="2000" dirty="0" err="1"/>
              <a:t>Periphery</a:t>
            </a:r>
            <a:r>
              <a:rPr lang="hr-HR" sz="2000" dirty="0"/>
              <a:t>) protokol. Danas je taj protokol dostupan u tri funkcijske verzije DP-V0, DP-V1 i DP-V2, a sama PROFIBUS komunikacija je sastavni dio međunarodnih standarda IEC 61158 i IEC 61784. 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xmlns="" id="{045C0732-D628-4E18-B4E8-E5CC7AE84CAE}"/>
              </a:ext>
            </a:extLst>
          </p:cNvPr>
          <p:cNvSpPr/>
          <p:nvPr/>
        </p:nvSpPr>
        <p:spPr>
          <a:xfrm>
            <a:off x="0" y="2423624"/>
            <a:ext cx="115641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Razvojem gore navedena dva protokola, usporedno s razvojem brojnih aplikacijsko orijentiranih profila kao i brzim rastom broja uređaja, PROFIBUS je napredovao na polju proizvodne automatizacije, a od 1995. godine i na području procesne automatizacije.</a:t>
            </a:r>
          </a:p>
          <a:p>
            <a:endParaRPr lang="hr-HR" sz="2000" dirty="0"/>
          </a:p>
          <a:p>
            <a:r>
              <a:rPr lang="hr-HR" sz="2000" dirty="0"/>
              <a:t> </a:t>
            </a:r>
          </a:p>
          <a:p>
            <a:r>
              <a:rPr lang="hr-HR" sz="2000" dirty="0"/>
              <a:t>Danas je PROFIBUS vodeći </a:t>
            </a:r>
            <a:r>
              <a:rPr lang="hr-HR" sz="2000" dirty="0" err="1"/>
              <a:t>fieldbus</a:t>
            </a:r>
            <a:r>
              <a:rPr lang="hr-HR" sz="2000" dirty="0"/>
              <a:t> na svjetskom tržištu s više od 20% udjela, s otprilike 500 000 podržanih aplikacija i više od 5 milijuna čvorova. Trenutno na tržištu postoji više od 2000 PROFIBUS proizvoda različitih proizvođača. </a:t>
            </a:r>
          </a:p>
        </p:txBody>
      </p:sp>
    </p:spTree>
    <p:extLst>
      <p:ext uri="{BB962C8B-B14F-4D97-AF65-F5344CB8AC3E}">
        <p14:creationId xmlns:p14="http://schemas.microsoft.com/office/powerpoint/2010/main" val="1653622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486C7CF-E259-4957-AF53-DEAD7E5B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5961888"/>
            <a:ext cx="8534400" cy="131504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xmlns="" id="{9AFD218C-0F25-4DC6-807E-4001B71CFBDA}"/>
              </a:ext>
            </a:extLst>
          </p:cNvPr>
          <p:cNvSpPr/>
          <p:nvPr/>
        </p:nvSpPr>
        <p:spPr>
          <a:xfrm>
            <a:off x="0" y="859536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Međunarodna standardizacija </a:t>
            </a:r>
            <a:r>
              <a:rPr lang="hr-HR" sz="2000" dirty="0" err="1"/>
              <a:t>fieldbus</a:t>
            </a:r>
            <a:r>
              <a:rPr lang="hr-HR" sz="2000" dirty="0"/>
              <a:t> sustava nužna je za njegovo prihvaćanje i proboj na tržištu. PROFIBUS je ostvario nacionalnu standardizaciju 1991/1993.Te europsku standardizaciju 1996. godine. Zajedno s ostalim </a:t>
            </a:r>
            <a:r>
              <a:rPr lang="hr-HR" sz="2000" dirty="0" err="1"/>
              <a:t>fieldbus</a:t>
            </a:r>
            <a:r>
              <a:rPr lang="hr-HR" sz="2000" dirty="0"/>
              <a:t> sustavima, PROFIBUS je standardiziran 1999. godine u IEC 61158 standardu. Posljednji razvoj PROFIBUS-a je također dio IEC 61158 standarda. 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xmlns="" id="{FE7D75EE-5DDE-4488-9995-E28B17155577}"/>
              </a:ext>
            </a:extLst>
          </p:cNvPr>
          <p:cNvSpPr/>
          <p:nvPr/>
        </p:nvSpPr>
        <p:spPr>
          <a:xfrm>
            <a:off x="9144" y="126230"/>
            <a:ext cx="7143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Međunarodna standardizacija </a:t>
            </a:r>
          </a:p>
        </p:txBody>
      </p:sp>
    </p:spTree>
    <p:extLst>
      <p:ext uri="{BB962C8B-B14F-4D97-AF65-F5344CB8AC3E}">
        <p14:creationId xmlns:p14="http://schemas.microsoft.com/office/powerpoint/2010/main" val="1071334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955028A-DFA1-444F-A3FF-8971DDBD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xmlns="" id="{1A4BFB09-C333-4744-A1C0-326F3A49A958}"/>
              </a:ext>
            </a:extLst>
          </p:cNvPr>
          <p:cNvSpPr/>
          <p:nvPr/>
        </p:nvSpPr>
        <p:spPr>
          <a:xfrm>
            <a:off x="0" y="384048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IEC 61784 opisuje koji servisi i protokoli iz standarda IEC 61158 su upotrijebljeni u pojedinom </a:t>
            </a:r>
            <a:r>
              <a:rPr lang="hr-HR" sz="2000" dirty="0" err="1"/>
              <a:t>fieldbus</a:t>
            </a:r>
            <a:r>
              <a:rPr lang="hr-HR" sz="2000" dirty="0"/>
              <a:t> sustavu za komunikaciju. Ovako određeni komunikacijski profili sažeti su u CPF(„</a:t>
            </a:r>
            <a:r>
              <a:rPr lang="hr-HR" sz="2000" dirty="0" err="1"/>
              <a:t>Communication</a:t>
            </a:r>
            <a:r>
              <a:rPr lang="hr-HR" sz="2000" dirty="0"/>
              <a:t> Profile </a:t>
            </a:r>
            <a:r>
              <a:rPr lang="hr-HR" sz="2000" dirty="0" err="1"/>
              <a:t>Families</a:t>
            </a:r>
            <a:r>
              <a:rPr lang="hr-HR" sz="2000" dirty="0"/>
              <a:t>“) sukladno njihovoj implementaciji u pojedinom </a:t>
            </a:r>
            <a:r>
              <a:rPr lang="hr-HR" sz="2000" dirty="0" err="1"/>
              <a:t>fieldbus</a:t>
            </a:r>
            <a:r>
              <a:rPr lang="hr-HR" sz="2000" dirty="0"/>
              <a:t> sustavu. Profili koji se odnose na PROFIBUS i </a:t>
            </a:r>
            <a:r>
              <a:rPr lang="hr-HR" sz="2000" dirty="0" err="1"/>
              <a:t>PROFInet</a:t>
            </a:r>
            <a:r>
              <a:rPr lang="hr-HR" sz="2000" dirty="0"/>
              <a:t> označeni su kao familija 3 s podjelom 3/1, 3/2 i 3/3 (tablica 2).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8040EAE9-7014-4D80-AC65-6CE9AD8BC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344" y="2571750"/>
            <a:ext cx="4943856" cy="278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22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C0B549C-5107-4358-9AC4-4F80154D5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44" y="5182276"/>
            <a:ext cx="8534400" cy="1507067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xmlns="" id="{E8C5244C-13BC-447E-8D76-B1482899A75E}"/>
              </a:ext>
            </a:extLst>
          </p:cNvPr>
          <p:cNvSpPr/>
          <p:nvPr/>
        </p:nvSpPr>
        <p:spPr>
          <a:xfrm>
            <a:off x="0" y="10972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. 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xmlns="" id="{32653BFE-682A-4C2D-A272-38A054DE365D}"/>
              </a:ext>
            </a:extLst>
          </p:cNvPr>
          <p:cNvSpPr/>
          <p:nvPr/>
        </p:nvSpPr>
        <p:spPr>
          <a:xfrm>
            <a:off x="0" y="54864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000" dirty="0"/>
          </a:p>
          <a:p>
            <a:r>
              <a:rPr lang="hr-HR" sz="2000" dirty="0"/>
              <a:t>IEC 61158 standard(„Digital Data </a:t>
            </a:r>
            <a:r>
              <a:rPr lang="hr-HR" sz="2000" dirty="0" err="1"/>
              <a:t>Communication</a:t>
            </a:r>
            <a:r>
              <a:rPr lang="hr-HR" sz="2000" dirty="0"/>
              <a:t> for </a:t>
            </a:r>
            <a:r>
              <a:rPr lang="hr-HR" sz="2000" dirty="0" err="1"/>
              <a:t>Measurement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</a:t>
            </a:r>
            <a:r>
              <a:rPr lang="hr-HR" sz="2000" dirty="0" err="1"/>
              <a:t>Control</a:t>
            </a:r>
            <a:r>
              <a:rPr lang="hr-HR" sz="2000" dirty="0"/>
              <a:t> – </a:t>
            </a:r>
            <a:r>
              <a:rPr lang="hr-HR" sz="2000" dirty="0" err="1"/>
              <a:t>Fieldbus</a:t>
            </a:r>
            <a:r>
              <a:rPr lang="hr-HR" sz="2000" dirty="0"/>
              <a:t> for Use </a:t>
            </a:r>
            <a:r>
              <a:rPr lang="hr-HR" sz="2000" dirty="0" err="1"/>
              <a:t>in</a:t>
            </a:r>
            <a:r>
              <a:rPr lang="hr-HR" sz="2000" dirty="0"/>
              <a:t> </a:t>
            </a:r>
            <a:r>
              <a:rPr lang="hr-HR" sz="2000" dirty="0" err="1"/>
              <a:t>Industrial</a:t>
            </a:r>
            <a:r>
              <a:rPr lang="hr-HR" sz="2000" dirty="0"/>
              <a:t> </a:t>
            </a:r>
            <a:r>
              <a:rPr lang="hr-HR" sz="2000" dirty="0" err="1"/>
              <a:t>Control</a:t>
            </a:r>
            <a:r>
              <a:rPr lang="hr-HR" sz="2000" dirty="0"/>
              <a:t> Systems“) podijeljen je na 6 dijelova s oznakama 61158-1, 61158-2 itd. Prvi dio opisuje osnovne značajke, dok su ostali dijelovi orijentirani na OSI referentni model (slojevi 1,2 i 7, tablica 1). Činjenica da na tržištu postoji velik raspon različitih </a:t>
            </a:r>
            <a:r>
              <a:rPr lang="hr-HR" sz="2000" dirty="0" err="1"/>
              <a:t>fieldbus</a:t>
            </a:r>
            <a:r>
              <a:rPr lang="hr-HR" sz="2000" dirty="0"/>
              <a:t> sustava prepoznata je i kod IEC 61158 standarda koji definira 10 različitih </a:t>
            </a:r>
            <a:r>
              <a:rPr lang="hr-HR" sz="2000" dirty="0" err="1"/>
              <a:t>fieldbus</a:t>
            </a:r>
            <a:r>
              <a:rPr lang="hr-HR" sz="2000" dirty="0"/>
              <a:t> tipova protokola označenih s Tip 1 do Tip 10. PROFIBUS ima oznaku Tip 3. 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CADB503A-8E0D-460D-9170-EDE3D2C60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787" y="2990089"/>
            <a:ext cx="5932997" cy="237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24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xmlns="" id="{1021CFF8-85C3-4917-A63C-99D136F6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6692"/>
            <a:ext cx="8534400" cy="1507067"/>
          </a:xfrm>
        </p:spPr>
        <p:txBody>
          <a:bodyPr/>
          <a:lstStyle/>
          <a:p>
            <a:r>
              <a:rPr lang="hr-HR" dirty="0"/>
              <a:t>Komunikacijski protokoli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xmlns="" id="{7631971C-0ADD-44AE-B004-6D997DD2CB94}"/>
              </a:ext>
            </a:extLst>
          </p:cNvPr>
          <p:cNvSpPr/>
          <p:nvPr/>
        </p:nvSpPr>
        <p:spPr>
          <a:xfrm>
            <a:off x="0" y="813817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Na razini protokola, PROFIBUS s DP-om i njegovim verzijama DP-V0, DP-V1 i DP-V2 pruža širok spektar mogućnosti koje omogućuju optimalnu komunikaciju između različitih aplikacija. Povijesno gledano, FMS je prvi PROFIBUS komunikacijski protokol. </a:t>
            </a:r>
          </a:p>
          <a:p>
            <a:endParaRPr lang="hr-HR" sz="2000" dirty="0"/>
          </a:p>
          <a:p>
            <a:endParaRPr lang="hr-HR" sz="2000" dirty="0"/>
          </a:p>
          <a:p>
            <a:r>
              <a:rPr lang="hr-HR" sz="2000" dirty="0"/>
              <a:t>FMS (</a:t>
            </a:r>
            <a:r>
              <a:rPr lang="hr-HR" sz="2000" dirty="0" err="1"/>
              <a:t>Fieldbus</a:t>
            </a:r>
            <a:r>
              <a:rPr lang="hr-HR" sz="2000" dirty="0"/>
              <a:t> </a:t>
            </a:r>
            <a:r>
              <a:rPr lang="hr-HR" sz="2000" dirty="0" err="1"/>
              <a:t>Message</a:t>
            </a:r>
            <a:r>
              <a:rPr lang="hr-HR" sz="2000" dirty="0"/>
              <a:t> </a:t>
            </a:r>
            <a:r>
              <a:rPr lang="hr-HR" sz="2000" dirty="0" err="1"/>
              <a:t>Specification</a:t>
            </a:r>
            <a:r>
              <a:rPr lang="hr-HR" sz="2000" dirty="0"/>
              <a:t>) je dizajniran za komunikaciju na razini ćelije, gdje programibilni </a:t>
            </a:r>
            <a:r>
              <a:rPr lang="hr-HR" sz="2000" dirty="0" err="1"/>
              <a:t>kontroleri</a:t>
            </a:r>
            <a:r>
              <a:rPr lang="hr-HR" sz="2000" dirty="0"/>
              <a:t>, kao što su PLC i PC primarno komuniciraju međusobno. FMS je prethodnik DP-a. 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xmlns="" id="{787AEC87-EC2D-401C-AE40-6CB9C286AB9F}"/>
              </a:ext>
            </a:extLst>
          </p:cNvPr>
          <p:cNvSpPr/>
          <p:nvPr/>
        </p:nvSpPr>
        <p:spPr>
          <a:xfrm>
            <a:off x="0" y="3993274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DP (</a:t>
            </a:r>
            <a:r>
              <a:rPr lang="hr-HR" sz="2000" dirty="0" err="1"/>
              <a:t>Decentralized</a:t>
            </a:r>
            <a:r>
              <a:rPr lang="hr-HR" sz="2000" dirty="0"/>
              <a:t> </a:t>
            </a:r>
            <a:r>
              <a:rPr lang="hr-HR" sz="2000" dirty="0" err="1"/>
              <a:t>Periphery</a:t>
            </a:r>
            <a:r>
              <a:rPr lang="hr-HR" sz="2000" dirty="0"/>
              <a:t>) je jednostavan, brz, ciklički i deterministički proces razmjene podataka između sabirničkog </a:t>
            </a:r>
            <a:r>
              <a:rPr lang="hr-HR" sz="2000" dirty="0" err="1"/>
              <a:t>master</a:t>
            </a:r>
            <a:r>
              <a:rPr lang="hr-HR" sz="2000" dirty="0"/>
              <a:t> uređaja i </a:t>
            </a:r>
            <a:r>
              <a:rPr lang="hr-HR" sz="2000" dirty="0" err="1"/>
              <a:t>dodjeljenog</a:t>
            </a:r>
            <a:r>
              <a:rPr lang="hr-HR" sz="2000" dirty="0"/>
              <a:t> slave uređaja. Originalna verzija DP-V0 je nadograđena na verziju DP-V1 koja uz ciklički prijenos podržava i aciklički. Posljednja verzija DP-V2 podržava direktnu komunikaciju između dva slave uređaja s </a:t>
            </a:r>
            <a:r>
              <a:rPr lang="hr-HR" sz="2000" dirty="0" err="1"/>
              <a:t>izokronim</a:t>
            </a:r>
            <a:r>
              <a:rPr lang="hr-HR" sz="2000" dirty="0"/>
              <a:t> sabirničkim ciklusom. 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52167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0BB3037-CCB6-4D5F-935B-2FB5D964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3B401D29-BB90-4BB5-A784-95BC83037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808" y="2410349"/>
            <a:ext cx="7763256" cy="4153965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xmlns="" id="{6FCB7D12-F5F9-4B05-B747-29DD98E6FAD0}"/>
              </a:ext>
            </a:extLst>
          </p:cNvPr>
          <p:cNvSpPr/>
          <p:nvPr/>
        </p:nvSpPr>
        <p:spPr>
          <a:xfrm>
            <a:off x="0" y="210311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/>
              <a:t>Bus Access </a:t>
            </a:r>
            <a:r>
              <a:rPr lang="hr-HR" sz="2000" dirty="0" err="1"/>
              <a:t>Protocol</a:t>
            </a:r>
            <a:r>
              <a:rPr lang="hr-HR" sz="2000" dirty="0"/>
              <a:t>, drugi ili podatkovni sloj, definira </a:t>
            </a:r>
            <a:r>
              <a:rPr lang="hr-HR" sz="2000" dirty="0" err="1"/>
              <a:t>master</a:t>
            </a:r>
            <a:r>
              <a:rPr lang="hr-HR" sz="2000" dirty="0"/>
              <a:t>-slave proceduru i proceduru prosljeđivanja </a:t>
            </a:r>
            <a:r>
              <a:rPr lang="hr-HR" sz="2000" dirty="0" err="1"/>
              <a:t>tokena</a:t>
            </a:r>
            <a:r>
              <a:rPr lang="hr-HR" sz="2000" dirty="0"/>
              <a:t> za koordinaciju više </a:t>
            </a:r>
            <a:r>
              <a:rPr lang="hr-HR" sz="2000" dirty="0" err="1"/>
              <a:t>master</a:t>
            </a:r>
            <a:r>
              <a:rPr lang="hr-HR" sz="2000" dirty="0"/>
              <a:t> uređaja na sabirnici. Uloga drugog sloja uključuje i funkcije kao što su sigurnost podataka i rukovođenje podatkovnih okvira. </a:t>
            </a:r>
          </a:p>
          <a:p>
            <a:endParaRPr lang="hr-HR" sz="2000" dirty="0"/>
          </a:p>
          <a:p>
            <a:r>
              <a:rPr lang="hr-HR" sz="2000" dirty="0"/>
              <a:t>Aplikacijski sloj ili sedmi sloj čini sučelje prema programskoj aplikaciji. Moguće je ostvariti ciklički i aciklički prijenos podataka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426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644</Words>
  <Application>Microsoft Office PowerPoint</Application>
  <PresentationFormat>Široki zaslon</PresentationFormat>
  <Paragraphs>23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Isječak</vt:lpstr>
      <vt:lpstr>PROFIBUS</vt:lpstr>
      <vt:lpstr>Uvod:</vt:lpstr>
      <vt:lpstr>PowerPointova prezentacija</vt:lpstr>
      <vt:lpstr>PowerPointova prezentacija</vt:lpstr>
      <vt:lpstr>PowerPointova prezentacija</vt:lpstr>
      <vt:lpstr>PowerPointova prezentacija</vt:lpstr>
      <vt:lpstr>Komunikacijski protokoli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PROFIBUS</dc:title>
  <dc:creator>Merc</dc:creator>
  <cp:lastModifiedBy>igor farbas</cp:lastModifiedBy>
  <cp:revision>6</cp:revision>
  <dcterms:created xsi:type="dcterms:W3CDTF">2017-10-29T18:25:58Z</dcterms:created>
  <dcterms:modified xsi:type="dcterms:W3CDTF">2017-11-02T13:53:27Z</dcterms:modified>
</cp:coreProperties>
</file>