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30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5884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300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505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274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87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504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13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51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6415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372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43223-854F-4BAB-86DF-8BB0EEC3AE67}" type="datetimeFigureOut">
              <a:rPr lang="hr-HR" smtClean="0"/>
              <a:t>12.6.2021.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AB9C2-25F9-4550-BF03-7540E3ABE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8125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>
                <a:solidFill>
                  <a:schemeClr val="bg1"/>
                </a:solidFill>
                <a:latin typeface="Fira Sans" pitchFamily="34" charset="0"/>
              </a:rPr>
              <a:t>NAŠ PLANET ZEMLJA</a:t>
            </a:r>
            <a:endParaRPr lang="hr-HR" sz="6600" dirty="0">
              <a:solidFill>
                <a:schemeClr val="bg1"/>
              </a:solidFill>
              <a:latin typeface="Fir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78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16286"/>
          </a:xfrm>
        </p:spPr>
      </p:pic>
    </p:spTree>
    <p:extLst>
      <p:ext uri="{BB962C8B-B14F-4D97-AF65-F5344CB8AC3E}">
        <p14:creationId xmlns:p14="http://schemas.microsoft.com/office/powerpoint/2010/main" val="34011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ZAPAMTI: Nije planeta, nego planet.</a:t>
            </a:r>
          </a:p>
          <a:p>
            <a:endParaRPr lang="hr-HR" dirty="0" smtClean="0">
              <a:solidFill>
                <a:schemeClr val="bg1"/>
              </a:solidFill>
            </a:endParaRPr>
          </a:p>
          <a:p>
            <a:r>
              <a:rPr lang="hr-HR" dirty="0">
                <a:solidFill>
                  <a:schemeClr val="bg1"/>
                </a:solidFill>
              </a:rPr>
              <a:t>N</a:t>
            </a:r>
            <a:r>
              <a:rPr lang="hr-HR" dirty="0" smtClean="0">
                <a:solidFill>
                  <a:schemeClr val="bg1"/>
                </a:solidFill>
              </a:rPr>
              <a:t>aš planet se zove </a:t>
            </a:r>
            <a:r>
              <a:rPr lang="hr-HR" b="1" dirty="0">
                <a:solidFill>
                  <a:schemeClr val="bg1"/>
                </a:solidFill>
              </a:rPr>
              <a:t>Z</a:t>
            </a:r>
            <a:r>
              <a:rPr lang="hr-HR" b="1" dirty="0" smtClean="0">
                <a:solidFill>
                  <a:schemeClr val="bg1"/>
                </a:solidFill>
              </a:rPr>
              <a:t>emlja</a:t>
            </a:r>
            <a:r>
              <a:rPr lang="hr-HR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hr-HR" dirty="0" smtClean="0">
              <a:solidFill>
                <a:schemeClr val="bg1"/>
              </a:solidFill>
            </a:endParaRPr>
          </a:p>
          <a:p>
            <a:r>
              <a:rPr lang="hr-HR" dirty="0">
                <a:solidFill>
                  <a:schemeClr val="bg1"/>
                </a:solidFill>
              </a:rPr>
              <a:t>B</a:t>
            </a:r>
            <a:r>
              <a:rPr lang="hr-HR" dirty="0" smtClean="0">
                <a:solidFill>
                  <a:schemeClr val="bg1"/>
                </a:solidFill>
              </a:rPr>
              <a:t>udući da je to ime planeta, a ne tlo, riječ Zemlja pišemo velikim početnim slovom.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zemlja - tlo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Zemlja - planet</a:t>
            </a:r>
          </a:p>
        </p:txBody>
      </p:sp>
    </p:spTree>
    <p:extLst>
      <p:ext uri="{BB962C8B-B14F-4D97-AF65-F5344CB8AC3E}">
        <p14:creationId xmlns:p14="http://schemas.microsoft.com/office/powerpoint/2010/main" val="120611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Na našem planetu žive živa bića.</a:t>
            </a:r>
          </a:p>
          <a:p>
            <a:pPr marL="0" indent="0">
              <a:buNone/>
            </a:pPr>
            <a:endParaRPr lang="hr-HR" dirty="0" smtClean="0">
              <a:solidFill>
                <a:schemeClr val="bg1"/>
              </a:solidFill>
            </a:endParaRPr>
          </a:p>
          <a:p>
            <a:r>
              <a:rPr lang="hr-HR" dirty="0" smtClean="0">
                <a:solidFill>
                  <a:schemeClr val="bg1"/>
                </a:solidFill>
              </a:rPr>
              <a:t>Nabroji živa bića.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28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hr-HR" dirty="0" smtClean="0">
                <a:solidFill>
                  <a:schemeClr val="bg1"/>
                </a:solidFill>
                <a:latin typeface="Fira Sans" pitchFamily="34" charset="0"/>
              </a:rPr>
              <a:t>Živa bića su biljke, životinje i ljudi.</a:t>
            </a:r>
          </a:p>
          <a:p>
            <a:pPr marL="0" indent="0">
              <a:buNone/>
            </a:pPr>
            <a:endParaRPr lang="hr-HR" dirty="0" smtClean="0">
              <a:solidFill>
                <a:schemeClr val="bg1"/>
              </a:solidFill>
              <a:latin typeface="Fira Sans" pitchFamily="34" charset="0"/>
            </a:endParaRPr>
          </a:p>
          <a:p>
            <a:r>
              <a:rPr lang="hr-HR" dirty="0" smtClean="0">
                <a:solidFill>
                  <a:schemeClr val="bg1"/>
                </a:solidFill>
                <a:latin typeface="Fira Sans" pitchFamily="34" charset="0"/>
              </a:rPr>
              <a:t> O našem planetu moramo brinuti stalno. </a:t>
            </a:r>
          </a:p>
          <a:p>
            <a:pPr marL="0" indent="0">
              <a:buNone/>
            </a:pPr>
            <a:endParaRPr lang="hr-HR" dirty="0" smtClean="0">
              <a:solidFill>
                <a:schemeClr val="bg1"/>
              </a:solidFill>
              <a:latin typeface="Fira Sans" pitchFamily="34" charset="0"/>
            </a:endParaRPr>
          </a:p>
          <a:p>
            <a:r>
              <a:rPr lang="hr-HR" dirty="0" smtClean="0">
                <a:solidFill>
                  <a:schemeClr val="bg1"/>
                </a:solidFill>
                <a:latin typeface="Fira Sans" pitchFamily="34" charset="0"/>
              </a:rPr>
              <a:t>Dan planeta Zemlje obilježavamo 22. 4. (travnja) svake godine.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61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>
                <a:solidFill>
                  <a:schemeClr val="bg1"/>
                </a:solidFill>
                <a:latin typeface="Fira Sans" pitchFamily="34" charset="0"/>
              </a:rPr>
              <a:t>Zemlja ima oblik kugle.</a:t>
            </a:r>
            <a:br>
              <a:rPr lang="hr-HR" sz="2400" dirty="0" smtClean="0">
                <a:solidFill>
                  <a:schemeClr val="bg1"/>
                </a:solidFill>
                <a:latin typeface="Fira Sans" pitchFamily="34" charset="0"/>
              </a:rPr>
            </a:br>
            <a:r>
              <a:rPr lang="hr-HR" sz="2400" b="1" dirty="0" smtClean="0">
                <a:solidFill>
                  <a:schemeClr val="bg1"/>
                </a:solidFill>
                <a:latin typeface="Fira Sans" pitchFamily="34" charset="0"/>
              </a:rPr>
              <a:t>Globus</a:t>
            </a:r>
            <a:r>
              <a:rPr lang="hr-HR" sz="2400" dirty="0" smtClean="0">
                <a:solidFill>
                  <a:schemeClr val="bg1"/>
                </a:solidFill>
                <a:latin typeface="Fira Sans" pitchFamily="34" charset="0"/>
              </a:rPr>
              <a:t> je kugla koja u vrlo smanjenoj veličini predočuje Zemlju.</a:t>
            </a:r>
            <a:endParaRPr lang="hr-HR" sz="2400" dirty="0">
              <a:solidFill>
                <a:schemeClr val="bg1"/>
              </a:solidFill>
              <a:latin typeface="Fira Sans" pitchFamily="34" charset="0"/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42658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hr-HR" dirty="0" smtClean="0">
                <a:solidFill>
                  <a:schemeClr val="bg1"/>
                </a:solidFill>
                <a:latin typeface="Fira Sans" pitchFamily="34" charset="0"/>
              </a:rPr>
              <a:t>U sadržaju udžbenika pronađi naslov </a:t>
            </a:r>
          </a:p>
          <a:p>
            <a:pPr marL="0" indent="0" algn="ctr">
              <a:buNone/>
            </a:pPr>
            <a:r>
              <a:rPr lang="hr-HR" dirty="0" smtClean="0">
                <a:solidFill>
                  <a:schemeClr val="bg1"/>
                </a:solidFill>
                <a:latin typeface="Fira Sans" pitchFamily="34" charset="0"/>
              </a:rPr>
              <a:t>NAŠ PLANET ZEMLJA.</a:t>
            </a:r>
          </a:p>
          <a:p>
            <a:endParaRPr lang="hr-HR" dirty="0" smtClean="0">
              <a:solidFill>
                <a:schemeClr val="bg1"/>
              </a:solidFill>
              <a:latin typeface="Fira Sans" pitchFamily="34" charset="0"/>
            </a:endParaRPr>
          </a:p>
          <a:p>
            <a:r>
              <a:rPr lang="hr-HR" dirty="0" smtClean="0">
                <a:solidFill>
                  <a:schemeClr val="bg1"/>
                </a:solidFill>
                <a:latin typeface="Fira Sans" pitchFamily="34" charset="0"/>
              </a:rPr>
              <a:t>Prouči tu stranicu.</a:t>
            </a:r>
          </a:p>
          <a:p>
            <a:r>
              <a:rPr lang="hr-HR" dirty="0" smtClean="0">
                <a:solidFill>
                  <a:schemeClr val="bg1"/>
                </a:solidFill>
                <a:latin typeface="Fira Sans" pitchFamily="34" charset="0"/>
              </a:rPr>
              <a:t>U bilježnicu napiši naslov:</a:t>
            </a:r>
          </a:p>
          <a:p>
            <a:pPr marL="0" indent="0" algn="ctr">
              <a:buNone/>
            </a:pPr>
            <a:r>
              <a:rPr lang="hr-HR" sz="4000" dirty="0" smtClean="0">
                <a:solidFill>
                  <a:schemeClr val="bg1"/>
                </a:solidFill>
                <a:latin typeface="Fira Sans" pitchFamily="34" charset="0"/>
              </a:rPr>
              <a:t>Naš planet Zemlja</a:t>
            </a:r>
          </a:p>
          <a:p>
            <a:pPr marL="0" indent="0">
              <a:buNone/>
            </a:pPr>
            <a:endParaRPr lang="hr-HR" dirty="0" smtClean="0">
              <a:solidFill>
                <a:schemeClr val="bg1"/>
              </a:solidFill>
              <a:latin typeface="Fira Sans" pitchFamily="34" charset="0"/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/>
                </a:solidFill>
                <a:latin typeface="Fira Sans" pitchFamily="34" charset="0"/>
              </a:rPr>
              <a:t>Nacrtaj </a:t>
            </a:r>
            <a:r>
              <a:rPr lang="hr-HR" dirty="0" smtClean="0">
                <a:solidFill>
                  <a:schemeClr val="bg1"/>
                </a:solidFill>
                <a:latin typeface="Fira Sans" pitchFamily="34" charset="0"/>
              </a:rPr>
              <a:t>tri živa bića koja žive na našem planetu</a:t>
            </a:r>
            <a:r>
              <a:rPr lang="hr-HR" dirty="0" smtClean="0">
                <a:solidFill>
                  <a:schemeClr val="bg1"/>
                </a:solidFill>
              </a:rPr>
              <a:t>.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119</Words>
  <Application>Microsoft Office PowerPoint</Application>
  <PresentationFormat>Prikaz na zaslonu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Tema sustava Office</vt:lpstr>
      <vt:lpstr>NAŠ PLANET ZEMLJA</vt:lpstr>
      <vt:lpstr>PowerPointova prezentacija</vt:lpstr>
      <vt:lpstr>PowerPointova prezentacija</vt:lpstr>
      <vt:lpstr>PowerPointova prezentacija</vt:lpstr>
      <vt:lpstr>PowerPointova prezentacija</vt:lpstr>
      <vt:lpstr>Zemlja ima oblik kugle. Globus je kugla koja u vrlo smanjenoj veličini predočuje Zemlju.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NAŠ PLANET ZEMLJA</dc:title>
  <dc:creator>Anica</dc:creator>
  <cp:lastModifiedBy>Anica</cp:lastModifiedBy>
  <cp:revision>9</cp:revision>
  <dcterms:created xsi:type="dcterms:W3CDTF">2020-05-11T07:28:22Z</dcterms:created>
  <dcterms:modified xsi:type="dcterms:W3CDTF">2021-06-12T15:02:13Z</dcterms:modified>
</cp:coreProperties>
</file>