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73" r:id="rId7"/>
    <p:sldId id="258" r:id="rId8"/>
    <p:sldId id="274" r:id="rId9"/>
    <p:sldId id="265" r:id="rId10"/>
    <p:sldId id="277" r:id="rId11"/>
    <p:sldId id="266" r:id="rId12"/>
    <p:sldId id="267" r:id="rId13"/>
    <p:sldId id="275" r:id="rId14"/>
    <p:sldId id="268" r:id="rId15"/>
    <p:sldId id="269" r:id="rId16"/>
    <p:sldId id="270" r:id="rId17"/>
    <p:sldId id="276" r:id="rId18"/>
    <p:sldId id="271" r:id="rId19"/>
    <p:sldId id="259" r:id="rId20"/>
    <p:sldId id="260" r:id="rId21"/>
    <p:sldId id="272" r:id="rId2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rica Vratarić" userId="57ba29e3-347b-43fe-9ce2-da593044e913" providerId="ADAL" clId="{1F6EC4B5-7FF5-436A-8A24-9E230E15132B}"/>
    <pc:docChg chg="undo custSel addSld modSld sldOrd">
      <pc:chgData name="Jurica Vratarić" userId="57ba29e3-347b-43fe-9ce2-da593044e913" providerId="ADAL" clId="{1F6EC4B5-7FF5-436A-8A24-9E230E15132B}" dt="2017-11-08T13:59:18.165" v="510" actId="478"/>
      <pc:docMkLst>
        <pc:docMk/>
      </pc:docMkLst>
      <pc:sldChg chg="addSp delSp modSp mod setBg setClrOvrMap">
        <pc:chgData name="Jurica Vratarić" userId="57ba29e3-347b-43fe-9ce2-da593044e913" providerId="ADAL" clId="{1F6EC4B5-7FF5-436A-8A24-9E230E15132B}" dt="2017-11-08T12:01:16.100" v="63" actId="14100"/>
        <pc:sldMkLst>
          <pc:docMk/>
          <pc:sldMk cId="7561319" sldId="258"/>
        </pc:sldMkLst>
        <pc:spChg chg="del">
          <ac:chgData name="Jurica Vratarić" userId="57ba29e3-347b-43fe-9ce2-da593044e913" providerId="ADAL" clId="{1F6EC4B5-7FF5-436A-8A24-9E230E15132B}" dt="2017-11-08T11:59:36.089" v="50" actId="478"/>
          <ac:spMkLst>
            <pc:docMk/>
            <pc:sldMk cId="7561319" sldId="258"/>
            <ac:spMk id="2" creationId="{00000000-0000-0000-0000-000000000000}"/>
          </ac:spMkLst>
        </pc:spChg>
        <pc:spChg chg="del mod">
          <ac:chgData name="Jurica Vratarić" userId="57ba29e3-347b-43fe-9ce2-da593044e913" providerId="ADAL" clId="{1F6EC4B5-7FF5-436A-8A24-9E230E15132B}" dt="2017-11-08T11:59:32.701" v="49" actId="478"/>
          <ac:spMkLst>
            <pc:docMk/>
            <pc:sldMk cId="7561319" sldId="258"/>
            <ac:spMk id="3" creationId="{00000000-0000-0000-0000-000000000000}"/>
          </ac:spMkLst>
        </pc:spChg>
        <pc:spChg chg="add mod">
          <ac:chgData name="Jurica Vratarić" userId="57ba29e3-347b-43fe-9ce2-da593044e913" providerId="ADAL" clId="{1F6EC4B5-7FF5-436A-8A24-9E230E15132B}" dt="2017-11-08T12:00:31.958" v="59" actId="26606"/>
          <ac:spMkLst>
            <pc:docMk/>
            <pc:sldMk cId="7561319" sldId="258"/>
            <ac:spMk id="5" creationId="{C3FBCC50-4EB5-476B-8DE2-BAA01A2C4DC0}"/>
          </ac:spMkLst>
        </pc:spChg>
        <pc:spChg chg="add mod">
          <ac:chgData name="Jurica Vratarić" userId="57ba29e3-347b-43fe-9ce2-da593044e913" providerId="ADAL" clId="{1F6EC4B5-7FF5-436A-8A24-9E230E15132B}" dt="2017-11-08T12:00:31.958" v="59" actId="26606"/>
          <ac:spMkLst>
            <pc:docMk/>
            <pc:sldMk cId="7561319" sldId="258"/>
            <ac:spMk id="7" creationId="{8E974609-42C9-46EF-A401-FF4E2909B47C}"/>
          </ac:spMkLst>
        </pc:spChg>
        <pc:spChg chg="add del">
          <ac:chgData name="Jurica Vratarić" userId="57ba29e3-347b-43fe-9ce2-da593044e913" providerId="ADAL" clId="{1F6EC4B5-7FF5-436A-8A24-9E230E15132B}" dt="2017-11-08T12:00:19.673" v="57" actId="26606"/>
          <ac:spMkLst>
            <pc:docMk/>
            <pc:sldMk cId="7561319" sldId="258"/>
            <ac:spMk id="13" creationId="{87CC2527-562A-4F69-B487-4371E5B243E7}"/>
          </ac:spMkLst>
        </pc:spChg>
        <pc:spChg chg="add del">
          <ac:chgData name="Jurica Vratarić" userId="57ba29e3-347b-43fe-9ce2-da593044e913" providerId="ADAL" clId="{1F6EC4B5-7FF5-436A-8A24-9E230E15132B}" dt="2017-11-08T12:00:31.958" v="59" actId="26606"/>
          <ac:spMkLst>
            <pc:docMk/>
            <pc:sldMk cId="7561319" sldId="258"/>
            <ac:spMk id="17" creationId="{71B2258F-86CA-4D4D-8270-BC05FCDEBFB3}"/>
          </ac:spMkLst>
        </pc:spChg>
        <pc:picChg chg="add del mod ord">
          <ac:chgData name="Jurica Vratarić" userId="57ba29e3-347b-43fe-9ce2-da593044e913" providerId="ADAL" clId="{1F6EC4B5-7FF5-436A-8A24-9E230E15132B}" dt="2017-11-08T12:01:05.821" v="60" actId="478"/>
          <ac:picMkLst>
            <pc:docMk/>
            <pc:sldMk cId="7561319" sldId="258"/>
            <ac:picMk id="8" creationId="{A2A79F22-D622-4EFA-9DEC-9E1778F9B8F1}"/>
          </ac:picMkLst>
        </pc:picChg>
        <pc:picChg chg="add mod">
          <ac:chgData name="Jurica Vratarić" userId="57ba29e3-347b-43fe-9ce2-da593044e913" providerId="ADAL" clId="{1F6EC4B5-7FF5-436A-8A24-9E230E15132B}" dt="2017-11-08T12:01:16.100" v="63" actId="14100"/>
          <ac:picMkLst>
            <pc:docMk/>
            <pc:sldMk cId="7561319" sldId="258"/>
            <ac:picMk id="9" creationId="{5FA1F433-21D6-40A0-BB01-B1F9B45563FF}"/>
          </ac:picMkLst>
        </pc:picChg>
        <pc:cxnChg chg="add del">
          <ac:chgData name="Jurica Vratarić" userId="57ba29e3-347b-43fe-9ce2-da593044e913" providerId="ADAL" clId="{1F6EC4B5-7FF5-436A-8A24-9E230E15132B}" dt="2017-11-08T12:00:19.673" v="57" actId="26606"/>
          <ac:cxnSpMkLst>
            <pc:docMk/>
            <pc:sldMk cId="7561319" sldId="258"/>
            <ac:cxnSpMk id="15" creationId="{BCDAEC91-5BCE-4B55-9CC0-43EF94CB734B}"/>
          </ac:cxnSpMkLst>
        </pc:cxnChg>
      </pc:sldChg>
      <pc:sldChg chg="ord">
        <pc:chgData name="Jurica Vratarić" userId="57ba29e3-347b-43fe-9ce2-da593044e913" providerId="ADAL" clId="{1F6EC4B5-7FF5-436A-8A24-9E230E15132B}" dt="2017-11-08T13:31:23.138" v="281" actId="478"/>
        <pc:sldMkLst>
          <pc:docMk/>
          <pc:sldMk cId="3789006538" sldId="260"/>
        </pc:sldMkLst>
      </pc:sldChg>
      <pc:sldChg chg="addSp delSp modSp mod setBg">
        <pc:chgData name="Jurica Vratarić" userId="57ba29e3-347b-43fe-9ce2-da593044e913" providerId="ADAL" clId="{1F6EC4B5-7FF5-436A-8A24-9E230E15132B}" dt="2017-11-08T13:30:39.309" v="279" actId="1037"/>
        <pc:sldMkLst>
          <pc:docMk/>
          <pc:sldMk cId="2137207082" sldId="265"/>
        </pc:sldMkLst>
        <pc:spChg chg="mod">
          <ac:chgData name="Jurica Vratarić" userId="57ba29e3-347b-43fe-9ce2-da593044e913" providerId="ADAL" clId="{1F6EC4B5-7FF5-436A-8A24-9E230E15132B}" dt="2017-11-08T13:28:21.800" v="186" actId="26606"/>
          <ac:spMkLst>
            <pc:docMk/>
            <pc:sldMk cId="2137207082" sldId="265"/>
            <ac:spMk id="2" creationId="{00000000-0000-0000-0000-000000000000}"/>
          </ac:spMkLst>
        </pc:spChg>
        <pc:spChg chg="mod">
          <ac:chgData name="Jurica Vratarić" userId="57ba29e3-347b-43fe-9ce2-da593044e913" providerId="ADAL" clId="{1F6EC4B5-7FF5-436A-8A24-9E230E15132B}" dt="2017-11-08T13:30:28.552" v="248" actId="27636"/>
          <ac:spMkLst>
            <pc:docMk/>
            <pc:sldMk cId="2137207082" sldId="265"/>
            <ac:spMk id="3" creationId="{00000000-0000-0000-0000-000000000000}"/>
          </ac:spMkLst>
        </pc:spChg>
        <pc:spChg chg="add del">
          <ac:chgData name="Jurica Vratarić" userId="57ba29e3-347b-43fe-9ce2-da593044e913" providerId="ADAL" clId="{1F6EC4B5-7FF5-436A-8A24-9E230E15132B}" dt="2017-11-08T13:28:21.800" v="186" actId="26606"/>
          <ac:spMkLst>
            <pc:docMk/>
            <pc:sldMk cId="2137207082" sldId="265"/>
            <ac:spMk id="9" creationId="{B558F58E-93BA-44A3-BCDA-585AFF2E4F3F}"/>
          </ac:spMkLst>
        </pc:spChg>
        <pc:picChg chg="add mod ord modCrop">
          <ac:chgData name="Jurica Vratarić" userId="57ba29e3-347b-43fe-9ce2-da593044e913" providerId="ADAL" clId="{1F6EC4B5-7FF5-436A-8A24-9E230E15132B}" dt="2017-11-08T13:30:39.309" v="279" actId="1037"/>
          <ac:picMkLst>
            <pc:docMk/>
            <pc:sldMk cId="2137207082" sldId="265"/>
            <ac:picMk id="4" creationId="{9342CF97-726D-4C34-ABE9-ACD0CBB51F89}"/>
          </ac:picMkLst>
        </pc:picChg>
        <pc:cxnChg chg="add del">
          <ac:chgData name="Jurica Vratarić" userId="57ba29e3-347b-43fe-9ce2-da593044e913" providerId="ADAL" clId="{1F6EC4B5-7FF5-436A-8A24-9E230E15132B}" dt="2017-11-08T13:28:21.800" v="186" actId="26606"/>
          <ac:cxnSpMkLst>
            <pc:docMk/>
            <pc:sldMk cId="2137207082" sldId="265"/>
            <ac:cxnSpMk id="11" creationId="{BCD0BBC1-A7D4-445D-98AC-95A6A45D8EBB}"/>
          </ac:cxnSpMkLst>
        </pc:cxnChg>
      </pc:sldChg>
      <pc:sldChg chg="addSp modSp">
        <pc:chgData name="Jurica Vratarić" userId="57ba29e3-347b-43fe-9ce2-da593044e913" providerId="ADAL" clId="{1F6EC4B5-7FF5-436A-8A24-9E230E15132B}" dt="2017-11-08T13:33:32.688" v="284" actId="1076"/>
        <pc:sldMkLst>
          <pc:docMk/>
          <pc:sldMk cId="919274641" sldId="266"/>
        </pc:sldMkLst>
        <pc:picChg chg="add mod">
          <ac:chgData name="Jurica Vratarić" userId="57ba29e3-347b-43fe-9ce2-da593044e913" providerId="ADAL" clId="{1F6EC4B5-7FF5-436A-8A24-9E230E15132B}" dt="2017-11-08T13:33:32.688" v="284" actId="1076"/>
          <ac:picMkLst>
            <pc:docMk/>
            <pc:sldMk cId="919274641" sldId="266"/>
            <ac:picMk id="4" creationId="{55B31B50-13D5-4FAE-97D0-BCFC5DD02A47}"/>
          </ac:picMkLst>
        </pc:picChg>
      </pc:sldChg>
      <pc:sldChg chg="addSp modSp">
        <pc:chgData name="Jurica Vratarić" userId="57ba29e3-347b-43fe-9ce2-da593044e913" providerId="ADAL" clId="{1F6EC4B5-7FF5-436A-8A24-9E230E15132B}" dt="2017-11-08T13:51:54.376" v="487" actId="20577"/>
        <pc:sldMkLst>
          <pc:docMk/>
          <pc:sldMk cId="1940233971" sldId="267"/>
        </pc:sldMkLst>
        <pc:spChg chg="mod">
          <ac:chgData name="Jurica Vratarić" userId="57ba29e3-347b-43fe-9ce2-da593044e913" providerId="ADAL" clId="{1F6EC4B5-7FF5-436A-8A24-9E230E15132B}" dt="2017-11-08T13:51:54.376" v="487" actId="20577"/>
          <ac:spMkLst>
            <pc:docMk/>
            <pc:sldMk cId="1940233971" sldId="267"/>
            <ac:spMk id="2" creationId="{00000000-0000-0000-0000-000000000000}"/>
          </ac:spMkLst>
        </pc:spChg>
        <pc:spChg chg="mod">
          <ac:chgData name="Jurica Vratarić" userId="57ba29e3-347b-43fe-9ce2-da593044e913" providerId="ADAL" clId="{1F6EC4B5-7FF5-436A-8A24-9E230E15132B}" dt="2017-11-08T13:35:37.270" v="312" actId="20577"/>
          <ac:spMkLst>
            <pc:docMk/>
            <pc:sldMk cId="1940233971" sldId="267"/>
            <ac:spMk id="3" creationId="{00000000-0000-0000-0000-000000000000}"/>
          </ac:spMkLst>
        </pc:spChg>
        <pc:spChg chg="add mod">
          <ac:chgData name="Jurica Vratarić" userId="57ba29e3-347b-43fe-9ce2-da593044e913" providerId="ADAL" clId="{1F6EC4B5-7FF5-436A-8A24-9E230E15132B}" dt="2017-11-08T13:36:12.314" v="423" actId="20577"/>
          <ac:spMkLst>
            <pc:docMk/>
            <pc:sldMk cId="1940233971" sldId="267"/>
            <ac:spMk id="4" creationId="{60E284FA-84A6-4F92-8989-492E876A109F}"/>
          </ac:spMkLst>
        </pc:spChg>
      </pc:sldChg>
      <pc:sldChg chg="modSp">
        <pc:chgData name="Jurica Vratarić" userId="57ba29e3-347b-43fe-9ce2-da593044e913" providerId="ADAL" clId="{1F6EC4B5-7FF5-436A-8A24-9E230E15132B}" dt="2017-11-08T13:50:02.745" v="470" actId="113"/>
        <pc:sldMkLst>
          <pc:docMk/>
          <pc:sldMk cId="72761989" sldId="268"/>
        </pc:sldMkLst>
        <pc:spChg chg="mod">
          <ac:chgData name="Jurica Vratarić" userId="57ba29e3-347b-43fe-9ce2-da593044e913" providerId="ADAL" clId="{1F6EC4B5-7FF5-436A-8A24-9E230E15132B}" dt="2017-11-08T13:50:02.745" v="470" actId="113"/>
          <ac:spMkLst>
            <pc:docMk/>
            <pc:sldMk cId="72761989" sldId="268"/>
            <ac:spMk id="3" creationId="{00000000-0000-0000-0000-000000000000}"/>
          </ac:spMkLst>
        </pc:spChg>
      </pc:sldChg>
      <pc:sldChg chg="addSp modSp">
        <pc:chgData name="Jurica Vratarić" userId="57ba29e3-347b-43fe-9ce2-da593044e913" providerId="ADAL" clId="{1F6EC4B5-7FF5-436A-8A24-9E230E15132B}" dt="2017-11-08T13:45:49.589" v="452" actId="113"/>
        <pc:sldMkLst>
          <pc:docMk/>
          <pc:sldMk cId="390823331" sldId="269"/>
        </pc:sldMkLst>
        <pc:spChg chg="mod">
          <ac:chgData name="Jurica Vratarić" userId="57ba29e3-347b-43fe-9ce2-da593044e913" providerId="ADAL" clId="{1F6EC4B5-7FF5-436A-8A24-9E230E15132B}" dt="2017-11-08T13:45:49.589" v="452" actId="113"/>
          <ac:spMkLst>
            <pc:docMk/>
            <pc:sldMk cId="390823331" sldId="269"/>
            <ac:spMk id="3" creationId="{00000000-0000-0000-0000-000000000000}"/>
          </ac:spMkLst>
        </pc:spChg>
        <pc:picChg chg="add mod">
          <ac:chgData name="Jurica Vratarić" userId="57ba29e3-347b-43fe-9ce2-da593044e913" providerId="ADAL" clId="{1F6EC4B5-7FF5-436A-8A24-9E230E15132B}" dt="2017-11-08T13:45:00.155" v="449" actId="1076"/>
          <ac:picMkLst>
            <pc:docMk/>
            <pc:sldMk cId="390823331" sldId="269"/>
            <ac:picMk id="4" creationId="{9569D729-184A-4AA8-BAE8-4616455510EF}"/>
          </ac:picMkLst>
        </pc:picChg>
      </pc:sldChg>
      <pc:sldChg chg="addSp delSp modSp">
        <pc:chgData name="Jurica Vratarić" userId="57ba29e3-347b-43fe-9ce2-da593044e913" providerId="ADAL" clId="{1F6EC4B5-7FF5-436A-8A24-9E230E15132B}" dt="2017-11-08T13:59:18.165" v="510" actId="478"/>
        <pc:sldMkLst>
          <pc:docMk/>
          <pc:sldMk cId="451031478" sldId="270"/>
        </pc:sldMkLst>
        <pc:spChg chg="mod">
          <ac:chgData name="Jurica Vratarić" userId="57ba29e3-347b-43fe-9ce2-da593044e913" providerId="ADAL" clId="{1F6EC4B5-7FF5-436A-8A24-9E230E15132B}" dt="2017-11-08T13:51:29.890" v="479" actId="20577"/>
          <ac:spMkLst>
            <pc:docMk/>
            <pc:sldMk cId="451031478" sldId="270"/>
            <ac:spMk id="2" creationId="{00000000-0000-0000-0000-000000000000}"/>
          </ac:spMkLst>
        </pc:spChg>
        <pc:spChg chg="mod">
          <ac:chgData name="Jurica Vratarić" userId="57ba29e3-347b-43fe-9ce2-da593044e913" providerId="ADAL" clId="{1F6EC4B5-7FF5-436A-8A24-9E230E15132B}" dt="2017-11-08T13:56:46.488" v="497" actId="14100"/>
          <ac:spMkLst>
            <pc:docMk/>
            <pc:sldMk cId="451031478" sldId="270"/>
            <ac:spMk id="3" creationId="{00000000-0000-0000-0000-000000000000}"/>
          </ac:spMkLst>
        </pc:spChg>
        <pc:picChg chg="add del mod modCrop">
          <ac:chgData name="Jurica Vratarić" userId="57ba29e3-347b-43fe-9ce2-da593044e913" providerId="ADAL" clId="{1F6EC4B5-7FF5-436A-8A24-9E230E15132B}" dt="2017-11-08T13:59:18.165" v="510" actId="478"/>
          <ac:picMkLst>
            <pc:docMk/>
            <pc:sldMk cId="451031478" sldId="270"/>
            <ac:picMk id="4" creationId="{B985B176-013A-4ABA-9B44-C23EAD349BB7}"/>
          </ac:picMkLst>
        </pc:picChg>
        <pc:picChg chg="add del mod">
          <ac:chgData name="Jurica Vratarić" userId="57ba29e3-347b-43fe-9ce2-da593044e913" providerId="ADAL" clId="{1F6EC4B5-7FF5-436A-8A24-9E230E15132B}" dt="2017-11-08T13:59:17.408" v="509" actId="478"/>
          <ac:picMkLst>
            <pc:docMk/>
            <pc:sldMk cId="451031478" sldId="270"/>
            <ac:picMk id="5" creationId="{F0D7165E-897E-42F3-A98A-499C08036410}"/>
          </ac:picMkLst>
        </pc:picChg>
      </pc:sldChg>
      <pc:sldChg chg="modSp">
        <pc:chgData name="Jurica Vratarić" userId="57ba29e3-347b-43fe-9ce2-da593044e913" providerId="ADAL" clId="{1F6EC4B5-7FF5-436A-8A24-9E230E15132B}" dt="2017-11-08T13:48:05.582" v="467" actId="113"/>
        <pc:sldMkLst>
          <pc:docMk/>
          <pc:sldMk cId="2073531054" sldId="271"/>
        </pc:sldMkLst>
        <pc:spChg chg="mod">
          <ac:chgData name="Jurica Vratarić" userId="57ba29e3-347b-43fe-9ce2-da593044e913" providerId="ADAL" clId="{1F6EC4B5-7FF5-436A-8A24-9E230E15132B}" dt="2017-11-08T13:48:05.582" v="467" actId="113"/>
          <ac:spMkLst>
            <pc:docMk/>
            <pc:sldMk cId="2073531054" sldId="271"/>
            <ac:spMk id="3" creationId="{00000000-0000-0000-0000-000000000000}"/>
          </ac:spMkLst>
        </pc:spChg>
      </pc:sldChg>
      <pc:sldChg chg="addSp delSp modSp add mod ord setBg">
        <pc:chgData name="Jurica Vratarić" userId="57ba29e3-347b-43fe-9ce2-da593044e913" providerId="ADAL" clId="{1F6EC4B5-7FF5-436A-8A24-9E230E15132B}" dt="2017-11-08T12:11:18.201" v="183" actId="108"/>
        <pc:sldMkLst>
          <pc:docMk/>
          <pc:sldMk cId="3324639694" sldId="273"/>
        </pc:sldMkLst>
        <pc:spChg chg="mod ord">
          <ac:chgData name="Jurica Vratarić" userId="57ba29e3-347b-43fe-9ce2-da593044e913" providerId="ADAL" clId="{1F6EC4B5-7FF5-436A-8A24-9E230E15132B}" dt="2017-11-08T12:11:04.758" v="182" actId="108"/>
          <ac:spMkLst>
            <pc:docMk/>
            <pc:sldMk cId="3324639694" sldId="273"/>
            <ac:spMk id="2" creationId="{00000000-0000-0000-0000-000000000000}"/>
          </ac:spMkLst>
        </pc:spChg>
        <pc:spChg chg="mod ord">
          <ac:chgData name="Jurica Vratarić" userId="57ba29e3-347b-43fe-9ce2-da593044e913" providerId="ADAL" clId="{1F6EC4B5-7FF5-436A-8A24-9E230E15132B}" dt="2017-11-08T12:11:18.201" v="183" actId="108"/>
          <ac:spMkLst>
            <pc:docMk/>
            <pc:sldMk cId="3324639694" sldId="273"/>
            <ac:spMk id="3" creationId="{00000000-0000-0000-0000-000000000000}"/>
          </ac:spMkLst>
        </pc:spChg>
        <pc:spChg chg="add del">
          <ac:chgData name="Jurica Vratarić" userId="57ba29e3-347b-43fe-9ce2-da593044e913" providerId="ADAL" clId="{1F6EC4B5-7FF5-436A-8A24-9E230E15132B}" dt="2017-11-08T12:06:06.017" v="121" actId="26606"/>
          <ac:spMkLst>
            <pc:docMk/>
            <pc:sldMk cId="3324639694" sldId="273"/>
            <ac:spMk id="13" creationId="{1453C4A9-C0F7-4891-A7CA-C230D2F224D3}"/>
          </ac:spMkLst>
        </pc:spChg>
        <pc:spChg chg="add del">
          <ac:chgData name="Jurica Vratarić" userId="57ba29e3-347b-43fe-9ce2-da593044e913" providerId="ADAL" clId="{1F6EC4B5-7FF5-436A-8A24-9E230E15132B}" dt="2017-11-08T12:09:27.205" v="125" actId="26606"/>
          <ac:spMkLst>
            <pc:docMk/>
            <pc:sldMk cId="3324639694" sldId="273"/>
            <ac:spMk id="17" creationId="{1453C4A9-C0F7-4891-A7CA-C230D2F224D3}"/>
          </ac:spMkLst>
        </pc:spChg>
        <pc:picChg chg="add mod ord">
          <ac:chgData name="Jurica Vratarić" userId="57ba29e3-347b-43fe-9ce2-da593044e913" providerId="ADAL" clId="{1F6EC4B5-7FF5-436A-8A24-9E230E15132B}" dt="2017-11-08T12:09:48.725" v="127" actId="26606"/>
          <ac:picMkLst>
            <pc:docMk/>
            <pc:sldMk cId="3324639694" sldId="273"/>
            <ac:picMk id="4" creationId="{A865284B-7964-469B-87FC-4E755CA7B025}"/>
          </ac:picMkLst>
        </pc:picChg>
        <pc:picChg chg="add mod ord">
          <ac:chgData name="Jurica Vratarić" userId="57ba29e3-347b-43fe-9ce2-da593044e913" providerId="ADAL" clId="{1F6EC4B5-7FF5-436A-8A24-9E230E15132B}" dt="2017-11-08T12:09:48.725" v="127" actId="26606"/>
          <ac:picMkLst>
            <pc:docMk/>
            <pc:sldMk cId="3324639694" sldId="273"/>
            <ac:picMk id="5" creationId="{96F099BC-BD94-4417-8EBB-C7BED602CBEA}"/>
          </ac:picMkLst>
        </pc:picChg>
        <pc:picChg chg="add mod ord">
          <ac:chgData name="Jurica Vratarić" userId="57ba29e3-347b-43fe-9ce2-da593044e913" providerId="ADAL" clId="{1F6EC4B5-7FF5-436A-8A24-9E230E15132B}" dt="2017-11-08T12:09:48.725" v="127" actId="26606"/>
          <ac:picMkLst>
            <pc:docMk/>
            <pc:sldMk cId="3324639694" sldId="273"/>
            <ac:picMk id="6" creationId="{E556B044-99CB-413A-8C3E-684489F2B76D}"/>
          </ac:picMkLst>
        </pc:picChg>
        <pc:picChg chg="add mod">
          <ac:chgData name="Jurica Vratarić" userId="57ba29e3-347b-43fe-9ce2-da593044e913" providerId="ADAL" clId="{1F6EC4B5-7FF5-436A-8A24-9E230E15132B}" dt="2017-11-08T12:09:48.725" v="127" actId="26606"/>
          <ac:picMkLst>
            <pc:docMk/>
            <pc:sldMk cId="3324639694" sldId="273"/>
            <ac:picMk id="7" creationId="{9277AFB7-8A4F-474C-8ED9-7F3AB2A3F9A9}"/>
          </ac:picMkLst>
        </pc:picChg>
        <pc:cxnChg chg="add del">
          <ac:chgData name="Jurica Vratarić" userId="57ba29e3-347b-43fe-9ce2-da593044e913" providerId="ADAL" clId="{1F6EC4B5-7FF5-436A-8A24-9E230E15132B}" dt="2017-11-08T12:05:58.490" v="119" actId="26606"/>
          <ac:cxnSpMkLst>
            <pc:docMk/>
            <pc:sldMk cId="3324639694" sldId="273"/>
            <ac:cxnSpMk id="11" creationId="{8F880EF2-DF79-4D9D-8F11-E91D48C79741}"/>
          </ac:cxnSpMkLst>
        </pc:cxnChg>
        <pc:cxnChg chg="add del">
          <ac:chgData name="Jurica Vratarić" userId="57ba29e3-347b-43fe-9ce2-da593044e913" providerId="ADAL" clId="{1F6EC4B5-7FF5-436A-8A24-9E230E15132B}" dt="2017-11-08T12:06:10.015" v="123" actId="26606"/>
          <ac:cxnSpMkLst>
            <pc:docMk/>
            <pc:sldMk cId="3324639694" sldId="273"/>
            <ac:cxnSpMk id="15" creationId="{60188E89-AF78-40F6-B787-E9BD9C625686}"/>
          </ac:cxnSpMkLst>
        </pc:cxnChg>
      </pc:sldChg>
      <pc:sldChg chg="modSp add">
        <pc:chgData name="Jurica Vratarić" userId="57ba29e3-347b-43fe-9ce2-da593044e913" providerId="ADAL" clId="{1F6EC4B5-7FF5-436A-8A24-9E230E15132B}" dt="2017-11-08T13:50:56.374" v="473" actId="20577"/>
        <pc:sldMkLst>
          <pc:docMk/>
          <pc:sldMk cId="4183158350" sldId="274"/>
        </pc:sldMkLst>
        <pc:spChg chg="mod">
          <ac:chgData name="Jurica Vratarić" userId="57ba29e3-347b-43fe-9ce2-da593044e913" providerId="ADAL" clId="{1F6EC4B5-7FF5-436A-8A24-9E230E15132B}" dt="2017-11-08T13:50:56.374" v="473" actId="20577"/>
          <ac:spMkLst>
            <pc:docMk/>
            <pc:sldMk cId="4183158350" sldId="274"/>
            <ac:spMk id="3" creationId="{00000000-0000-0000-0000-000000000000}"/>
          </ac:spMkLst>
        </pc:spChg>
      </pc:sldChg>
      <pc:sldChg chg="addSp modSp add">
        <pc:chgData name="Jurica Vratarić" userId="57ba29e3-347b-43fe-9ce2-da593044e913" providerId="ADAL" clId="{1F6EC4B5-7FF5-436A-8A24-9E230E15132B}" dt="2017-11-08T13:52:01.531" v="491" actId="20577"/>
        <pc:sldMkLst>
          <pc:docMk/>
          <pc:sldMk cId="2734696469" sldId="275"/>
        </pc:sldMkLst>
        <pc:spChg chg="mod">
          <ac:chgData name="Jurica Vratarić" userId="57ba29e3-347b-43fe-9ce2-da593044e913" providerId="ADAL" clId="{1F6EC4B5-7FF5-436A-8A24-9E230E15132B}" dt="2017-11-08T13:52:01.531" v="491" actId="20577"/>
          <ac:spMkLst>
            <pc:docMk/>
            <pc:sldMk cId="2734696469" sldId="275"/>
            <ac:spMk id="2" creationId="{00000000-0000-0000-0000-000000000000}"/>
          </ac:spMkLst>
        </pc:spChg>
        <pc:spChg chg="mod">
          <ac:chgData name="Jurica Vratarić" userId="57ba29e3-347b-43fe-9ce2-da593044e913" providerId="ADAL" clId="{1F6EC4B5-7FF5-436A-8A24-9E230E15132B}" dt="2017-11-08T13:49:31.402" v="468" actId="113"/>
          <ac:spMkLst>
            <pc:docMk/>
            <pc:sldMk cId="2734696469" sldId="275"/>
            <ac:spMk id="3" creationId="{00000000-0000-0000-0000-000000000000}"/>
          </ac:spMkLst>
        </pc:spChg>
        <pc:picChg chg="add mod modCrop">
          <ac:chgData name="Jurica Vratarić" userId="57ba29e3-347b-43fe-9ce2-da593044e913" providerId="ADAL" clId="{1F6EC4B5-7FF5-436A-8A24-9E230E15132B}" dt="2017-11-08T13:42:43.681" v="447" actId="1076"/>
          <ac:picMkLst>
            <pc:docMk/>
            <pc:sldMk cId="2734696469" sldId="275"/>
            <ac:picMk id="4" creationId="{A41B9577-EC43-4283-A1EF-7CAC95049E28}"/>
          </ac:picMkLst>
        </pc:picChg>
      </pc:sldChg>
      <pc:sldChg chg="modSp add">
        <pc:chgData name="Jurica Vratarić" userId="57ba29e3-347b-43fe-9ce2-da593044e913" providerId="ADAL" clId="{1F6EC4B5-7FF5-436A-8A24-9E230E15132B}" dt="2017-11-08T13:51:38.772" v="483" actId="20577"/>
        <pc:sldMkLst>
          <pc:docMk/>
          <pc:sldMk cId="2851721453" sldId="276"/>
        </pc:sldMkLst>
        <pc:spChg chg="mod">
          <ac:chgData name="Jurica Vratarić" userId="57ba29e3-347b-43fe-9ce2-da593044e913" providerId="ADAL" clId="{1F6EC4B5-7FF5-436A-8A24-9E230E15132B}" dt="2017-11-08T13:51:38.772" v="483" actId="20577"/>
          <ac:spMkLst>
            <pc:docMk/>
            <pc:sldMk cId="2851721453" sldId="276"/>
            <ac:spMk id="2" creationId="{00000000-0000-0000-0000-000000000000}"/>
          </ac:spMkLst>
        </pc:spChg>
        <pc:spChg chg="mod">
          <ac:chgData name="Jurica Vratarić" userId="57ba29e3-347b-43fe-9ce2-da593044e913" providerId="ADAL" clId="{1F6EC4B5-7FF5-436A-8A24-9E230E15132B}" dt="2017-11-08T13:47:10.481" v="458" actId="27636"/>
          <ac:spMkLst>
            <pc:docMk/>
            <pc:sldMk cId="2851721453" sldId="276"/>
            <ac:spMk id="3" creationId="{00000000-0000-0000-0000-000000000000}"/>
          </ac:spMkLst>
        </pc:spChg>
      </pc:sldChg>
      <pc:sldChg chg="add ord">
        <pc:chgData name="Jurica Vratarić" userId="57ba29e3-347b-43fe-9ce2-da593044e913" providerId="ADAL" clId="{1F6EC4B5-7FF5-436A-8A24-9E230E15132B}" dt="2017-11-08T13:52:52.197" v="493" actId="478"/>
        <pc:sldMkLst>
          <pc:docMk/>
          <pc:sldMk cId="2286510014" sldId="2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B0125-5B99-4933-BFEF-4E299BAEF42F}" type="datetimeFigureOut">
              <a:rPr lang="hr-BA" smtClean="0"/>
              <a:t>08.11.2017.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BA910-01D1-43D5-9464-77BF3255C243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025292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024DE-7F8B-FE46-9C01-D711C918C9A1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19140-94AF-B242-89FD-7888284B6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547937"/>
            <a:ext cx="9144000" cy="774784"/>
          </a:xfrm>
        </p:spPr>
        <p:txBody>
          <a:bodyPr anchor="b">
            <a:normAutofit/>
          </a:bodyPr>
          <a:lstStyle>
            <a:lvl1pPr algn="r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414796"/>
            <a:ext cx="9144000" cy="432551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708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8.11.2017.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099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0759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174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31" y="4864937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47" y="659541"/>
            <a:ext cx="1719154" cy="22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31" y="4864937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2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87" y="1325521"/>
            <a:ext cx="10515600" cy="528136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210260"/>
            <a:ext cx="10515600" cy="273375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5" y="5999747"/>
            <a:ext cx="1873546" cy="61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7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8.11.2017.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847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8.11.2017.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765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8.11.2017.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284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8.11.2017.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786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8.11.2017.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528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BA5A5-2AD9-4520-91CD-440CA45FCE21}" type="datetimeFigureOut">
              <a:rPr lang="hr-HR" smtClean="0"/>
              <a:t>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630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dutorij.-e.skole.hr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6846" y="5259091"/>
            <a:ext cx="5947611" cy="649120"/>
          </a:xfrm>
        </p:spPr>
        <p:txBody>
          <a:bodyPr>
            <a:normAutofit lnSpcReduction="10000"/>
          </a:bodyPr>
          <a:lstStyle/>
          <a:p>
            <a:r>
              <a:rPr lang="hr-HR" sz="11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Projekt je sufinancirala Europska unija iz europskih strukturnih i investicijskih fondova.</a:t>
            </a:r>
          </a:p>
          <a:p>
            <a:r>
              <a:rPr lang="hr-HR" sz="11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Više informacija o EU fondovima možete naći na web stranicama Ministarstva regionalnoga razvoja i fondova Europske unije: www.strukturnifondovi.hr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17" y="802106"/>
            <a:ext cx="2636060" cy="3039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949" y="4399842"/>
            <a:ext cx="5705700" cy="665517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768515" y="6013972"/>
            <a:ext cx="6857998" cy="25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r-HR" sz="1000" b="1" i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Sadržaj ovog materijala isključiva je odgovornost Hrvatske akademske i istraživačke mreže - CARNet.</a:t>
            </a:r>
          </a:p>
        </p:txBody>
      </p:sp>
    </p:spTree>
    <p:extLst>
      <p:ext uri="{BB962C8B-B14F-4D97-AF65-F5344CB8AC3E}">
        <p14:creationId xmlns:p14="http://schemas.microsoft.com/office/powerpoint/2010/main" val="2401520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/>
              <a:t>Sadržaji </a:t>
            </a:r>
            <a:r>
              <a:rPr lang="hr-BA" err="1"/>
              <a:t>Edutorija</a:t>
            </a:r>
            <a:r>
              <a:rPr lang="hr-BA"/>
              <a:t> 2/2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161670"/>
            <a:ext cx="5669213" cy="3045329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vi prijavljeni korisnici </a:t>
            </a:r>
            <a:r>
              <a:rPr lang="hr-HR" sz="1800" b="1">
                <a:solidFill>
                  <a:schemeClr val="bg1">
                    <a:lumMod val="50000"/>
                  </a:schemeClr>
                </a:solidFill>
              </a:rPr>
              <a:t>mogu unositi 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materijale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nos:</a:t>
            </a:r>
            <a:endParaRPr lang="en-US" sz="180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datoteke ili poveznice na materijal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hr-HR" sz="1800" err="1">
                <a:solidFill>
                  <a:schemeClr val="bg1">
                    <a:lumMod val="50000"/>
                  </a:schemeClr>
                </a:solidFill>
              </a:rPr>
              <a:t>etapodaci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 - podaci o materijalu koji ga opisuju (primjerice: autori materijala, korisnici materijala, teme koje obrađuje</a:t>
            </a:r>
            <a:r>
              <a:rPr lang="mr-IN" sz="1800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B9577-EC43-4283-A1EF-7CAC95049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69"/>
          <a:stretch/>
        </p:blipFill>
        <p:spPr>
          <a:xfrm>
            <a:off x="6324600" y="1853657"/>
            <a:ext cx="6273696" cy="350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9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/>
              <a:t>Metapodaci u Edutoriju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161671"/>
            <a:ext cx="10515600" cy="2733758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svi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materijali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opisani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jednakim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nizom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metapodataka</a:t>
            </a:r>
            <a:endParaRPr lang="en-US" sz="180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metapodaci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strukturirani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po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međunarodnom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>
                <a:solidFill>
                  <a:schemeClr val="bg1">
                    <a:lumMod val="50000"/>
                  </a:schemeClr>
                </a:solidFill>
              </a:rPr>
              <a:t>LOM standard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800" i="1">
                <a:solidFill>
                  <a:schemeClr val="bg1">
                    <a:lumMod val="50000"/>
                  </a:schemeClr>
                </a:solidFill>
              </a:rPr>
              <a:t>Standard for Learning Object Metadata</a:t>
            </a:r>
            <a:endParaRPr lang="hr-HR" sz="1800" i="1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hr-HR" sz="1800" b="1" err="1">
                <a:solidFill>
                  <a:schemeClr val="bg1">
                    <a:lumMod val="50000"/>
                  </a:schemeClr>
                </a:solidFill>
              </a:rPr>
              <a:t>CARNetov</a:t>
            </a:r>
            <a:r>
              <a:rPr lang="hr-HR" sz="1800" b="1">
                <a:solidFill>
                  <a:schemeClr val="bg1">
                    <a:lumMod val="50000"/>
                  </a:schemeClr>
                </a:solidFill>
              </a:rPr>
              <a:t> LOM profil primjene 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(CN LOM AP </a:t>
            </a:r>
            <a:r>
              <a:rPr lang="mr-IN" sz="180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1800" i="1">
                <a:solidFill>
                  <a:schemeClr val="bg1">
                    <a:lumMod val="50000"/>
                  </a:schemeClr>
                </a:solidFill>
              </a:rPr>
              <a:t>LOM </a:t>
            </a:r>
            <a:r>
              <a:rPr lang="hr-HR" sz="1800" i="1" err="1">
                <a:solidFill>
                  <a:schemeClr val="bg1">
                    <a:lumMod val="50000"/>
                  </a:schemeClr>
                </a:solidFill>
              </a:rPr>
              <a:t>Application</a:t>
            </a:r>
            <a:r>
              <a:rPr lang="hr-HR" sz="1800" i="1">
                <a:solidFill>
                  <a:schemeClr val="bg1">
                    <a:lumMod val="50000"/>
                  </a:schemeClr>
                </a:solidFill>
              </a:rPr>
              <a:t> Profile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80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lokalizirani model </a:t>
            </a:r>
            <a:r>
              <a:rPr lang="hr-HR" sz="1800" err="1">
                <a:solidFill>
                  <a:schemeClr val="bg1">
                    <a:lumMod val="50000"/>
                  </a:schemeClr>
                </a:solidFill>
              </a:rPr>
              <a:t>metapodataka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 baziran na IEEE LOM standardu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hr-HR" sz="1800" err="1">
                <a:solidFill>
                  <a:schemeClr val="bg1">
                    <a:lumMod val="50000"/>
                  </a:schemeClr>
                </a:solidFill>
              </a:rPr>
              <a:t>lementi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 modela podijeljeni u devet kategorija, svaka sadrži niz podataka o materijalu</a:t>
            </a:r>
          </a:p>
          <a:p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72761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/>
              <a:t>Pretraživanje sadržaja Edutorija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161671"/>
            <a:ext cx="10515600" cy="2733758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hr-HR" sz="1800" err="1">
                <a:solidFill>
                  <a:schemeClr val="bg1">
                    <a:lumMod val="50000"/>
                  </a:schemeClr>
                </a:solidFill>
              </a:rPr>
              <a:t>retraživanje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 s naslovnice </a:t>
            </a:r>
            <a:r>
              <a:rPr lang="hr-HR" sz="1800" err="1">
                <a:solidFill>
                  <a:schemeClr val="bg1">
                    <a:lumMod val="50000"/>
                  </a:schemeClr>
                </a:solidFill>
              </a:rPr>
              <a:t>Edutorija</a:t>
            </a:r>
            <a:endParaRPr lang="hr-HR" sz="180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b="1">
                <a:solidFill>
                  <a:schemeClr val="bg1">
                    <a:lumMod val="50000"/>
                  </a:schemeClr>
                </a:solidFill>
              </a:rPr>
              <a:t>j</a:t>
            </a:r>
            <a:r>
              <a:rPr lang="hr-HR" sz="1800" b="1" err="1">
                <a:solidFill>
                  <a:schemeClr val="bg1">
                    <a:lumMod val="50000"/>
                  </a:schemeClr>
                </a:solidFill>
              </a:rPr>
              <a:t>ednostavno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 pretraživanje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b="1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hr-HR" sz="1800" b="1" err="1">
                <a:solidFill>
                  <a:schemeClr val="bg1">
                    <a:lumMod val="50000"/>
                  </a:schemeClr>
                </a:solidFill>
              </a:rPr>
              <a:t>apredno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 pretraživanje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hr-HR" sz="1800" err="1">
                <a:solidFill>
                  <a:schemeClr val="bg1">
                    <a:lumMod val="50000"/>
                  </a:schemeClr>
                </a:solidFill>
              </a:rPr>
              <a:t>retraživanje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 po nastavnom planu i programu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hr-HR" sz="1800" err="1">
                <a:solidFill>
                  <a:schemeClr val="bg1">
                    <a:lumMod val="50000"/>
                  </a:schemeClr>
                </a:solidFill>
              </a:rPr>
              <a:t>obiveni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 rezultati pretrage: </a:t>
            </a:r>
            <a:r>
              <a:rPr lang="hr-HR" sz="1800" b="1">
                <a:solidFill>
                  <a:schemeClr val="bg1">
                    <a:lumMod val="50000"/>
                  </a:schemeClr>
                </a:solidFill>
              </a:rPr>
              <a:t>filteri, sortiranje</a:t>
            </a:r>
          </a:p>
          <a:p>
            <a:endParaRPr lang="hr-B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9D729-184A-4AA8-BAE8-461645551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296" y="1303379"/>
            <a:ext cx="58959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3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/>
              <a:t>Društveni aspekt </a:t>
            </a:r>
            <a:r>
              <a:rPr lang="hr-BA" err="1"/>
              <a:t>Edutorija</a:t>
            </a:r>
            <a:r>
              <a:rPr lang="hr-BA"/>
              <a:t> 1/2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161670"/>
            <a:ext cx="6183295" cy="3050409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k</a:t>
            </a:r>
            <a:r>
              <a:rPr lang="hr-HR" sz="1800" err="1">
                <a:solidFill>
                  <a:schemeClr val="bg1">
                    <a:lumMod val="50000"/>
                  </a:schemeClr>
                </a:solidFill>
              </a:rPr>
              <a:t>olekcije</a:t>
            </a:r>
            <a:endParaRPr lang="hr-HR" sz="180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hr-HR" sz="1800" err="1">
                <a:solidFill>
                  <a:schemeClr val="bg1">
                    <a:lumMod val="50000"/>
                  </a:schemeClr>
                </a:solidFill>
              </a:rPr>
              <a:t>rupiranje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 sadržaja prema osobnim </a:t>
            </a:r>
            <a:r>
              <a:rPr lang="hr-HR" sz="1800" err="1">
                <a:solidFill>
                  <a:schemeClr val="bg1">
                    <a:lumMod val="50000"/>
                  </a:schemeClr>
                </a:solidFill>
              </a:rPr>
              <a:t>preferencama</a:t>
            </a:r>
            <a:endParaRPr lang="hr-HR" sz="180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j</a:t>
            </a:r>
            <a:r>
              <a:rPr lang="hr-HR" sz="1800" err="1">
                <a:solidFill>
                  <a:schemeClr val="bg1">
                    <a:lumMod val="50000"/>
                  </a:schemeClr>
                </a:solidFill>
              </a:rPr>
              <a:t>ednostavno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 dodavanje sadržaja u kolekcije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z</a:t>
            </a:r>
            <a:r>
              <a:rPr lang="hr-HR" sz="1800" err="1">
                <a:solidFill>
                  <a:schemeClr val="bg1">
                    <a:lumMod val="50000"/>
                  </a:schemeClr>
                </a:solidFill>
              </a:rPr>
              <a:t>ajednice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rupe korisnika za komunikaciju, suradnju i razmjenu znanja</a:t>
            </a:r>
            <a:endParaRPr lang="hr-B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5B176-013A-4ABA-9B44-C23EAD349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61"/>
          <a:stretch/>
        </p:blipFill>
        <p:spPr>
          <a:xfrm>
            <a:off x="7901762" y="1038575"/>
            <a:ext cx="8580476" cy="478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3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/>
              <a:t>Društveni aspekt </a:t>
            </a:r>
            <a:r>
              <a:rPr lang="hr-BA" err="1"/>
              <a:t>Edutorija</a:t>
            </a:r>
            <a:r>
              <a:rPr lang="hr-BA"/>
              <a:t> 2/2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161670"/>
            <a:ext cx="10515600" cy="3050409"/>
          </a:xfrm>
        </p:spPr>
        <p:txBody>
          <a:bodyPr>
            <a:normAutofit/>
          </a:bodyPr>
          <a:lstStyle/>
          <a:p>
            <a:pPr marL="285750" lvl="1" indent="-285750">
              <a:spcBef>
                <a:spcPts val="1000"/>
              </a:spcBef>
              <a:buFont typeface="Arial" charset="0"/>
              <a:buChar char="•"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hr-HR" sz="1800" err="1">
                <a:solidFill>
                  <a:schemeClr val="bg1">
                    <a:lumMod val="50000"/>
                  </a:schemeClr>
                </a:solidFill>
              </a:rPr>
              <a:t>vaki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 korisnik može kreirati svoje kolekcije i zajednice i priključivati se u tuđe</a:t>
            </a:r>
          </a:p>
          <a:p>
            <a:pPr marL="285750" lvl="1" indent="-285750">
              <a:spcBef>
                <a:spcPts val="1000"/>
              </a:spcBef>
              <a:buFont typeface="Arial" charset="0"/>
              <a:buChar char="•"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hr-HR" sz="1800" err="1">
                <a:solidFill>
                  <a:schemeClr val="bg1">
                    <a:lumMod val="50000"/>
                  </a:schemeClr>
                </a:solidFill>
              </a:rPr>
              <a:t>ri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 vrste otvorenosti kolekcija i zajednica: </a:t>
            </a:r>
          </a:p>
          <a:p>
            <a:pPr marL="742950" lvl="2" indent="-285750">
              <a:spcBef>
                <a:spcPts val="1000"/>
              </a:spcBef>
              <a:buFont typeface="Arial" charset="0"/>
              <a:buChar char="•"/>
            </a:pPr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j</a:t>
            </a:r>
            <a:r>
              <a:rPr lang="hr-HR" sz="1600" err="1">
                <a:solidFill>
                  <a:schemeClr val="bg1">
                    <a:lumMod val="50000"/>
                  </a:schemeClr>
                </a:solidFill>
              </a:rPr>
              <a:t>avne</a:t>
            </a:r>
            <a:r>
              <a:rPr lang="hr-HR" sz="16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mr-IN" sz="160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hr-HR" sz="1600">
                <a:solidFill>
                  <a:schemeClr val="bg1">
                    <a:lumMod val="50000"/>
                  </a:schemeClr>
                </a:solidFill>
              </a:rPr>
              <a:t> svi se mogu slobodno pridružiti</a:t>
            </a:r>
          </a:p>
          <a:p>
            <a:pPr marL="742950" lvl="2" indent="-285750">
              <a:spcBef>
                <a:spcPts val="1000"/>
              </a:spcBef>
              <a:buFont typeface="Arial" charset="0"/>
              <a:buChar char="•"/>
            </a:pPr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hr-HR" sz="1600">
                <a:solidFill>
                  <a:schemeClr val="bg1">
                    <a:lumMod val="50000"/>
                  </a:schemeClr>
                </a:solidFill>
              </a:rPr>
              <a:t>ređene </a:t>
            </a:r>
            <a:r>
              <a:rPr lang="mr-IN" sz="160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hr-HR" sz="1600">
                <a:solidFill>
                  <a:schemeClr val="bg1">
                    <a:lumMod val="50000"/>
                  </a:schemeClr>
                </a:solidFill>
              </a:rPr>
              <a:t> svaki korisnik može zatražiti pristup, kojeg odobrava upravitelj</a:t>
            </a:r>
          </a:p>
          <a:p>
            <a:pPr marL="742950" lvl="2" indent="-285750">
              <a:spcBef>
                <a:spcPts val="1000"/>
              </a:spcBef>
              <a:buFont typeface="Arial" charset="0"/>
              <a:buChar char="•"/>
            </a:pPr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hr-HR" sz="1600" err="1">
                <a:solidFill>
                  <a:schemeClr val="bg1">
                    <a:lumMod val="50000"/>
                  </a:schemeClr>
                </a:solidFill>
              </a:rPr>
              <a:t>rivatne</a:t>
            </a:r>
            <a:r>
              <a:rPr lang="hr-HR" sz="16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mr-IN" sz="160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hr-HR" sz="1600">
                <a:solidFill>
                  <a:schemeClr val="bg1">
                    <a:lumMod val="50000"/>
                  </a:schemeClr>
                </a:solidFill>
              </a:rPr>
              <a:t> pridruživanje samo na poziv upravitelja</a:t>
            </a:r>
          </a:p>
          <a:p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851721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/>
              <a:t>Komunikacija, označavanje i ocjenjivanje materijala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161670"/>
            <a:ext cx="10515600" cy="3050409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b="1" err="1">
                <a:solidFill>
                  <a:schemeClr val="bg1">
                    <a:lumMod val="50000"/>
                  </a:schemeClr>
                </a:solidFill>
              </a:rPr>
              <a:t>ocjenjivanje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materijala</a:t>
            </a:r>
            <a:endParaRPr lang="en-US" sz="180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b="1" err="1">
                <a:solidFill>
                  <a:schemeClr val="bg1">
                    <a:lumMod val="50000"/>
                  </a:schemeClr>
                </a:solidFill>
              </a:rPr>
              <a:t>označavanje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materijala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oznakom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sviđa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mi se“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b="1" err="1">
                <a:solidFill>
                  <a:schemeClr val="bg1">
                    <a:lumMod val="50000"/>
                  </a:schemeClr>
                </a:solidFill>
              </a:rPr>
              <a:t>dijeljenje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materijala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putem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društvenih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mreža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ili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e-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poruke</a:t>
            </a:r>
            <a:endParaRPr lang="en-US" sz="180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b="1" err="1">
                <a:solidFill>
                  <a:schemeClr val="bg1">
                    <a:lumMod val="50000"/>
                  </a:schemeClr>
                </a:solidFill>
              </a:rPr>
              <a:t>preporuka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materijala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korisnika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drugim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korisnicima</a:t>
            </a:r>
            <a:endParaRPr lang="en-US" sz="180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mogućnost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bg1">
                    <a:lumMod val="50000"/>
                  </a:schemeClr>
                </a:solidFill>
              </a:rPr>
              <a:t>praćenja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drugih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korisnika</a:t>
            </a:r>
            <a:endParaRPr lang="en-US" sz="180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hr-HR" sz="1800" err="1">
                <a:solidFill>
                  <a:schemeClr val="bg1">
                    <a:lumMod val="50000"/>
                  </a:schemeClr>
                </a:solidFill>
              </a:rPr>
              <a:t>tručna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 ocjena materijala (</a:t>
            </a:r>
            <a:r>
              <a:rPr lang="hr-HR" sz="1800" err="1">
                <a:solidFill>
                  <a:schemeClr val="bg1">
                    <a:lumMod val="50000"/>
                  </a:schemeClr>
                </a:solidFill>
              </a:rPr>
              <a:t>eng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hr-HR" sz="1800" b="1" i="1" err="1">
                <a:solidFill>
                  <a:schemeClr val="bg1">
                    <a:lumMod val="50000"/>
                  </a:schemeClr>
                </a:solidFill>
              </a:rPr>
              <a:t>peer</a:t>
            </a:r>
            <a:r>
              <a:rPr lang="hr-HR" sz="1800" b="1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1800" b="1" i="1" err="1">
                <a:solidFill>
                  <a:schemeClr val="bg1">
                    <a:lumMod val="50000"/>
                  </a:schemeClr>
                </a:solidFill>
              </a:rPr>
              <a:t>review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b="1">
                <a:solidFill>
                  <a:schemeClr val="bg1">
                    <a:lumMod val="50000"/>
                  </a:schemeClr>
                </a:solidFill>
              </a:rPr>
              <a:t>k</a:t>
            </a:r>
            <a:r>
              <a:rPr lang="hr-HR" sz="1800" b="1" err="1">
                <a:solidFill>
                  <a:schemeClr val="bg1">
                    <a:lumMod val="50000"/>
                  </a:schemeClr>
                </a:solidFill>
              </a:rPr>
              <a:t>omunikacija</a:t>
            </a:r>
            <a:r>
              <a:rPr lang="hr-HR" sz="1800" b="1">
                <a:solidFill>
                  <a:schemeClr val="bg1">
                    <a:lumMod val="50000"/>
                  </a:schemeClr>
                </a:solidFill>
              </a:rPr>
              <a:t> putem poruka</a:t>
            </a:r>
          </a:p>
          <a:p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073531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6157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5" y="5999747"/>
            <a:ext cx="1873546" cy="6139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1995E2-3ABE-44AA-8B72-10F1AF88C2C5}"/>
              </a:ext>
            </a:extLst>
          </p:cNvPr>
          <p:cNvSpPr txBox="1"/>
          <p:nvPr/>
        </p:nvSpPr>
        <p:spPr>
          <a:xfrm>
            <a:off x="4724400" y="3193211"/>
            <a:ext cx="2743200" cy="4572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Click to add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472477-2165-4D35-8993-ADE6B00AFE6E}"/>
              </a:ext>
            </a:extLst>
          </p:cNvPr>
          <p:cNvSpPr txBox="1">
            <a:spLocks/>
          </p:cNvSpPr>
          <p:nvPr/>
        </p:nvSpPr>
        <p:spPr>
          <a:xfrm>
            <a:off x="3076575" y="571500"/>
            <a:ext cx="10515600" cy="528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BA" sz="4000">
                <a:solidFill>
                  <a:srgbClr val="FFFFFF"/>
                </a:solidFill>
              </a:rPr>
              <a:t>Pitanja? </a:t>
            </a:r>
          </a:p>
        </p:txBody>
      </p:sp>
    </p:spTree>
    <p:extLst>
      <p:ext uri="{BB962C8B-B14F-4D97-AF65-F5344CB8AC3E}">
        <p14:creationId xmlns:p14="http://schemas.microsoft.com/office/powerpoint/2010/main" val="928252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59052" y="5399043"/>
            <a:ext cx="4585393" cy="641977"/>
          </a:xfrm>
        </p:spPr>
        <p:txBody>
          <a:bodyPr>
            <a:normAutofit/>
          </a:bodyPr>
          <a:lstStyle/>
          <a:p>
            <a:r>
              <a:rPr lang="hr-HR" sz="9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Projekt je sufinancirala Europska unija iz europskih strukturnih i investicijskih fondova.</a:t>
            </a:r>
          </a:p>
          <a:p>
            <a:r>
              <a:rPr lang="hr-HR" sz="9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Više informacija o EU fondovima možete naći na web stranicama Ministarstva regionalnoga razvoja i fondova Europske unije: www.strukturnifondovi.hr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42" y="4252803"/>
            <a:ext cx="1403682" cy="1618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24" y="4514857"/>
            <a:ext cx="4986449" cy="5816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44173" y="810879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r-HR" sz="88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Hvala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273842" y="6138198"/>
            <a:ext cx="6857998" cy="25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b="1" i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Sadržaj ovog materijala isključiva je odgovornost Hrvatske akademske i istraživačke mreže - CARNet.</a:t>
            </a:r>
          </a:p>
        </p:txBody>
      </p:sp>
    </p:spTree>
    <p:extLst>
      <p:ext uri="{BB962C8B-B14F-4D97-AF65-F5344CB8AC3E}">
        <p14:creationId xmlns:p14="http://schemas.microsoft.com/office/powerpoint/2010/main" val="3789006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30" y="4864937"/>
            <a:ext cx="10992853" cy="1325563"/>
          </a:xfrm>
        </p:spPr>
        <p:txBody>
          <a:bodyPr>
            <a:noAutofit/>
          </a:bodyPr>
          <a:lstStyle/>
          <a:p>
            <a:pPr algn="ctr"/>
            <a:r>
              <a:rPr lang="en-US" sz="3000" b="1"/>
              <a:t>h</a:t>
            </a:r>
            <a:r>
              <a:rPr lang="hr-HR" sz="3000" b="1"/>
              <a:t>ttp://edutorij.e-skole.hr</a:t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hr-HR" sz="3000" b="1">
                <a:solidFill>
                  <a:schemeClr val="accent1">
                    <a:lumMod val="20000"/>
                    <a:lumOff val="80000"/>
                  </a:schemeClr>
                </a:solidFill>
              </a:rPr>
              <a:t>edutorij@carnet.hr</a:t>
            </a:r>
            <a:r>
              <a:rPr lang="hr-HR" sz="3000" b="1"/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2" y="3874168"/>
            <a:ext cx="2533990" cy="83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2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31" y="4864936"/>
            <a:ext cx="10515600" cy="1744869"/>
          </a:xfrm>
        </p:spPr>
        <p:txBody>
          <a:bodyPr>
            <a:normAutofit fontScale="90000"/>
          </a:bodyPr>
          <a:lstStyle/>
          <a:p>
            <a:r>
              <a:rPr lang="hr-HR" sz="3600" b="1" err="1">
                <a:ea typeface="Open Sans" panose="020B0606030504020204" pitchFamily="34" charset="0"/>
              </a:rPr>
              <a:t>Edutorij</a:t>
            </a:r>
            <a:r>
              <a:rPr lang="hr-HR" sz="3600" b="1">
                <a:ea typeface="Open Sans" panose="020B0606030504020204" pitchFamily="34" charset="0"/>
              </a:rPr>
              <a:t> </a:t>
            </a:r>
            <a:r>
              <a:rPr lang="mr-IN" sz="3600" b="1">
                <a:ea typeface="Open Sans" panose="020B0606030504020204" pitchFamily="34" charset="0"/>
              </a:rPr>
              <a:t>–</a:t>
            </a:r>
            <a:r>
              <a:rPr lang="hr-HR" sz="3600" b="1">
                <a:ea typeface="Open Sans" panose="020B0606030504020204" pitchFamily="34" charset="0"/>
              </a:rPr>
              <a:t> znanje na jednom mjestu</a:t>
            </a:r>
            <a:br>
              <a:rPr lang="hr-HR" sz="3600" b="1">
                <a:ea typeface="Open Sans" panose="020B0606030504020204" pitchFamily="34" charset="0"/>
              </a:rPr>
            </a:br>
            <a:r>
              <a:rPr lang="hr-HR" sz="2900" err="1">
                <a:ea typeface="Open Sans" panose="020B0606030504020204" pitchFamily="34" charset="0"/>
              </a:rPr>
              <a:t>CARNetova</a:t>
            </a:r>
            <a:r>
              <a:rPr lang="hr-HR" sz="2900">
                <a:ea typeface="Open Sans" panose="020B0606030504020204" pitchFamily="34" charset="0"/>
              </a:rPr>
              <a:t> korisnička konferencija </a:t>
            </a:r>
            <a:r>
              <a:rPr lang="mr-IN" sz="2900">
                <a:ea typeface="Open Sans" panose="020B0606030504020204" pitchFamily="34" charset="0"/>
              </a:rPr>
              <a:t>–</a:t>
            </a:r>
            <a:r>
              <a:rPr lang="hr-HR" sz="2900">
                <a:ea typeface="Open Sans" panose="020B0606030504020204" pitchFamily="34" charset="0"/>
              </a:rPr>
              <a:t> CUC 2017</a:t>
            </a:r>
            <a:br>
              <a:rPr lang="hr-HR" sz="2900">
                <a:ea typeface="Open Sans" panose="020B0606030504020204" pitchFamily="34" charset="0"/>
              </a:rPr>
            </a:br>
            <a:r>
              <a:rPr lang="hr-HR" sz="2900">
                <a:ea typeface="Open Sans" panose="020B0606030504020204" pitchFamily="34" charset="0"/>
              </a:rPr>
              <a:t>Dubrovnik, 9.11.2017. </a:t>
            </a:r>
            <a:br>
              <a:rPr lang="hr-HR" sz="2900">
                <a:ea typeface="Open Sans" panose="020B0606030504020204" pitchFamily="34" charset="0"/>
              </a:rPr>
            </a:br>
            <a:br>
              <a:rPr lang="hr-HR" sz="2900">
                <a:ea typeface="Open Sans" panose="020B0606030504020204" pitchFamily="34" charset="0"/>
              </a:rPr>
            </a:br>
            <a:r>
              <a:rPr lang="hr-HR" sz="2900">
                <a:ea typeface="Open Sans" panose="020B0606030504020204" pitchFamily="34" charset="0"/>
              </a:rPr>
              <a:t>Jurica </a:t>
            </a:r>
            <a:r>
              <a:rPr lang="hr-HR" sz="2900" err="1">
                <a:ea typeface="Open Sans" panose="020B0606030504020204" pitchFamily="34" charset="0"/>
              </a:rPr>
              <a:t>Vratarić</a:t>
            </a:r>
            <a:r>
              <a:rPr lang="hr-HR" sz="2900">
                <a:ea typeface="Open Sans" panose="020B0606030504020204" pitchFamily="34" charset="0"/>
              </a:rPr>
              <a:t>, Renata Šimunko</a:t>
            </a:r>
            <a:endParaRPr lang="hr-BA" sz="2900"/>
          </a:p>
        </p:txBody>
      </p:sp>
    </p:spTree>
    <p:extLst>
      <p:ext uri="{BB962C8B-B14F-4D97-AF65-F5344CB8AC3E}">
        <p14:creationId xmlns:p14="http://schemas.microsoft.com/office/powerpoint/2010/main" val="41239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56B044-99CB-413A-8C3E-684489F2B7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68" r="1" b="32959"/>
          <a:stretch/>
        </p:blipFill>
        <p:spPr>
          <a:xfrm>
            <a:off x="3649318" y="10"/>
            <a:ext cx="8542682" cy="2130463"/>
          </a:xfrm>
          <a:custGeom>
            <a:avLst/>
            <a:gdLst>
              <a:gd name="connsiteX0" fmla="*/ 986689 w 8542682"/>
              <a:gd name="connsiteY0" fmla="*/ 0 h 2130473"/>
              <a:gd name="connsiteX1" fmla="*/ 8542682 w 8542682"/>
              <a:gd name="connsiteY1" fmla="*/ 0 h 2130473"/>
              <a:gd name="connsiteX2" fmla="*/ 8542682 w 8542682"/>
              <a:gd name="connsiteY2" fmla="*/ 2130473 h 2130473"/>
              <a:gd name="connsiteX3" fmla="*/ 0 w 8542682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F099BC-BD94-4417-8EBB-C7BED602CB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9" r="-2" b="56969"/>
          <a:stretch/>
        </p:blipFill>
        <p:spPr>
          <a:xfrm>
            <a:off x="20" y="4682840"/>
            <a:ext cx="8563356" cy="2175160"/>
          </a:xfrm>
          <a:custGeom>
            <a:avLst/>
            <a:gdLst>
              <a:gd name="connsiteX0" fmla="*/ 0 w 8563376"/>
              <a:gd name="connsiteY0" fmla="*/ 0 h 2175160"/>
              <a:gd name="connsiteX1" fmla="*/ 8563376 w 8563376"/>
              <a:gd name="connsiteY1" fmla="*/ 0 h 2175160"/>
              <a:gd name="connsiteX2" fmla="*/ 7555992 w 8563376"/>
              <a:gd name="connsiteY2" fmla="*/ 2175160 h 2175160"/>
              <a:gd name="connsiteX3" fmla="*/ 0 w 8563376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77AFB7-8A4F-474C-8ED9-7F3AB2A3F9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028" r="2" b="2"/>
          <a:stretch/>
        </p:blipFill>
        <p:spPr>
          <a:xfrm>
            <a:off x="20" y="-6956"/>
            <a:ext cx="4475120" cy="2130473"/>
          </a:xfrm>
          <a:custGeom>
            <a:avLst/>
            <a:gdLst>
              <a:gd name="connsiteX0" fmla="*/ 0 w 4475140"/>
              <a:gd name="connsiteY0" fmla="*/ 0 h 2130473"/>
              <a:gd name="connsiteX1" fmla="*/ 1074821 w 4475140"/>
              <a:gd name="connsiteY1" fmla="*/ 0 h 2130473"/>
              <a:gd name="connsiteX2" fmla="*/ 1074821 w 4475140"/>
              <a:gd name="connsiteY2" fmla="*/ 239 h 2130473"/>
              <a:gd name="connsiteX3" fmla="*/ 4475140 w 4475140"/>
              <a:gd name="connsiteY3" fmla="*/ 239 h 2130473"/>
              <a:gd name="connsiteX4" fmla="*/ 3488563 w 4475140"/>
              <a:gd name="connsiteY4" fmla="*/ 2130473 h 2130473"/>
              <a:gd name="connsiteX5" fmla="*/ 0 w 4475140"/>
              <a:gd name="connsiteY5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65284B-7964-469B-87FC-4E755CA7B0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356" r="1" b="1118"/>
          <a:stretch/>
        </p:blipFill>
        <p:spPr>
          <a:xfrm>
            <a:off x="7716860" y="4682840"/>
            <a:ext cx="4475140" cy="2174680"/>
          </a:xfrm>
          <a:custGeom>
            <a:avLst/>
            <a:gdLst>
              <a:gd name="connsiteX0" fmla="*/ 1006941 w 4475140"/>
              <a:gd name="connsiteY0" fmla="*/ 0 h 2174680"/>
              <a:gd name="connsiteX1" fmla="*/ 4475140 w 4475140"/>
              <a:gd name="connsiteY1" fmla="*/ 0 h 2174680"/>
              <a:gd name="connsiteX2" fmla="*/ 4475140 w 4475140"/>
              <a:gd name="connsiteY2" fmla="*/ 2174680 h 2174680"/>
              <a:gd name="connsiteX3" fmla="*/ 3400319 w 4475140"/>
              <a:gd name="connsiteY3" fmla="*/ 2174680 h 2174680"/>
              <a:gd name="connsiteX4" fmla="*/ 3400319 w 4475140"/>
              <a:gd name="connsiteY4" fmla="*/ 2174202 h 2174680"/>
              <a:gd name="connsiteX5" fmla="*/ 0 w 4475140"/>
              <a:gd name="connsiteY5" fmla="*/ 2174202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45810"/>
            <a:ext cx="9144000" cy="1355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 err="1"/>
              <a:t>Informacijski</a:t>
            </a:r>
            <a:r>
              <a:rPr lang="en-US" sz="2900"/>
              <a:t> </a:t>
            </a:r>
            <a:r>
              <a:rPr lang="en-US" sz="2900" err="1"/>
              <a:t>sustavi</a:t>
            </a:r>
            <a:r>
              <a:rPr lang="en-US" sz="2900"/>
              <a:t> u </a:t>
            </a:r>
            <a:r>
              <a:rPr lang="en-US" sz="2900" err="1"/>
              <a:t>CARNetu</a:t>
            </a:r>
            <a:r>
              <a:rPr lang="en-US" sz="2900"/>
              <a:t> </a:t>
            </a:r>
            <a:r>
              <a:rPr lang="en-US" sz="2900" err="1"/>
              <a:t>kao</a:t>
            </a:r>
            <a:r>
              <a:rPr lang="en-US" sz="2900"/>
              <a:t> </a:t>
            </a:r>
            <a:r>
              <a:rPr lang="en-US" sz="2900" err="1"/>
              <a:t>repozitoriji</a:t>
            </a:r>
            <a:endParaRPr lang="en-US" sz="29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608517"/>
            <a:ext cx="9144000" cy="620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1800" err="1">
                <a:solidFill>
                  <a:schemeClr val="bg1">
                    <a:lumMod val="50000"/>
                  </a:schemeClr>
                </a:solidFill>
              </a:rPr>
              <a:t>Loomen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, lektire, knjižnica, skole.hr, …</a:t>
            </a:r>
            <a:endParaRPr lang="en-US" sz="18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3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FBCC50-4EB5-476B-8DE2-BAA01A2C4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87" y="2210260"/>
            <a:ext cx="10515600" cy="2733758"/>
          </a:xfrm>
        </p:spPr>
        <p:txBody>
          <a:bodyPr/>
          <a:lstStyle/>
          <a:p>
            <a:endParaRPr lang="hr-H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E974609-42C9-46EF-A401-FF4E2909B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87" y="1325521"/>
            <a:ext cx="10515600" cy="528136"/>
          </a:xfrm>
        </p:spPr>
        <p:txBody>
          <a:bodyPr>
            <a:normAutofit fontScale="90000"/>
          </a:bodyPr>
          <a:lstStyle/>
          <a:p>
            <a:endParaRPr lang="hr-H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A1F433-21D6-40A0-BB01-B1F9B4556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06" y="0"/>
            <a:ext cx="12214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/>
              <a:t>Edutorij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161671"/>
            <a:ext cx="10515600" cy="2733758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  <a:hlinkClick r:id="rId2"/>
              </a:rPr>
              <a:t>http://edutorij.e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  <a:hlinkClick r:id="rId2"/>
              </a:rPr>
              <a:t>-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  <a:hlinkClick r:id="rId2"/>
              </a:rPr>
              <a:t>skole.hr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hr-HR" sz="1800" b="1">
                <a:solidFill>
                  <a:schemeClr val="bg1">
                    <a:lumMod val="50000"/>
                  </a:schemeClr>
                </a:solidFill>
              </a:rPr>
              <a:t>repozitorij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 digitalnih obrazovnih i informativno-dokumentarnih sadržaja relevantnih za obrazovnu zajednicu</a:t>
            </a:r>
          </a:p>
          <a:p>
            <a:pPr marL="285750" indent="-285750">
              <a:buFont typeface="Arial" charset="0"/>
              <a:buChar char="•"/>
            </a:pPr>
            <a:r>
              <a:rPr lang="hr-HR" sz="1800" b="1">
                <a:solidFill>
                  <a:schemeClr val="bg1">
                    <a:lumMod val="50000"/>
                  </a:schemeClr>
                </a:solidFill>
              </a:rPr>
              <a:t>razvijen u projektu e-Škole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: Uspostava sustava razvoja digitalno zrelih škola (pilot projekt)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namijenjen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prvenstveno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bg1">
                    <a:lumMod val="50000"/>
                  </a:schemeClr>
                </a:solidFill>
              </a:rPr>
              <a:t>nastavnicima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ali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bg1">
                    <a:lumMod val="50000"/>
                  </a:schemeClr>
                </a:solidFill>
              </a:rPr>
              <a:t>učenicima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bg1">
                    <a:lumMod val="50000"/>
                  </a:schemeClr>
                </a:solidFill>
              </a:rPr>
              <a:t>djelatnicima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visokih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učilišta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znanstvenih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instituta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bg1">
                    <a:lumMod val="50000"/>
                  </a:schemeClr>
                </a:solidFill>
              </a:rPr>
              <a:t>studentima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hr-HR" sz="1800">
              <a:solidFill>
                <a:schemeClr val="bg1">
                  <a:lumMod val="50000"/>
                </a:schemeClr>
              </a:solidFill>
            </a:endParaRPr>
          </a:p>
          <a:p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183158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42CF97-726D-4C34-ABE9-ACD0CBB51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" t="12264" b="12554"/>
          <a:stretch/>
        </p:blipFill>
        <p:spPr>
          <a:xfrm>
            <a:off x="7057612" y="0"/>
            <a:ext cx="10368388" cy="4984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87" y="1325521"/>
            <a:ext cx="10515600" cy="528136"/>
          </a:xfrm>
        </p:spPr>
        <p:txBody>
          <a:bodyPr>
            <a:normAutofit fontScale="90000"/>
          </a:bodyPr>
          <a:lstStyle/>
          <a:p>
            <a:r>
              <a:rPr lang="hr-BA"/>
              <a:t>Mogućnosti Edutorija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161671"/>
            <a:ext cx="8218157" cy="2733758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charset="0"/>
              <a:buChar char="•"/>
            </a:pPr>
            <a:r>
              <a:rPr lang="hr-HR" sz="1800" b="1">
                <a:solidFill>
                  <a:schemeClr val="bg1">
                    <a:lumMod val="50000"/>
                  </a:schemeClr>
                </a:solidFill>
              </a:rPr>
              <a:t>objavljivanje i dijeljenje 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vlastitih obrazovnih sadržaja</a:t>
            </a:r>
          </a:p>
          <a:p>
            <a:pPr marL="285750" indent="-285750">
              <a:buFont typeface="Arial" charset="0"/>
              <a:buChar char="•"/>
            </a:pPr>
            <a:r>
              <a:rPr lang="hr-HR" sz="1800" b="1">
                <a:solidFill>
                  <a:schemeClr val="bg1">
                    <a:lumMod val="50000"/>
                  </a:schemeClr>
                </a:solidFill>
              </a:rPr>
              <a:t>pretraživanje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 svih sadržaja na nekoliko načina, pristup i preuzimanje sadržaja</a:t>
            </a:r>
          </a:p>
          <a:p>
            <a:pPr marL="285750" indent="-285750">
              <a:buFont typeface="Arial" charset="0"/>
              <a:buChar char="•"/>
            </a:pPr>
            <a:r>
              <a:rPr lang="hr-HR" sz="1800" b="1">
                <a:solidFill>
                  <a:schemeClr val="bg1">
                    <a:lumMod val="50000"/>
                  </a:schemeClr>
                </a:solidFill>
              </a:rPr>
              <a:t>ocjenjivanje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 sadržaja </a:t>
            </a:r>
          </a:p>
          <a:p>
            <a:pPr marL="285750" indent="-285750">
              <a:buFont typeface="Arial" charset="0"/>
              <a:buChar char="•"/>
            </a:pPr>
            <a:r>
              <a:rPr lang="hr-HR" sz="1800" b="1">
                <a:solidFill>
                  <a:schemeClr val="bg1">
                    <a:lumMod val="50000"/>
                  </a:schemeClr>
                </a:solidFill>
              </a:rPr>
              <a:t>izrada nastavničkih priprema</a:t>
            </a:r>
          </a:p>
          <a:p>
            <a:pPr marL="285750" indent="-285750">
              <a:buFont typeface="Arial" charset="0"/>
              <a:buChar char="•"/>
            </a:pP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izrada vlastitih </a:t>
            </a:r>
            <a:r>
              <a:rPr lang="hr-HR" sz="1800" b="1">
                <a:solidFill>
                  <a:schemeClr val="bg1">
                    <a:lumMod val="50000"/>
                  </a:schemeClr>
                </a:solidFill>
              </a:rPr>
              <a:t>kolekcija i zajednica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, te priključivanje u kolekcije i zajednice drugih korisnika</a:t>
            </a:r>
          </a:p>
          <a:p>
            <a:pPr marL="285750" indent="-285750">
              <a:buFont typeface="Arial" charset="0"/>
              <a:buChar char="•"/>
            </a:pPr>
            <a:r>
              <a:rPr lang="hr-HR" sz="1800" b="1">
                <a:solidFill>
                  <a:schemeClr val="bg1">
                    <a:lumMod val="50000"/>
                  </a:schemeClr>
                </a:solidFill>
              </a:rPr>
              <a:t>praćenje 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sadržaja i korisnika</a:t>
            </a:r>
          </a:p>
          <a:p>
            <a:pPr marL="285750" indent="-285750">
              <a:buFont typeface="Arial" charset="0"/>
              <a:buChar char="•"/>
            </a:pPr>
            <a:r>
              <a:rPr lang="hr-HR" sz="1800" b="1">
                <a:solidFill>
                  <a:schemeClr val="bg1">
                    <a:lumMod val="50000"/>
                  </a:schemeClr>
                </a:solidFill>
              </a:rPr>
              <a:t>komunikacija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 s ostalim korisnicima</a:t>
            </a:r>
          </a:p>
          <a:p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13720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FBCC50-4EB5-476B-8DE2-BAA01A2C4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87" y="2210260"/>
            <a:ext cx="10515600" cy="2733758"/>
          </a:xfrm>
        </p:spPr>
        <p:txBody>
          <a:bodyPr/>
          <a:lstStyle/>
          <a:p>
            <a:endParaRPr lang="hr-H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E974609-42C9-46EF-A401-FF4E2909B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87" y="1325521"/>
            <a:ext cx="10515600" cy="528136"/>
          </a:xfrm>
        </p:spPr>
        <p:txBody>
          <a:bodyPr>
            <a:normAutofit fontScale="90000"/>
          </a:bodyPr>
          <a:lstStyle/>
          <a:p>
            <a:endParaRPr lang="hr-H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A1F433-21D6-40A0-BB01-B1F9B4556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06" y="0"/>
            <a:ext cx="12214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10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/>
              <a:t>Prijava u sustav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161671"/>
            <a:ext cx="10515600" cy="2733758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AAI@EduHr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prijava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s OIB-om 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 e-</a:t>
            </a:r>
            <a:r>
              <a:rPr lang="en-US" sz="1800" err="1">
                <a:solidFill>
                  <a:schemeClr val="bg1">
                    <a:lumMod val="50000"/>
                  </a:schemeClr>
                </a:solidFill>
              </a:rPr>
              <a:t>adresom</a:t>
            </a:r>
            <a:endParaRPr lang="en-US" sz="180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hr-HR" sz="1800" err="1">
                <a:solidFill>
                  <a:schemeClr val="bg1">
                    <a:lumMod val="50000"/>
                  </a:schemeClr>
                </a:solidFill>
              </a:rPr>
              <a:t>eke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 mogućnosti mogu se koristiti i bez prijave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hr-HR" sz="1800" err="1">
                <a:solidFill>
                  <a:schemeClr val="bg1">
                    <a:lumMod val="50000"/>
                  </a:schemeClr>
                </a:solidFill>
              </a:rPr>
              <a:t>retraživanje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 i uvid u rezultate pretraživanja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hr-HR" sz="1800" err="1">
                <a:solidFill>
                  <a:schemeClr val="bg1">
                    <a:lumMod val="50000"/>
                  </a:schemeClr>
                </a:solidFill>
              </a:rPr>
              <a:t>dabir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 željenog materijala i pregled njegovih </a:t>
            </a:r>
            <a:r>
              <a:rPr lang="hr-HR" sz="1800" err="1">
                <a:solidFill>
                  <a:schemeClr val="bg1">
                    <a:lumMod val="50000"/>
                  </a:schemeClr>
                </a:solidFill>
              </a:rPr>
              <a:t>metapodataka</a:t>
            </a:r>
            <a:endParaRPr lang="hr-HR" sz="180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koliko to licenca dopušta, i preuzimanje materijala</a:t>
            </a:r>
          </a:p>
          <a:p>
            <a:endParaRPr lang="hr-B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31B50-13D5-4FAE-97D0-BCFC5DD02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488" y="918700"/>
            <a:ext cx="290512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7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/>
              <a:t>Sadržaji </a:t>
            </a:r>
            <a:r>
              <a:rPr lang="hr-BA" err="1"/>
              <a:t>Edutorija</a:t>
            </a:r>
            <a:r>
              <a:rPr lang="hr-BA"/>
              <a:t> 1/2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161671"/>
            <a:ext cx="4424613" cy="273375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hr-HR" sz="1800" err="1">
                <a:solidFill>
                  <a:schemeClr val="bg1">
                    <a:lumMod val="50000"/>
                  </a:schemeClr>
                </a:solidFill>
              </a:rPr>
              <a:t>riručnici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,</a:t>
            </a:r>
            <a:endParaRPr lang="en-US" sz="180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udžbenici,</a:t>
            </a:r>
            <a:endParaRPr lang="en-US" sz="180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knjige,</a:t>
            </a:r>
            <a:endParaRPr lang="en-US" sz="180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lektire,</a:t>
            </a:r>
            <a:endParaRPr lang="en-US" sz="180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radne bilježnice,</a:t>
            </a:r>
            <a:endParaRPr lang="en-US" sz="180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zbirke zadataka,</a:t>
            </a:r>
            <a:endParaRPr lang="en-US" sz="180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atlasi,</a:t>
            </a:r>
            <a:endParaRPr lang="en-US" sz="180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online tečajevi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0E284FA-84A6-4F92-8989-492E876A109F}"/>
              </a:ext>
            </a:extLst>
          </p:cNvPr>
          <p:cNvSpPr txBox="1">
            <a:spLocks/>
          </p:cNvSpPr>
          <p:nvPr/>
        </p:nvSpPr>
        <p:spPr>
          <a:xfrm>
            <a:off x="5913187" y="2161671"/>
            <a:ext cx="4424613" cy="2733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obrazovne igre,</a:t>
            </a:r>
            <a:endParaRPr lang="en-US" sz="180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scenariji učenja,</a:t>
            </a:r>
            <a:endParaRPr lang="en-US" sz="180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pripreme za nastavni sat,</a:t>
            </a:r>
            <a:endParaRPr lang="en-US" sz="180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predavanja i skripte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,</a:t>
            </a:r>
          </a:p>
          <a:p>
            <a:pPr marL="285750" indent="-285750">
              <a:buFont typeface="Arial" charset="0"/>
              <a:buChar char="•"/>
            </a:pP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završni i seminarski radovi</a:t>
            </a:r>
            <a:endParaRPr lang="en-US" sz="180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mr-IN" sz="1800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hr-HR" sz="1800">
                <a:solidFill>
                  <a:schemeClr val="bg1">
                    <a:lumMod val="50000"/>
                  </a:schemeClr>
                </a:solidFill>
              </a:rPr>
              <a:t> i svi ostali sadržaji povezani s obrazovnim i nastavnim programima</a:t>
            </a:r>
          </a:p>
        </p:txBody>
      </p:sp>
    </p:spTree>
    <p:extLst>
      <p:ext uri="{BB962C8B-B14F-4D97-AF65-F5344CB8AC3E}">
        <p14:creationId xmlns:p14="http://schemas.microsoft.com/office/powerpoint/2010/main" val="1940233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8620E7B2E6C84583BDDF432410339C" ma:contentTypeVersion="7" ma:contentTypeDescription="Create a new document." ma:contentTypeScope="" ma:versionID="0f4fee2c351736e6b96dd1432690b34c">
  <xsd:schema xmlns:xsd="http://www.w3.org/2001/XMLSchema" xmlns:xs="http://www.w3.org/2001/XMLSchema" xmlns:p="http://schemas.microsoft.com/office/2006/metadata/properties" xmlns:ns2="30e28bd9-b82e-4022-855a-5b21247b0e86" xmlns:ns3="64a3dccd-847a-438f-9371-a2c88c68c33a" targetNamespace="http://schemas.microsoft.com/office/2006/metadata/properties" ma:root="true" ma:fieldsID="d39342e4fc18623628d2406a2cda5e4e" ns2:_="" ns3:_="">
    <xsd:import namespace="30e28bd9-b82e-4022-855a-5b21247b0e86"/>
    <xsd:import namespace="64a3dccd-847a-438f-9371-a2c88c68c33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e28bd9-b82e-4022-855a-5b21247b0e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3dccd-847a-438f-9371-a2c88c68c3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C7E749-33AD-4F21-BC36-D3E67CA1777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30e28bd9-b82e-4022-855a-5b21247b0e86"/>
    <ds:schemaRef ds:uri="http://purl.org/dc/elements/1.1/"/>
    <ds:schemaRef ds:uri="http://schemas.microsoft.com/office/2006/metadata/properties"/>
    <ds:schemaRef ds:uri="64a3dccd-847a-438f-9371-a2c88c68c33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8D9C1B-E7C4-4096-80FF-7CB912A85D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e28bd9-b82e-4022-855a-5b21247b0e86"/>
    <ds:schemaRef ds:uri="64a3dccd-847a-438f-9371-a2c88c68c3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BFE0A7-5B81-49A7-ADD2-40CB58439A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Edutorij – znanje na jednom mjestu CARNetova korisnička konferencija – CUC 2017 Dubrovnik, 9.11.2017.   Jurica Vratarić, Renata Šimunko</vt:lpstr>
      <vt:lpstr>Informacijski sustavi u CARNetu kao repozitoriji</vt:lpstr>
      <vt:lpstr>PowerPoint Presentation</vt:lpstr>
      <vt:lpstr>Edutorij</vt:lpstr>
      <vt:lpstr>Mogućnosti Edutorija</vt:lpstr>
      <vt:lpstr>PowerPoint Presentation</vt:lpstr>
      <vt:lpstr>Prijava u sustav</vt:lpstr>
      <vt:lpstr>Sadržaji Edutorija 1/2</vt:lpstr>
      <vt:lpstr>Sadržaji Edutorija 2/2</vt:lpstr>
      <vt:lpstr>Metapodaci u Edutoriju</vt:lpstr>
      <vt:lpstr>Pretraživanje sadržaja Edutorija</vt:lpstr>
      <vt:lpstr>Društveni aspekt Edutorija 1/2</vt:lpstr>
      <vt:lpstr>Društveni aspekt Edutorija 2/2</vt:lpstr>
      <vt:lpstr>Komunikacija, označavanje i ocjenjivanje materijala</vt:lpstr>
      <vt:lpstr>PowerPoint Presentation</vt:lpstr>
      <vt:lpstr>PowerPoint Presentation</vt:lpstr>
      <vt:lpstr>http://edutorij.e-skole.hr  edutorij@carnet.hr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2017-11-08T15:21:44Z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0x010100338620E7B2E6C84583BDDF432410339C</vt:lpwstr>
  </property>
</Properties>
</file>