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template.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2" name="Picture 6" descr="Droplets-HD-Title-R1d.png">
            <a:extLst>
              <a:ext uri="{FF2B5EF4-FFF2-40B4-BE49-F238E27FC236}">
                <a16:creationId xmlns:a16="http://schemas.microsoft.com/office/drawing/2014/main" id="{3054C29F-61A1-4E7B-9D95-7DC5E671598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8F8539E1-64A1-4486-AC9D-16A542194B7E}"/>
              </a:ext>
            </a:extLst>
          </p:cNvPr>
          <p:cNvSpPr txBox="1">
            <a:spLocks noGrp="1"/>
          </p:cNvSpPr>
          <p:nvPr>
            <p:ph type="ctrTitle"/>
          </p:nvPr>
        </p:nvSpPr>
        <p:spPr>
          <a:xfrm>
            <a:off x="1751011" y="1300788"/>
            <a:ext cx="8689972" cy="2509214"/>
          </a:xfrm>
        </p:spPr>
        <p:txBody>
          <a:bodyPr anchor="b"/>
          <a:lstStyle>
            <a:lvl1pPr>
              <a:defRPr sz="4800"/>
            </a:lvl1pPr>
          </a:lstStyle>
          <a:p>
            <a:pPr lvl="0"/>
            <a:r>
              <a:rPr lang="hr-HR"/>
              <a:t>Kliknite da biste uredili stil naslova matrice</a:t>
            </a:r>
            <a:endParaRPr lang="en-US"/>
          </a:p>
        </p:txBody>
      </p:sp>
      <p:sp>
        <p:nvSpPr>
          <p:cNvPr id="4" name="Subtitle 2">
            <a:extLst>
              <a:ext uri="{FF2B5EF4-FFF2-40B4-BE49-F238E27FC236}">
                <a16:creationId xmlns:a16="http://schemas.microsoft.com/office/drawing/2014/main" id="{B10D0119-40BC-4AE4-899D-4C47FFC576EF}"/>
              </a:ext>
            </a:extLst>
          </p:cNvPr>
          <p:cNvSpPr txBox="1">
            <a:spLocks noGrp="1"/>
          </p:cNvSpPr>
          <p:nvPr>
            <p:ph type="subTitle" idx="1"/>
          </p:nvPr>
        </p:nvSpPr>
        <p:spPr>
          <a:xfrm>
            <a:off x="1751011" y="3886200"/>
            <a:ext cx="8689972" cy="1371600"/>
          </a:xfrm>
        </p:spPr>
        <p:txBody>
          <a:bodyPr anchorCtr="1"/>
          <a:lstStyle>
            <a:lvl1pPr marL="0" indent="0" algn="ctr">
              <a:buNone/>
              <a:defRPr sz="2200">
                <a:solidFill>
                  <a:srgbClr val="7F7F7F"/>
                </a:solidFill>
              </a:defRPr>
            </a:lvl1pPr>
          </a:lstStyle>
          <a:p>
            <a:pPr lvl="0"/>
            <a:r>
              <a:rPr lang="hr-HR"/>
              <a:t>Kliknite da biste uredili stil podnaslova matrice</a:t>
            </a:r>
            <a:endParaRPr lang="en-US"/>
          </a:p>
        </p:txBody>
      </p:sp>
      <p:sp>
        <p:nvSpPr>
          <p:cNvPr id="5" name="Date Placeholder 3">
            <a:extLst>
              <a:ext uri="{FF2B5EF4-FFF2-40B4-BE49-F238E27FC236}">
                <a16:creationId xmlns:a16="http://schemas.microsoft.com/office/drawing/2014/main" id="{743303AB-5207-44A0-A9B1-A99193185DB9}"/>
              </a:ext>
            </a:extLst>
          </p:cNvPr>
          <p:cNvSpPr txBox="1">
            <a:spLocks noGrp="1"/>
          </p:cNvSpPr>
          <p:nvPr>
            <p:ph type="dt" sz="half" idx="7"/>
          </p:nvPr>
        </p:nvSpPr>
        <p:spPr/>
        <p:txBody>
          <a:bodyPr/>
          <a:lstStyle>
            <a:lvl1pPr>
              <a:defRPr/>
            </a:lvl1pPr>
          </a:lstStyle>
          <a:p>
            <a:pPr lvl="0"/>
            <a:fld id="{775FEF1E-4848-4090-9976-72981C416E06}" type="datetime1">
              <a:rPr lang="en-US"/>
              <a:pPr lvl="0"/>
              <a:t>6/15/2022</a:t>
            </a:fld>
            <a:endParaRPr lang="en-US"/>
          </a:p>
        </p:txBody>
      </p:sp>
      <p:sp>
        <p:nvSpPr>
          <p:cNvPr id="6" name="Footer Placeholder 4">
            <a:extLst>
              <a:ext uri="{FF2B5EF4-FFF2-40B4-BE49-F238E27FC236}">
                <a16:creationId xmlns:a16="http://schemas.microsoft.com/office/drawing/2014/main" id="{DD1D6A16-8156-4A5C-AB24-F74B784A094E}"/>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19DBAA08-4DC8-4BF8-838D-68C766F65937}"/>
              </a:ext>
            </a:extLst>
          </p:cNvPr>
          <p:cNvSpPr txBox="1">
            <a:spLocks noGrp="1"/>
          </p:cNvSpPr>
          <p:nvPr>
            <p:ph type="sldNum" sz="quarter" idx="8"/>
          </p:nvPr>
        </p:nvSpPr>
        <p:spPr/>
        <p:txBody>
          <a:bodyPr/>
          <a:lstStyle>
            <a:lvl1pPr>
              <a:defRPr/>
            </a:lvl1pPr>
          </a:lstStyle>
          <a:p>
            <a:pPr lvl="0"/>
            <a:fld id="{6B950B99-6A9A-4724-A763-ED0B8B7559C5}" type="slidenum">
              <a:t>‹#›</a:t>
            </a:fld>
            <a:endParaRPr lang="en-US"/>
          </a:p>
        </p:txBody>
      </p:sp>
    </p:spTree>
    <p:extLst>
      <p:ext uri="{BB962C8B-B14F-4D97-AF65-F5344CB8AC3E}">
        <p14:creationId xmlns:p14="http://schemas.microsoft.com/office/powerpoint/2010/main" val="25122543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2" name="Picture 9" descr="Droplets-HD-Content-R1d.png">
            <a:extLst>
              <a:ext uri="{FF2B5EF4-FFF2-40B4-BE49-F238E27FC236}">
                <a16:creationId xmlns:a16="http://schemas.microsoft.com/office/drawing/2014/main" id="{4D1E5354-4A7C-4583-8BC6-F6E8B30C8CFA}"/>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873AC5D2-236E-4D0B-B110-27962855EE66}"/>
              </a:ext>
            </a:extLst>
          </p:cNvPr>
          <p:cNvSpPr txBox="1">
            <a:spLocks noGrp="1"/>
          </p:cNvSpPr>
          <p:nvPr>
            <p:ph type="title"/>
          </p:nvPr>
        </p:nvSpPr>
        <p:spPr>
          <a:xfrm>
            <a:off x="913796" y="4289377"/>
            <a:ext cx="10364431" cy="811612"/>
          </a:xfrm>
        </p:spPr>
        <p:txBody>
          <a:bodyPr anchor="b"/>
          <a:lstStyle>
            <a:lvl1pPr>
              <a:defRPr sz="3200"/>
            </a:lvl1pPr>
          </a:lstStyle>
          <a:p>
            <a:pPr lvl="0"/>
            <a:r>
              <a:rPr lang="hr-HR"/>
              <a:t>Kliknite da biste uredili stil naslova matrice</a:t>
            </a:r>
            <a:endParaRPr lang="en-US"/>
          </a:p>
        </p:txBody>
      </p:sp>
      <p:sp>
        <p:nvSpPr>
          <p:cNvPr id="4" name="Picture Placeholder 2">
            <a:extLst>
              <a:ext uri="{FF2B5EF4-FFF2-40B4-BE49-F238E27FC236}">
                <a16:creationId xmlns:a16="http://schemas.microsoft.com/office/drawing/2014/main" id="{FF949B78-55D9-43E6-8B00-F140A84083D9}"/>
              </a:ext>
            </a:extLst>
          </p:cNvPr>
          <p:cNvSpPr txBox="1">
            <a:spLocks noGrp="1"/>
          </p:cNvSpPr>
          <p:nvPr>
            <p:ph type="pic" idx="4294967295"/>
          </p:nvPr>
        </p:nvSpPr>
        <p:spPr>
          <a:xfrm>
            <a:off x="1184742" y="698263"/>
            <a:ext cx="9822530" cy="3214134"/>
          </a:xfrm>
          <a:ln w="82552" cap="sq">
            <a:solidFill>
              <a:srgbClr val="CCD8E7"/>
            </a:solidFill>
            <a:prstDash val="solid"/>
            <a:miter/>
          </a:ln>
        </p:spPr>
        <p:txBody>
          <a:bodyPr anchorCtr="1"/>
          <a:lstStyle>
            <a:lvl1pPr marL="0" indent="0" algn="ctr">
              <a:buNone/>
              <a:defRPr sz="3200"/>
            </a:lvl1pPr>
          </a:lstStyle>
          <a:p>
            <a:pPr lvl="0"/>
            <a:r>
              <a:rPr lang="hr-HR"/>
              <a:t>Kliknite ikonu da biste dodali  sliku</a:t>
            </a:r>
            <a:endParaRPr lang="en-US"/>
          </a:p>
        </p:txBody>
      </p:sp>
      <p:sp>
        <p:nvSpPr>
          <p:cNvPr id="5" name="Text Placeholder 3">
            <a:extLst>
              <a:ext uri="{FF2B5EF4-FFF2-40B4-BE49-F238E27FC236}">
                <a16:creationId xmlns:a16="http://schemas.microsoft.com/office/drawing/2014/main" id="{34654AA8-E3A7-402C-8E6E-5336B2F51F48}"/>
              </a:ext>
            </a:extLst>
          </p:cNvPr>
          <p:cNvSpPr txBox="1">
            <a:spLocks noGrp="1"/>
          </p:cNvSpPr>
          <p:nvPr>
            <p:ph type="body" idx="4294967295"/>
          </p:nvPr>
        </p:nvSpPr>
        <p:spPr>
          <a:xfrm>
            <a:off x="913778" y="5108725"/>
            <a:ext cx="10364449" cy="682471"/>
          </a:xfrm>
        </p:spPr>
        <p:txBody>
          <a:bodyPr anchorCtr="1"/>
          <a:lstStyle>
            <a:lvl1pPr marL="0" indent="0" algn="ctr">
              <a:buNone/>
              <a:defRPr sz="1600"/>
            </a:lvl1pPr>
          </a:lstStyle>
          <a:p>
            <a:pPr lvl="0"/>
            <a:r>
              <a:rPr lang="hr-HR"/>
              <a:t>Kliknite da biste uredili matrice</a:t>
            </a:r>
          </a:p>
        </p:txBody>
      </p:sp>
      <p:sp>
        <p:nvSpPr>
          <p:cNvPr id="6" name="Date Placeholder 4">
            <a:extLst>
              <a:ext uri="{FF2B5EF4-FFF2-40B4-BE49-F238E27FC236}">
                <a16:creationId xmlns:a16="http://schemas.microsoft.com/office/drawing/2014/main" id="{5C6EE1E7-8DA6-4D8B-BB89-251FD7DCCB22}"/>
              </a:ext>
            </a:extLst>
          </p:cNvPr>
          <p:cNvSpPr txBox="1">
            <a:spLocks noGrp="1"/>
          </p:cNvSpPr>
          <p:nvPr>
            <p:ph type="dt" sz="half" idx="7"/>
          </p:nvPr>
        </p:nvSpPr>
        <p:spPr/>
        <p:txBody>
          <a:bodyPr/>
          <a:lstStyle>
            <a:lvl1pPr>
              <a:defRPr/>
            </a:lvl1pPr>
          </a:lstStyle>
          <a:p>
            <a:pPr lvl="0"/>
            <a:fld id="{924CE956-4AA2-4238-B0AE-E4115706B610}" type="datetime1">
              <a:rPr lang="en-US"/>
              <a:pPr lvl="0"/>
              <a:t>6/15/2022</a:t>
            </a:fld>
            <a:endParaRPr lang="en-US"/>
          </a:p>
        </p:txBody>
      </p:sp>
      <p:sp>
        <p:nvSpPr>
          <p:cNvPr id="7" name="Footer Placeholder 5">
            <a:extLst>
              <a:ext uri="{FF2B5EF4-FFF2-40B4-BE49-F238E27FC236}">
                <a16:creationId xmlns:a16="http://schemas.microsoft.com/office/drawing/2014/main" id="{0CCFB9DA-A0C7-4B4A-85ED-6E0145BA12F4}"/>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088EAA5E-BE16-48B6-9B0A-B95E0A208037}"/>
              </a:ext>
            </a:extLst>
          </p:cNvPr>
          <p:cNvSpPr txBox="1">
            <a:spLocks noGrp="1"/>
          </p:cNvSpPr>
          <p:nvPr>
            <p:ph type="sldNum" sz="quarter" idx="8"/>
          </p:nvPr>
        </p:nvSpPr>
        <p:spPr/>
        <p:txBody>
          <a:bodyPr/>
          <a:lstStyle>
            <a:lvl1pPr>
              <a:defRPr/>
            </a:lvl1pPr>
          </a:lstStyle>
          <a:p>
            <a:pPr lvl="0"/>
            <a:fld id="{A9587F02-578A-4172-A4AC-2DD18432F133}" type="slidenum">
              <a:t>‹#›</a:t>
            </a:fld>
            <a:endParaRPr lang="en-US"/>
          </a:p>
        </p:txBody>
      </p:sp>
    </p:spTree>
    <p:extLst>
      <p:ext uri="{BB962C8B-B14F-4D97-AF65-F5344CB8AC3E}">
        <p14:creationId xmlns:p14="http://schemas.microsoft.com/office/powerpoint/2010/main" val="399271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01A8FA0C-6F4C-4901-A951-8AE7DB1C0D95}"/>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1C7F4FBA-6B46-4942-802E-FBD76CCEA05B}"/>
              </a:ext>
            </a:extLst>
          </p:cNvPr>
          <p:cNvSpPr txBox="1">
            <a:spLocks noGrp="1"/>
          </p:cNvSpPr>
          <p:nvPr>
            <p:ph type="title"/>
          </p:nvPr>
        </p:nvSpPr>
        <p:spPr>
          <a:xfrm>
            <a:off x="913778" y="609603"/>
            <a:ext cx="10364449" cy="3427244"/>
          </a:xfrm>
        </p:spPr>
        <p:txBody>
          <a:bodyPr/>
          <a:lstStyle>
            <a:lvl1pPr>
              <a:defRPr sz="3200"/>
            </a:lvl1pPr>
          </a:lstStyle>
          <a:p>
            <a:pPr lvl="0"/>
            <a:r>
              <a:rPr lang="hr-HR"/>
              <a:t>Kliknite da biste uredili stil naslova matrice</a:t>
            </a:r>
            <a:endParaRPr lang="en-US"/>
          </a:p>
        </p:txBody>
      </p:sp>
      <p:sp>
        <p:nvSpPr>
          <p:cNvPr id="4" name="Text Placeholder 3">
            <a:extLst>
              <a:ext uri="{FF2B5EF4-FFF2-40B4-BE49-F238E27FC236}">
                <a16:creationId xmlns:a16="http://schemas.microsoft.com/office/drawing/2014/main" id="{2C5C77CA-01F1-4693-A4CD-BB35278BF71F}"/>
              </a:ext>
            </a:extLst>
          </p:cNvPr>
          <p:cNvSpPr txBox="1">
            <a:spLocks noGrp="1"/>
          </p:cNvSpPr>
          <p:nvPr>
            <p:ph type="body" idx="4294967295"/>
          </p:nvPr>
        </p:nvSpPr>
        <p:spPr>
          <a:xfrm>
            <a:off x="913778" y="4204822"/>
            <a:ext cx="10364449" cy="1586383"/>
          </a:xfrm>
        </p:spPr>
        <p:txBody>
          <a:bodyPr anchor="ctr" anchorCtr="1"/>
          <a:lstStyle>
            <a:lvl1pPr marL="0" indent="0" algn="ctr">
              <a:buNone/>
              <a:defRPr sz="1600"/>
            </a:lvl1pPr>
          </a:lstStyle>
          <a:p>
            <a:pPr lvl="0"/>
            <a:r>
              <a:rPr lang="hr-HR"/>
              <a:t>Kliknite da biste uredili matrice</a:t>
            </a:r>
          </a:p>
        </p:txBody>
      </p:sp>
      <p:sp>
        <p:nvSpPr>
          <p:cNvPr id="5" name="Date Placeholder 4">
            <a:extLst>
              <a:ext uri="{FF2B5EF4-FFF2-40B4-BE49-F238E27FC236}">
                <a16:creationId xmlns:a16="http://schemas.microsoft.com/office/drawing/2014/main" id="{4D42BF43-1F64-4046-AF65-1E6E32BFAE65}"/>
              </a:ext>
            </a:extLst>
          </p:cNvPr>
          <p:cNvSpPr txBox="1">
            <a:spLocks noGrp="1"/>
          </p:cNvSpPr>
          <p:nvPr>
            <p:ph type="dt" sz="half" idx="7"/>
          </p:nvPr>
        </p:nvSpPr>
        <p:spPr/>
        <p:txBody>
          <a:bodyPr/>
          <a:lstStyle>
            <a:lvl1pPr>
              <a:defRPr/>
            </a:lvl1pPr>
          </a:lstStyle>
          <a:p>
            <a:pPr lvl="0"/>
            <a:fld id="{DDAE5012-4A2E-4D97-A424-2EF7E6BCAF43}" type="datetime1">
              <a:rPr lang="en-US"/>
              <a:pPr lvl="0"/>
              <a:t>6/15/2022</a:t>
            </a:fld>
            <a:endParaRPr lang="en-US"/>
          </a:p>
        </p:txBody>
      </p:sp>
      <p:sp>
        <p:nvSpPr>
          <p:cNvPr id="6" name="Footer Placeholder 5">
            <a:extLst>
              <a:ext uri="{FF2B5EF4-FFF2-40B4-BE49-F238E27FC236}">
                <a16:creationId xmlns:a16="http://schemas.microsoft.com/office/drawing/2014/main" id="{AC3C9084-7ACC-4E4B-845A-AF2FAE35B0F7}"/>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F132FE3-F82D-4AC0-BB09-1D48615AE1BE}"/>
              </a:ext>
            </a:extLst>
          </p:cNvPr>
          <p:cNvSpPr txBox="1">
            <a:spLocks noGrp="1"/>
          </p:cNvSpPr>
          <p:nvPr>
            <p:ph type="sldNum" sz="quarter" idx="8"/>
          </p:nvPr>
        </p:nvSpPr>
        <p:spPr/>
        <p:txBody>
          <a:bodyPr/>
          <a:lstStyle>
            <a:lvl1pPr>
              <a:defRPr/>
            </a:lvl1pPr>
          </a:lstStyle>
          <a:p>
            <a:pPr lvl="0"/>
            <a:fld id="{46CBD080-EECF-4489-BF8B-1BF17C810481}" type="slidenum">
              <a:t>‹#›</a:t>
            </a:fld>
            <a:endParaRPr lang="en-US"/>
          </a:p>
        </p:txBody>
      </p:sp>
    </p:spTree>
    <p:extLst>
      <p:ext uri="{BB962C8B-B14F-4D97-AF65-F5344CB8AC3E}">
        <p14:creationId xmlns:p14="http://schemas.microsoft.com/office/powerpoint/2010/main" val="236716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2" name="Picture 10" descr="Droplets-HD-Content-R1d.png">
            <a:extLst>
              <a:ext uri="{FF2B5EF4-FFF2-40B4-BE49-F238E27FC236}">
                <a16:creationId xmlns:a16="http://schemas.microsoft.com/office/drawing/2014/main" id="{D5EEA9F2-5891-43CD-B466-BB4F819C569B}"/>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A15AEE8C-57B4-4288-9C4A-41D6EBC0CA57}"/>
              </a:ext>
            </a:extLst>
          </p:cNvPr>
          <p:cNvSpPr txBox="1">
            <a:spLocks noGrp="1"/>
          </p:cNvSpPr>
          <p:nvPr>
            <p:ph type="title"/>
          </p:nvPr>
        </p:nvSpPr>
        <p:spPr>
          <a:xfrm>
            <a:off x="1446215" y="609603"/>
            <a:ext cx="9302748" cy="2992904"/>
          </a:xfrm>
        </p:spPr>
        <p:txBody>
          <a:bodyPr/>
          <a:lstStyle>
            <a:lvl1pPr>
              <a:defRPr sz="3200"/>
            </a:lvl1pPr>
          </a:lstStyle>
          <a:p>
            <a:pPr lvl="0"/>
            <a:r>
              <a:rPr lang="hr-HR"/>
              <a:t>Kliknite da biste uredili stil naslova matrice</a:t>
            </a:r>
            <a:endParaRPr lang="en-US"/>
          </a:p>
        </p:txBody>
      </p:sp>
      <p:sp>
        <p:nvSpPr>
          <p:cNvPr id="4" name="Text Placeholder 3">
            <a:extLst>
              <a:ext uri="{FF2B5EF4-FFF2-40B4-BE49-F238E27FC236}">
                <a16:creationId xmlns:a16="http://schemas.microsoft.com/office/drawing/2014/main" id="{FE455F55-106B-4F3C-BB70-0B45F2D0A7C7}"/>
              </a:ext>
            </a:extLst>
          </p:cNvPr>
          <p:cNvSpPr txBox="1">
            <a:spLocks noGrp="1"/>
          </p:cNvSpPr>
          <p:nvPr>
            <p:ph type="body" idx="4294967295"/>
          </p:nvPr>
        </p:nvSpPr>
        <p:spPr>
          <a:xfrm>
            <a:off x="1720644" y="3610032"/>
            <a:ext cx="8752298" cy="594789"/>
          </a:xfrm>
        </p:spPr>
        <p:txBody>
          <a:bodyPr/>
          <a:lstStyle>
            <a:lvl1pPr marL="0" indent="0">
              <a:buNone/>
              <a:defRPr sz="1400"/>
            </a:lvl1pPr>
          </a:lstStyle>
          <a:p>
            <a:pPr lvl="0"/>
            <a:r>
              <a:rPr lang="hr-HR"/>
              <a:t>Kliknite da biste uredili matrice</a:t>
            </a:r>
          </a:p>
        </p:txBody>
      </p:sp>
      <p:sp>
        <p:nvSpPr>
          <p:cNvPr id="5" name="Text Placeholder 3">
            <a:extLst>
              <a:ext uri="{FF2B5EF4-FFF2-40B4-BE49-F238E27FC236}">
                <a16:creationId xmlns:a16="http://schemas.microsoft.com/office/drawing/2014/main" id="{483AD62E-B6C5-4A06-B578-F73B512CBE0F}"/>
              </a:ext>
            </a:extLst>
          </p:cNvPr>
          <p:cNvSpPr txBox="1">
            <a:spLocks noGrp="1"/>
          </p:cNvSpPr>
          <p:nvPr>
            <p:ph type="body" idx="4294967295"/>
          </p:nvPr>
        </p:nvSpPr>
        <p:spPr>
          <a:xfrm>
            <a:off x="913778" y="4372797"/>
            <a:ext cx="10364449" cy="1421050"/>
          </a:xfrm>
        </p:spPr>
        <p:txBody>
          <a:bodyPr anchor="ctr" anchorCtr="1"/>
          <a:lstStyle>
            <a:lvl1pPr marL="0" indent="0" algn="ctr">
              <a:buNone/>
              <a:defRPr sz="1600"/>
            </a:lvl1pPr>
          </a:lstStyle>
          <a:p>
            <a:pPr lvl="0"/>
            <a:r>
              <a:rPr lang="hr-HR"/>
              <a:t>Kliknite da biste uredili matrice</a:t>
            </a:r>
          </a:p>
        </p:txBody>
      </p:sp>
      <p:sp>
        <p:nvSpPr>
          <p:cNvPr id="6" name="Date Placeholder 4">
            <a:extLst>
              <a:ext uri="{FF2B5EF4-FFF2-40B4-BE49-F238E27FC236}">
                <a16:creationId xmlns:a16="http://schemas.microsoft.com/office/drawing/2014/main" id="{E0CB26A8-DF94-4E8C-93B3-C246697B932D}"/>
              </a:ext>
            </a:extLst>
          </p:cNvPr>
          <p:cNvSpPr txBox="1">
            <a:spLocks noGrp="1"/>
          </p:cNvSpPr>
          <p:nvPr>
            <p:ph type="dt" sz="half" idx="7"/>
          </p:nvPr>
        </p:nvSpPr>
        <p:spPr/>
        <p:txBody>
          <a:bodyPr/>
          <a:lstStyle>
            <a:lvl1pPr>
              <a:defRPr/>
            </a:lvl1pPr>
          </a:lstStyle>
          <a:p>
            <a:pPr lvl="0"/>
            <a:fld id="{B77E5BD0-FE49-44ED-ACAF-B230EB5A88AC}" type="datetime1">
              <a:rPr lang="en-US"/>
              <a:pPr lvl="0"/>
              <a:t>6/15/2022</a:t>
            </a:fld>
            <a:endParaRPr lang="en-US"/>
          </a:p>
        </p:txBody>
      </p:sp>
      <p:sp>
        <p:nvSpPr>
          <p:cNvPr id="7" name="Footer Placeholder 5">
            <a:extLst>
              <a:ext uri="{FF2B5EF4-FFF2-40B4-BE49-F238E27FC236}">
                <a16:creationId xmlns:a16="http://schemas.microsoft.com/office/drawing/2014/main" id="{CE255A55-6FCF-4506-AA2C-93135C266A7A}"/>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A710AD47-AD58-4BFA-8E72-F8D7600FE091}"/>
              </a:ext>
            </a:extLst>
          </p:cNvPr>
          <p:cNvSpPr txBox="1">
            <a:spLocks noGrp="1"/>
          </p:cNvSpPr>
          <p:nvPr>
            <p:ph type="sldNum" sz="quarter" idx="8"/>
          </p:nvPr>
        </p:nvSpPr>
        <p:spPr/>
        <p:txBody>
          <a:bodyPr/>
          <a:lstStyle>
            <a:lvl1pPr>
              <a:defRPr/>
            </a:lvl1pPr>
          </a:lstStyle>
          <a:p>
            <a:pPr lvl="0"/>
            <a:fld id="{48D78200-9E3F-4D50-96E4-8C2CAE4C1064}" type="slidenum">
              <a:t>‹#›</a:t>
            </a:fld>
            <a:endParaRPr lang="en-US"/>
          </a:p>
        </p:txBody>
      </p:sp>
      <p:sp>
        <p:nvSpPr>
          <p:cNvPr id="9" name="TextBox 12">
            <a:extLst>
              <a:ext uri="{FF2B5EF4-FFF2-40B4-BE49-F238E27FC236}">
                <a16:creationId xmlns:a16="http://schemas.microsoft.com/office/drawing/2014/main" id="{CE973BF1-8531-4C4A-B96C-2ED1220DA092}"/>
              </a:ext>
            </a:extLst>
          </p:cNvPr>
          <p:cNvSpPr txBox="1"/>
          <p:nvPr/>
        </p:nvSpPr>
        <p:spPr>
          <a:xfrm>
            <a:off x="1001487" y="75416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000000"/>
                </a:solidFill>
                <a:uFillTx/>
                <a:latin typeface="Tw Cen MT"/>
              </a:rPr>
              <a:t>“</a:t>
            </a:r>
          </a:p>
        </p:txBody>
      </p:sp>
      <p:sp>
        <p:nvSpPr>
          <p:cNvPr id="10" name="TextBox 13">
            <a:extLst>
              <a:ext uri="{FF2B5EF4-FFF2-40B4-BE49-F238E27FC236}">
                <a16:creationId xmlns:a16="http://schemas.microsoft.com/office/drawing/2014/main" id="{1AED09AB-39EE-4468-8241-C7ADD4CA6F4C}"/>
              </a:ext>
            </a:extLst>
          </p:cNvPr>
          <p:cNvSpPr txBox="1"/>
          <p:nvPr/>
        </p:nvSpPr>
        <p:spPr>
          <a:xfrm>
            <a:off x="10557561" y="2993581"/>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000000"/>
                </a:solidFill>
                <a:uFillTx/>
                <a:latin typeface="Tw Cen MT"/>
              </a:rPr>
              <a:t>”</a:t>
            </a:r>
          </a:p>
        </p:txBody>
      </p:sp>
    </p:spTree>
    <p:extLst>
      <p:ext uri="{BB962C8B-B14F-4D97-AF65-F5344CB8AC3E}">
        <p14:creationId xmlns:p14="http://schemas.microsoft.com/office/powerpoint/2010/main" val="1311206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45384BAC-886B-4850-8E88-3EC743602FCD}"/>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10A32687-8A1A-4C83-A8C8-E6A88DAE91F1}"/>
              </a:ext>
            </a:extLst>
          </p:cNvPr>
          <p:cNvSpPr txBox="1">
            <a:spLocks noGrp="1"/>
          </p:cNvSpPr>
          <p:nvPr>
            <p:ph type="title"/>
          </p:nvPr>
        </p:nvSpPr>
        <p:spPr>
          <a:xfrm>
            <a:off x="913778" y="2138717"/>
            <a:ext cx="10364449" cy="2511838"/>
          </a:xfrm>
        </p:spPr>
        <p:txBody>
          <a:bodyPr anchor="b"/>
          <a:lstStyle>
            <a:lvl1pPr>
              <a:defRPr sz="3200"/>
            </a:lvl1pPr>
          </a:lstStyle>
          <a:p>
            <a:pPr lvl="0"/>
            <a:r>
              <a:rPr lang="hr-HR"/>
              <a:t>Kliknite da biste uredili stil naslova matrice</a:t>
            </a:r>
            <a:endParaRPr lang="en-US"/>
          </a:p>
        </p:txBody>
      </p:sp>
      <p:sp>
        <p:nvSpPr>
          <p:cNvPr id="4" name="Text Placeholder 3">
            <a:extLst>
              <a:ext uri="{FF2B5EF4-FFF2-40B4-BE49-F238E27FC236}">
                <a16:creationId xmlns:a16="http://schemas.microsoft.com/office/drawing/2014/main" id="{5F8F6E87-A8BB-4DC9-A6D6-9FCEA3314693}"/>
              </a:ext>
            </a:extLst>
          </p:cNvPr>
          <p:cNvSpPr txBox="1">
            <a:spLocks noGrp="1"/>
          </p:cNvSpPr>
          <p:nvPr>
            <p:ph type="body" idx="4294967295"/>
          </p:nvPr>
        </p:nvSpPr>
        <p:spPr>
          <a:xfrm>
            <a:off x="913778" y="4662333"/>
            <a:ext cx="10364449" cy="1140640"/>
          </a:xfrm>
        </p:spPr>
        <p:txBody>
          <a:bodyPr anchorCtr="1"/>
          <a:lstStyle>
            <a:lvl1pPr marL="0" indent="0" algn="ctr">
              <a:buNone/>
              <a:defRPr sz="1600"/>
            </a:lvl1pPr>
          </a:lstStyle>
          <a:p>
            <a:pPr lvl="0"/>
            <a:r>
              <a:rPr lang="hr-HR"/>
              <a:t>Kliknite da biste uredili matrice</a:t>
            </a:r>
          </a:p>
        </p:txBody>
      </p:sp>
      <p:sp>
        <p:nvSpPr>
          <p:cNvPr id="5" name="Date Placeholder 4">
            <a:extLst>
              <a:ext uri="{FF2B5EF4-FFF2-40B4-BE49-F238E27FC236}">
                <a16:creationId xmlns:a16="http://schemas.microsoft.com/office/drawing/2014/main" id="{28A70521-4F08-48D3-B3B0-35E6F804F337}"/>
              </a:ext>
            </a:extLst>
          </p:cNvPr>
          <p:cNvSpPr txBox="1">
            <a:spLocks noGrp="1"/>
          </p:cNvSpPr>
          <p:nvPr>
            <p:ph type="dt" sz="half" idx="7"/>
          </p:nvPr>
        </p:nvSpPr>
        <p:spPr/>
        <p:txBody>
          <a:bodyPr/>
          <a:lstStyle>
            <a:lvl1pPr>
              <a:defRPr/>
            </a:lvl1pPr>
          </a:lstStyle>
          <a:p>
            <a:pPr lvl="0"/>
            <a:fld id="{CCB0C20B-38F9-4B46-A0B5-4993C60399CD}" type="datetime1">
              <a:rPr lang="en-US"/>
              <a:pPr lvl="0"/>
              <a:t>6/15/2022</a:t>
            </a:fld>
            <a:endParaRPr lang="en-US"/>
          </a:p>
        </p:txBody>
      </p:sp>
      <p:sp>
        <p:nvSpPr>
          <p:cNvPr id="6" name="Footer Placeholder 5">
            <a:extLst>
              <a:ext uri="{FF2B5EF4-FFF2-40B4-BE49-F238E27FC236}">
                <a16:creationId xmlns:a16="http://schemas.microsoft.com/office/drawing/2014/main" id="{2A740B73-6F25-4113-82B9-E45A75748199}"/>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1E579D9B-DB0C-455C-99CE-E0AB95213DE0}"/>
              </a:ext>
            </a:extLst>
          </p:cNvPr>
          <p:cNvSpPr txBox="1">
            <a:spLocks noGrp="1"/>
          </p:cNvSpPr>
          <p:nvPr>
            <p:ph type="sldNum" sz="quarter" idx="8"/>
          </p:nvPr>
        </p:nvSpPr>
        <p:spPr/>
        <p:txBody>
          <a:bodyPr/>
          <a:lstStyle>
            <a:lvl1pPr>
              <a:defRPr/>
            </a:lvl1pPr>
          </a:lstStyle>
          <a:p>
            <a:pPr lvl="0"/>
            <a:fld id="{446747F8-D603-4FEB-B150-3D8EF51EE6C4}" type="slidenum">
              <a:t>‹#›</a:t>
            </a:fld>
            <a:endParaRPr lang="en-US"/>
          </a:p>
        </p:txBody>
      </p:sp>
    </p:spTree>
    <p:extLst>
      <p:ext uri="{BB962C8B-B14F-4D97-AF65-F5344CB8AC3E}">
        <p14:creationId xmlns:p14="http://schemas.microsoft.com/office/powerpoint/2010/main" val="46648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2" name="Picture 12" descr="Droplets-HD-Content-R1d.png">
            <a:extLst>
              <a:ext uri="{FF2B5EF4-FFF2-40B4-BE49-F238E27FC236}">
                <a16:creationId xmlns:a16="http://schemas.microsoft.com/office/drawing/2014/main" id="{D2939261-8EEA-4B1B-8285-87F4598574D7}"/>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211EF149-9433-46A5-9A20-C1E971840CF8}"/>
              </a:ext>
            </a:extLst>
          </p:cNvPr>
          <p:cNvSpPr txBox="1">
            <a:spLocks noGrp="1"/>
          </p:cNvSpPr>
          <p:nvPr>
            <p:ph type="title"/>
          </p:nvPr>
        </p:nvSpPr>
        <p:spPr>
          <a:xfrm>
            <a:off x="913778" y="609603"/>
            <a:ext cx="10364449" cy="1605092"/>
          </a:xfrm>
        </p:spPr>
        <p:txBody>
          <a:bodyPr/>
          <a:lstStyle>
            <a:lvl1pPr>
              <a:defRPr/>
            </a:lvl1pPr>
          </a:lstStyle>
          <a:p>
            <a:pPr lvl="0"/>
            <a:r>
              <a:rPr lang="hr-HR"/>
              <a:t>Kliknite da biste uredili stil naslova matrice</a:t>
            </a:r>
            <a:endParaRPr lang="en-US"/>
          </a:p>
        </p:txBody>
      </p:sp>
      <p:sp>
        <p:nvSpPr>
          <p:cNvPr id="4" name="Text Placeholder 2">
            <a:extLst>
              <a:ext uri="{FF2B5EF4-FFF2-40B4-BE49-F238E27FC236}">
                <a16:creationId xmlns:a16="http://schemas.microsoft.com/office/drawing/2014/main" id="{8FC892A5-8754-436A-981D-66F68B5FF23B}"/>
              </a:ext>
            </a:extLst>
          </p:cNvPr>
          <p:cNvSpPr txBox="1">
            <a:spLocks noGrp="1"/>
          </p:cNvSpPr>
          <p:nvPr>
            <p:ph type="body" idx="4294967295"/>
          </p:nvPr>
        </p:nvSpPr>
        <p:spPr>
          <a:xfrm>
            <a:off x="913778" y="2367088"/>
            <a:ext cx="3298972" cy="576264"/>
          </a:xfrm>
        </p:spPr>
        <p:txBody>
          <a:bodyPr anchor="b" anchorCtr="1">
            <a:noAutofit/>
          </a:bodyPr>
          <a:lstStyle>
            <a:lvl1pPr marL="0" indent="0" algn="ctr">
              <a:lnSpc>
                <a:spcPct val="85000"/>
              </a:lnSpc>
              <a:buNone/>
              <a:defRPr sz="2400"/>
            </a:lvl1pPr>
          </a:lstStyle>
          <a:p>
            <a:pPr lvl="0"/>
            <a:r>
              <a:rPr lang="hr-HR"/>
              <a:t>Kliknite da biste uredili matrice</a:t>
            </a:r>
          </a:p>
        </p:txBody>
      </p:sp>
      <p:sp>
        <p:nvSpPr>
          <p:cNvPr id="5" name="Text Placeholder 3">
            <a:extLst>
              <a:ext uri="{FF2B5EF4-FFF2-40B4-BE49-F238E27FC236}">
                <a16:creationId xmlns:a16="http://schemas.microsoft.com/office/drawing/2014/main" id="{6C727C01-D199-4E54-AB8D-6DE6920F0588}"/>
              </a:ext>
            </a:extLst>
          </p:cNvPr>
          <p:cNvSpPr txBox="1">
            <a:spLocks noGrp="1"/>
          </p:cNvSpPr>
          <p:nvPr>
            <p:ph type="body" idx="4294967295"/>
          </p:nvPr>
        </p:nvSpPr>
        <p:spPr>
          <a:xfrm>
            <a:off x="913778" y="2943353"/>
            <a:ext cx="3298972" cy="2847843"/>
          </a:xfrm>
        </p:spPr>
        <p:txBody>
          <a:bodyPr anchorCtr="1"/>
          <a:lstStyle>
            <a:lvl1pPr marL="0" indent="0" algn="ctr">
              <a:buNone/>
              <a:defRPr sz="1400"/>
            </a:lvl1pPr>
          </a:lstStyle>
          <a:p>
            <a:pPr lvl="0"/>
            <a:r>
              <a:rPr lang="hr-HR"/>
              <a:t>Kliknite da biste uredili matrice</a:t>
            </a:r>
          </a:p>
        </p:txBody>
      </p:sp>
      <p:sp>
        <p:nvSpPr>
          <p:cNvPr id="6" name="Text Placeholder 4">
            <a:extLst>
              <a:ext uri="{FF2B5EF4-FFF2-40B4-BE49-F238E27FC236}">
                <a16:creationId xmlns:a16="http://schemas.microsoft.com/office/drawing/2014/main" id="{CAF5D070-D03C-46EB-9B23-B383FBB21782}"/>
              </a:ext>
            </a:extLst>
          </p:cNvPr>
          <p:cNvSpPr txBox="1">
            <a:spLocks noGrp="1"/>
          </p:cNvSpPr>
          <p:nvPr>
            <p:ph type="body" idx="4294967295"/>
          </p:nvPr>
        </p:nvSpPr>
        <p:spPr>
          <a:xfrm>
            <a:off x="4452387" y="2367088"/>
            <a:ext cx="3291519" cy="576264"/>
          </a:xfrm>
        </p:spPr>
        <p:txBody>
          <a:bodyPr anchor="b" anchorCtr="1">
            <a:noAutofit/>
          </a:bodyPr>
          <a:lstStyle>
            <a:lvl1pPr marL="0" indent="0" algn="ctr">
              <a:lnSpc>
                <a:spcPct val="85000"/>
              </a:lnSpc>
              <a:buNone/>
              <a:defRPr sz="2400"/>
            </a:lvl1pPr>
          </a:lstStyle>
          <a:p>
            <a:pPr lvl="0"/>
            <a:r>
              <a:rPr lang="hr-HR"/>
              <a:t>Kliknite da biste uredili matrice</a:t>
            </a:r>
          </a:p>
        </p:txBody>
      </p:sp>
      <p:sp>
        <p:nvSpPr>
          <p:cNvPr id="7" name="Text Placeholder 3">
            <a:extLst>
              <a:ext uri="{FF2B5EF4-FFF2-40B4-BE49-F238E27FC236}">
                <a16:creationId xmlns:a16="http://schemas.microsoft.com/office/drawing/2014/main" id="{592970B4-3A87-481B-92A6-289D32036B75}"/>
              </a:ext>
            </a:extLst>
          </p:cNvPr>
          <p:cNvSpPr txBox="1">
            <a:spLocks noGrp="1"/>
          </p:cNvSpPr>
          <p:nvPr>
            <p:ph type="body" idx="4294967295"/>
          </p:nvPr>
        </p:nvSpPr>
        <p:spPr>
          <a:xfrm>
            <a:off x="4441350" y="2943353"/>
            <a:ext cx="3303352" cy="2847843"/>
          </a:xfrm>
        </p:spPr>
        <p:txBody>
          <a:bodyPr anchorCtr="1"/>
          <a:lstStyle>
            <a:lvl1pPr marL="0" indent="0" algn="ctr">
              <a:buNone/>
              <a:defRPr sz="1400"/>
            </a:lvl1pPr>
          </a:lstStyle>
          <a:p>
            <a:pPr lvl="0"/>
            <a:r>
              <a:rPr lang="hr-HR"/>
              <a:t>Kliknite da biste uredili matrice</a:t>
            </a:r>
          </a:p>
        </p:txBody>
      </p:sp>
      <p:sp>
        <p:nvSpPr>
          <p:cNvPr id="8" name="Text Placeholder 4">
            <a:extLst>
              <a:ext uri="{FF2B5EF4-FFF2-40B4-BE49-F238E27FC236}">
                <a16:creationId xmlns:a16="http://schemas.microsoft.com/office/drawing/2014/main" id="{1FEF38A2-DC64-4C28-9269-8EFC9D240E6E}"/>
              </a:ext>
            </a:extLst>
          </p:cNvPr>
          <p:cNvSpPr txBox="1">
            <a:spLocks noGrp="1"/>
          </p:cNvSpPr>
          <p:nvPr>
            <p:ph type="body" idx="4294967295"/>
          </p:nvPr>
        </p:nvSpPr>
        <p:spPr>
          <a:xfrm>
            <a:off x="7973293" y="2367088"/>
            <a:ext cx="3304925" cy="576264"/>
          </a:xfrm>
        </p:spPr>
        <p:txBody>
          <a:bodyPr anchor="b" anchorCtr="1">
            <a:noAutofit/>
          </a:bodyPr>
          <a:lstStyle>
            <a:lvl1pPr marL="0" indent="0" algn="ctr">
              <a:lnSpc>
                <a:spcPct val="85000"/>
              </a:lnSpc>
              <a:buNone/>
              <a:defRPr sz="2400"/>
            </a:lvl1pPr>
          </a:lstStyle>
          <a:p>
            <a:pPr lvl="0"/>
            <a:r>
              <a:rPr lang="hr-HR"/>
              <a:t>Kliknite da biste uredili matrice</a:t>
            </a:r>
          </a:p>
        </p:txBody>
      </p:sp>
      <p:sp>
        <p:nvSpPr>
          <p:cNvPr id="9" name="Text Placeholder 3">
            <a:extLst>
              <a:ext uri="{FF2B5EF4-FFF2-40B4-BE49-F238E27FC236}">
                <a16:creationId xmlns:a16="http://schemas.microsoft.com/office/drawing/2014/main" id="{E68A5854-AE48-4A85-BFEB-161BBF83879B}"/>
              </a:ext>
            </a:extLst>
          </p:cNvPr>
          <p:cNvSpPr txBox="1">
            <a:spLocks noGrp="1"/>
          </p:cNvSpPr>
          <p:nvPr>
            <p:ph type="body" idx="4294967295"/>
          </p:nvPr>
        </p:nvSpPr>
        <p:spPr>
          <a:xfrm>
            <a:off x="7973293" y="2943353"/>
            <a:ext cx="3304925" cy="2847843"/>
          </a:xfrm>
        </p:spPr>
        <p:txBody>
          <a:bodyPr anchorCtr="1"/>
          <a:lstStyle>
            <a:lvl1pPr marL="0" indent="0" algn="ctr">
              <a:buNone/>
              <a:defRPr sz="1400"/>
            </a:lvl1pPr>
          </a:lstStyle>
          <a:p>
            <a:pPr lvl="0"/>
            <a:r>
              <a:rPr lang="hr-HR"/>
              <a:t>Kliknite da biste uredili matrice</a:t>
            </a:r>
          </a:p>
        </p:txBody>
      </p:sp>
      <p:sp>
        <p:nvSpPr>
          <p:cNvPr id="10" name="Date Placeholder 2">
            <a:extLst>
              <a:ext uri="{FF2B5EF4-FFF2-40B4-BE49-F238E27FC236}">
                <a16:creationId xmlns:a16="http://schemas.microsoft.com/office/drawing/2014/main" id="{71FC3228-E313-4EDA-BAC6-BB73C1887209}"/>
              </a:ext>
            </a:extLst>
          </p:cNvPr>
          <p:cNvSpPr txBox="1">
            <a:spLocks noGrp="1"/>
          </p:cNvSpPr>
          <p:nvPr>
            <p:ph type="dt" sz="half" idx="7"/>
          </p:nvPr>
        </p:nvSpPr>
        <p:spPr/>
        <p:txBody>
          <a:bodyPr/>
          <a:lstStyle>
            <a:lvl1pPr>
              <a:defRPr/>
            </a:lvl1pPr>
          </a:lstStyle>
          <a:p>
            <a:pPr lvl="0"/>
            <a:fld id="{8C9A931E-E9A8-40A9-9B0B-7544603801A1}" type="datetime1">
              <a:rPr lang="en-US"/>
              <a:pPr lvl="0"/>
              <a:t>6/15/2022</a:t>
            </a:fld>
            <a:endParaRPr lang="en-US"/>
          </a:p>
        </p:txBody>
      </p:sp>
      <p:sp>
        <p:nvSpPr>
          <p:cNvPr id="11" name="Footer Placeholder 3">
            <a:extLst>
              <a:ext uri="{FF2B5EF4-FFF2-40B4-BE49-F238E27FC236}">
                <a16:creationId xmlns:a16="http://schemas.microsoft.com/office/drawing/2014/main" id="{2A8D1905-6820-4F64-B3C5-65E4CE8471DF}"/>
              </a:ext>
            </a:extLst>
          </p:cNvPr>
          <p:cNvSpPr txBox="1">
            <a:spLocks noGrp="1"/>
          </p:cNvSpPr>
          <p:nvPr>
            <p:ph type="ftr" sz="quarter" idx="9"/>
          </p:nvPr>
        </p:nvSpPr>
        <p:spPr/>
        <p:txBody>
          <a:bodyPr/>
          <a:lstStyle>
            <a:lvl1pPr>
              <a:defRPr/>
            </a:lvl1pPr>
          </a:lstStyle>
          <a:p>
            <a:pPr lvl="0"/>
            <a:endParaRPr lang="en-US"/>
          </a:p>
        </p:txBody>
      </p:sp>
      <p:sp>
        <p:nvSpPr>
          <p:cNvPr id="12" name="Slide Number Placeholder 4">
            <a:extLst>
              <a:ext uri="{FF2B5EF4-FFF2-40B4-BE49-F238E27FC236}">
                <a16:creationId xmlns:a16="http://schemas.microsoft.com/office/drawing/2014/main" id="{AF7FC242-71ED-4299-995A-37D49F1E8B16}"/>
              </a:ext>
            </a:extLst>
          </p:cNvPr>
          <p:cNvSpPr txBox="1">
            <a:spLocks noGrp="1"/>
          </p:cNvSpPr>
          <p:nvPr>
            <p:ph type="sldNum" sz="quarter" idx="8"/>
          </p:nvPr>
        </p:nvSpPr>
        <p:spPr/>
        <p:txBody>
          <a:bodyPr/>
          <a:lstStyle>
            <a:lvl1pPr>
              <a:defRPr/>
            </a:lvl1pPr>
          </a:lstStyle>
          <a:p>
            <a:pPr lvl="0"/>
            <a:fld id="{86B5548C-09B4-4326-B20B-DE5CC3B8AC9E}" type="slidenum">
              <a:t>‹#›</a:t>
            </a:fld>
            <a:endParaRPr lang="en-US"/>
          </a:p>
        </p:txBody>
      </p:sp>
    </p:spTree>
    <p:extLst>
      <p:ext uri="{BB962C8B-B14F-4D97-AF65-F5344CB8AC3E}">
        <p14:creationId xmlns:p14="http://schemas.microsoft.com/office/powerpoint/2010/main" val="334984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2" name="Picture 15" descr="Droplets-HD-Content-R1d.png">
            <a:extLst>
              <a:ext uri="{FF2B5EF4-FFF2-40B4-BE49-F238E27FC236}">
                <a16:creationId xmlns:a16="http://schemas.microsoft.com/office/drawing/2014/main" id="{427EB2AD-CC54-4F10-8237-7BB60C534B37}"/>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C5B3BDEF-20B8-4BE9-A909-A168BF0878A6}"/>
              </a:ext>
            </a:extLst>
          </p:cNvPr>
          <p:cNvSpPr txBox="1">
            <a:spLocks noGrp="1"/>
          </p:cNvSpPr>
          <p:nvPr>
            <p:ph type="title"/>
          </p:nvPr>
        </p:nvSpPr>
        <p:spPr>
          <a:xfrm>
            <a:off x="913778" y="610773"/>
            <a:ext cx="10364449" cy="1603921"/>
          </a:xfrm>
        </p:spPr>
        <p:txBody>
          <a:bodyPr/>
          <a:lstStyle>
            <a:lvl1pPr>
              <a:defRPr/>
            </a:lvl1pPr>
          </a:lstStyle>
          <a:p>
            <a:pPr lvl="0"/>
            <a:r>
              <a:rPr lang="hr-HR"/>
              <a:t>Kliknite da biste uredili stil naslova matrice</a:t>
            </a:r>
            <a:endParaRPr lang="en-US"/>
          </a:p>
        </p:txBody>
      </p:sp>
      <p:sp>
        <p:nvSpPr>
          <p:cNvPr id="4" name="Text Placeholder 2">
            <a:extLst>
              <a:ext uri="{FF2B5EF4-FFF2-40B4-BE49-F238E27FC236}">
                <a16:creationId xmlns:a16="http://schemas.microsoft.com/office/drawing/2014/main" id="{ADC21F21-186A-4220-8E54-79DBA7844560}"/>
              </a:ext>
            </a:extLst>
          </p:cNvPr>
          <p:cNvSpPr txBox="1">
            <a:spLocks noGrp="1"/>
          </p:cNvSpPr>
          <p:nvPr>
            <p:ph type="body" idx="4294967295"/>
          </p:nvPr>
        </p:nvSpPr>
        <p:spPr>
          <a:xfrm>
            <a:off x="913778" y="4204822"/>
            <a:ext cx="3296412" cy="576264"/>
          </a:xfrm>
        </p:spPr>
        <p:txBody>
          <a:bodyPr anchor="b" anchorCtr="1">
            <a:noAutofit/>
          </a:bodyPr>
          <a:lstStyle>
            <a:lvl1pPr marL="0" indent="0" algn="ctr">
              <a:lnSpc>
                <a:spcPct val="85000"/>
              </a:lnSpc>
              <a:buNone/>
              <a:defRPr sz="2200"/>
            </a:lvl1pPr>
          </a:lstStyle>
          <a:p>
            <a:pPr lvl="0"/>
            <a:r>
              <a:rPr lang="hr-HR"/>
              <a:t>Kliknite da biste uredili matrice</a:t>
            </a:r>
          </a:p>
        </p:txBody>
      </p:sp>
      <p:sp>
        <p:nvSpPr>
          <p:cNvPr id="5" name="Picture Placeholder 2">
            <a:extLst>
              <a:ext uri="{FF2B5EF4-FFF2-40B4-BE49-F238E27FC236}">
                <a16:creationId xmlns:a16="http://schemas.microsoft.com/office/drawing/2014/main" id="{23A8720D-88DC-4EE6-865E-ED7AB294E3F7}"/>
              </a:ext>
            </a:extLst>
          </p:cNvPr>
          <p:cNvSpPr txBox="1">
            <a:spLocks noGrp="1"/>
          </p:cNvSpPr>
          <p:nvPr>
            <p:ph type="pic" idx="4294967295"/>
          </p:nvPr>
        </p:nvSpPr>
        <p:spPr>
          <a:xfrm>
            <a:off x="913778" y="2367088"/>
            <a:ext cx="3296412" cy="1524003"/>
          </a:xfrm>
          <a:ln w="82552" cap="sq">
            <a:solidFill>
              <a:srgbClr val="CCD8E7"/>
            </a:solidFill>
            <a:prstDash val="solid"/>
            <a:miter/>
          </a:ln>
        </p:spPr>
        <p:txBody>
          <a:bodyPr anchorCtr="1"/>
          <a:lstStyle>
            <a:lvl1pPr marL="0" indent="0" algn="ctr">
              <a:buNone/>
              <a:defRPr sz="1600"/>
            </a:lvl1pPr>
          </a:lstStyle>
          <a:p>
            <a:pPr lvl="0"/>
            <a:r>
              <a:rPr lang="hr-HR"/>
              <a:t>Kliknite ikonu da biste dodali  sliku</a:t>
            </a:r>
            <a:endParaRPr lang="en-US"/>
          </a:p>
        </p:txBody>
      </p:sp>
      <p:sp>
        <p:nvSpPr>
          <p:cNvPr id="6" name="Text Placeholder 3">
            <a:extLst>
              <a:ext uri="{FF2B5EF4-FFF2-40B4-BE49-F238E27FC236}">
                <a16:creationId xmlns:a16="http://schemas.microsoft.com/office/drawing/2014/main" id="{0A9B4F27-1476-48D3-B296-9C13514D0F37}"/>
              </a:ext>
            </a:extLst>
          </p:cNvPr>
          <p:cNvSpPr txBox="1">
            <a:spLocks noGrp="1"/>
          </p:cNvSpPr>
          <p:nvPr>
            <p:ph type="body" idx="4294967295"/>
          </p:nvPr>
        </p:nvSpPr>
        <p:spPr>
          <a:xfrm>
            <a:off x="913778" y="4781077"/>
            <a:ext cx="3296412" cy="1010119"/>
          </a:xfrm>
        </p:spPr>
        <p:txBody>
          <a:bodyPr anchorCtr="1"/>
          <a:lstStyle>
            <a:lvl1pPr marL="0" indent="0" algn="ctr">
              <a:buNone/>
              <a:defRPr sz="1400"/>
            </a:lvl1pPr>
          </a:lstStyle>
          <a:p>
            <a:pPr lvl="0"/>
            <a:r>
              <a:rPr lang="hr-HR"/>
              <a:t>Kliknite da biste uredili matrice</a:t>
            </a:r>
          </a:p>
        </p:txBody>
      </p:sp>
      <p:sp>
        <p:nvSpPr>
          <p:cNvPr id="7" name="Text Placeholder 4">
            <a:extLst>
              <a:ext uri="{FF2B5EF4-FFF2-40B4-BE49-F238E27FC236}">
                <a16:creationId xmlns:a16="http://schemas.microsoft.com/office/drawing/2014/main" id="{AC02A390-39C9-4789-BD13-73F8F6CDFF90}"/>
              </a:ext>
            </a:extLst>
          </p:cNvPr>
          <p:cNvSpPr txBox="1">
            <a:spLocks noGrp="1"/>
          </p:cNvSpPr>
          <p:nvPr>
            <p:ph type="body" idx="4294967295"/>
          </p:nvPr>
        </p:nvSpPr>
        <p:spPr>
          <a:xfrm>
            <a:off x="4442758" y="4204822"/>
            <a:ext cx="3301825" cy="576264"/>
          </a:xfrm>
        </p:spPr>
        <p:txBody>
          <a:bodyPr anchor="b" anchorCtr="1">
            <a:noAutofit/>
          </a:bodyPr>
          <a:lstStyle>
            <a:lvl1pPr marL="0" indent="0" algn="ctr">
              <a:lnSpc>
                <a:spcPct val="85000"/>
              </a:lnSpc>
              <a:buNone/>
              <a:defRPr sz="2200"/>
            </a:lvl1pPr>
          </a:lstStyle>
          <a:p>
            <a:pPr lvl="0"/>
            <a:r>
              <a:rPr lang="hr-HR"/>
              <a:t>Kliknite da biste uredili matrice</a:t>
            </a:r>
          </a:p>
        </p:txBody>
      </p:sp>
      <p:sp>
        <p:nvSpPr>
          <p:cNvPr id="8" name="Picture Placeholder 2">
            <a:extLst>
              <a:ext uri="{FF2B5EF4-FFF2-40B4-BE49-F238E27FC236}">
                <a16:creationId xmlns:a16="http://schemas.microsoft.com/office/drawing/2014/main" id="{3D58C7DB-FF99-4618-BD0D-7BAFDEF0EE56}"/>
              </a:ext>
            </a:extLst>
          </p:cNvPr>
          <p:cNvSpPr txBox="1">
            <a:spLocks noGrp="1"/>
          </p:cNvSpPr>
          <p:nvPr>
            <p:ph type="pic" idx="4294967295"/>
          </p:nvPr>
        </p:nvSpPr>
        <p:spPr>
          <a:xfrm>
            <a:off x="4441350" y="2367088"/>
            <a:ext cx="3303352" cy="1524003"/>
          </a:xfrm>
          <a:ln w="82552" cap="sq">
            <a:solidFill>
              <a:srgbClr val="CCD8E7"/>
            </a:solidFill>
            <a:prstDash val="solid"/>
            <a:miter/>
          </a:ln>
        </p:spPr>
        <p:txBody>
          <a:bodyPr anchorCtr="1"/>
          <a:lstStyle>
            <a:lvl1pPr marL="0" indent="0" algn="ctr">
              <a:buNone/>
              <a:defRPr sz="1600"/>
            </a:lvl1pPr>
          </a:lstStyle>
          <a:p>
            <a:pPr lvl="0"/>
            <a:r>
              <a:rPr lang="hr-HR"/>
              <a:t>Kliknite ikonu da biste dodali  sliku</a:t>
            </a:r>
            <a:endParaRPr lang="en-US"/>
          </a:p>
        </p:txBody>
      </p:sp>
      <p:sp>
        <p:nvSpPr>
          <p:cNvPr id="9" name="Text Placeholder 3">
            <a:extLst>
              <a:ext uri="{FF2B5EF4-FFF2-40B4-BE49-F238E27FC236}">
                <a16:creationId xmlns:a16="http://schemas.microsoft.com/office/drawing/2014/main" id="{522109FC-D7DD-401F-B797-ABA92F3B7200}"/>
              </a:ext>
            </a:extLst>
          </p:cNvPr>
          <p:cNvSpPr txBox="1">
            <a:spLocks noGrp="1"/>
          </p:cNvSpPr>
          <p:nvPr>
            <p:ph type="body" idx="4294967295"/>
          </p:nvPr>
        </p:nvSpPr>
        <p:spPr>
          <a:xfrm>
            <a:off x="4441350" y="4781077"/>
            <a:ext cx="3303352" cy="1010119"/>
          </a:xfrm>
        </p:spPr>
        <p:txBody>
          <a:bodyPr anchorCtr="1"/>
          <a:lstStyle>
            <a:lvl1pPr marL="0" indent="0" algn="ctr">
              <a:buNone/>
              <a:defRPr sz="1400"/>
            </a:lvl1pPr>
          </a:lstStyle>
          <a:p>
            <a:pPr lvl="0"/>
            <a:r>
              <a:rPr lang="hr-HR"/>
              <a:t>Kliknite da biste uredili matrice</a:t>
            </a:r>
          </a:p>
        </p:txBody>
      </p:sp>
      <p:sp>
        <p:nvSpPr>
          <p:cNvPr id="10" name="Text Placeholder 4">
            <a:extLst>
              <a:ext uri="{FF2B5EF4-FFF2-40B4-BE49-F238E27FC236}">
                <a16:creationId xmlns:a16="http://schemas.microsoft.com/office/drawing/2014/main" id="{88BA3311-3327-427A-94BC-A6BE27C54944}"/>
              </a:ext>
            </a:extLst>
          </p:cNvPr>
          <p:cNvSpPr txBox="1">
            <a:spLocks noGrp="1"/>
          </p:cNvSpPr>
          <p:nvPr>
            <p:ph type="body" idx="4294967295"/>
          </p:nvPr>
        </p:nvSpPr>
        <p:spPr>
          <a:xfrm>
            <a:off x="7973293" y="4204822"/>
            <a:ext cx="3300682" cy="576264"/>
          </a:xfrm>
        </p:spPr>
        <p:txBody>
          <a:bodyPr anchor="b" anchorCtr="1">
            <a:noAutofit/>
          </a:bodyPr>
          <a:lstStyle>
            <a:lvl1pPr marL="0" indent="0" algn="ctr">
              <a:lnSpc>
                <a:spcPct val="85000"/>
              </a:lnSpc>
              <a:buNone/>
              <a:defRPr sz="2200"/>
            </a:lvl1pPr>
          </a:lstStyle>
          <a:p>
            <a:pPr lvl="0"/>
            <a:r>
              <a:rPr lang="hr-HR"/>
              <a:t>Kliknite da biste uredili matrice</a:t>
            </a:r>
          </a:p>
        </p:txBody>
      </p:sp>
      <p:sp>
        <p:nvSpPr>
          <p:cNvPr id="11" name="Picture Placeholder 2">
            <a:extLst>
              <a:ext uri="{FF2B5EF4-FFF2-40B4-BE49-F238E27FC236}">
                <a16:creationId xmlns:a16="http://schemas.microsoft.com/office/drawing/2014/main" id="{F0478705-6EC8-4681-B65F-1690760E0DE2}"/>
              </a:ext>
            </a:extLst>
          </p:cNvPr>
          <p:cNvSpPr txBox="1">
            <a:spLocks noGrp="1"/>
          </p:cNvSpPr>
          <p:nvPr>
            <p:ph type="pic" idx="4294967295"/>
          </p:nvPr>
        </p:nvSpPr>
        <p:spPr>
          <a:xfrm>
            <a:off x="7973293" y="2367088"/>
            <a:ext cx="3304925" cy="1524003"/>
          </a:xfrm>
          <a:ln w="82552" cap="sq">
            <a:solidFill>
              <a:srgbClr val="CCD8E7"/>
            </a:solidFill>
            <a:prstDash val="solid"/>
            <a:miter/>
          </a:ln>
        </p:spPr>
        <p:txBody>
          <a:bodyPr anchorCtr="1"/>
          <a:lstStyle>
            <a:lvl1pPr marL="0" indent="0" algn="ctr">
              <a:buNone/>
              <a:defRPr sz="1600"/>
            </a:lvl1pPr>
          </a:lstStyle>
          <a:p>
            <a:pPr lvl="0"/>
            <a:r>
              <a:rPr lang="hr-HR"/>
              <a:t>Kliknite ikonu da biste dodali  sliku</a:t>
            </a:r>
            <a:endParaRPr lang="en-US"/>
          </a:p>
        </p:txBody>
      </p:sp>
      <p:sp>
        <p:nvSpPr>
          <p:cNvPr id="12" name="Text Placeholder 3">
            <a:extLst>
              <a:ext uri="{FF2B5EF4-FFF2-40B4-BE49-F238E27FC236}">
                <a16:creationId xmlns:a16="http://schemas.microsoft.com/office/drawing/2014/main" id="{9C35A862-AE52-41AA-9C7A-1D374F7CA674}"/>
              </a:ext>
            </a:extLst>
          </p:cNvPr>
          <p:cNvSpPr txBox="1">
            <a:spLocks noGrp="1"/>
          </p:cNvSpPr>
          <p:nvPr>
            <p:ph type="body" idx="4294967295"/>
          </p:nvPr>
        </p:nvSpPr>
        <p:spPr>
          <a:xfrm>
            <a:off x="7973174" y="4781077"/>
            <a:ext cx="3305053" cy="1010119"/>
          </a:xfrm>
        </p:spPr>
        <p:txBody>
          <a:bodyPr anchorCtr="1"/>
          <a:lstStyle>
            <a:lvl1pPr marL="0" indent="0" algn="ctr">
              <a:buNone/>
              <a:defRPr sz="1400"/>
            </a:lvl1pPr>
          </a:lstStyle>
          <a:p>
            <a:pPr lvl="0"/>
            <a:r>
              <a:rPr lang="hr-HR"/>
              <a:t>Kliknite da biste uredili matrice</a:t>
            </a:r>
          </a:p>
        </p:txBody>
      </p:sp>
      <p:sp>
        <p:nvSpPr>
          <p:cNvPr id="13" name="Date Placeholder 2">
            <a:extLst>
              <a:ext uri="{FF2B5EF4-FFF2-40B4-BE49-F238E27FC236}">
                <a16:creationId xmlns:a16="http://schemas.microsoft.com/office/drawing/2014/main" id="{3374AD8F-2200-4158-8EA8-EE1013B3672B}"/>
              </a:ext>
            </a:extLst>
          </p:cNvPr>
          <p:cNvSpPr txBox="1">
            <a:spLocks noGrp="1"/>
          </p:cNvSpPr>
          <p:nvPr>
            <p:ph type="dt" sz="half" idx="7"/>
          </p:nvPr>
        </p:nvSpPr>
        <p:spPr/>
        <p:txBody>
          <a:bodyPr/>
          <a:lstStyle>
            <a:lvl1pPr>
              <a:defRPr/>
            </a:lvl1pPr>
          </a:lstStyle>
          <a:p>
            <a:pPr lvl="0"/>
            <a:fld id="{0AA7EC11-A367-45C8-8151-B9B6962225E3}" type="datetime1">
              <a:rPr lang="en-US"/>
              <a:pPr lvl="0"/>
              <a:t>6/15/2022</a:t>
            </a:fld>
            <a:endParaRPr lang="en-US"/>
          </a:p>
        </p:txBody>
      </p:sp>
      <p:sp>
        <p:nvSpPr>
          <p:cNvPr id="14" name="Footer Placeholder 3">
            <a:extLst>
              <a:ext uri="{FF2B5EF4-FFF2-40B4-BE49-F238E27FC236}">
                <a16:creationId xmlns:a16="http://schemas.microsoft.com/office/drawing/2014/main" id="{9D492BFC-7A56-49F8-BB06-8FCC704BCD54}"/>
              </a:ext>
            </a:extLst>
          </p:cNvPr>
          <p:cNvSpPr txBox="1">
            <a:spLocks noGrp="1"/>
          </p:cNvSpPr>
          <p:nvPr>
            <p:ph type="ftr" sz="quarter" idx="9"/>
          </p:nvPr>
        </p:nvSpPr>
        <p:spPr/>
        <p:txBody>
          <a:bodyPr/>
          <a:lstStyle>
            <a:lvl1pPr>
              <a:defRPr/>
            </a:lvl1pPr>
          </a:lstStyle>
          <a:p>
            <a:pPr lvl="0"/>
            <a:endParaRPr lang="en-US"/>
          </a:p>
        </p:txBody>
      </p:sp>
      <p:sp>
        <p:nvSpPr>
          <p:cNvPr id="15" name="Slide Number Placeholder 4">
            <a:extLst>
              <a:ext uri="{FF2B5EF4-FFF2-40B4-BE49-F238E27FC236}">
                <a16:creationId xmlns:a16="http://schemas.microsoft.com/office/drawing/2014/main" id="{56AE7890-B9A8-469D-80AD-2BFB0996C23D}"/>
              </a:ext>
            </a:extLst>
          </p:cNvPr>
          <p:cNvSpPr txBox="1">
            <a:spLocks noGrp="1"/>
          </p:cNvSpPr>
          <p:nvPr>
            <p:ph type="sldNum" sz="quarter" idx="8"/>
          </p:nvPr>
        </p:nvSpPr>
        <p:spPr/>
        <p:txBody>
          <a:bodyPr/>
          <a:lstStyle>
            <a:lvl1pPr>
              <a:defRPr/>
            </a:lvl1pPr>
          </a:lstStyle>
          <a:p>
            <a:pPr lvl="0"/>
            <a:fld id="{3C3E1481-63B8-402A-92BE-920C1C6659F1}" type="slidenum">
              <a:t>‹#›</a:t>
            </a:fld>
            <a:endParaRPr lang="en-US"/>
          </a:p>
        </p:txBody>
      </p:sp>
    </p:spTree>
    <p:extLst>
      <p:ext uri="{BB962C8B-B14F-4D97-AF65-F5344CB8AC3E}">
        <p14:creationId xmlns:p14="http://schemas.microsoft.com/office/powerpoint/2010/main" val="2250420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B6AC86EE-1A0F-4CEE-83E7-AFA8AEAAF282}"/>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CE088BEA-879A-48E9-AEB4-8A93E9693EEC}"/>
              </a:ext>
            </a:extLst>
          </p:cNvPr>
          <p:cNvSpPr txBox="1">
            <a:spLocks noGrp="1"/>
          </p:cNvSpPr>
          <p:nvPr>
            <p:ph type="title"/>
          </p:nvPr>
        </p:nvSpPr>
        <p:spPr/>
        <p:txBody>
          <a:bodyPr/>
          <a:lstStyle>
            <a:lvl1pPr>
              <a:defRPr/>
            </a:lvl1pPr>
          </a:lstStyle>
          <a:p>
            <a:pPr lvl="0"/>
            <a:r>
              <a:rPr lang="hr-HR"/>
              <a:t>Kliknite da biste uredili stil naslova matrice</a:t>
            </a:r>
            <a:endParaRPr lang="en-US"/>
          </a:p>
        </p:txBody>
      </p:sp>
      <p:sp>
        <p:nvSpPr>
          <p:cNvPr id="4" name="Vertical Text Placeholder 2">
            <a:extLst>
              <a:ext uri="{FF2B5EF4-FFF2-40B4-BE49-F238E27FC236}">
                <a16:creationId xmlns:a16="http://schemas.microsoft.com/office/drawing/2014/main" id="{7059C6BF-731E-4556-A1BE-F26A744DBD6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Date Placeholder 3">
            <a:extLst>
              <a:ext uri="{FF2B5EF4-FFF2-40B4-BE49-F238E27FC236}">
                <a16:creationId xmlns:a16="http://schemas.microsoft.com/office/drawing/2014/main" id="{53ED4064-92EB-4CDD-BF39-1033F1042CB1}"/>
              </a:ext>
            </a:extLst>
          </p:cNvPr>
          <p:cNvSpPr txBox="1">
            <a:spLocks noGrp="1"/>
          </p:cNvSpPr>
          <p:nvPr>
            <p:ph type="dt" sz="half" idx="7"/>
          </p:nvPr>
        </p:nvSpPr>
        <p:spPr/>
        <p:txBody>
          <a:bodyPr/>
          <a:lstStyle>
            <a:lvl1pPr>
              <a:defRPr/>
            </a:lvl1pPr>
          </a:lstStyle>
          <a:p>
            <a:pPr lvl="0"/>
            <a:fld id="{A57DE2E3-CFEC-4BBC-B867-CD72615EC3A2}" type="datetime1">
              <a:rPr lang="en-US"/>
              <a:pPr lvl="0"/>
              <a:t>6/15/2022</a:t>
            </a:fld>
            <a:endParaRPr lang="en-US"/>
          </a:p>
        </p:txBody>
      </p:sp>
      <p:sp>
        <p:nvSpPr>
          <p:cNvPr id="6" name="Footer Placeholder 4">
            <a:extLst>
              <a:ext uri="{FF2B5EF4-FFF2-40B4-BE49-F238E27FC236}">
                <a16:creationId xmlns:a16="http://schemas.microsoft.com/office/drawing/2014/main" id="{A3C3CAD8-CE47-4B61-AF32-2E21A2EA2F99}"/>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EF1E95BF-BBF4-4F43-A330-B79DC1D1E6B6}"/>
              </a:ext>
            </a:extLst>
          </p:cNvPr>
          <p:cNvSpPr txBox="1">
            <a:spLocks noGrp="1"/>
          </p:cNvSpPr>
          <p:nvPr>
            <p:ph type="sldNum" sz="quarter" idx="8"/>
          </p:nvPr>
        </p:nvSpPr>
        <p:spPr/>
        <p:txBody>
          <a:bodyPr/>
          <a:lstStyle>
            <a:lvl1pPr>
              <a:defRPr/>
            </a:lvl1pPr>
          </a:lstStyle>
          <a:p>
            <a:pPr lvl="0"/>
            <a:fld id="{62CA8D6A-B977-4FE4-A738-E2D854402EFF}" type="slidenum">
              <a:t>‹#›</a:t>
            </a:fld>
            <a:endParaRPr lang="en-US"/>
          </a:p>
        </p:txBody>
      </p:sp>
    </p:spTree>
    <p:extLst>
      <p:ext uri="{BB962C8B-B14F-4D97-AF65-F5344CB8AC3E}">
        <p14:creationId xmlns:p14="http://schemas.microsoft.com/office/powerpoint/2010/main" val="3557165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pic>
        <p:nvPicPr>
          <p:cNvPr id="2" name="Picture 8" descr="Droplets-HD-Content-R1d.png">
            <a:extLst>
              <a:ext uri="{FF2B5EF4-FFF2-40B4-BE49-F238E27FC236}">
                <a16:creationId xmlns:a16="http://schemas.microsoft.com/office/drawing/2014/main" id="{CC51FDC4-3891-4818-A56B-EAD25395EF12}"/>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Vertical Title 1">
            <a:extLst>
              <a:ext uri="{FF2B5EF4-FFF2-40B4-BE49-F238E27FC236}">
                <a16:creationId xmlns:a16="http://schemas.microsoft.com/office/drawing/2014/main" id="{7B29E300-E987-478A-9FFD-8D176C9897F9}"/>
              </a:ext>
            </a:extLst>
          </p:cNvPr>
          <p:cNvSpPr txBox="1">
            <a:spLocks noGrp="1"/>
          </p:cNvSpPr>
          <p:nvPr>
            <p:ph type="title" orient="vert"/>
          </p:nvPr>
        </p:nvSpPr>
        <p:spPr>
          <a:xfrm>
            <a:off x="8724903" y="609603"/>
            <a:ext cx="2553324" cy="5181603"/>
          </a:xfrm>
        </p:spPr>
        <p:txBody>
          <a:bodyPr vert="eaVert" anchorCtr="0"/>
          <a:lstStyle>
            <a:lvl1pPr algn="l">
              <a:defRPr/>
            </a:lvl1pPr>
          </a:lstStyle>
          <a:p>
            <a:pPr lvl="0"/>
            <a:r>
              <a:rPr lang="hr-HR"/>
              <a:t>Kliknite da biste uredili stil naslova matrice</a:t>
            </a:r>
            <a:endParaRPr lang="en-US"/>
          </a:p>
        </p:txBody>
      </p:sp>
      <p:sp>
        <p:nvSpPr>
          <p:cNvPr id="4" name="Vertical Text Placeholder 2">
            <a:extLst>
              <a:ext uri="{FF2B5EF4-FFF2-40B4-BE49-F238E27FC236}">
                <a16:creationId xmlns:a16="http://schemas.microsoft.com/office/drawing/2014/main" id="{0FD8BD5F-CA43-4F07-89CF-CF697A837D5C}"/>
              </a:ext>
            </a:extLst>
          </p:cNvPr>
          <p:cNvSpPr txBox="1">
            <a:spLocks noGrp="1"/>
          </p:cNvSpPr>
          <p:nvPr>
            <p:ph type="body" orient="vert" idx="1"/>
          </p:nvPr>
        </p:nvSpPr>
        <p:spPr>
          <a:xfrm>
            <a:off x="913778" y="609603"/>
            <a:ext cx="7658721" cy="5181603"/>
          </a:xfrm>
        </p:spPr>
        <p:txBody>
          <a:bodyPr vert="eaVert"/>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Date Placeholder 3">
            <a:extLst>
              <a:ext uri="{FF2B5EF4-FFF2-40B4-BE49-F238E27FC236}">
                <a16:creationId xmlns:a16="http://schemas.microsoft.com/office/drawing/2014/main" id="{4932FB5C-0F53-4FDB-9304-0AEDCF9E11AD}"/>
              </a:ext>
            </a:extLst>
          </p:cNvPr>
          <p:cNvSpPr txBox="1">
            <a:spLocks noGrp="1"/>
          </p:cNvSpPr>
          <p:nvPr>
            <p:ph type="dt" sz="half" idx="7"/>
          </p:nvPr>
        </p:nvSpPr>
        <p:spPr/>
        <p:txBody>
          <a:bodyPr/>
          <a:lstStyle>
            <a:lvl1pPr>
              <a:defRPr/>
            </a:lvl1pPr>
          </a:lstStyle>
          <a:p>
            <a:pPr lvl="0"/>
            <a:fld id="{7D9563AC-97A3-465E-8E31-6D9967110EB9}" type="datetime1">
              <a:rPr lang="en-US"/>
              <a:pPr lvl="0"/>
              <a:t>6/15/2022</a:t>
            </a:fld>
            <a:endParaRPr lang="en-US"/>
          </a:p>
        </p:txBody>
      </p:sp>
      <p:sp>
        <p:nvSpPr>
          <p:cNvPr id="6" name="Footer Placeholder 4">
            <a:extLst>
              <a:ext uri="{FF2B5EF4-FFF2-40B4-BE49-F238E27FC236}">
                <a16:creationId xmlns:a16="http://schemas.microsoft.com/office/drawing/2014/main" id="{AD0E686A-7877-4D9D-9CC9-8735BBA78DAB}"/>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9C752E53-663E-4653-815C-9FFFB9007814}"/>
              </a:ext>
            </a:extLst>
          </p:cNvPr>
          <p:cNvSpPr txBox="1">
            <a:spLocks noGrp="1"/>
          </p:cNvSpPr>
          <p:nvPr>
            <p:ph type="sldNum" sz="quarter" idx="8"/>
          </p:nvPr>
        </p:nvSpPr>
        <p:spPr/>
        <p:txBody>
          <a:bodyPr/>
          <a:lstStyle>
            <a:lvl1pPr>
              <a:defRPr/>
            </a:lvl1pPr>
          </a:lstStyle>
          <a:p>
            <a:pPr lvl="0"/>
            <a:fld id="{8EE6563B-4556-4C5C-B81E-311F95CF5D82}" type="slidenum">
              <a:t>‹#›</a:t>
            </a:fld>
            <a:endParaRPr lang="en-US"/>
          </a:p>
        </p:txBody>
      </p:sp>
    </p:spTree>
    <p:extLst>
      <p:ext uri="{BB962C8B-B14F-4D97-AF65-F5344CB8AC3E}">
        <p14:creationId xmlns:p14="http://schemas.microsoft.com/office/powerpoint/2010/main" val="82906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2" name="Picture 2" descr="Droplets-HD-Content-R1d.png">
            <a:extLst>
              <a:ext uri="{FF2B5EF4-FFF2-40B4-BE49-F238E27FC236}">
                <a16:creationId xmlns:a16="http://schemas.microsoft.com/office/drawing/2014/main" id="{13E5037F-8080-4335-BEE6-D5A9050AB02B}"/>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86F13346-3653-4E2A-BB17-ED2169F27506}"/>
              </a:ext>
            </a:extLst>
          </p:cNvPr>
          <p:cNvSpPr txBox="1">
            <a:spLocks noGrp="1"/>
          </p:cNvSpPr>
          <p:nvPr>
            <p:ph type="title"/>
          </p:nvPr>
        </p:nvSpPr>
        <p:spPr/>
        <p:txBody>
          <a:bodyPr/>
          <a:lstStyle>
            <a:lvl1pPr>
              <a:defRPr/>
            </a:lvl1pPr>
          </a:lstStyle>
          <a:p>
            <a:pPr lvl="0"/>
            <a:r>
              <a:rPr lang="hr-HR"/>
              <a:t>Kliknite da biste uredili stil naslova matrice</a:t>
            </a:r>
            <a:endParaRPr lang="en-US"/>
          </a:p>
        </p:txBody>
      </p:sp>
      <p:sp>
        <p:nvSpPr>
          <p:cNvPr id="4" name="Content Placeholder 2">
            <a:extLst>
              <a:ext uri="{FF2B5EF4-FFF2-40B4-BE49-F238E27FC236}">
                <a16:creationId xmlns:a16="http://schemas.microsoft.com/office/drawing/2014/main" id="{F82BE56E-134A-47EF-BA49-2930C1878859}"/>
              </a:ext>
            </a:extLst>
          </p:cNvPr>
          <p:cNvSpPr txBox="1">
            <a:spLocks noGrp="1"/>
          </p:cNvSpPr>
          <p:nvPr>
            <p:ph idx="1"/>
          </p:nvPr>
        </p:nvSpPr>
        <p:spPr>
          <a:xfrm>
            <a:off x="913778" y="2367088"/>
            <a:ext cx="10363827" cy="3424107"/>
          </a:xfrm>
        </p:spPr>
        <p:txBody>
          <a:bodyPr/>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Date Placeholder 3">
            <a:extLst>
              <a:ext uri="{FF2B5EF4-FFF2-40B4-BE49-F238E27FC236}">
                <a16:creationId xmlns:a16="http://schemas.microsoft.com/office/drawing/2014/main" id="{23EA0C42-F488-443B-9269-81C5D030AB4E}"/>
              </a:ext>
            </a:extLst>
          </p:cNvPr>
          <p:cNvSpPr txBox="1">
            <a:spLocks noGrp="1"/>
          </p:cNvSpPr>
          <p:nvPr>
            <p:ph type="dt" sz="half" idx="7"/>
          </p:nvPr>
        </p:nvSpPr>
        <p:spPr/>
        <p:txBody>
          <a:bodyPr/>
          <a:lstStyle>
            <a:lvl1pPr>
              <a:defRPr/>
            </a:lvl1pPr>
          </a:lstStyle>
          <a:p>
            <a:pPr lvl="0"/>
            <a:fld id="{9D0314AE-F795-416E-99C9-5814D791B33A}" type="datetime1">
              <a:rPr lang="en-US"/>
              <a:pPr lvl="0"/>
              <a:t>6/15/2022</a:t>
            </a:fld>
            <a:endParaRPr lang="en-US"/>
          </a:p>
        </p:txBody>
      </p:sp>
      <p:sp>
        <p:nvSpPr>
          <p:cNvPr id="6" name="Footer Placeholder 4">
            <a:extLst>
              <a:ext uri="{FF2B5EF4-FFF2-40B4-BE49-F238E27FC236}">
                <a16:creationId xmlns:a16="http://schemas.microsoft.com/office/drawing/2014/main" id="{A978E16B-D1F8-4584-8807-21B05C043FFE}"/>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4FB7029A-E422-4A6A-B63F-DD07C4C19AB8}"/>
              </a:ext>
            </a:extLst>
          </p:cNvPr>
          <p:cNvSpPr txBox="1">
            <a:spLocks noGrp="1"/>
          </p:cNvSpPr>
          <p:nvPr>
            <p:ph type="sldNum" sz="quarter" idx="8"/>
          </p:nvPr>
        </p:nvSpPr>
        <p:spPr/>
        <p:txBody>
          <a:bodyPr/>
          <a:lstStyle>
            <a:lvl1pPr>
              <a:defRPr/>
            </a:lvl1pPr>
          </a:lstStyle>
          <a:p>
            <a:pPr lvl="0"/>
            <a:fld id="{697AC5E5-ED17-45FE-960E-CE2DA3B265FF}" type="slidenum">
              <a:t>‹#›</a:t>
            </a:fld>
            <a:endParaRPr lang="en-US"/>
          </a:p>
        </p:txBody>
      </p:sp>
    </p:spTree>
    <p:extLst>
      <p:ext uri="{BB962C8B-B14F-4D97-AF65-F5344CB8AC3E}">
        <p14:creationId xmlns:p14="http://schemas.microsoft.com/office/powerpoint/2010/main" val="6713555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2" name="Picture 8" descr="Droplets-HD-Content-R1d.png">
            <a:extLst>
              <a:ext uri="{FF2B5EF4-FFF2-40B4-BE49-F238E27FC236}">
                <a16:creationId xmlns:a16="http://schemas.microsoft.com/office/drawing/2014/main" id="{CD9E56A1-4F22-4185-B984-4FE1506C11EB}"/>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F0D2C16C-40B2-465E-87F0-8014D31BC09E}"/>
              </a:ext>
            </a:extLst>
          </p:cNvPr>
          <p:cNvSpPr txBox="1">
            <a:spLocks noGrp="1"/>
          </p:cNvSpPr>
          <p:nvPr>
            <p:ph type="title"/>
          </p:nvPr>
        </p:nvSpPr>
        <p:spPr>
          <a:xfrm>
            <a:off x="913778" y="828565"/>
            <a:ext cx="10351748" cy="2736817"/>
          </a:xfrm>
        </p:spPr>
        <p:txBody>
          <a:bodyPr anchor="b"/>
          <a:lstStyle>
            <a:lvl1pPr>
              <a:defRPr sz="4000"/>
            </a:lvl1pPr>
          </a:lstStyle>
          <a:p>
            <a:pPr lvl="0"/>
            <a:r>
              <a:rPr lang="hr-HR"/>
              <a:t>Kliknite da biste uredili stil naslova matrice</a:t>
            </a:r>
            <a:endParaRPr lang="en-US"/>
          </a:p>
        </p:txBody>
      </p:sp>
      <p:sp>
        <p:nvSpPr>
          <p:cNvPr id="4" name="Text Placeholder 2">
            <a:extLst>
              <a:ext uri="{FF2B5EF4-FFF2-40B4-BE49-F238E27FC236}">
                <a16:creationId xmlns:a16="http://schemas.microsoft.com/office/drawing/2014/main" id="{66CA956D-6D5E-4B81-960D-46B32B12A890}"/>
              </a:ext>
            </a:extLst>
          </p:cNvPr>
          <p:cNvSpPr txBox="1">
            <a:spLocks noGrp="1"/>
          </p:cNvSpPr>
          <p:nvPr>
            <p:ph type="body" idx="1"/>
          </p:nvPr>
        </p:nvSpPr>
        <p:spPr>
          <a:xfrm>
            <a:off x="913778" y="3657453"/>
            <a:ext cx="10351748" cy="1368180"/>
          </a:xfrm>
        </p:spPr>
        <p:txBody>
          <a:bodyPr anchorCtr="1"/>
          <a:lstStyle>
            <a:lvl1pPr marL="0" indent="0" algn="ctr">
              <a:buNone/>
              <a:defRPr>
                <a:solidFill>
                  <a:srgbClr val="7F7F7F"/>
                </a:solidFill>
              </a:defRPr>
            </a:lvl1pPr>
          </a:lstStyle>
          <a:p>
            <a:pPr lvl="0"/>
            <a:r>
              <a:rPr lang="hr-HR"/>
              <a:t>Kliknite da biste uredili matrice</a:t>
            </a:r>
          </a:p>
        </p:txBody>
      </p:sp>
      <p:sp>
        <p:nvSpPr>
          <p:cNvPr id="5" name="Date Placeholder 3">
            <a:extLst>
              <a:ext uri="{FF2B5EF4-FFF2-40B4-BE49-F238E27FC236}">
                <a16:creationId xmlns:a16="http://schemas.microsoft.com/office/drawing/2014/main" id="{5B1881BB-B172-4F61-B865-F8B0AFBD07FB}"/>
              </a:ext>
            </a:extLst>
          </p:cNvPr>
          <p:cNvSpPr txBox="1">
            <a:spLocks noGrp="1"/>
          </p:cNvSpPr>
          <p:nvPr>
            <p:ph type="dt" sz="half" idx="7"/>
          </p:nvPr>
        </p:nvSpPr>
        <p:spPr/>
        <p:txBody>
          <a:bodyPr/>
          <a:lstStyle>
            <a:lvl1pPr>
              <a:defRPr/>
            </a:lvl1pPr>
          </a:lstStyle>
          <a:p>
            <a:pPr lvl="0"/>
            <a:fld id="{AB4C763C-E2F1-4098-8C1E-078F4B0D742C}" type="datetime1">
              <a:rPr lang="en-US"/>
              <a:pPr lvl="0"/>
              <a:t>6/15/2022</a:t>
            </a:fld>
            <a:endParaRPr lang="en-US"/>
          </a:p>
        </p:txBody>
      </p:sp>
      <p:sp>
        <p:nvSpPr>
          <p:cNvPr id="6" name="Footer Placeholder 4">
            <a:extLst>
              <a:ext uri="{FF2B5EF4-FFF2-40B4-BE49-F238E27FC236}">
                <a16:creationId xmlns:a16="http://schemas.microsoft.com/office/drawing/2014/main" id="{F9B76DB9-A777-44F8-882B-05FB7841930D}"/>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45F9093E-189F-4DE0-BCA5-84E54E86A0F7}"/>
              </a:ext>
            </a:extLst>
          </p:cNvPr>
          <p:cNvSpPr txBox="1">
            <a:spLocks noGrp="1"/>
          </p:cNvSpPr>
          <p:nvPr>
            <p:ph type="sldNum" sz="quarter" idx="8"/>
          </p:nvPr>
        </p:nvSpPr>
        <p:spPr/>
        <p:txBody>
          <a:bodyPr/>
          <a:lstStyle>
            <a:lvl1pPr>
              <a:defRPr/>
            </a:lvl1pPr>
          </a:lstStyle>
          <a:p>
            <a:pPr lvl="0"/>
            <a:fld id="{D9326477-E332-4AF3-8302-3FA5F2DBDAB2}" type="slidenum">
              <a:t>‹#›</a:t>
            </a:fld>
            <a:endParaRPr lang="en-US"/>
          </a:p>
        </p:txBody>
      </p:sp>
    </p:spTree>
    <p:extLst>
      <p:ext uri="{BB962C8B-B14F-4D97-AF65-F5344CB8AC3E}">
        <p14:creationId xmlns:p14="http://schemas.microsoft.com/office/powerpoint/2010/main" val="18712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2" name="Picture 9" descr="Droplets-HD-Content-R1d.png">
            <a:extLst>
              <a:ext uri="{FF2B5EF4-FFF2-40B4-BE49-F238E27FC236}">
                <a16:creationId xmlns:a16="http://schemas.microsoft.com/office/drawing/2014/main" id="{6B14E966-CE15-47C2-9E93-DC852C7EBFC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CC103808-6AA3-4B19-B521-064E8A355CF4}"/>
              </a:ext>
            </a:extLst>
          </p:cNvPr>
          <p:cNvSpPr txBox="1">
            <a:spLocks noGrp="1"/>
          </p:cNvSpPr>
          <p:nvPr>
            <p:ph type="title"/>
          </p:nvPr>
        </p:nvSpPr>
        <p:spPr/>
        <p:txBody>
          <a:bodyPr/>
          <a:lstStyle>
            <a:lvl1pPr>
              <a:defRPr/>
            </a:lvl1pPr>
          </a:lstStyle>
          <a:p>
            <a:pPr lvl="0"/>
            <a:r>
              <a:rPr lang="hr-HR"/>
              <a:t>Kliknite da biste uredili stil naslova matrice</a:t>
            </a:r>
            <a:endParaRPr lang="en-US"/>
          </a:p>
        </p:txBody>
      </p:sp>
      <p:sp>
        <p:nvSpPr>
          <p:cNvPr id="4" name="Content Placeholder 2">
            <a:extLst>
              <a:ext uri="{FF2B5EF4-FFF2-40B4-BE49-F238E27FC236}">
                <a16:creationId xmlns:a16="http://schemas.microsoft.com/office/drawing/2014/main" id="{8AC9B10B-02A7-46A9-9115-4331BCE932DD}"/>
              </a:ext>
            </a:extLst>
          </p:cNvPr>
          <p:cNvSpPr txBox="1">
            <a:spLocks noGrp="1"/>
          </p:cNvSpPr>
          <p:nvPr>
            <p:ph idx="1"/>
          </p:nvPr>
        </p:nvSpPr>
        <p:spPr>
          <a:xfrm>
            <a:off x="913778" y="2367088"/>
            <a:ext cx="5106027" cy="3424107"/>
          </a:xfrm>
        </p:spPr>
        <p:txBody>
          <a:bodyPr/>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Content Placeholder 3">
            <a:extLst>
              <a:ext uri="{FF2B5EF4-FFF2-40B4-BE49-F238E27FC236}">
                <a16:creationId xmlns:a16="http://schemas.microsoft.com/office/drawing/2014/main" id="{F6B8156A-E25F-4A43-BC7D-A9F35D020D58}"/>
              </a:ext>
            </a:extLst>
          </p:cNvPr>
          <p:cNvSpPr txBox="1">
            <a:spLocks noGrp="1"/>
          </p:cNvSpPr>
          <p:nvPr>
            <p:ph idx="2"/>
          </p:nvPr>
        </p:nvSpPr>
        <p:spPr>
          <a:xfrm>
            <a:off x="6172200" y="2367088"/>
            <a:ext cx="5105396" cy="3424107"/>
          </a:xfrm>
        </p:spPr>
        <p:txBody>
          <a:bodyPr/>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6" name="Date Placeholder 4">
            <a:extLst>
              <a:ext uri="{FF2B5EF4-FFF2-40B4-BE49-F238E27FC236}">
                <a16:creationId xmlns:a16="http://schemas.microsoft.com/office/drawing/2014/main" id="{E270B9AA-33AD-475D-9DA4-388C612193CD}"/>
              </a:ext>
            </a:extLst>
          </p:cNvPr>
          <p:cNvSpPr txBox="1">
            <a:spLocks noGrp="1"/>
          </p:cNvSpPr>
          <p:nvPr>
            <p:ph type="dt" sz="half" idx="7"/>
          </p:nvPr>
        </p:nvSpPr>
        <p:spPr/>
        <p:txBody>
          <a:bodyPr/>
          <a:lstStyle>
            <a:lvl1pPr>
              <a:defRPr/>
            </a:lvl1pPr>
          </a:lstStyle>
          <a:p>
            <a:pPr lvl="0"/>
            <a:fld id="{F0A98643-D7A7-4F1D-B53B-2AC6019EBE00}" type="datetime1">
              <a:rPr lang="en-US"/>
              <a:pPr lvl="0"/>
              <a:t>6/15/2022</a:t>
            </a:fld>
            <a:endParaRPr lang="en-US"/>
          </a:p>
        </p:txBody>
      </p:sp>
      <p:sp>
        <p:nvSpPr>
          <p:cNvPr id="7" name="Footer Placeholder 5">
            <a:extLst>
              <a:ext uri="{FF2B5EF4-FFF2-40B4-BE49-F238E27FC236}">
                <a16:creationId xmlns:a16="http://schemas.microsoft.com/office/drawing/2014/main" id="{89E3FE7D-2C27-447D-829F-08F3BC1D93FB}"/>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05198290-12AF-4AB9-82BE-9324C5F315EF}"/>
              </a:ext>
            </a:extLst>
          </p:cNvPr>
          <p:cNvSpPr txBox="1">
            <a:spLocks noGrp="1"/>
          </p:cNvSpPr>
          <p:nvPr>
            <p:ph type="sldNum" sz="quarter" idx="8"/>
          </p:nvPr>
        </p:nvSpPr>
        <p:spPr/>
        <p:txBody>
          <a:bodyPr/>
          <a:lstStyle>
            <a:lvl1pPr>
              <a:defRPr/>
            </a:lvl1pPr>
          </a:lstStyle>
          <a:p>
            <a:pPr lvl="0"/>
            <a:fld id="{240BAFE4-0524-409B-8139-830CFA3B6F44}" type="slidenum">
              <a:t>‹#›</a:t>
            </a:fld>
            <a:endParaRPr lang="en-US"/>
          </a:p>
        </p:txBody>
      </p:sp>
    </p:spTree>
    <p:extLst>
      <p:ext uri="{BB962C8B-B14F-4D97-AF65-F5344CB8AC3E}">
        <p14:creationId xmlns:p14="http://schemas.microsoft.com/office/powerpoint/2010/main" val="375979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2" name="Picture 14" descr="Droplets-HD-Content-R1d.png">
            <a:extLst>
              <a:ext uri="{FF2B5EF4-FFF2-40B4-BE49-F238E27FC236}">
                <a16:creationId xmlns:a16="http://schemas.microsoft.com/office/drawing/2014/main" id="{B72018FB-DE0A-48F0-82F2-C81085C50F8E}"/>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2CA51117-3BC7-427A-9B89-82D7C3931DD5}"/>
              </a:ext>
            </a:extLst>
          </p:cNvPr>
          <p:cNvSpPr txBox="1">
            <a:spLocks noGrp="1"/>
          </p:cNvSpPr>
          <p:nvPr>
            <p:ph type="title"/>
          </p:nvPr>
        </p:nvSpPr>
        <p:spPr/>
        <p:txBody>
          <a:bodyPr/>
          <a:lstStyle>
            <a:lvl1pPr>
              <a:defRPr/>
            </a:lvl1pPr>
          </a:lstStyle>
          <a:p>
            <a:pPr lvl="0"/>
            <a:r>
              <a:rPr lang="hr-HR"/>
              <a:t>Kliknite da biste uredili stil naslova matrice</a:t>
            </a:r>
            <a:endParaRPr lang="en-US"/>
          </a:p>
        </p:txBody>
      </p:sp>
      <p:sp>
        <p:nvSpPr>
          <p:cNvPr id="4" name="Text Placeholder 2">
            <a:extLst>
              <a:ext uri="{FF2B5EF4-FFF2-40B4-BE49-F238E27FC236}">
                <a16:creationId xmlns:a16="http://schemas.microsoft.com/office/drawing/2014/main" id="{A76EF508-2FD1-4682-84AF-E91EE3861275}"/>
              </a:ext>
            </a:extLst>
          </p:cNvPr>
          <p:cNvSpPr txBox="1">
            <a:spLocks noGrp="1"/>
          </p:cNvSpPr>
          <p:nvPr>
            <p:ph type="body" idx="1"/>
          </p:nvPr>
        </p:nvSpPr>
        <p:spPr>
          <a:xfrm>
            <a:off x="1146328" y="2371020"/>
            <a:ext cx="4873477" cy="679993"/>
          </a:xfrm>
        </p:spPr>
        <p:txBody>
          <a:bodyPr anchor="b">
            <a:noAutofit/>
          </a:bodyPr>
          <a:lstStyle>
            <a:lvl1pPr marL="0" indent="0">
              <a:lnSpc>
                <a:spcPct val="85000"/>
              </a:lnSpc>
              <a:buNone/>
              <a:defRPr sz="2600"/>
            </a:lvl1pPr>
          </a:lstStyle>
          <a:p>
            <a:pPr lvl="0"/>
            <a:r>
              <a:rPr lang="hr-HR"/>
              <a:t>Kliknite da biste uredili matrice</a:t>
            </a:r>
          </a:p>
        </p:txBody>
      </p:sp>
      <p:sp>
        <p:nvSpPr>
          <p:cNvPr id="5" name="Content Placeholder 3">
            <a:extLst>
              <a:ext uri="{FF2B5EF4-FFF2-40B4-BE49-F238E27FC236}">
                <a16:creationId xmlns:a16="http://schemas.microsoft.com/office/drawing/2014/main" id="{610093F9-5DD7-434E-A7C1-7C0EC0698CB1}"/>
              </a:ext>
            </a:extLst>
          </p:cNvPr>
          <p:cNvSpPr txBox="1">
            <a:spLocks noGrp="1"/>
          </p:cNvSpPr>
          <p:nvPr>
            <p:ph idx="2"/>
          </p:nvPr>
        </p:nvSpPr>
        <p:spPr>
          <a:xfrm>
            <a:off x="913778" y="3051014"/>
            <a:ext cx="5106027" cy="2740182"/>
          </a:xfrm>
        </p:spPr>
        <p:txBody>
          <a:bodyPr/>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6" name="Text Placeholder 4">
            <a:extLst>
              <a:ext uri="{FF2B5EF4-FFF2-40B4-BE49-F238E27FC236}">
                <a16:creationId xmlns:a16="http://schemas.microsoft.com/office/drawing/2014/main" id="{ADCCDF24-FE9D-4727-A49E-7723190F7F60}"/>
              </a:ext>
            </a:extLst>
          </p:cNvPr>
          <p:cNvSpPr txBox="1">
            <a:spLocks noGrp="1"/>
          </p:cNvSpPr>
          <p:nvPr>
            <p:ph type="body" idx="3"/>
          </p:nvPr>
        </p:nvSpPr>
        <p:spPr>
          <a:xfrm>
            <a:off x="6396420" y="2371020"/>
            <a:ext cx="4881807" cy="679993"/>
          </a:xfrm>
        </p:spPr>
        <p:txBody>
          <a:bodyPr anchor="b">
            <a:noAutofit/>
          </a:bodyPr>
          <a:lstStyle>
            <a:lvl1pPr marL="0" indent="0">
              <a:lnSpc>
                <a:spcPct val="85000"/>
              </a:lnSpc>
              <a:buNone/>
              <a:defRPr sz="2600"/>
            </a:lvl1pPr>
          </a:lstStyle>
          <a:p>
            <a:pPr lvl="0"/>
            <a:r>
              <a:rPr lang="hr-HR"/>
              <a:t>Kliknite da biste uredili matrice</a:t>
            </a:r>
          </a:p>
        </p:txBody>
      </p:sp>
      <p:sp>
        <p:nvSpPr>
          <p:cNvPr id="7" name="Content Placeholder 5">
            <a:extLst>
              <a:ext uri="{FF2B5EF4-FFF2-40B4-BE49-F238E27FC236}">
                <a16:creationId xmlns:a16="http://schemas.microsoft.com/office/drawing/2014/main" id="{383239B1-9A31-436A-A44C-A04DE263DCD9}"/>
              </a:ext>
            </a:extLst>
          </p:cNvPr>
          <p:cNvSpPr txBox="1">
            <a:spLocks noGrp="1"/>
          </p:cNvSpPr>
          <p:nvPr>
            <p:ph idx="4"/>
          </p:nvPr>
        </p:nvSpPr>
        <p:spPr>
          <a:xfrm>
            <a:off x="6172200" y="3051014"/>
            <a:ext cx="5105396" cy="2740182"/>
          </a:xfrm>
        </p:spPr>
        <p:txBody>
          <a:bodyPr/>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8" name="Date Placeholder 6">
            <a:extLst>
              <a:ext uri="{FF2B5EF4-FFF2-40B4-BE49-F238E27FC236}">
                <a16:creationId xmlns:a16="http://schemas.microsoft.com/office/drawing/2014/main" id="{8FF52FFC-F49C-408E-B0FC-F478CD6F90AC}"/>
              </a:ext>
            </a:extLst>
          </p:cNvPr>
          <p:cNvSpPr txBox="1">
            <a:spLocks noGrp="1"/>
          </p:cNvSpPr>
          <p:nvPr>
            <p:ph type="dt" sz="half" idx="7"/>
          </p:nvPr>
        </p:nvSpPr>
        <p:spPr/>
        <p:txBody>
          <a:bodyPr/>
          <a:lstStyle>
            <a:lvl1pPr>
              <a:defRPr/>
            </a:lvl1pPr>
          </a:lstStyle>
          <a:p>
            <a:pPr lvl="0"/>
            <a:fld id="{4A56A66A-289D-45BD-8A1D-5ED0B0F80B98}" type="datetime1">
              <a:rPr lang="en-US"/>
              <a:pPr lvl="0"/>
              <a:t>6/15/2022</a:t>
            </a:fld>
            <a:endParaRPr lang="en-US"/>
          </a:p>
        </p:txBody>
      </p:sp>
      <p:sp>
        <p:nvSpPr>
          <p:cNvPr id="9" name="Footer Placeholder 7">
            <a:extLst>
              <a:ext uri="{FF2B5EF4-FFF2-40B4-BE49-F238E27FC236}">
                <a16:creationId xmlns:a16="http://schemas.microsoft.com/office/drawing/2014/main" id="{7C0647B3-1928-44B5-96EE-7134EC0656BF}"/>
              </a:ext>
            </a:extLst>
          </p:cNvPr>
          <p:cNvSpPr txBox="1">
            <a:spLocks noGrp="1"/>
          </p:cNvSpPr>
          <p:nvPr>
            <p:ph type="ftr" sz="quarter" idx="9"/>
          </p:nvPr>
        </p:nvSpPr>
        <p:spPr/>
        <p:txBody>
          <a:bodyPr/>
          <a:lstStyle>
            <a:lvl1pPr>
              <a:defRPr/>
            </a:lvl1pPr>
          </a:lstStyle>
          <a:p>
            <a:pPr lvl="0"/>
            <a:endParaRPr lang="en-US"/>
          </a:p>
        </p:txBody>
      </p:sp>
      <p:sp>
        <p:nvSpPr>
          <p:cNvPr id="10" name="Slide Number Placeholder 8">
            <a:extLst>
              <a:ext uri="{FF2B5EF4-FFF2-40B4-BE49-F238E27FC236}">
                <a16:creationId xmlns:a16="http://schemas.microsoft.com/office/drawing/2014/main" id="{5CA3EBAC-4DE2-417B-AAD1-9A4751E69173}"/>
              </a:ext>
            </a:extLst>
          </p:cNvPr>
          <p:cNvSpPr txBox="1">
            <a:spLocks noGrp="1"/>
          </p:cNvSpPr>
          <p:nvPr>
            <p:ph type="sldNum" sz="quarter" idx="8"/>
          </p:nvPr>
        </p:nvSpPr>
        <p:spPr/>
        <p:txBody>
          <a:bodyPr/>
          <a:lstStyle>
            <a:lvl1pPr>
              <a:defRPr/>
            </a:lvl1pPr>
          </a:lstStyle>
          <a:p>
            <a:pPr lvl="0"/>
            <a:fld id="{8FDE2225-DA81-4974-9CB3-89925912631E}" type="slidenum">
              <a:t>‹#›</a:t>
            </a:fld>
            <a:endParaRPr lang="en-US"/>
          </a:p>
        </p:txBody>
      </p:sp>
    </p:spTree>
    <p:extLst>
      <p:ext uri="{BB962C8B-B14F-4D97-AF65-F5344CB8AC3E}">
        <p14:creationId xmlns:p14="http://schemas.microsoft.com/office/powerpoint/2010/main" val="2844034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FF8D6CB3-1412-4753-A96F-EE337F33DE53}"/>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D764BB7A-42DF-4C18-8961-6C452A26A9CA}"/>
              </a:ext>
            </a:extLst>
          </p:cNvPr>
          <p:cNvSpPr txBox="1">
            <a:spLocks noGrp="1"/>
          </p:cNvSpPr>
          <p:nvPr>
            <p:ph type="title"/>
          </p:nvPr>
        </p:nvSpPr>
        <p:spPr/>
        <p:txBody>
          <a:bodyPr/>
          <a:lstStyle>
            <a:lvl1pPr>
              <a:defRPr/>
            </a:lvl1pPr>
          </a:lstStyle>
          <a:p>
            <a:pPr lvl="0"/>
            <a:r>
              <a:rPr lang="hr-HR"/>
              <a:t>Kliknite da biste uredili stil naslova matrice</a:t>
            </a:r>
            <a:endParaRPr lang="en-US"/>
          </a:p>
        </p:txBody>
      </p:sp>
      <p:sp>
        <p:nvSpPr>
          <p:cNvPr id="4" name="Date Placeholder 2">
            <a:extLst>
              <a:ext uri="{FF2B5EF4-FFF2-40B4-BE49-F238E27FC236}">
                <a16:creationId xmlns:a16="http://schemas.microsoft.com/office/drawing/2014/main" id="{5DA5E03E-6DE1-4213-9783-AF7773B93289}"/>
              </a:ext>
            </a:extLst>
          </p:cNvPr>
          <p:cNvSpPr txBox="1">
            <a:spLocks noGrp="1"/>
          </p:cNvSpPr>
          <p:nvPr>
            <p:ph type="dt" sz="half" idx="7"/>
          </p:nvPr>
        </p:nvSpPr>
        <p:spPr/>
        <p:txBody>
          <a:bodyPr/>
          <a:lstStyle>
            <a:lvl1pPr>
              <a:defRPr/>
            </a:lvl1pPr>
          </a:lstStyle>
          <a:p>
            <a:pPr lvl="0"/>
            <a:fld id="{822E3847-F40D-4DE5-BC96-9F2F55E4BB40}" type="datetime1">
              <a:rPr lang="en-US"/>
              <a:pPr lvl="0"/>
              <a:t>6/15/2022</a:t>
            </a:fld>
            <a:endParaRPr lang="en-US"/>
          </a:p>
        </p:txBody>
      </p:sp>
      <p:sp>
        <p:nvSpPr>
          <p:cNvPr id="5" name="Footer Placeholder 3">
            <a:extLst>
              <a:ext uri="{FF2B5EF4-FFF2-40B4-BE49-F238E27FC236}">
                <a16:creationId xmlns:a16="http://schemas.microsoft.com/office/drawing/2014/main" id="{E7437940-7CE2-4389-B23D-B9D44FCAB3A7}"/>
              </a:ext>
            </a:extLst>
          </p:cNvPr>
          <p:cNvSpPr txBox="1">
            <a:spLocks noGrp="1"/>
          </p:cNvSpPr>
          <p:nvPr>
            <p:ph type="ftr" sz="quarter" idx="9"/>
          </p:nvPr>
        </p:nvSpPr>
        <p:spPr/>
        <p:txBody>
          <a:bodyPr/>
          <a:lstStyle>
            <a:lvl1pPr>
              <a:defRPr/>
            </a:lvl1pPr>
          </a:lstStyle>
          <a:p>
            <a:pPr lvl="0"/>
            <a:endParaRPr lang="en-US"/>
          </a:p>
        </p:txBody>
      </p:sp>
      <p:sp>
        <p:nvSpPr>
          <p:cNvPr id="6" name="Slide Number Placeholder 4">
            <a:extLst>
              <a:ext uri="{FF2B5EF4-FFF2-40B4-BE49-F238E27FC236}">
                <a16:creationId xmlns:a16="http://schemas.microsoft.com/office/drawing/2014/main" id="{0BEB8FA7-0B00-44FA-9772-24617B382401}"/>
              </a:ext>
            </a:extLst>
          </p:cNvPr>
          <p:cNvSpPr txBox="1">
            <a:spLocks noGrp="1"/>
          </p:cNvSpPr>
          <p:nvPr>
            <p:ph type="sldNum" sz="quarter" idx="8"/>
          </p:nvPr>
        </p:nvSpPr>
        <p:spPr/>
        <p:txBody>
          <a:bodyPr/>
          <a:lstStyle>
            <a:lvl1pPr>
              <a:defRPr/>
            </a:lvl1pPr>
          </a:lstStyle>
          <a:p>
            <a:pPr lvl="0"/>
            <a:fld id="{6D32FE19-55E7-4128-84A8-62E5CE9BCA4E}" type="slidenum">
              <a:t>‹#›</a:t>
            </a:fld>
            <a:endParaRPr lang="en-US"/>
          </a:p>
        </p:txBody>
      </p:sp>
    </p:spTree>
    <p:extLst>
      <p:ext uri="{BB962C8B-B14F-4D97-AF65-F5344CB8AC3E}">
        <p14:creationId xmlns:p14="http://schemas.microsoft.com/office/powerpoint/2010/main" val="417240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2" name="Picture 6" descr="Droplets-HD-Content-R1d.png">
            <a:extLst>
              <a:ext uri="{FF2B5EF4-FFF2-40B4-BE49-F238E27FC236}">
                <a16:creationId xmlns:a16="http://schemas.microsoft.com/office/drawing/2014/main" id="{1FBCFFBB-BA34-4AC4-BC39-0E0987F43B5C}"/>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Date Placeholder 1">
            <a:extLst>
              <a:ext uri="{FF2B5EF4-FFF2-40B4-BE49-F238E27FC236}">
                <a16:creationId xmlns:a16="http://schemas.microsoft.com/office/drawing/2014/main" id="{540DB38F-363A-4354-8E7D-58E0ECF5291E}"/>
              </a:ext>
            </a:extLst>
          </p:cNvPr>
          <p:cNvSpPr txBox="1">
            <a:spLocks noGrp="1"/>
          </p:cNvSpPr>
          <p:nvPr>
            <p:ph type="dt" sz="half" idx="7"/>
          </p:nvPr>
        </p:nvSpPr>
        <p:spPr/>
        <p:txBody>
          <a:bodyPr/>
          <a:lstStyle>
            <a:lvl1pPr>
              <a:defRPr/>
            </a:lvl1pPr>
          </a:lstStyle>
          <a:p>
            <a:pPr lvl="0"/>
            <a:fld id="{72D9DF9C-79D4-4E36-BCB3-AA33DE4EC896}" type="datetime1">
              <a:rPr lang="en-US"/>
              <a:pPr lvl="0"/>
              <a:t>6/15/2022</a:t>
            </a:fld>
            <a:endParaRPr lang="en-US"/>
          </a:p>
        </p:txBody>
      </p:sp>
      <p:sp>
        <p:nvSpPr>
          <p:cNvPr id="4" name="Footer Placeholder 2">
            <a:extLst>
              <a:ext uri="{FF2B5EF4-FFF2-40B4-BE49-F238E27FC236}">
                <a16:creationId xmlns:a16="http://schemas.microsoft.com/office/drawing/2014/main" id="{8152276F-6B89-4AA1-9474-8F2166064AE0}"/>
              </a:ext>
            </a:extLst>
          </p:cNvPr>
          <p:cNvSpPr txBox="1">
            <a:spLocks noGrp="1"/>
          </p:cNvSpPr>
          <p:nvPr>
            <p:ph type="ftr" sz="quarter" idx="9"/>
          </p:nvPr>
        </p:nvSpPr>
        <p:spPr/>
        <p:txBody>
          <a:bodyPr/>
          <a:lstStyle>
            <a:lvl1pPr>
              <a:defRPr/>
            </a:lvl1pPr>
          </a:lstStyle>
          <a:p>
            <a:pPr lvl="0"/>
            <a:endParaRPr lang="en-US"/>
          </a:p>
        </p:txBody>
      </p:sp>
      <p:sp>
        <p:nvSpPr>
          <p:cNvPr id="5" name="Slide Number Placeholder 3">
            <a:extLst>
              <a:ext uri="{FF2B5EF4-FFF2-40B4-BE49-F238E27FC236}">
                <a16:creationId xmlns:a16="http://schemas.microsoft.com/office/drawing/2014/main" id="{036F050A-AB53-4A31-81F4-163E34C40852}"/>
              </a:ext>
            </a:extLst>
          </p:cNvPr>
          <p:cNvSpPr txBox="1">
            <a:spLocks noGrp="1"/>
          </p:cNvSpPr>
          <p:nvPr>
            <p:ph type="sldNum" sz="quarter" idx="8"/>
          </p:nvPr>
        </p:nvSpPr>
        <p:spPr/>
        <p:txBody>
          <a:bodyPr/>
          <a:lstStyle>
            <a:lvl1pPr>
              <a:defRPr/>
            </a:lvl1pPr>
          </a:lstStyle>
          <a:p>
            <a:pPr lvl="0"/>
            <a:fld id="{704B90CC-A064-4415-A73D-898B98098DF9}" type="slidenum">
              <a:t>‹#›</a:t>
            </a:fld>
            <a:endParaRPr lang="en-US"/>
          </a:p>
        </p:txBody>
      </p:sp>
    </p:spTree>
    <p:extLst>
      <p:ext uri="{BB962C8B-B14F-4D97-AF65-F5344CB8AC3E}">
        <p14:creationId xmlns:p14="http://schemas.microsoft.com/office/powerpoint/2010/main" val="170767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2" name="Picture 10" descr="Droplets-HD-Content-R1d.png">
            <a:extLst>
              <a:ext uri="{FF2B5EF4-FFF2-40B4-BE49-F238E27FC236}">
                <a16:creationId xmlns:a16="http://schemas.microsoft.com/office/drawing/2014/main" id="{A2366936-2BD9-426F-8D89-B4D2094036F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F3D3BE47-262D-490A-A0AE-79D462428C8F}"/>
              </a:ext>
            </a:extLst>
          </p:cNvPr>
          <p:cNvSpPr txBox="1">
            <a:spLocks noGrp="1"/>
          </p:cNvSpPr>
          <p:nvPr>
            <p:ph type="title"/>
          </p:nvPr>
        </p:nvSpPr>
        <p:spPr>
          <a:xfrm>
            <a:off x="913778" y="609603"/>
            <a:ext cx="3935687" cy="2023256"/>
          </a:xfrm>
        </p:spPr>
        <p:txBody>
          <a:bodyPr anchor="b"/>
          <a:lstStyle>
            <a:lvl1pPr>
              <a:defRPr sz="3200"/>
            </a:lvl1pPr>
          </a:lstStyle>
          <a:p>
            <a:pPr lvl="0"/>
            <a:r>
              <a:rPr lang="hr-HR"/>
              <a:t>Kliknite da biste uredili stil naslova matrice</a:t>
            </a:r>
            <a:endParaRPr lang="en-US"/>
          </a:p>
        </p:txBody>
      </p:sp>
      <p:sp>
        <p:nvSpPr>
          <p:cNvPr id="4" name="Content Placeholder 2">
            <a:extLst>
              <a:ext uri="{FF2B5EF4-FFF2-40B4-BE49-F238E27FC236}">
                <a16:creationId xmlns:a16="http://schemas.microsoft.com/office/drawing/2014/main" id="{D95E070D-EE9B-451B-89FD-7B39CD3A0AC7}"/>
              </a:ext>
            </a:extLst>
          </p:cNvPr>
          <p:cNvSpPr txBox="1">
            <a:spLocks noGrp="1"/>
          </p:cNvSpPr>
          <p:nvPr>
            <p:ph idx="1"/>
          </p:nvPr>
        </p:nvSpPr>
        <p:spPr>
          <a:xfrm>
            <a:off x="5078065" y="609603"/>
            <a:ext cx="6200162" cy="5181603"/>
          </a:xfrm>
        </p:spPr>
        <p:txBody>
          <a:bodyPr/>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Text Placeholder 3">
            <a:extLst>
              <a:ext uri="{FF2B5EF4-FFF2-40B4-BE49-F238E27FC236}">
                <a16:creationId xmlns:a16="http://schemas.microsoft.com/office/drawing/2014/main" id="{52E87C2A-2A88-4F22-A940-D28A99452B7D}"/>
              </a:ext>
            </a:extLst>
          </p:cNvPr>
          <p:cNvSpPr txBox="1">
            <a:spLocks noGrp="1"/>
          </p:cNvSpPr>
          <p:nvPr>
            <p:ph type="body" idx="2"/>
          </p:nvPr>
        </p:nvSpPr>
        <p:spPr>
          <a:xfrm>
            <a:off x="913778" y="2632850"/>
            <a:ext cx="3935687" cy="3158346"/>
          </a:xfrm>
        </p:spPr>
        <p:txBody>
          <a:bodyPr anchorCtr="1"/>
          <a:lstStyle>
            <a:lvl1pPr marL="0" indent="0" algn="ctr">
              <a:buNone/>
              <a:defRPr sz="1600"/>
            </a:lvl1pPr>
          </a:lstStyle>
          <a:p>
            <a:pPr lvl="0"/>
            <a:r>
              <a:rPr lang="hr-HR"/>
              <a:t>Kliknite da biste uredili matrice</a:t>
            </a:r>
          </a:p>
        </p:txBody>
      </p:sp>
      <p:sp>
        <p:nvSpPr>
          <p:cNvPr id="6" name="Date Placeholder 4">
            <a:extLst>
              <a:ext uri="{FF2B5EF4-FFF2-40B4-BE49-F238E27FC236}">
                <a16:creationId xmlns:a16="http://schemas.microsoft.com/office/drawing/2014/main" id="{26FC77F8-9C1D-4C7F-9657-42E045232EFD}"/>
              </a:ext>
            </a:extLst>
          </p:cNvPr>
          <p:cNvSpPr txBox="1">
            <a:spLocks noGrp="1"/>
          </p:cNvSpPr>
          <p:nvPr>
            <p:ph type="dt" sz="half" idx="7"/>
          </p:nvPr>
        </p:nvSpPr>
        <p:spPr/>
        <p:txBody>
          <a:bodyPr/>
          <a:lstStyle>
            <a:lvl1pPr>
              <a:defRPr/>
            </a:lvl1pPr>
          </a:lstStyle>
          <a:p>
            <a:pPr lvl="0"/>
            <a:fld id="{F1409689-8055-4BD7-BDB2-B3581018DB62}" type="datetime1">
              <a:rPr lang="en-US"/>
              <a:pPr lvl="0"/>
              <a:t>6/15/2022</a:t>
            </a:fld>
            <a:endParaRPr lang="en-US"/>
          </a:p>
        </p:txBody>
      </p:sp>
      <p:sp>
        <p:nvSpPr>
          <p:cNvPr id="7" name="Footer Placeholder 5">
            <a:extLst>
              <a:ext uri="{FF2B5EF4-FFF2-40B4-BE49-F238E27FC236}">
                <a16:creationId xmlns:a16="http://schemas.microsoft.com/office/drawing/2014/main" id="{4604615F-967B-4863-9164-76F700579554}"/>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67EBA146-8EC0-48F6-AA1E-4953169381D1}"/>
              </a:ext>
            </a:extLst>
          </p:cNvPr>
          <p:cNvSpPr txBox="1">
            <a:spLocks noGrp="1"/>
          </p:cNvSpPr>
          <p:nvPr>
            <p:ph type="sldNum" sz="quarter" idx="8"/>
          </p:nvPr>
        </p:nvSpPr>
        <p:spPr/>
        <p:txBody>
          <a:bodyPr/>
          <a:lstStyle>
            <a:lvl1pPr>
              <a:defRPr/>
            </a:lvl1pPr>
          </a:lstStyle>
          <a:p>
            <a:pPr lvl="0"/>
            <a:fld id="{77D4C6EA-C4A9-4E9B-ACAD-A90344C4E7BC}" type="slidenum">
              <a:t>‹#›</a:t>
            </a:fld>
            <a:endParaRPr lang="en-US"/>
          </a:p>
        </p:txBody>
      </p:sp>
    </p:spTree>
    <p:extLst>
      <p:ext uri="{BB962C8B-B14F-4D97-AF65-F5344CB8AC3E}">
        <p14:creationId xmlns:p14="http://schemas.microsoft.com/office/powerpoint/2010/main" val="49091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2" name="Picture 9" descr="Droplets-HD-Content-R1d.png">
            <a:extLst>
              <a:ext uri="{FF2B5EF4-FFF2-40B4-BE49-F238E27FC236}">
                <a16:creationId xmlns:a16="http://schemas.microsoft.com/office/drawing/2014/main" id="{4CB0E399-4651-4589-AC38-1F89528EB0CF}"/>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84E45141-02D1-47B7-BF19-B0B12A3C0D53}"/>
              </a:ext>
            </a:extLst>
          </p:cNvPr>
          <p:cNvSpPr txBox="1">
            <a:spLocks noGrp="1"/>
          </p:cNvSpPr>
          <p:nvPr>
            <p:ph type="title"/>
          </p:nvPr>
        </p:nvSpPr>
        <p:spPr>
          <a:xfrm>
            <a:off x="913778" y="609603"/>
            <a:ext cx="5934968" cy="2023256"/>
          </a:xfrm>
        </p:spPr>
        <p:txBody>
          <a:bodyPr anchor="b"/>
          <a:lstStyle>
            <a:lvl1pPr>
              <a:defRPr sz="3200"/>
            </a:lvl1pPr>
          </a:lstStyle>
          <a:p>
            <a:pPr lvl="0"/>
            <a:r>
              <a:rPr lang="hr-HR"/>
              <a:t>Kliknite da biste uredili stil naslova matrice</a:t>
            </a:r>
            <a:endParaRPr lang="en-US"/>
          </a:p>
        </p:txBody>
      </p:sp>
      <p:sp>
        <p:nvSpPr>
          <p:cNvPr id="4" name="Picture Placeholder 2">
            <a:extLst>
              <a:ext uri="{FF2B5EF4-FFF2-40B4-BE49-F238E27FC236}">
                <a16:creationId xmlns:a16="http://schemas.microsoft.com/office/drawing/2014/main" id="{FCF42705-BA51-4937-B182-2A59C00DB888}"/>
              </a:ext>
            </a:extLst>
          </p:cNvPr>
          <p:cNvSpPr txBox="1">
            <a:spLocks noGrp="1"/>
          </p:cNvSpPr>
          <p:nvPr>
            <p:ph type="pic" idx="1"/>
          </p:nvPr>
        </p:nvSpPr>
        <p:spPr>
          <a:xfrm>
            <a:off x="7424799" y="609603"/>
            <a:ext cx="3255355" cy="5181603"/>
          </a:xfrm>
          <a:ln w="82552" cap="sq">
            <a:solidFill>
              <a:srgbClr val="CCD8E7"/>
            </a:solidFill>
            <a:prstDash val="solid"/>
            <a:miter/>
          </a:ln>
        </p:spPr>
        <p:txBody>
          <a:bodyPr/>
          <a:lstStyle>
            <a:lvl1pPr marL="0" indent="0">
              <a:buNone/>
              <a:defRPr sz="3200"/>
            </a:lvl1pPr>
          </a:lstStyle>
          <a:p>
            <a:pPr lvl="0"/>
            <a:r>
              <a:rPr lang="hr-HR"/>
              <a:t>Kliknite ikonu da biste dodali  sliku</a:t>
            </a:r>
            <a:endParaRPr lang="en-US"/>
          </a:p>
        </p:txBody>
      </p:sp>
      <p:sp>
        <p:nvSpPr>
          <p:cNvPr id="5" name="Text Placeholder 3">
            <a:extLst>
              <a:ext uri="{FF2B5EF4-FFF2-40B4-BE49-F238E27FC236}">
                <a16:creationId xmlns:a16="http://schemas.microsoft.com/office/drawing/2014/main" id="{0EA9A8E1-2FE7-4773-9449-94265738682F}"/>
              </a:ext>
            </a:extLst>
          </p:cNvPr>
          <p:cNvSpPr txBox="1">
            <a:spLocks noGrp="1"/>
          </p:cNvSpPr>
          <p:nvPr>
            <p:ph type="body" idx="2"/>
          </p:nvPr>
        </p:nvSpPr>
        <p:spPr>
          <a:xfrm>
            <a:off x="913796" y="2632850"/>
            <a:ext cx="5934949" cy="3158346"/>
          </a:xfrm>
        </p:spPr>
        <p:txBody>
          <a:bodyPr anchorCtr="1"/>
          <a:lstStyle>
            <a:lvl1pPr marL="0" indent="0" algn="ctr">
              <a:buNone/>
              <a:defRPr sz="1600"/>
            </a:lvl1pPr>
          </a:lstStyle>
          <a:p>
            <a:pPr lvl="0"/>
            <a:r>
              <a:rPr lang="hr-HR"/>
              <a:t>Kliknite da biste uredili matrice</a:t>
            </a:r>
          </a:p>
        </p:txBody>
      </p:sp>
      <p:sp>
        <p:nvSpPr>
          <p:cNvPr id="6" name="Date Placeholder 4">
            <a:extLst>
              <a:ext uri="{FF2B5EF4-FFF2-40B4-BE49-F238E27FC236}">
                <a16:creationId xmlns:a16="http://schemas.microsoft.com/office/drawing/2014/main" id="{64B7D1DD-7148-4128-8628-0A1A8F87DA6C}"/>
              </a:ext>
            </a:extLst>
          </p:cNvPr>
          <p:cNvSpPr txBox="1">
            <a:spLocks noGrp="1"/>
          </p:cNvSpPr>
          <p:nvPr>
            <p:ph type="dt" sz="half" idx="7"/>
          </p:nvPr>
        </p:nvSpPr>
        <p:spPr/>
        <p:txBody>
          <a:bodyPr/>
          <a:lstStyle>
            <a:lvl1pPr>
              <a:defRPr/>
            </a:lvl1pPr>
          </a:lstStyle>
          <a:p>
            <a:pPr lvl="0"/>
            <a:fld id="{506D1478-B83D-498E-AAFE-EDDB5A6FA664}" type="datetime1">
              <a:rPr lang="en-US"/>
              <a:pPr lvl="0"/>
              <a:t>6/15/2022</a:t>
            </a:fld>
            <a:endParaRPr lang="en-US"/>
          </a:p>
        </p:txBody>
      </p:sp>
      <p:sp>
        <p:nvSpPr>
          <p:cNvPr id="7" name="Footer Placeholder 5">
            <a:extLst>
              <a:ext uri="{FF2B5EF4-FFF2-40B4-BE49-F238E27FC236}">
                <a16:creationId xmlns:a16="http://schemas.microsoft.com/office/drawing/2014/main" id="{DE798A2C-9404-41B3-9BF1-C46C78851D06}"/>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A43709ED-E6A9-4701-967D-2B5A40553E05}"/>
              </a:ext>
            </a:extLst>
          </p:cNvPr>
          <p:cNvSpPr txBox="1">
            <a:spLocks noGrp="1"/>
          </p:cNvSpPr>
          <p:nvPr>
            <p:ph type="sldNum" sz="quarter" idx="8"/>
          </p:nvPr>
        </p:nvSpPr>
        <p:spPr/>
        <p:txBody>
          <a:bodyPr/>
          <a:lstStyle>
            <a:lvl1pPr>
              <a:defRPr/>
            </a:lvl1pPr>
          </a:lstStyle>
          <a:p>
            <a:pPr lvl="0"/>
            <a:fld id="{DB039DF1-7C26-4036-92DA-F620BDFAAB2D}" type="slidenum">
              <a:t>‹#›</a:t>
            </a:fld>
            <a:endParaRPr lang="en-US"/>
          </a:p>
        </p:txBody>
      </p:sp>
    </p:spTree>
    <p:extLst>
      <p:ext uri="{BB962C8B-B14F-4D97-AF65-F5344CB8AC3E}">
        <p14:creationId xmlns:p14="http://schemas.microsoft.com/office/powerpoint/2010/main" val="239873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9C8EF"/>
            </a:gs>
            <a:gs pos="100000">
              <a:srgbClr val="89ADDB"/>
            </a:gs>
          </a:gsLst>
          <a:lin ang="5400000"/>
        </a:gradFill>
        <a:effectLst/>
      </p:bgPr>
    </p:bg>
    <p:spTree>
      <p:nvGrpSpPr>
        <p:cNvPr id="1" name=""/>
        <p:cNvGrpSpPr/>
        <p:nvPr/>
      </p:nvGrpSpPr>
      <p:grpSpPr>
        <a:xfrm>
          <a:off x="0" y="0"/>
          <a:ext cx="0" cy="0"/>
          <a:chOff x="0" y="0"/>
          <a:chExt cx="0" cy="0"/>
        </a:xfrm>
      </p:grpSpPr>
      <p:pic>
        <p:nvPicPr>
          <p:cNvPr id="2" name="Picture 2" descr="\\DROBO-FS\QuickDrops\JB\PPTX NG\Droplets\LightingOverlay.png">
            <a:extLst>
              <a:ext uri="{FF2B5EF4-FFF2-40B4-BE49-F238E27FC236}">
                <a16:creationId xmlns:a16="http://schemas.microsoft.com/office/drawing/2014/main" id="{63B7B291-AA96-404D-808E-5CD6AD449609}"/>
              </a:ext>
            </a:extLst>
          </p:cNvPr>
          <p:cNvPicPr>
            <a:picLocks noChangeAspect="1"/>
          </p:cNvPicPr>
          <p:nvPr/>
        </p:nvPicPr>
        <p:blipFill>
          <a:blip r:embed="rId19">
            <a:alphaModFix amt="80000"/>
          </a:blip>
          <a:srcRect/>
          <a:stretch>
            <a:fillRect/>
          </a:stretch>
        </p:blipFill>
        <p:spPr>
          <a:xfrm>
            <a:off x="0" y="0"/>
            <a:ext cx="12192006" cy="6858000"/>
          </a:xfrm>
          <a:prstGeom prst="rect">
            <a:avLst/>
          </a:prstGeom>
          <a:noFill/>
          <a:ln cap="flat">
            <a:noFill/>
          </a:ln>
        </p:spPr>
      </p:pic>
      <p:sp>
        <p:nvSpPr>
          <p:cNvPr id="3" name="Title Placeholder 1">
            <a:extLst>
              <a:ext uri="{FF2B5EF4-FFF2-40B4-BE49-F238E27FC236}">
                <a16:creationId xmlns:a16="http://schemas.microsoft.com/office/drawing/2014/main" id="{9EE95A33-4B57-49A4-89DB-8B7BEAB8BABC}"/>
              </a:ext>
            </a:extLst>
          </p:cNvPr>
          <p:cNvSpPr txBox="1">
            <a:spLocks noGrp="1"/>
          </p:cNvSpPr>
          <p:nvPr>
            <p:ph type="title"/>
          </p:nvPr>
        </p:nvSpPr>
        <p:spPr>
          <a:xfrm>
            <a:off x="913778" y="618518"/>
            <a:ext cx="10364449" cy="1596176"/>
          </a:xfrm>
          <a:prstGeom prst="rect">
            <a:avLst/>
          </a:prstGeom>
          <a:noFill/>
          <a:ln>
            <a:noFill/>
          </a:ln>
        </p:spPr>
        <p:txBody>
          <a:bodyPr vert="horz" wrap="square" lIns="91440" tIns="45720" rIns="91440" bIns="45720" anchor="ctr" anchorCtr="1" compatLnSpc="1">
            <a:normAutofit/>
          </a:bodyPr>
          <a:lstStyle/>
          <a:p>
            <a:pPr lvl="0"/>
            <a:r>
              <a:rPr lang="hr-HR"/>
              <a:t>Kliknite da biste uredili stil naslova matrice</a:t>
            </a:r>
            <a:endParaRPr lang="en-US"/>
          </a:p>
        </p:txBody>
      </p:sp>
      <p:sp>
        <p:nvSpPr>
          <p:cNvPr id="4" name="Text Placeholder 2">
            <a:extLst>
              <a:ext uri="{FF2B5EF4-FFF2-40B4-BE49-F238E27FC236}">
                <a16:creationId xmlns:a16="http://schemas.microsoft.com/office/drawing/2014/main" id="{19BDA421-39C8-435E-94E2-C78CA6ABD2D9}"/>
              </a:ext>
            </a:extLst>
          </p:cNvPr>
          <p:cNvSpPr txBox="1">
            <a:spLocks noGrp="1"/>
          </p:cNvSpPr>
          <p:nvPr>
            <p:ph type="body" idx="1"/>
          </p:nvPr>
        </p:nvSpPr>
        <p:spPr>
          <a:xfrm>
            <a:off x="913778" y="2367088"/>
            <a:ext cx="10364449" cy="3424107"/>
          </a:xfrm>
          <a:prstGeom prst="rect">
            <a:avLst/>
          </a:prstGeom>
          <a:noFill/>
          <a:ln>
            <a:noFill/>
          </a:ln>
        </p:spPr>
        <p:txBody>
          <a:bodyPr vert="horz" wrap="square" lIns="91440" tIns="45720" rIns="91440" bIns="45720" anchor="t" anchorCtr="0" compatLnSpc="1">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Date Placeholder 3">
            <a:extLst>
              <a:ext uri="{FF2B5EF4-FFF2-40B4-BE49-F238E27FC236}">
                <a16:creationId xmlns:a16="http://schemas.microsoft.com/office/drawing/2014/main" id="{BAFFF66B-16EB-4878-9907-AA0F7C35CA6B}"/>
              </a:ext>
            </a:extLst>
          </p:cNvPr>
          <p:cNvSpPr txBox="1">
            <a:spLocks noGrp="1"/>
          </p:cNvSpPr>
          <p:nvPr>
            <p:ph type="dt" sz="half" idx="2"/>
          </p:nvPr>
        </p:nvSpPr>
        <p:spPr>
          <a:xfrm>
            <a:off x="7678738" y="5883277"/>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Tw Cen MT"/>
              </a:defRPr>
            </a:lvl1pPr>
          </a:lstStyle>
          <a:p>
            <a:pPr lvl="0"/>
            <a:fld id="{738B3265-1E8A-4C6D-8DE0-76B96DAA8C68}" type="datetime1">
              <a:rPr lang="en-US"/>
              <a:pPr lvl="0"/>
              <a:t>6/15/2022</a:t>
            </a:fld>
            <a:endParaRPr lang="en-US"/>
          </a:p>
        </p:txBody>
      </p:sp>
      <p:sp>
        <p:nvSpPr>
          <p:cNvPr id="6" name="Footer Placeholder 4">
            <a:extLst>
              <a:ext uri="{FF2B5EF4-FFF2-40B4-BE49-F238E27FC236}">
                <a16:creationId xmlns:a16="http://schemas.microsoft.com/office/drawing/2014/main" id="{A91AEC71-CF84-45B6-B533-5D8B1042EB0A}"/>
              </a:ext>
            </a:extLst>
          </p:cNvPr>
          <p:cNvSpPr txBox="1">
            <a:spLocks noGrp="1"/>
          </p:cNvSpPr>
          <p:nvPr>
            <p:ph type="ftr" sz="quarter" idx="3"/>
          </p:nvPr>
        </p:nvSpPr>
        <p:spPr>
          <a:xfrm>
            <a:off x="913778" y="5883277"/>
            <a:ext cx="6672888"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Tw Cen MT"/>
              </a:defRPr>
            </a:lvl1pPr>
          </a:lstStyle>
          <a:p>
            <a:pPr lvl="0"/>
            <a:endParaRPr lang="en-US"/>
          </a:p>
        </p:txBody>
      </p:sp>
      <p:sp>
        <p:nvSpPr>
          <p:cNvPr id="7" name="Slide Number Placeholder 5">
            <a:extLst>
              <a:ext uri="{FF2B5EF4-FFF2-40B4-BE49-F238E27FC236}">
                <a16:creationId xmlns:a16="http://schemas.microsoft.com/office/drawing/2014/main" id="{EF92C60F-78FE-44FA-95DA-8F4A362176E7}"/>
              </a:ext>
            </a:extLst>
          </p:cNvPr>
          <p:cNvSpPr txBox="1">
            <a:spLocks noGrp="1"/>
          </p:cNvSpPr>
          <p:nvPr>
            <p:ph type="sldNum" sz="quarter" idx="4"/>
          </p:nvPr>
        </p:nvSpPr>
        <p:spPr>
          <a:xfrm>
            <a:off x="10514008" y="5883277"/>
            <a:ext cx="764218"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Tw Cen MT"/>
              </a:defRPr>
            </a:lvl1pPr>
          </a:lstStyle>
          <a:p>
            <a:pPr lvl="0"/>
            <a:fld id="{2BA74AD4-897C-4F33-9E17-C6694306EB84}"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ctr" defTabSz="914400" rtl="0" fontAlgn="auto" hangingPunct="1">
        <a:lnSpc>
          <a:spcPct val="90000"/>
        </a:lnSpc>
        <a:spcBef>
          <a:spcPts val="0"/>
        </a:spcBef>
        <a:spcAft>
          <a:spcPts val="0"/>
        </a:spcAft>
        <a:buNone/>
        <a:tabLst/>
        <a:defRPr lang="hr-HR" sz="3600" b="0" i="0" u="none" strike="noStrike" kern="1200" cap="all" spc="0" baseline="0">
          <a:solidFill>
            <a:srgbClr val="000000"/>
          </a:solidFill>
          <a:uFillTx/>
          <a:latin typeface="Tw Cen MT"/>
        </a:defRPr>
      </a:lvl1pPr>
    </p:titleStyle>
    <p:bodyStyle>
      <a:lvl1pPr marL="228600" marR="0" lvl="0" indent="-228600" algn="l" defTabSz="914400" rtl="0" fontAlgn="auto" hangingPunct="1">
        <a:lnSpc>
          <a:spcPct val="120000"/>
        </a:lnSpc>
        <a:spcBef>
          <a:spcPts val="1000"/>
        </a:spcBef>
        <a:spcAft>
          <a:spcPts val="0"/>
        </a:spcAft>
        <a:buClr>
          <a:srgbClr val="000000"/>
        </a:buClr>
        <a:buSzPct val="100000"/>
        <a:buFont typeface="Arial" pitchFamily="34"/>
        <a:buChar char="•"/>
        <a:tabLst/>
        <a:defRPr lang="hr-HR" sz="2000" b="0" i="0" u="none" strike="noStrike" kern="1200" cap="all" spc="0" baseline="0">
          <a:solidFill>
            <a:srgbClr val="000000"/>
          </a:solidFill>
          <a:uFillTx/>
          <a:latin typeface="Tw Cen MT"/>
        </a:defRPr>
      </a:lvl1pPr>
      <a:lvl2pPr marL="685800" marR="0" lvl="1"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hr-HR" sz="1800" b="0" i="0" u="none" strike="noStrike" kern="1200" cap="all" spc="0" baseline="0">
          <a:solidFill>
            <a:srgbClr val="000000"/>
          </a:solidFill>
          <a:uFillTx/>
          <a:latin typeface="Tw Cen MT"/>
        </a:defRPr>
      </a:lvl2pPr>
      <a:lvl3pPr marL="1143000" marR="0" lvl="2"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hr-HR" sz="1600" b="0" i="0" u="none" strike="noStrike" kern="1200" cap="all" spc="0" baseline="0">
          <a:solidFill>
            <a:srgbClr val="000000"/>
          </a:solidFill>
          <a:uFillTx/>
          <a:latin typeface="Tw Cen MT"/>
        </a:defRPr>
      </a:lvl3pPr>
      <a:lvl4pPr marL="1600200" marR="0" lvl="3"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hr-HR" sz="1400" b="0" i="0" u="none" strike="noStrike" kern="1200" cap="all" spc="0" baseline="0">
          <a:solidFill>
            <a:srgbClr val="000000"/>
          </a:solidFill>
          <a:uFillTx/>
          <a:latin typeface="Tw Cen MT"/>
        </a:defRPr>
      </a:lvl4pPr>
      <a:lvl5pPr marL="2057400" marR="0" lvl="4"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hr-HR" sz="1400" b="0" i="0" u="none" strike="noStrike" kern="1200" cap="all" spc="0" baseline="0">
          <a:solidFill>
            <a:srgbClr val="000000"/>
          </a:solidFill>
          <a:uFillTx/>
          <a:latin typeface="Tw Cen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unlimited.hamk.fi/ammatillinen-osaaminen-ja-opetus/vocational-teachers-competence-objectives/"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sfera.hr/dodatni-digitalni-sadrzaji/06e23f08-5c8e-4cf9-9a23-f5f08af7e3e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7EC84A-815C-45BD-81FE-583EDA7A3836}"/>
              </a:ext>
            </a:extLst>
          </p:cNvPr>
          <p:cNvSpPr txBox="1">
            <a:spLocks noGrp="1"/>
          </p:cNvSpPr>
          <p:nvPr>
            <p:ph type="ctrTitle"/>
          </p:nvPr>
        </p:nvSpPr>
        <p:spPr/>
        <p:txBody>
          <a:bodyPr/>
          <a:lstStyle/>
          <a:p>
            <a:pPr lvl="0"/>
            <a:r>
              <a:rPr lang="hr-HR"/>
              <a:t>Osobine poduzetnika </a:t>
            </a:r>
          </a:p>
        </p:txBody>
      </p:sp>
      <p:sp>
        <p:nvSpPr>
          <p:cNvPr id="3" name="Podnaslov 2">
            <a:extLst>
              <a:ext uri="{FF2B5EF4-FFF2-40B4-BE49-F238E27FC236}">
                <a16:creationId xmlns:a16="http://schemas.microsoft.com/office/drawing/2014/main" id="{CBAB6420-2459-4105-9168-E2517682065C}"/>
              </a:ext>
            </a:extLst>
          </p:cNvPr>
          <p:cNvSpPr txBox="1">
            <a:spLocks noGrp="1"/>
          </p:cNvSpPr>
          <p:nvPr>
            <p:ph type="subTitle" idx="1"/>
          </p:nvPr>
        </p:nvSpPr>
        <p:spPr/>
        <p:txBody>
          <a:bodyPr/>
          <a:lstStyle/>
          <a:p>
            <a:pPr lvl="0">
              <a:lnSpc>
                <a:spcPct val="110000"/>
              </a:lnSpc>
            </a:pPr>
            <a:r>
              <a:rPr lang="hr-HR" sz="2000" dirty="0"/>
              <a:t>Poduzetništvo </a:t>
            </a:r>
          </a:p>
          <a:p>
            <a:pPr lvl="0">
              <a:lnSpc>
                <a:spcPct val="110000"/>
              </a:lnSpc>
            </a:pPr>
            <a:r>
              <a:rPr lang="hr-HR" sz="2000" dirty="0"/>
              <a:t>Zorica </a:t>
            </a:r>
            <a:r>
              <a:rPr lang="hr-HR" sz="2000" dirty="0" err="1"/>
              <a:t>hrgovčić</a:t>
            </a:r>
            <a:endParaRPr lang="hr-H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Rezervirano mjesto sadržaja 2">
            <a:extLst>
              <a:ext uri="{FF2B5EF4-FFF2-40B4-BE49-F238E27FC236}">
                <a16:creationId xmlns:a16="http://schemas.microsoft.com/office/drawing/2014/main" id="{04D0BAE2-0206-4F20-8375-67E90DF1A134}"/>
              </a:ext>
            </a:extLst>
          </p:cNvPr>
          <p:cNvSpPr txBox="1">
            <a:spLocks noGrp="1"/>
          </p:cNvSpPr>
          <p:nvPr>
            <p:ph idx="1"/>
          </p:nvPr>
        </p:nvSpPr>
        <p:spPr>
          <a:xfrm>
            <a:off x="563672" y="513563"/>
            <a:ext cx="10713933" cy="5277633"/>
          </a:xfrm>
        </p:spPr>
        <p:txBody>
          <a:bodyPr/>
          <a:lstStyle/>
          <a:p>
            <a:pPr lvl="0">
              <a:lnSpc>
                <a:spcPct val="110000"/>
              </a:lnSpc>
            </a:pPr>
            <a:r>
              <a:rPr lang="hr-HR"/>
              <a:t>Jedan od kandidata po svemu je odskakao od ostalih. Imao je dobro radno iskustvo, osam godina u glavnoj konkurentskoj tvrtci i niz uspješnih poslova iza sebe. Bio je vrijedan u struci, diplomirani inžinjer informatike s nekoliko obavljenih stručnih radova na raznim skupovima, uz to još prilično mlad. Već u kratkom razgovoru s njim Martin je uvidio da je riječ o samouvjerenoj osobi, možda malo nametljivog, ali Odmjerenog nastupa, koja će znati i moći „obraditi” potencijalne kupce. Kandidat je napustio svoje prethodno radno mjesto, kako je rekao, zbog sukoba s rukovoditeljem jer ovaj nije adekvatno nagrađivao njegove uspjehe i jer je bio pomalo ljubomoran na njegove natprosječne rezultate. Pomalo s prijezirom govorio je o svojem bivšem poslodavcu i firmi. lako se već u sebi odlučio da zaposli baš njega, Martin je zahvalio na razgovoru napominjući, više radi toga da ostavi dojam o ozbiljnom pristupu, kako mu treba još par dana za razmišljanje i neke dodatne provjere. Tada je kandidat iznenada, već gotovo na vratima, izvadio iz torbe disketu i važnim glasom zapitao: „Znate li što imam ovdje?” Martin Trtić odmahnuo je glavom.</a:t>
            </a:r>
          </a:p>
          <a:p>
            <a:pPr lvl="0">
              <a:lnSpc>
                <a:spcPct val="110000"/>
              </a:lnSpc>
            </a:pPr>
            <a:endParaRPr lang="hr-HR"/>
          </a:p>
          <a:p>
            <a:pPr lvl="0">
              <a:lnSpc>
                <a:spcPct val="110000"/>
              </a:lnSpc>
            </a:pPr>
            <a:endParaRPr lang="hr-H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Rezervirano mjesto sadržaja 2">
            <a:extLst>
              <a:ext uri="{FF2B5EF4-FFF2-40B4-BE49-F238E27FC236}">
                <a16:creationId xmlns:a16="http://schemas.microsoft.com/office/drawing/2014/main" id="{7471FE54-B25B-4B3E-A31A-1C3B23BD963E}"/>
              </a:ext>
            </a:extLst>
          </p:cNvPr>
          <p:cNvSpPr txBox="1">
            <a:spLocks noGrp="1"/>
          </p:cNvSpPr>
          <p:nvPr>
            <p:ph idx="1"/>
          </p:nvPr>
        </p:nvSpPr>
        <p:spPr>
          <a:xfrm>
            <a:off x="576200" y="450936"/>
            <a:ext cx="10701406" cy="5340260"/>
          </a:xfrm>
        </p:spPr>
        <p:txBody>
          <a:bodyPr/>
          <a:lstStyle/>
          <a:p>
            <a:pPr lvl="0">
              <a:lnSpc>
                <a:spcPct val="110000"/>
              </a:lnSpc>
            </a:pPr>
            <a:r>
              <a:rPr lang="hr-HR" sz="1700"/>
              <a:t>„Na ovoj disketi pohranjene su najvažnije informacije o vašem konkurentu, mojoj bivšoj firmi. Ne samo tehnički detalji, cjenovnici i podatci o proiz- vodnom programu, softveru i kadrovima već i nekoliko cijelih ponuda. Među njima i aktualne ponude Ministarstvu obrane za informacijski sustav Glavnog stožera i Ministarstvu industrije za informatizaciju praćenja obnove porušenih i oštećenih proizvodnih pogona i objekata. Sve je to vaše ako dobijem ovaj posao!” Martin je ostao bez riječi. Mozak mu je počeo brzo raditi. Oba ova projekta, kad bi ih „Kompić and Co.” dobio, mogla su iz temelja izmijeniti njihovu situaciju na tržištu. A kandidat dolazi s tajnim ponudama glavnog konkurenta i donosi ih na tanjuru. S druge strane, takav postupak nije baš pošten. Ako je tako lako spreman izdati svoju bivšu tvrtku, isto će učiniti i nama, prvom prilikom. Opet, riječ je o sposobnom i darovitom mladiću koji mnogo obećava. No otuđiti ovako drsko strateške informacije svoje bivše tvrtke i predati ih konkurenciji označuje, ako ih uhvate, krivično djelo. No tko može otkriti kako smo došli do tih informacija? Zaposli li ovog kandidata, Martin vjerojatno može računati na unapređenje. Ako ne, možda propušta svoju životnu šansu. Dospiju li slučajno pred sud zbog industrijske špijunaže, što se uistinu rijetko događa, Martin bi mogao ispasti glavni krivac. Ta nije li baš on zaposlio (a možda, netko će reći, još prije potplatio?) nezakoniti izvor informacija? No ako ne iskoristi priliku, a glavni direktor za to sazna, opet bi mogao nastradati! Ta zar nije ,,glavni” rekao da ga zanimaju rezultati, pod svaku cijenu? Učini li nešto tako nepošteno, zar će moći odsad mirno spavati?</a:t>
            </a:r>
          </a:p>
          <a:p>
            <a:pPr lvl="0">
              <a:lnSpc>
                <a:spcPct val="110000"/>
              </a:lnSpc>
            </a:pPr>
            <a:endParaRPr lang="hr-HR" sz="1700"/>
          </a:p>
          <a:p>
            <a:pPr lvl="0">
              <a:lnSpc>
                <a:spcPct val="110000"/>
              </a:lnSpc>
            </a:pPr>
            <a:endParaRPr lang="hr-HR" sz="1700"/>
          </a:p>
          <a:p>
            <a:pPr lvl="0">
              <a:lnSpc>
                <a:spcPct val="110000"/>
              </a:lnSpc>
            </a:pPr>
            <a:endParaRPr lang="hr-HR" sz="1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67CC53-844C-46C7-A2B0-C69B8022F13C}"/>
              </a:ext>
            </a:extLst>
          </p:cNvPr>
          <p:cNvSpPr txBox="1">
            <a:spLocks noGrp="1"/>
          </p:cNvSpPr>
          <p:nvPr>
            <p:ph type="title"/>
          </p:nvPr>
        </p:nvSpPr>
        <p:spPr/>
        <p:txBody>
          <a:bodyPr/>
          <a:lstStyle/>
          <a:p>
            <a:pPr lvl="0"/>
            <a:r>
              <a:rPr lang="hr-HR"/>
              <a:t>zadatak</a:t>
            </a:r>
          </a:p>
        </p:txBody>
      </p:sp>
      <p:sp>
        <p:nvSpPr>
          <p:cNvPr id="3" name="Rezervirano mjesto sadržaja 2">
            <a:extLst>
              <a:ext uri="{FF2B5EF4-FFF2-40B4-BE49-F238E27FC236}">
                <a16:creationId xmlns:a16="http://schemas.microsoft.com/office/drawing/2014/main" id="{02A4FA94-B81C-4CBF-96D1-BCE832CC4E2B}"/>
              </a:ext>
            </a:extLst>
          </p:cNvPr>
          <p:cNvSpPr txBox="1">
            <a:spLocks noGrp="1"/>
          </p:cNvSpPr>
          <p:nvPr>
            <p:ph idx="1"/>
          </p:nvPr>
        </p:nvSpPr>
        <p:spPr/>
        <p:txBody>
          <a:bodyPr/>
          <a:lstStyle/>
          <a:p>
            <a:pPr lvl="0"/>
            <a:r>
              <a:rPr lang="hr-HR"/>
              <a:t>1. Kako biste postupili na mjestu Martina Trtića?</a:t>
            </a:r>
          </a:p>
          <a:p>
            <a:pPr lvl="0"/>
            <a:r>
              <a:rPr lang="hr-HR"/>
              <a:t>2. Obrazložite svoje stajalište i objasnite kako ste do njega došli.</a:t>
            </a:r>
          </a:p>
          <a:p>
            <a:pPr marL="0" lvl="0" indent="0">
              <a:buNone/>
            </a:pPr>
            <a:endParaRPr lang="hr-HR"/>
          </a:p>
          <a:p>
            <a:pPr lvl="0"/>
            <a:endParaRPr lang="hr-H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71DA4E-BBCC-4033-B02F-8E81E2F97446}"/>
              </a:ext>
            </a:extLst>
          </p:cNvPr>
          <p:cNvSpPr txBox="1">
            <a:spLocks noGrp="1"/>
          </p:cNvSpPr>
          <p:nvPr>
            <p:ph type="title"/>
          </p:nvPr>
        </p:nvSpPr>
        <p:spPr/>
        <p:txBody>
          <a:bodyPr/>
          <a:lstStyle/>
          <a:p>
            <a:pPr lvl="0"/>
            <a:r>
              <a:rPr lang="hr-HR"/>
              <a:t>OSOBINE PODUZETNIKA</a:t>
            </a:r>
          </a:p>
        </p:txBody>
      </p:sp>
      <p:grpSp>
        <p:nvGrpSpPr>
          <p:cNvPr id="3" name="Rezervirano mjesto sadržaja 3">
            <a:extLst>
              <a:ext uri="{FF2B5EF4-FFF2-40B4-BE49-F238E27FC236}">
                <a16:creationId xmlns:a16="http://schemas.microsoft.com/office/drawing/2014/main" id="{A04EF8FA-C0AC-43D2-BD35-14ECBF995A30}"/>
              </a:ext>
            </a:extLst>
          </p:cNvPr>
          <p:cNvGrpSpPr/>
          <p:nvPr/>
        </p:nvGrpSpPr>
        <p:grpSpPr>
          <a:xfrm>
            <a:off x="3748738" y="1867031"/>
            <a:ext cx="4143922" cy="4100324"/>
            <a:chOff x="3748738" y="1867031"/>
            <a:chExt cx="4143922" cy="4100324"/>
          </a:xfrm>
        </p:grpSpPr>
        <p:sp>
          <p:nvSpPr>
            <p:cNvPr id="4" name="Prostoručno: oblik 3">
              <a:extLst>
                <a:ext uri="{FF2B5EF4-FFF2-40B4-BE49-F238E27FC236}">
                  <a16:creationId xmlns:a16="http://schemas.microsoft.com/office/drawing/2014/main" id="{EC03CE64-B32A-437E-B3F7-036F41825E07}"/>
                </a:ext>
              </a:extLst>
            </p:cNvPr>
            <p:cNvSpPr/>
            <p:nvPr/>
          </p:nvSpPr>
          <p:spPr>
            <a:xfrm>
              <a:off x="6348724" y="2171764"/>
              <a:ext cx="1543936" cy="1543936"/>
            </a:xfrm>
            <a:custGeom>
              <a:avLst/>
              <a:gdLst>
                <a:gd name="f0" fmla="val 10800000"/>
                <a:gd name="f1" fmla="val 5400000"/>
                <a:gd name="f2" fmla="val 180"/>
                <a:gd name="f3" fmla="val w"/>
                <a:gd name="f4" fmla="val h"/>
                <a:gd name="f5" fmla="val 0"/>
                <a:gd name="f6" fmla="val 1543933"/>
                <a:gd name="f7" fmla="+- 0 0 -90"/>
                <a:gd name="f8" fmla="*/ f3 1 1543933"/>
                <a:gd name="f9" fmla="*/ f4 1 1543933"/>
                <a:gd name="f10" fmla="val f5"/>
                <a:gd name="f11" fmla="val f6"/>
                <a:gd name="f12" fmla="*/ f7 f0 1"/>
                <a:gd name="f13" fmla="+- f11 0 f10"/>
                <a:gd name="f14" fmla="*/ f12 1 f2"/>
                <a:gd name="f15" fmla="*/ f13 1 1543933"/>
                <a:gd name="f16" fmla="*/ 0 f13 1"/>
                <a:gd name="f17" fmla="*/ 1543933 f13 1"/>
                <a:gd name="f18" fmla="+- f14 0 f1"/>
                <a:gd name="f19" fmla="*/ f16 1 1543933"/>
                <a:gd name="f20" fmla="*/ f17 1 1543933"/>
                <a:gd name="f21" fmla="*/ f10 1 f15"/>
                <a:gd name="f22" fmla="*/ f11 1 f15"/>
                <a:gd name="f23" fmla="*/ f19 1 f15"/>
                <a:gd name="f24" fmla="*/ f20 1 f15"/>
                <a:gd name="f25" fmla="*/ f21 f8 1"/>
                <a:gd name="f26" fmla="*/ f22 f8 1"/>
                <a:gd name="f27" fmla="*/ f22 f9 1"/>
                <a:gd name="f28" fmla="*/ f21 f9 1"/>
                <a:gd name="f29" fmla="*/ f23 f8 1"/>
                <a:gd name="f30" fmla="*/ f23 f9 1"/>
                <a:gd name="f31" fmla="*/ f24 f8 1"/>
                <a:gd name="f32" fmla="*/ f24 f9 1"/>
              </a:gdLst>
              <a:ahLst/>
              <a:cxnLst>
                <a:cxn ang="3cd4">
                  <a:pos x="hc" y="t"/>
                </a:cxn>
                <a:cxn ang="0">
                  <a:pos x="r" y="vc"/>
                </a:cxn>
                <a:cxn ang="cd4">
                  <a:pos x="hc" y="b"/>
                </a:cxn>
                <a:cxn ang="cd2">
                  <a:pos x="l" y="vc"/>
                </a:cxn>
                <a:cxn ang="f18">
                  <a:pos x="f29" y="f30"/>
                </a:cxn>
                <a:cxn ang="f18">
                  <a:pos x="f31" y="f30"/>
                </a:cxn>
                <a:cxn ang="f18">
                  <a:pos x="f31" y="f32"/>
                </a:cxn>
                <a:cxn ang="f18">
                  <a:pos x="f29" y="f32"/>
                </a:cxn>
                <a:cxn ang="f18">
                  <a:pos x="f29" y="f30"/>
                </a:cxn>
              </a:cxnLst>
              <a:rect l="f25" t="f28" r="f26" b="f27"/>
              <a:pathLst>
                <a:path w="1543933" h="1543933">
                  <a:moveTo>
                    <a:pt x="f5" y="f5"/>
                  </a:moveTo>
                  <a:lnTo>
                    <a:pt x="f6" y="f5"/>
                  </a:lnTo>
                  <a:lnTo>
                    <a:pt x="f6" y="f6"/>
                  </a:lnTo>
                  <a:lnTo>
                    <a:pt x="f5" y="f6"/>
                  </a:lnTo>
                  <a:lnTo>
                    <a:pt x="f5" y="f5"/>
                  </a:lnTo>
                  <a:close/>
                </a:path>
              </a:pathLst>
            </a:custGeom>
            <a:noFill/>
            <a:ln cap="flat">
              <a:noFill/>
              <a:prstDash val="solid"/>
            </a:ln>
          </p:spPr>
          <p:txBody>
            <a:bodyPr vert="horz" wrap="square" lIns="20317" tIns="20317" rIns="20317" bIns="20317"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hr-HR" sz="1600" b="0" i="0" u="none" strike="noStrike" kern="1200" cap="none" spc="0" baseline="0">
                  <a:solidFill>
                    <a:srgbClr val="000000"/>
                  </a:solidFill>
                  <a:uFillTx/>
                  <a:latin typeface="Tw Cen MT"/>
                </a:rPr>
                <a:t>UROĐENE OSOBINE</a:t>
              </a:r>
            </a:p>
          </p:txBody>
        </p:sp>
        <p:sp>
          <p:nvSpPr>
            <p:cNvPr id="5" name="Prostoručno: oblik 4">
              <a:extLst>
                <a:ext uri="{FF2B5EF4-FFF2-40B4-BE49-F238E27FC236}">
                  <a16:creationId xmlns:a16="http://schemas.microsoft.com/office/drawing/2014/main" id="{8D3DCF56-894D-4A20-A0DE-6D72D3F46DEA}"/>
                </a:ext>
              </a:extLst>
            </p:cNvPr>
            <p:cNvSpPr/>
            <p:nvPr/>
          </p:nvSpPr>
          <p:spPr>
            <a:xfrm>
              <a:off x="3993440" y="1867031"/>
              <a:ext cx="3654509" cy="3654509"/>
            </a:xfrm>
            <a:custGeom>
              <a:avLst/>
              <a:gdLst>
                <a:gd name="f0" fmla="val 10800000"/>
                <a:gd name="f1" fmla="val 5400000"/>
                <a:gd name="f2" fmla="val 180"/>
                <a:gd name="f3" fmla="val w"/>
                <a:gd name="f4" fmla="val h"/>
                <a:gd name="f5" fmla="val 0"/>
                <a:gd name="f6" fmla="val 3654511"/>
                <a:gd name="f7" fmla="+- 0 0 2852740"/>
                <a:gd name="f8" fmla="val 3453640"/>
                <a:gd name="f9" fmla="val 1850462"/>
                <a:gd name="f10" fmla="val 1626550"/>
                <a:gd name="f11" fmla="val 49049"/>
                <a:gd name="f12" fmla="val 2972466"/>
                <a:gd name="f13" fmla="val 2967186"/>
                <a:gd name="f14" fmla="val 3250259"/>
                <a:gd name="f15" fmla="val 2586325"/>
                <a:gd name="f16" fmla="val 3093135"/>
                <a:gd name="f17" fmla="val 2605929"/>
                <a:gd name="f18" fmla="val 2647799"/>
                <a:gd name="f19" fmla="val 2707921"/>
                <a:gd name="f20" fmla="val 2817889"/>
                <a:gd name="f21" fmla="val 1325491"/>
                <a:gd name="f22" fmla="val 2901789"/>
                <a:gd name="f23" fmla="+- 0 0 0"/>
                <a:gd name="f24" fmla="+- 0 0 -149"/>
                <a:gd name="f25" fmla="+- 0 0 -239"/>
                <a:gd name="f26" fmla="+- 0 0 -329"/>
                <a:gd name="f27" fmla="*/ f3 1 3654511"/>
                <a:gd name="f28" fmla="*/ f4 1 3654511"/>
                <a:gd name="f29" fmla="val f5"/>
                <a:gd name="f30" fmla="val f6"/>
                <a:gd name="f31" fmla="*/ f23 f0 1"/>
                <a:gd name="f32" fmla="*/ f24 f0 1"/>
                <a:gd name="f33" fmla="*/ f25 f0 1"/>
                <a:gd name="f34" fmla="*/ f26 f0 1"/>
                <a:gd name="f35" fmla="+- f30 0 f29"/>
                <a:gd name="f36" fmla="*/ f31 1 f2"/>
                <a:gd name="f37" fmla="*/ f32 1 f2"/>
                <a:gd name="f38" fmla="*/ f33 1 f2"/>
                <a:gd name="f39" fmla="*/ f34 1 f2"/>
                <a:gd name="f40" fmla="*/ f35 1 3654511"/>
                <a:gd name="f41" fmla="+- f36 0 f1"/>
                <a:gd name="f42" fmla="+- f37 0 f1"/>
                <a:gd name="f43" fmla="+- f38 0 f1"/>
                <a:gd name="f44" fmla="+- f39 0 f1"/>
                <a:gd name="f45" fmla="*/ 3303126 1 f40"/>
                <a:gd name="f46" fmla="*/ 1848314 1 f40"/>
                <a:gd name="f47" fmla="*/ 2967186 1 f40"/>
                <a:gd name="f48" fmla="*/ 3250259 1 f40"/>
                <a:gd name="f49" fmla="*/ 2586325 1 f40"/>
                <a:gd name="f50" fmla="*/ 3093135 1 f40"/>
                <a:gd name="f51" fmla="*/ 2605929 1 f40"/>
                <a:gd name="f52" fmla="*/ 2647799 1 f40"/>
                <a:gd name="f53" fmla="*/ 677111 1 f40"/>
                <a:gd name="f54" fmla="*/ 2977400 1 f40"/>
                <a:gd name="f55" fmla="*/ f53 f27 1"/>
                <a:gd name="f56" fmla="*/ f54 f27 1"/>
                <a:gd name="f57" fmla="*/ f54 f28 1"/>
                <a:gd name="f58" fmla="*/ f53 f28 1"/>
                <a:gd name="f59" fmla="*/ f45 f27 1"/>
                <a:gd name="f60" fmla="*/ f46 f28 1"/>
                <a:gd name="f61" fmla="*/ f47 f27 1"/>
                <a:gd name="f62" fmla="*/ f48 f28 1"/>
                <a:gd name="f63" fmla="*/ f49 f27 1"/>
                <a:gd name="f64" fmla="*/ f50 f28 1"/>
                <a:gd name="f65" fmla="*/ f51 f27 1"/>
                <a:gd name="f66" fmla="*/ f52 f28 1"/>
              </a:gdLst>
              <a:ahLst/>
              <a:cxnLst>
                <a:cxn ang="3cd4">
                  <a:pos x="hc" y="t"/>
                </a:cxn>
                <a:cxn ang="0">
                  <a:pos x="r" y="vc"/>
                </a:cxn>
                <a:cxn ang="cd4">
                  <a:pos x="hc" y="b"/>
                </a:cxn>
                <a:cxn ang="cd2">
                  <a:pos x="l" y="vc"/>
                </a:cxn>
                <a:cxn ang="f41">
                  <a:pos x="f59" y="f60"/>
                </a:cxn>
                <a:cxn ang="f42">
                  <a:pos x="f61" y="f62"/>
                </a:cxn>
                <a:cxn ang="f43">
                  <a:pos x="f63" y="f64"/>
                </a:cxn>
                <a:cxn ang="f44">
                  <a:pos x="f65" y="f66"/>
                </a:cxn>
              </a:cxnLst>
              <a:rect l="f55" t="f58" r="f56" b="f57"/>
              <a:pathLst>
                <a:path w="3654511" h="3654511">
                  <a:moveTo>
                    <a:pt x="f8" y="f9"/>
                  </a:moveTo>
                  <a:arcTo wR="f10" hR="f10" stAng="f11" swAng="f12"/>
                  <a:lnTo>
                    <a:pt x="f13" y="f14"/>
                  </a:lnTo>
                  <a:lnTo>
                    <a:pt x="f15" y="f16"/>
                  </a:lnTo>
                  <a:lnTo>
                    <a:pt x="f17" y="f18"/>
                  </a:lnTo>
                  <a:lnTo>
                    <a:pt x="f19" y="f20"/>
                  </a:lnTo>
                  <a:arcTo wR="f21" hR="f21" stAng="f22" swAng="f7"/>
                  <a:close/>
                </a:path>
              </a:pathLst>
            </a:custGeom>
            <a:gradFill>
              <a:gsLst>
                <a:gs pos="0">
                  <a:srgbClr val="B964AA"/>
                </a:gs>
                <a:gs pos="100000">
                  <a:srgbClr val="AE419D"/>
                </a:gs>
              </a:gsLst>
              <a:lin ang="5400000"/>
            </a:gradFill>
            <a:ln cap="flat">
              <a:noFill/>
              <a:prstDash val="solid"/>
            </a:ln>
            <a:effectLst>
              <a:outerShdw dist="25402" dir="5400000" algn="tl">
                <a:srgbClr val="000000">
                  <a:alpha val="28000"/>
                </a:srgbClr>
              </a:outerShdw>
            </a:effectLst>
          </p:spPr>
          <p:txBody>
            <a:bodyPr lIns="0" tIns="0" rIns="0" bIns="0"/>
            <a:lstStyle/>
            <a:p>
              <a:endParaRPr lang="hr-HR"/>
            </a:p>
          </p:txBody>
        </p:sp>
        <p:sp>
          <p:nvSpPr>
            <p:cNvPr id="6" name="Prostoručno: oblik 5">
              <a:extLst>
                <a:ext uri="{FF2B5EF4-FFF2-40B4-BE49-F238E27FC236}">
                  <a16:creationId xmlns:a16="http://schemas.microsoft.com/office/drawing/2014/main" id="{7E917439-9A6B-48B3-9865-136818E48430}"/>
                </a:ext>
              </a:extLst>
            </p:cNvPr>
            <p:cNvSpPr/>
            <p:nvPr/>
          </p:nvSpPr>
          <p:spPr>
            <a:xfrm>
              <a:off x="5048731" y="4423419"/>
              <a:ext cx="1543936" cy="1543936"/>
            </a:xfrm>
            <a:custGeom>
              <a:avLst/>
              <a:gdLst>
                <a:gd name="f0" fmla="val 10800000"/>
                <a:gd name="f1" fmla="val 5400000"/>
                <a:gd name="f2" fmla="val 180"/>
                <a:gd name="f3" fmla="val w"/>
                <a:gd name="f4" fmla="val h"/>
                <a:gd name="f5" fmla="val 0"/>
                <a:gd name="f6" fmla="val 1543933"/>
                <a:gd name="f7" fmla="+- 0 0 -90"/>
                <a:gd name="f8" fmla="*/ f3 1 1543933"/>
                <a:gd name="f9" fmla="*/ f4 1 1543933"/>
                <a:gd name="f10" fmla="val f5"/>
                <a:gd name="f11" fmla="val f6"/>
                <a:gd name="f12" fmla="*/ f7 f0 1"/>
                <a:gd name="f13" fmla="+- f11 0 f10"/>
                <a:gd name="f14" fmla="*/ f12 1 f2"/>
                <a:gd name="f15" fmla="*/ f13 1 1543933"/>
                <a:gd name="f16" fmla="*/ 0 f13 1"/>
                <a:gd name="f17" fmla="*/ 1543933 f13 1"/>
                <a:gd name="f18" fmla="+- f14 0 f1"/>
                <a:gd name="f19" fmla="*/ f16 1 1543933"/>
                <a:gd name="f20" fmla="*/ f17 1 1543933"/>
                <a:gd name="f21" fmla="*/ f10 1 f15"/>
                <a:gd name="f22" fmla="*/ f11 1 f15"/>
                <a:gd name="f23" fmla="*/ f19 1 f15"/>
                <a:gd name="f24" fmla="*/ f20 1 f15"/>
                <a:gd name="f25" fmla="*/ f21 f8 1"/>
                <a:gd name="f26" fmla="*/ f22 f8 1"/>
                <a:gd name="f27" fmla="*/ f22 f9 1"/>
                <a:gd name="f28" fmla="*/ f21 f9 1"/>
                <a:gd name="f29" fmla="*/ f23 f8 1"/>
                <a:gd name="f30" fmla="*/ f23 f9 1"/>
                <a:gd name="f31" fmla="*/ f24 f8 1"/>
                <a:gd name="f32" fmla="*/ f24 f9 1"/>
              </a:gdLst>
              <a:ahLst/>
              <a:cxnLst>
                <a:cxn ang="3cd4">
                  <a:pos x="hc" y="t"/>
                </a:cxn>
                <a:cxn ang="0">
                  <a:pos x="r" y="vc"/>
                </a:cxn>
                <a:cxn ang="cd4">
                  <a:pos x="hc" y="b"/>
                </a:cxn>
                <a:cxn ang="cd2">
                  <a:pos x="l" y="vc"/>
                </a:cxn>
                <a:cxn ang="f18">
                  <a:pos x="f29" y="f30"/>
                </a:cxn>
                <a:cxn ang="f18">
                  <a:pos x="f31" y="f30"/>
                </a:cxn>
                <a:cxn ang="f18">
                  <a:pos x="f31" y="f32"/>
                </a:cxn>
                <a:cxn ang="f18">
                  <a:pos x="f29" y="f32"/>
                </a:cxn>
                <a:cxn ang="f18">
                  <a:pos x="f29" y="f30"/>
                </a:cxn>
              </a:cxnLst>
              <a:rect l="f25" t="f28" r="f26" b="f27"/>
              <a:pathLst>
                <a:path w="1543933" h="1543933">
                  <a:moveTo>
                    <a:pt x="f5" y="f5"/>
                  </a:moveTo>
                  <a:lnTo>
                    <a:pt x="f6" y="f5"/>
                  </a:lnTo>
                  <a:lnTo>
                    <a:pt x="f6" y="f6"/>
                  </a:lnTo>
                  <a:lnTo>
                    <a:pt x="f5" y="f6"/>
                  </a:lnTo>
                  <a:lnTo>
                    <a:pt x="f5" y="f5"/>
                  </a:lnTo>
                  <a:close/>
                </a:path>
              </a:pathLst>
            </a:custGeom>
            <a:noFill/>
            <a:ln cap="flat">
              <a:noFill/>
              <a:prstDash val="solid"/>
            </a:ln>
          </p:spPr>
          <p:txBody>
            <a:bodyPr vert="horz" wrap="square" lIns="20317" tIns="20317" rIns="20317" bIns="20317"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hr-HR" sz="1600" b="0" i="0" u="none" strike="noStrike" kern="1200" cap="none" spc="0" baseline="0">
                  <a:solidFill>
                    <a:srgbClr val="000000"/>
                  </a:solidFill>
                  <a:uFillTx/>
                  <a:latin typeface="Tw Cen MT"/>
                </a:rPr>
                <a:t>STEČENE OSOBINE</a:t>
              </a:r>
            </a:p>
          </p:txBody>
        </p:sp>
        <p:sp>
          <p:nvSpPr>
            <p:cNvPr id="7" name="Prostoručno: oblik 6">
              <a:extLst>
                <a:ext uri="{FF2B5EF4-FFF2-40B4-BE49-F238E27FC236}">
                  <a16:creationId xmlns:a16="http://schemas.microsoft.com/office/drawing/2014/main" id="{84D432C9-97FA-409D-A6B7-E7CD2D251CEA}"/>
                </a:ext>
              </a:extLst>
            </p:cNvPr>
            <p:cNvSpPr/>
            <p:nvPr/>
          </p:nvSpPr>
          <p:spPr>
            <a:xfrm>
              <a:off x="3993440" y="1867031"/>
              <a:ext cx="3654509" cy="3654509"/>
            </a:xfrm>
            <a:custGeom>
              <a:avLst/>
              <a:gdLst>
                <a:gd name="f0" fmla="val 10800000"/>
                <a:gd name="f1" fmla="val 5400000"/>
                <a:gd name="f2" fmla="val 180"/>
                <a:gd name="f3" fmla="val w"/>
                <a:gd name="f4" fmla="val h"/>
                <a:gd name="f5" fmla="val 0"/>
                <a:gd name="f6" fmla="val 3654511"/>
                <a:gd name="f7" fmla="+- 0 0 2852739"/>
                <a:gd name="f8" fmla="val 990774"/>
                <a:gd name="f9" fmla="val 3222233"/>
                <a:gd name="f10" fmla="val 1626550"/>
                <a:gd name="f11" fmla="val 7256910"/>
                <a:gd name="f12" fmla="val 2972465"/>
                <a:gd name="f13" fmla="val 24307"/>
                <a:gd name="f14" fmla="val 2098841"/>
                <a:gd name="f15" fmla="val 351385"/>
                <a:gd name="f16" fmla="val 1848315"/>
                <a:gd name="f17" fmla="val 726706"/>
                <a:gd name="f18" fmla="val 2088819"/>
                <a:gd name="f19" fmla="val 528401"/>
                <a:gd name="f20" fmla="val 2091648"/>
                <a:gd name="f21" fmla="val 1325491"/>
                <a:gd name="f22" fmla="val 10109649"/>
                <a:gd name="f23" fmla="+- 0 0 -120"/>
                <a:gd name="f24" fmla="+- 0 0 -269"/>
                <a:gd name="f25" fmla="+- 0 0 -359"/>
                <a:gd name="f26" fmla="+- 0 0 -449"/>
                <a:gd name="f27" fmla="*/ f3 1 3654511"/>
                <a:gd name="f28" fmla="*/ f4 1 3654511"/>
                <a:gd name="f29" fmla="val f5"/>
                <a:gd name="f30" fmla="val f6"/>
                <a:gd name="f31" fmla="*/ f23 f0 1"/>
                <a:gd name="f32" fmla="*/ f24 f0 1"/>
                <a:gd name="f33" fmla="*/ f25 f0 1"/>
                <a:gd name="f34" fmla="*/ f26 f0 1"/>
                <a:gd name="f35" fmla="+- f30 0 f29"/>
                <a:gd name="f36" fmla="*/ f31 1 f2"/>
                <a:gd name="f37" fmla="*/ f32 1 f2"/>
                <a:gd name="f38" fmla="*/ f33 1 f2"/>
                <a:gd name="f39" fmla="*/ f34 1 f2"/>
                <a:gd name="f40" fmla="*/ f35 1 3654511"/>
                <a:gd name="f41" fmla="+- f36 0 f1"/>
                <a:gd name="f42" fmla="+- f37 0 f1"/>
                <a:gd name="f43" fmla="+- f38 0 f1"/>
                <a:gd name="f44" fmla="+- f39 0 f1"/>
                <a:gd name="f45" fmla="*/ 1068186 1 f40"/>
                <a:gd name="f46" fmla="*/ 3093135 1 f40"/>
                <a:gd name="f47" fmla="*/ 24307 1 f40"/>
                <a:gd name="f48" fmla="*/ 2098841 1 f40"/>
                <a:gd name="f49" fmla="*/ 351385 1 f40"/>
                <a:gd name="f50" fmla="*/ 1848315 1 f40"/>
                <a:gd name="f51" fmla="*/ 726706 1 f40"/>
                <a:gd name="f52" fmla="*/ 2088819 1 f40"/>
                <a:gd name="f53" fmla="*/ 677111 1 f40"/>
                <a:gd name="f54" fmla="*/ 2977400 1 f40"/>
                <a:gd name="f55" fmla="*/ f53 f27 1"/>
                <a:gd name="f56" fmla="*/ f54 f27 1"/>
                <a:gd name="f57" fmla="*/ f54 f28 1"/>
                <a:gd name="f58" fmla="*/ f53 f28 1"/>
                <a:gd name="f59" fmla="*/ f45 f27 1"/>
                <a:gd name="f60" fmla="*/ f46 f28 1"/>
                <a:gd name="f61" fmla="*/ f47 f27 1"/>
                <a:gd name="f62" fmla="*/ f48 f28 1"/>
                <a:gd name="f63" fmla="*/ f49 f27 1"/>
                <a:gd name="f64" fmla="*/ f50 f28 1"/>
                <a:gd name="f65" fmla="*/ f51 f27 1"/>
                <a:gd name="f66" fmla="*/ f52 f28 1"/>
              </a:gdLst>
              <a:ahLst/>
              <a:cxnLst>
                <a:cxn ang="3cd4">
                  <a:pos x="hc" y="t"/>
                </a:cxn>
                <a:cxn ang="0">
                  <a:pos x="r" y="vc"/>
                </a:cxn>
                <a:cxn ang="cd4">
                  <a:pos x="hc" y="b"/>
                </a:cxn>
                <a:cxn ang="cd2">
                  <a:pos x="l" y="vc"/>
                </a:cxn>
                <a:cxn ang="f41">
                  <a:pos x="f59" y="f60"/>
                </a:cxn>
                <a:cxn ang="f42">
                  <a:pos x="f61" y="f62"/>
                </a:cxn>
                <a:cxn ang="f43">
                  <a:pos x="f63" y="f64"/>
                </a:cxn>
                <a:cxn ang="f44">
                  <a:pos x="f65" y="f66"/>
                </a:cxn>
              </a:cxnLst>
              <a:rect l="f55" t="f58" r="f56" b="f57"/>
              <a:pathLst>
                <a:path w="3654511" h="3654511">
                  <a:moveTo>
                    <a:pt x="f8" y="f9"/>
                  </a:moveTo>
                  <a:arcTo wR="f10" hR="f10" stAng="f11" swAng="f12"/>
                  <a:lnTo>
                    <a:pt x="f13" y="f14"/>
                  </a:lnTo>
                  <a:lnTo>
                    <a:pt x="f15" y="f16"/>
                  </a:lnTo>
                  <a:lnTo>
                    <a:pt x="f17" y="f18"/>
                  </a:lnTo>
                  <a:lnTo>
                    <a:pt x="f19" y="f20"/>
                  </a:lnTo>
                  <a:arcTo wR="f21" hR="f21" stAng="f22" swAng="f7"/>
                  <a:close/>
                </a:path>
              </a:pathLst>
            </a:custGeom>
            <a:gradFill>
              <a:gsLst>
                <a:gs pos="0">
                  <a:srgbClr val="A36CC1"/>
                </a:gs>
                <a:gs pos="100000">
                  <a:srgbClr val="934BB6"/>
                </a:gs>
              </a:gsLst>
              <a:lin ang="5400000"/>
            </a:gradFill>
            <a:ln cap="flat">
              <a:noFill/>
              <a:prstDash val="solid"/>
            </a:ln>
            <a:effectLst>
              <a:outerShdw dist="25402" dir="5400000" algn="tl">
                <a:srgbClr val="000000">
                  <a:alpha val="28000"/>
                </a:srgbClr>
              </a:outerShdw>
            </a:effectLst>
          </p:spPr>
          <p:txBody>
            <a:bodyPr lIns="0" tIns="0" rIns="0" bIns="0"/>
            <a:lstStyle/>
            <a:p>
              <a:endParaRPr lang="hr-HR"/>
            </a:p>
          </p:txBody>
        </p:sp>
        <p:sp>
          <p:nvSpPr>
            <p:cNvPr id="8" name="Prostoručno: oblik 7">
              <a:extLst>
                <a:ext uri="{FF2B5EF4-FFF2-40B4-BE49-F238E27FC236}">
                  <a16:creationId xmlns:a16="http://schemas.microsoft.com/office/drawing/2014/main" id="{A39CB32B-B527-40DF-9AF6-790E830F9792}"/>
                </a:ext>
              </a:extLst>
            </p:cNvPr>
            <p:cNvSpPr/>
            <p:nvPr/>
          </p:nvSpPr>
          <p:spPr>
            <a:xfrm>
              <a:off x="3748738" y="2171764"/>
              <a:ext cx="1543936" cy="1543936"/>
            </a:xfrm>
            <a:custGeom>
              <a:avLst/>
              <a:gdLst>
                <a:gd name="f0" fmla="val 10800000"/>
                <a:gd name="f1" fmla="val 5400000"/>
                <a:gd name="f2" fmla="val 180"/>
                <a:gd name="f3" fmla="val w"/>
                <a:gd name="f4" fmla="val h"/>
                <a:gd name="f5" fmla="val 0"/>
                <a:gd name="f6" fmla="val 1543933"/>
                <a:gd name="f7" fmla="+- 0 0 -90"/>
                <a:gd name="f8" fmla="*/ f3 1 1543933"/>
                <a:gd name="f9" fmla="*/ f4 1 1543933"/>
                <a:gd name="f10" fmla="val f5"/>
                <a:gd name="f11" fmla="val f6"/>
                <a:gd name="f12" fmla="*/ f7 f0 1"/>
                <a:gd name="f13" fmla="+- f11 0 f10"/>
                <a:gd name="f14" fmla="*/ f12 1 f2"/>
                <a:gd name="f15" fmla="*/ f13 1 1543933"/>
                <a:gd name="f16" fmla="*/ 0 f13 1"/>
                <a:gd name="f17" fmla="*/ 1543933 f13 1"/>
                <a:gd name="f18" fmla="+- f14 0 f1"/>
                <a:gd name="f19" fmla="*/ f16 1 1543933"/>
                <a:gd name="f20" fmla="*/ f17 1 1543933"/>
                <a:gd name="f21" fmla="*/ f10 1 f15"/>
                <a:gd name="f22" fmla="*/ f11 1 f15"/>
                <a:gd name="f23" fmla="*/ f19 1 f15"/>
                <a:gd name="f24" fmla="*/ f20 1 f15"/>
                <a:gd name="f25" fmla="*/ f21 f8 1"/>
                <a:gd name="f26" fmla="*/ f22 f8 1"/>
                <a:gd name="f27" fmla="*/ f22 f9 1"/>
                <a:gd name="f28" fmla="*/ f21 f9 1"/>
                <a:gd name="f29" fmla="*/ f23 f8 1"/>
                <a:gd name="f30" fmla="*/ f23 f9 1"/>
                <a:gd name="f31" fmla="*/ f24 f8 1"/>
                <a:gd name="f32" fmla="*/ f24 f9 1"/>
              </a:gdLst>
              <a:ahLst/>
              <a:cxnLst>
                <a:cxn ang="3cd4">
                  <a:pos x="hc" y="t"/>
                </a:cxn>
                <a:cxn ang="0">
                  <a:pos x="r" y="vc"/>
                </a:cxn>
                <a:cxn ang="cd4">
                  <a:pos x="hc" y="b"/>
                </a:cxn>
                <a:cxn ang="cd2">
                  <a:pos x="l" y="vc"/>
                </a:cxn>
                <a:cxn ang="f18">
                  <a:pos x="f29" y="f30"/>
                </a:cxn>
                <a:cxn ang="f18">
                  <a:pos x="f31" y="f30"/>
                </a:cxn>
                <a:cxn ang="f18">
                  <a:pos x="f31" y="f32"/>
                </a:cxn>
                <a:cxn ang="f18">
                  <a:pos x="f29" y="f32"/>
                </a:cxn>
                <a:cxn ang="f18">
                  <a:pos x="f29" y="f30"/>
                </a:cxn>
              </a:cxnLst>
              <a:rect l="f25" t="f28" r="f26" b="f27"/>
              <a:pathLst>
                <a:path w="1543933" h="1543933">
                  <a:moveTo>
                    <a:pt x="f5" y="f5"/>
                  </a:moveTo>
                  <a:lnTo>
                    <a:pt x="f6" y="f5"/>
                  </a:lnTo>
                  <a:lnTo>
                    <a:pt x="f6" y="f6"/>
                  </a:lnTo>
                  <a:lnTo>
                    <a:pt x="f5" y="f6"/>
                  </a:lnTo>
                  <a:lnTo>
                    <a:pt x="f5" y="f5"/>
                  </a:lnTo>
                  <a:close/>
                </a:path>
              </a:pathLst>
            </a:custGeom>
            <a:noFill/>
            <a:ln cap="flat">
              <a:noFill/>
              <a:prstDash val="solid"/>
            </a:ln>
          </p:spPr>
          <p:txBody>
            <a:bodyPr vert="horz" wrap="square" lIns="20317" tIns="20317" rIns="20317" bIns="20317"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hr-HR" sz="1600" b="0" i="0" u="none" strike="noStrike" kern="1200" cap="none" spc="0" baseline="0">
                  <a:solidFill>
                    <a:srgbClr val="000000"/>
                  </a:solidFill>
                  <a:uFillTx/>
                  <a:latin typeface="Tw Cen MT"/>
                </a:rPr>
                <a:t>ORGANIZACIJSKE SPOSOBNOSTI</a:t>
              </a:r>
            </a:p>
          </p:txBody>
        </p:sp>
        <p:sp>
          <p:nvSpPr>
            <p:cNvPr id="9" name="Prostoručno: oblik 8">
              <a:extLst>
                <a:ext uri="{FF2B5EF4-FFF2-40B4-BE49-F238E27FC236}">
                  <a16:creationId xmlns:a16="http://schemas.microsoft.com/office/drawing/2014/main" id="{5F2C5758-0870-4B95-919C-33F2F5434239}"/>
                </a:ext>
              </a:extLst>
            </p:cNvPr>
            <p:cNvSpPr/>
            <p:nvPr/>
          </p:nvSpPr>
          <p:spPr>
            <a:xfrm>
              <a:off x="3993440" y="1867031"/>
              <a:ext cx="3654509" cy="3654509"/>
            </a:xfrm>
            <a:custGeom>
              <a:avLst/>
              <a:gdLst>
                <a:gd name="f0" fmla="val 10800000"/>
                <a:gd name="f1" fmla="val 5400000"/>
                <a:gd name="f2" fmla="val 180"/>
                <a:gd name="f3" fmla="val w"/>
                <a:gd name="f4" fmla="val h"/>
                <a:gd name="f5" fmla="val 0"/>
                <a:gd name="f6" fmla="val 3654511"/>
                <a:gd name="f7" fmla="+- 0 0 1830085"/>
                <a:gd name="f8" fmla="val 1255104"/>
                <a:gd name="f9" fmla="val 304657"/>
                <a:gd name="f10" fmla="val 1626550"/>
                <a:gd name="f11" fmla="val 14964307"/>
                <a:gd name="f12" fmla="val 1949811"/>
                <a:gd name="f13" fmla="val 2232632"/>
                <a:gd name="f14" fmla="val 49602"/>
                <a:gd name="f15" fmla="val 2346458"/>
                <a:gd name="f16" fmla="val 445566"/>
                <a:gd name="f17" fmla="val 1985533"/>
                <a:gd name="f18" fmla="val 707178"/>
                <a:gd name="f19" fmla="val 2055295"/>
                <a:gd name="f20" fmla="val 521528"/>
                <a:gd name="f21" fmla="val 1325491"/>
                <a:gd name="f22" fmla="val 16794392"/>
                <a:gd name="f23" fmla="+- 0 0 -249"/>
                <a:gd name="f24" fmla="+- 0 0 -380"/>
                <a:gd name="f25" fmla="+- 0 0 -470"/>
                <a:gd name="f26" fmla="+- 0 0 -560"/>
                <a:gd name="f27" fmla="*/ f3 1 3654511"/>
                <a:gd name="f28" fmla="*/ f4 1 3654511"/>
                <a:gd name="f29" fmla="val f5"/>
                <a:gd name="f30" fmla="val f6"/>
                <a:gd name="f31" fmla="*/ f23 f0 1"/>
                <a:gd name="f32" fmla="*/ f24 f0 1"/>
                <a:gd name="f33" fmla="*/ f25 f0 1"/>
                <a:gd name="f34" fmla="*/ f26 f0 1"/>
                <a:gd name="f35" fmla="+- f30 0 f29"/>
                <a:gd name="f36" fmla="*/ f31 1 f2"/>
                <a:gd name="f37" fmla="*/ f32 1 f2"/>
                <a:gd name="f38" fmla="*/ f33 1 f2"/>
                <a:gd name="f39" fmla="*/ f34 1 f2"/>
                <a:gd name="f40" fmla="*/ f35 1 3654511"/>
                <a:gd name="f41" fmla="+- f36 0 f1"/>
                <a:gd name="f42" fmla="+- f37 0 f1"/>
                <a:gd name="f43" fmla="+- f38 0 f1"/>
                <a:gd name="f44" fmla="+- f39 0 f1"/>
                <a:gd name="f45" fmla="*/ 1308053 1 f40"/>
                <a:gd name="f46" fmla="*/ 445566 1 f40"/>
                <a:gd name="f47" fmla="*/ 2232632 1 f40"/>
                <a:gd name="f48" fmla="*/ 49602 1 f40"/>
                <a:gd name="f49" fmla="*/ 2346458 1 f40"/>
                <a:gd name="f50" fmla="*/ 1985533 1 f40"/>
                <a:gd name="f51" fmla="*/ 707178 1 f40"/>
                <a:gd name="f52" fmla="*/ 677111 1 f40"/>
                <a:gd name="f53" fmla="*/ 2977400 1 f40"/>
                <a:gd name="f54" fmla="*/ f52 f27 1"/>
                <a:gd name="f55" fmla="*/ f53 f27 1"/>
                <a:gd name="f56" fmla="*/ f53 f28 1"/>
                <a:gd name="f57" fmla="*/ f52 f28 1"/>
                <a:gd name="f58" fmla="*/ f45 f27 1"/>
                <a:gd name="f59" fmla="*/ f46 f28 1"/>
                <a:gd name="f60" fmla="*/ f47 f27 1"/>
                <a:gd name="f61" fmla="*/ f48 f28 1"/>
                <a:gd name="f62" fmla="*/ f49 f27 1"/>
                <a:gd name="f63" fmla="*/ f50 f27 1"/>
                <a:gd name="f64" fmla="*/ f51 f28 1"/>
              </a:gdLst>
              <a:ahLst/>
              <a:cxnLst>
                <a:cxn ang="3cd4">
                  <a:pos x="hc" y="t"/>
                </a:cxn>
                <a:cxn ang="0">
                  <a:pos x="r" y="vc"/>
                </a:cxn>
                <a:cxn ang="cd4">
                  <a:pos x="hc" y="b"/>
                </a:cxn>
                <a:cxn ang="cd2">
                  <a:pos x="l" y="vc"/>
                </a:cxn>
                <a:cxn ang="f41">
                  <a:pos x="f58" y="f59"/>
                </a:cxn>
                <a:cxn ang="f42">
                  <a:pos x="f60" y="f61"/>
                </a:cxn>
                <a:cxn ang="f43">
                  <a:pos x="f62" y="f59"/>
                </a:cxn>
                <a:cxn ang="f44">
                  <a:pos x="f63" y="f64"/>
                </a:cxn>
              </a:cxnLst>
              <a:rect l="f54" t="f57" r="f55" b="f56"/>
              <a:pathLst>
                <a:path w="3654511" h="3654511">
                  <a:moveTo>
                    <a:pt x="f8" y="f9"/>
                  </a:moveTo>
                  <a:arcTo wR="f10" hR="f10" stAng="f11" swAng="f12"/>
                  <a:lnTo>
                    <a:pt x="f13" y="f14"/>
                  </a:lnTo>
                  <a:lnTo>
                    <a:pt x="f15" y="f16"/>
                  </a:lnTo>
                  <a:lnTo>
                    <a:pt x="f17" y="f18"/>
                  </a:lnTo>
                  <a:lnTo>
                    <a:pt x="f19" y="f20"/>
                  </a:lnTo>
                  <a:arcTo wR="f21" hR="f21" stAng="f22" swAng="f7"/>
                  <a:close/>
                </a:path>
              </a:pathLst>
            </a:custGeom>
            <a:gradFill>
              <a:gsLst>
                <a:gs pos="0">
                  <a:srgbClr val="8879C4"/>
                </a:gs>
                <a:gs pos="100000">
                  <a:srgbClr val="6F5BB9"/>
                </a:gs>
              </a:gsLst>
              <a:lin ang="5400000"/>
            </a:gradFill>
            <a:ln cap="flat">
              <a:noFill/>
              <a:prstDash val="solid"/>
            </a:ln>
            <a:effectLst>
              <a:outerShdw dist="25402" dir="5400000" algn="tl">
                <a:srgbClr val="000000">
                  <a:alpha val="28000"/>
                </a:srgbClr>
              </a:outerShdw>
            </a:effectLst>
          </p:spPr>
          <p:txBody>
            <a:bodyPr lIns="0" tIns="0" rIns="0" bIns="0"/>
            <a:lstStyle/>
            <a:p>
              <a:endParaRPr lang="hr-H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bg>
      <p:bgPr>
        <a:gradFill>
          <a:gsLst>
            <a:gs pos="0">
              <a:srgbClr val="E9C8EF"/>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E9B1FE58-AE0D-4523-9403-B6FD9B97A6C1}"/>
              </a:ext>
            </a:extLst>
          </p:cNvPr>
          <p:cNvSpPr>
            <a:spLocks noMove="1" noResize="1"/>
          </p:cNvSpPr>
          <p:nvPr/>
        </p:nvSpPr>
        <p:spPr>
          <a:xfrm>
            <a:off x="0" y="0"/>
            <a:ext cx="12191996" cy="6858000"/>
          </a:xfrm>
          <a:prstGeom prst="rect">
            <a:avLst/>
          </a:prstGeom>
          <a:gradFill>
            <a:gsLst>
              <a:gs pos="0">
                <a:srgbClr val="E9C8EF"/>
              </a:gs>
              <a:gs pos="100000">
                <a:srgbClr val="89ADDB"/>
              </a:gs>
            </a:gsLst>
            <a:lin ang="540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3" name="Picture 2">
            <a:extLst>
              <a:ext uri="{FF2B5EF4-FFF2-40B4-BE49-F238E27FC236}">
                <a16:creationId xmlns:a16="http://schemas.microsoft.com/office/drawing/2014/main" id="{29337FD7-86CB-4327-9B4B-CFF4869C54AC}"/>
              </a:ext>
            </a:extLst>
          </p:cNvPr>
          <p:cNvPicPr>
            <a:picLocks noMove="1" noResize="1"/>
          </p:cNvPicPr>
          <p:nvPr/>
        </p:nvPicPr>
        <p:blipFill>
          <a:blip r:embed="rId2">
            <a:alphaModFix/>
          </a:blip>
          <a:srcRect/>
          <a:stretch>
            <a:fillRect/>
          </a:stretch>
        </p:blipFill>
        <p:spPr>
          <a:xfrm>
            <a:off x="0" y="0"/>
            <a:ext cx="12192006" cy="6858000"/>
          </a:xfrm>
          <a:prstGeom prst="rect">
            <a:avLst/>
          </a:prstGeom>
          <a:noFill/>
          <a:ln cap="flat">
            <a:noFill/>
          </a:ln>
        </p:spPr>
      </p:pic>
      <p:pic>
        <p:nvPicPr>
          <p:cNvPr id="4" name="Slika 4" descr="Slika na kojoj se prikazuje tekst, znak, na otvorenom, ulica&#10;&#10;Opis je automatski generiran">
            <a:extLst>
              <a:ext uri="{FF2B5EF4-FFF2-40B4-BE49-F238E27FC236}">
                <a16:creationId xmlns:a16="http://schemas.microsoft.com/office/drawing/2014/main" id="{FAEDCA63-5BDF-4ACB-B792-04DFE3FCA77A}"/>
              </a:ext>
            </a:extLst>
          </p:cNvPr>
          <p:cNvPicPr>
            <a:picLocks noChangeAspect="1"/>
          </p:cNvPicPr>
          <p:nvPr/>
        </p:nvPicPr>
        <p:blipFill>
          <a:blip r:embed="rId3"/>
          <a:stretch>
            <a:fillRect/>
          </a:stretch>
        </p:blipFill>
        <p:spPr>
          <a:xfrm>
            <a:off x="5078065" y="1425604"/>
            <a:ext cx="6200162" cy="3549591"/>
          </a:xfrm>
          <a:prstGeom prst="rect">
            <a:avLst/>
          </a:prstGeom>
          <a:noFill/>
          <a:ln w="82552" cap="sq">
            <a:solidFill>
              <a:srgbClr val="EAEAEA"/>
            </a:solidFill>
            <a:prstDash val="solid"/>
            <a:miter/>
          </a:ln>
        </p:spPr>
      </p:pic>
      <p:pic>
        <p:nvPicPr>
          <p:cNvPr id="5" name="Picture 14">
            <a:extLst>
              <a:ext uri="{FF2B5EF4-FFF2-40B4-BE49-F238E27FC236}">
                <a16:creationId xmlns:a16="http://schemas.microsoft.com/office/drawing/2014/main" id="{EA50CF58-50BF-4ADB-A6DA-A499D9C55AF7}"/>
              </a:ext>
            </a:extLst>
          </p:cNvPr>
          <p:cNvPicPr>
            <a:picLocks noMove="1" noResize="1"/>
          </p:cNvPicPr>
          <p:nvPr/>
        </p:nvPicPr>
        <p:blipFill>
          <a:blip r:embed="rId4"/>
          <a:stretch>
            <a:fillRect/>
          </a:stretch>
        </p:blipFill>
        <p:spPr>
          <a:xfrm>
            <a:off x="0" y="0"/>
            <a:ext cx="12191996" cy="6858000"/>
          </a:xfrm>
          <a:prstGeom prst="rect">
            <a:avLst/>
          </a:prstGeom>
          <a:noFill/>
          <a:ln cap="flat">
            <a:noFill/>
          </a:ln>
        </p:spPr>
      </p:pic>
      <p:sp>
        <p:nvSpPr>
          <p:cNvPr id="6" name="Rezervirano mjesto sadržaja 2">
            <a:extLst>
              <a:ext uri="{FF2B5EF4-FFF2-40B4-BE49-F238E27FC236}">
                <a16:creationId xmlns:a16="http://schemas.microsoft.com/office/drawing/2014/main" id="{783E4431-62F0-4468-9D64-A560DC19FACD}"/>
              </a:ext>
            </a:extLst>
          </p:cNvPr>
          <p:cNvSpPr txBox="1">
            <a:spLocks noGrp="1"/>
          </p:cNvSpPr>
          <p:nvPr>
            <p:ph idx="1"/>
          </p:nvPr>
        </p:nvSpPr>
        <p:spPr>
          <a:xfrm>
            <a:off x="913778" y="2367088"/>
            <a:ext cx="3893981" cy="3424107"/>
          </a:xfrm>
        </p:spPr>
        <p:txBody>
          <a:bodyPr anchorCtr="1"/>
          <a:lstStyle/>
          <a:p>
            <a:pPr lvl="0" algn="ctr"/>
            <a:r>
              <a:rPr lang="hr-HR" sz="1600"/>
              <a:t>OSOBINE KOJE ČOVJEK NOSI U SEBI</a:t>
            </a:r>
          </a:p>
          <a:p>
            <a:pPr lvl="0" algn="ctr"/>
            <a:r>
              <a:rPr lang="hr-HR" sz="1600"/>
              <a:t>TEŠKO SE STJEČU TIJEKOM ŽIVOTU</a:t>
            </a:r>
          </a:p>
          <a:p>
            <a:pPr lvl="0" algn="ctr"/>
            <a:r>
              <a:rPr lang="hr-HR" sz="1600"/>
              <a:t>KAD IH ČOVJEK IMA MOŽE IH RAZVIJATI</a:t>
            </a:r>
          </a:p>
        </p:txBody>
      </p:sp>
      <p:sp>
        <p:nvSpPr>
          <p:cNvPr id="7" name="Naslov 1">
            <a:extLst>
              <a:ext uri="{FF2B5EF4-FFF2-40B4-BE49-F238E27FC236}">
                <a16:creationId xmlns:a16="http://schemas.microsoft.com/office/drawing/2014/main" id="{5FA832CB-C873-43E3-9D82-81D4B7D1CEB2}"/>
              </a:ext>
            </a:extLst>
          </p:cNvPr>
          <p:cNvSpPr txBox="1">
            <a:spLocks noGrp="1"/>
          </p:cNvSpPr>
          <p:nvPr>
            <p:ph type="title"/>
          </p:nvPr>
        </p:nvSpPr>
        <p:spPr>
          <a:xfrm>
            <a:off x="913778" y="618518"/>
            <a:ext cx="3893972" cy="1596176"/>
          </a:xfrm>
        </p:spPr>
        <p:txBody>
          <a:bodyPr anchor="b"/>
          <a:lstStyle/>
          <a:p>
            <a:pPr lvl="0"/>
            <a:r>
              <a:rPr lang="hr-HR" sz="3200"/>
              <a:t>ŠTO SU UROĐENE OSOBINE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bg>
      <p:bgPr>
        <a:gradFill>
          <a:gsLst>
            <a:gs pos="0">
              <a:srgbClr val="E9C8EF"/>
            </a:gs>
            <a:gs pos="100000">
              <a:srgbClr val="89ADDB"/>
            </a:gs>
          </a:gsLst>
          <a:lin ang="5400000"/>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F568A85-754F-4B9C-BD9F-E7FA8CE9DA5D}"/>
              </a:ext>
            </a:extLst>
          </p:cNvPr>
          <p:cNvPicPr>
            <a:picLocks noMove="1" noResize="1"/>
          </p:cNvPicPr>
          <p:nvPr/>
        </p:nvPicPr>
        <p:blipFill>
          <a:blip r:embed="rId2">
            <a:alphaModFix amt="80000"/>
          </a:blip>
          <a:srcRect/>
          <a:stretch>
            <a:fillRect/>
          </a:stretch>
        </p:blipFill>
        <p:spPr>
          <a:xfrm>
            <a:off x="0" y="0"/>
            <a:ext cx="12192006" cy="6858000"/>
          </a:xfrm>
          <a:prstGeom prst="rect">
            <a:avLst/>
          </a:prstGeom>
          <a:noFill/>
          <a:ln cap="flat">
            <a:noFill/>
          </a:ln>
        </p:spPr>
      </p:pic>
      <p:pic>
        <p:nvPicPr>
          <p:cNvPr id="3" name="Picture 12">
            <a:extLst>
              <a:ext uri="{FF2B5EF4-FFF2-40B4-BE49-F238E27FC236}">
                <a16:creationId xmlns:a16="http://schemas.microsoft.com/office/drawing/2014/main" id="{268359D1-D052-401E-ABC2-B2B8A2F23910}"/>
              </a:ext>
            </a:extLst>
          </p:cNvPr>
          <p:cNvPicPr>
            <a:picLocks noMove="1" noResize="1"/>
          </p:cNvPicPr>
          <p:nvPr/>
        </p:nvPicPr>
        <p:blipFill>
          <a:blip r:embed="rId3"/>
          <a:stretch>
            <a:fillRect/>
          </a:stretch>
        </p:blipFill>
        <p:spPr>
          <a:xfrm>
            <a:off x="0" y="0"/>
            <a:ext cx="12191996" cy="6858000"/>
          </a:xfrm>
          <a:prstGeom prst="rect">
            <a:avLst/>
          </a:prstGeom>
          <a:noFill/>
          <a:ln cap="flat">
            <a:noFill/>
          </a:ln>
        </p:spPr>
      </p:pic>
      <p:sp>
        <p:nvSpPr>
          <p:cNvPr id="4" name="Rectangle 14">
            <a:extLst>
              <a:ext uri="{FF2B5EF4-FFF2-40B4-BE49-F238E27FC236}">
                <a16:creationId xmlns:a16="http://schemas.microsoft.com/office/drawing/2014/main" id="{EDF2E597-1FBE-4621-BB93-6E5872A44977}"/>
              </a:ext>
            </a:extLst>
          </p:cNvPr>
          <p:cNvSpPr>
            <a:spLocks noMove="1" noResize="1"/>
          </p:cNvSpPr>
          <p:nvPr/>
        </p:nvSpPr>
        <p:spPr>
          <a:xfrm>
            <a:off x="0" y="0"/>
            <a:ext cx="12191996" cy="6858000"/>
          </a:xfrm>
          <a:prstGeom prst="rect">
            <a:avLst/>
          </a:prstGeom>
          <a:gradFill>
            <a:gsLst>
              <a:gs pos="0">
                <a:srgbClr val="E9C8EF"/>
              </a:gs>
              <a:gs pos="100000">
                <a:srgbClr val="89ADDB"/>
              </a:gs>
            </a:gsLst>
            <a:lin ang="540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5" name="Picture 2">
            <a:extLst>
              <a:ext uri="{FF2B5EF4-FFF2-40B4-BE49-F238E27FC236}">
                <a16:creationId xmlns:a16="http://schemas.microsoft.com/office/drawing/2014/main" id="{9A6A20F7-BC00-4F50-8D2A-E51EF3CEF093}"/>
              </a:ext>
            </a:extLst>
          </p:cNvPr>
          <p:cNvPicPr>
            <a:picLocks noMove="1" noResize="1"/>
          </p:cNvPicPr>
          <p:nvPr/>
        </p:nvPicPr>
        <p:blipFill>
          <a:blip r:embed="rId2">
            <a:alphaModFix/>
          </a:blip>
          <a:srcRect/>
          <a:stretch>
            <a:fillRect/>
          </a:stretch>
        </p:blipFill>
        <p:spPr>
          <a:xfrm>
            <a:off x="0" y="0"/>
            <a:ext cx="12192006" cy="6858000"/>
          </a:xfrm>
          <a:prstGeom prst="rect">
            <a:avLst/>
          </a:prstGeom>
          <a:noFill/>
          <a:ln cap="flat">
            <a:noFill/>
          </a:ln>
        </p:spPr>
      </p:pic>
      <p:pic>
        <p:nvPicPr>
          <p:cNvPr id="6" name="Picture 18">
            <a:extLst>
              <a:ext uri="{FF2B5EF4-FFF2-40B4-BE49-F238E27FC236}">
                <a16:creationId xmlns:a16="http://schemas.microsoft.com/office/drawing/2014/main" id="{BB216543-C271-4B6C-B93F-1FF95589A7A2}"/>
              </a:ext>
            </a:extLst>
          </p:cNvPr>
          <p:cNvPicPr>
            <a:picLocks noMove="1" noResize="1"/>
          </p:cNvPicPr>
          <p:nvPr/>
        </p:nvPicPr>
        <p:blipFill>
          <a:blip r:embed="rId3"/>
          <a:stretch>
            <a:fillRect/>
          </a:stretch>
        </p:blipFill>
        <p:spPr>
          <a:xfrm>
            <a:off x="0" y="0"/>
            <a:ext cx="12191996" cy="6858000"/>
          </a:xfrm>
          <a:prstGeom prst="rect">
            <a:avLst/>
          </a:prstGeom>
          <a:noFill/>
          <a:ln cap="flat">
            <a:noFill/>
          </a:ln>
        </p:spPr>
      </p:pic>
      <p:sp>
        <p:nvSpPr>
          <p:cNvPr id="7" name="Naslov 1">
            <a:extLst>
              <a:ext uri="{FF2B5EF4-FFF2-40B4-BE49-F238E27FC236}">
                <a16:creationId xmlns:a16="http://schemas.microsoft.com/office/drawing/2014/main" id="{04CE56D5-A5EE-4182-B3CA-D50EE8DA17AA}"/>
              </a:ext>
            </a:extLst>
          </p:cNvPr>
          <p:cNvSpPr txBox="1">
            <a:spLocks noGrp="1"/>
          </p:cNvSpPr>
          <p:nvPr>
            <p:ph type="title"/>
          </p:nvPr>
        </p:nvSpPr>
        <p:spPr>
          <a:xfrm>
            <a:off x="1751011" y="1300788"/>
            <a:ext cx="8689972" cy="2509214"/>
          </a:xfrm>
        </p:spPr>
        <p:txBody>
          <a:bodyPr anchor="b"/>
          <a:lstStyle/>
          <a:p>
            <a:pPr lvl="0"/>
            <a:r>
              <a:rPr lang="en-US" sz="4800"/>
              <a:t>ZADATAK</a:t>
            </a:r>
          </a:p>
        </p:txBody>
      </p:sp>
      <p:sp>
        <p:nvSpPr>
          <p:cNvPr id="8" name="Rezervirano mjesto sadržaja 2">
            <a:extLst>
              <a:ext uri="{FF2B5EF4-FFF2-40B4-BE49-F238E27FC236}">
                <a16:creationId xmlns:a16="http://schemas.microsoft.com/office/drawing/2014/main" id="{DEB34735-6378-41C9-8768-6C29C1CDDFF9}"/>
              </a:ext>
            </a:extLst>
          </p:cNvPr>
          <p:cNvSpPr txBox="1">
            <a:spLocks noGrp="1"/>
          </p:cNvSpPr>
          <p:nvPr>
            <p:ph idx="1"/>
          </p:nvPr>
        </p:nvSpPr>
        <p:spPr>
          <a:xfrm>
            <a:off x="1751011" y="3886200"/>
            <a:ext cx="8689972" cy="1371600"/>
          </a:xfrm>
        </p:spPr>
        <p:txBody>
          <a:bodyPr anchorCtr="1"/>
          <a:lstStyle/>
          <a:p>
            <a:pPr marL="0" lvl="0" indent="0" algn="ctr">
              <a:buNone/>
            </a:pPr>
            <a:r>
              <a:rPr lang="en-US" sz="2200">
                <a:solidFill>
                  <a:srgbClr val="595959"/>
                </a:solidFill>
              </a:rPr>
              <a:t>KOJE VAŠE UROĐENE OSOBINE SMATRATE DOBRIMA ZA POKRETANJE PODUZETNIČKOG POTHVATA?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5">
    <p:bg>
      <p:bgPr>
        <a:gradFill>
          <a:gsLst>
            <a:gs pos="0">
              <a:srgbClr val="E9C8EF"/>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0261DA0F-8CBB-4EC4-B362-22C5AC4FB507}"/>
              </a:ext>
            </a:extLst>
          </p:cNvPr>
          <p:cNvSpPr>
            <a:spLocks noMove="1" noResize="1"/>
          </p:cNvSpPr>
          <p:nvPr/>
        </p:nvSpPr>
        <p:spPr>
          <a:xfrm>
            <a:off x="0" y="0"/>
            <a:ext cx="12191996" cy="6858000"/>
          </a:xfrm>
          <a:prstGeom prst="rect">
            <a:avLst/>
          </a:prstGeom>
          <a:gradFill>
            <a:gsLst>
              <a:gs pos="0">
                <a:srgbClr val="E9C8EF"/>
              </a:gs>
              <a:gs pos="100000">
                <a:srgbClr val="89ADDB"/>
              </a:gs>
            </a:gsLst>
            <a:lin ang="540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3" name="Picture 2">
            <a:extLst>
              <a:ext uri="{FF2B5EF4-FFF2-40B4-BE49-F238E27FC236}">
                <a16:creationId xmlns:a16="http://schemas.microsoft.com/office/drawing/2014/main" id="{2E1A871D-768F-425E-9A7D-610A293CC5D0}"/>
              </a:ext>
            </a:extLst>
          </p:cNvPr>
          <p:cNvPicPr>
            <a:picLocks noMove="1" noResize="1"/>
          </p:cNvPicPr>
          <p:nvPr/>
        </p:nvPicPr>
        <p:blipFill>
          <a:blip r:embed="rId2">
            <a:alphaModFix/>
          </a:blip>
          <a:srcRect/>
          <a:stretch>
            <a:fillRect/>
          </a:stretch>
        </p:blipFill>
        <p:spPr>
          <a:xfrm>
            <a:off x="0" y="0"/>
            <a:ext cx="12192006" cy="6858000"/>
          </a:xfrm>
          <a:prstGeom prst="rect">
            <a:avLst/>
          </a:prstGeom>
          <a:noFill/>
          <a:ln cap="flat">
            <a:noFill/>
          </a:ln>
        </p:spPr>
      </p:pic>
      <p:pic>
        <p:nvPicPr>
          <p:cNvPr id="4" name="Slika 4">
            <a:extLst>
              <a:ext uri="{FF2B5EF4-FFF2-40B4-BE49-F238E27FC236}">
                <a16:creationId xmlns:a16="http://schemas.microsoft.com/office/drawing/2014/main" id="{9D43CA30-9DE9-49B4-9495-62FA70DF4F36}"/>
              </a:ext>
            </a:extLst>
          </p:cNvPr>
          <p:cNvPicPr>
            <a:picLocks noChangeAspect="1"/>
          </p:cNvPicPr>
          <p:nvPr/>
        </p:nvPicPr>
        <p:blipFill>
          <a:blip r:embed="rId3"/>
          <a:stretch>
            <a:fillRect/>
          </a:stretch>
        </p:blipFill>
        <p:spPr>
          <a:xfrm>
            <a:off x="5078065" y="1588358"/>
            <a:ext cx="6200162" cy="3224082"/>
          </a:xfrm>
          <a:prstGeom prst="rect">
            <a:avLst/>
          </a:prstGeom>
          <a:noFill/>
          <a:ln w="82552" cap="sq">
            <a:solidFill>
              <a:srgbClr val="EAEAEA"/>
            </a:solidFill>
            <a:prstDash val="solid"/>
            <a:miter/>
          </a:ln>
        </p:spPr>
      </p:pic>
      <p:pic>
        <p:nvPicPr>
          <p:cNvPr id="5" name="Picture 14">
            <a:extLst>
              <a:ext uri="{FF2B5EF4-FFF2-40B4-BE49-F238E27FC236}">
                <a16:creationId xmlns:a16="http://schemas.microsoft.com/office/drawing/2014/main" id="{96421020-C713-4F56-A817-913A7B5ED6EE}"/>
              </a:ext>
            </a:extLst>
          </p:cNvPr>
          <p:cNvPicPr>
            <a:picLocks noMove="1" noResize="1"/>
          </p:cNvPicPr>
          <p:nvPr/>
        </p:nvPicPr>
        <p:blipFill>
          <a:blip r:embed="rId4"/>
          <a:stretch>
            <a:fillRect/>
          </a:stretch>
        </p:blipFill>
        <p:spPr>
          <a:xfrm>
            <a:off x="0" y="0"/>
            <a:ext cx="12191996" cy="6858000"/>
          </a:xfrm>
          <a:prstGeom prst="rect">
            <a:avLst/>
          </a:prstGeom>
          <a:noFill/>
          <a:ln cap="flat">
            <a:noFill/>
          </a:ln>
        </p:spPr>
      </p:pic>
      <p:sp>
        <p:nvSpPr>
          <p:cNvPr id="6" name="Rezervirano mjesto sadržaja 2">
            <a:extLst>
              <a:ext uri="{FF2B5EF4-FFF2-40B4-BE49-F238E27FC236}">
                <a16:creationId xmlns:a16="http://schemas.microsoft.com/office/drawing/2014/main" id="{9C66C98A-1595-42D6-BF2D-2FC1D03BFC91}"/>
              </a:ext>
            </a:extLst>
          </p:cNvPr>
          <p:cNvSpPr txBox="1">
            <a:spLocks noGrp="1"/>
          </p:cNvSpPr>
          <p:nvPr>
            <p:ph idx="1"/>
          </p:nvPr>
        </p:nvSpPr>
        <p:spPr>
          <a:xfrm>
            <a:off x="913778" y="2367088"/>
            <a:ext cx="3893981" cy="3424107"/>
          </a:xfrm>
        </p:spPr>
        <p:txBody>
          <a:bodyPr anchorCtr="1"/>
          <a:lstStyle/>
          <a:p>
            <a:pPr lvl="0" algn="ctr"/>
            <a:r>
              <a:rPr lang="hr-HR" sz="1600"/>
              <a:t>OSOBINE KOJE OSOBA RAZVIJA UČENJEM I RADOM NA SEBI.</a:t>
            </a:r>
          </a:p>
          <a:p>
            <a:pPr lvl="0" algn="ctr"/>
            <a:endParaRPr lang="hr-HR" sz="1600"/>
          </a:p>
          <a:p>
            <a:pPr marL="0" lvl="0" indent="0" algn="ctr">
              <a:buNone/>
            </a:pPr>
            <a:r>
              <a:rPr lang="hr-HR" sz="1600"/>
              <a:t>ZADATAK:</a:t>
            </a:r>
          </a:p>
          <a:p>
            <a:pPr marL="0" lvl="0" indent="0" algn="ctr">
              <a:buNone/>
            </a:pPr>
            <a:r>
              <a:rPr lang="hr-HR" sz="1600"/>
              <a:t>KOJU VJEŠTINU STE RAZVILI OD KADA STE KRENULI U SREDNJU ŠKOLU?</a:t>
            </a:r>
          </a:p>
        </p:txBody>
      </p:sp>
      <p:sp>
        <p:nvSpPr>
          <p:cNvPr id="7" name="Naslov 1">
            <a:extLst>
              <a:ext uri="{FF2B5EF4-FFF2-40B4-BE49-F238E27FC236}">
                <a16:creationId xmlns:a16="http://schemas.microsoft.com/office/drawing/2014/main" id="{437770CD-DF01-4C3D-8752-F49747725172}"/>
              </a:ext>
            </a:extLst>
          </p:cNvPr>
          <p:cNvSpPr txBox="1">
            <a:spLocks noGrp="1"/>
          </p:cNvSpPr>
          <p:nvPr>
            <p:ph type="title"/>
          </p:nvPr>
        </p:nvSpPr>
        <p:spPr>
          <a:xfrm>
            <a:off x="913778" y="618518"/>
            <a:ext cx="3893972" cy="1596176"/>
          </a:xfrm>
        </p:spPr>
        <p:txBody>
          <a:bodyPr anchor="b"/>
          <a:lstStyle/>
          <a:p>
            <a:pPr lvl="0"/>
            <a:r>
              <a:rPr lang="hr-HR" sz="3200"/>
              <a:t>STEČENE OSOBINE</a:t>
            </a:r>
          </a:p>
        </p:txBody>
      </p:sp>
      <p:sp>
        <p:nvSpPr>
          <p:cNvPr id="8" name="TekstniOkvir 5">
            <a:extLst>
              <a:ext uri="{FF2B5EF4-FFF2-40B4-BE49-F238E27FC236}">
                <a16:creationId xmlns:a16="http://schemas.microsoft.com/office/drawing/2014/main" id="{9EA27119-6B0B-4E40-918F-4A93C6898419}"/>
              </a:ext>
            </a:extLst>
          </p:cNvPr>
          <p:cNvSpPr txBox="1"/>
          <p:nvPr/>
        </p:nvSpPr>
        <p:spPr>
          <a:xfrm>
            <a:off x="8990417" y="4612389"/>
            <a:ext cx="2287810" cy="200052"/>
          </a:xfrm>
          <a:prstGeom prst="rect">
            <a:avLst/>
          </a:prstGeom>
          <a:solidFill>
            <a:srgbClr val="000000"/>
          </a:solidFill>
          <a:ln cap="flat">
            <a:noFill/>
          </a:ln>
        </p:spPr>
        <p:txBody>
          <a:bodyPr vert="horz" wrap="none" lIns="91440" tIns="45720" rIns="91440" bIns="45720" anchor="t" anchorCtr="0" compatLnSpc="1">
            <a:spAutoFit/>
          </a:bodyPr>
          <a:lstStyle/>
          <a:p>
            <a:pPr marL="0" marR="0" lvl="0" indent="0" algn="r" defTabSz="4572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hr-HR" sz="700" b="0" i="0" u="none" strike="noStrike" kern="1200" cap="none" spc="0" baseline="0">
                <a:solidFill>
                  <a:srgbClr val="FFFFFF"/>
                </a:solidFill>
                <a:uFillTx/>
                <a:latin typeface="Tw Cen MT"/>
                <a:hlinkClick r:id="rId5" tooltip="http://unlimited.hamk.fi/ammatillinen-osaaminen-ja-opetus/vocational-teachers-competence-objectives/"/>
              </a:rPr>
              <a:t>Ta fotografija</a:t>
            </a:r>
            <a:r>
              <a:rPr lang="hr-HR" sz="700" b="0" i="0" u="none" strike="noStrike" kern="1200" cap="none" spc="0" baseline="0">
                <a:solidFill>
                  <a:srgbClr val="FFFFFF"/>
                </a:solidFill>
                <a:uFillTx/>
                <a:latin typeface="Tw Cen MT"/>
              </a:rPr>
              <a:t> korisnika Nepoznat autor: licenca </a:t>
            </a:r>
            <a:r>
              <a:rPr lang="hr-HR" sz="700" b="0" i="0" u="none" strike="noStrike" kern="1200" cap="none" spc="0" baseline="0">
                <a:solidFill>
                  <a:srgbClr val="FFFFFF"/>
                </a:solidFill>
                <a:uFillTx/>
                <a:latin typeface="Tw Cen MT"/>
                <a:hlinkClick r:id="rId6" tooltip="https://creativecommons.org/licenses/by-sa/3.0/"/>
              </a:rPr>
              <a:t>CC BY-SA</a:t>
            </a:r>
            <a:endParaRPr lang="hr-HR" sz="700" b="0" i="0" u="none" strike="noStrike" kern="1200" cap="none" spc="0" baseline="0">
              <a:solidFill>
                <a:srgbClr val="FFFFFF"/>
              </a:solidFill>
              <a:uFillTx/>
              <a:latin typeface="Tw Cen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bg>
      <p:bgPr>
        <a:gradFill>
          <a:gsLst>
            <a:gs pos="0">
              <a:srgbClr val="E9C8EF"/>
            </a:gs>
            <a:gs pos="100000">
              <a:srgbClr val="89ADDB"/>
            </a:gs>
          </a:gsLst>
          <a:lin ang="5400000"/>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E8E3A55-CEF6-414C-8CF1-B9257C1835A4}"/>
              </a:ext>
            </a:extLst>
          </p:cNvPr>
          <p:cNvPicPr>
            <a:picLocks noMove="1" noResize="1"/>
          </p:cNvPicPr>
          <p:nvPr/>
        </p:nvPicPr>
        <p:blipFill>
          <a:blip r:embed="rId2">
            <a:alphaModFix amt="80000"/>
          </a:blip>
          <a:srcRect/>
          <a:stretch>
            <a:fillRect/>
          </a:stretch>
        </p:blipFill>
        <p:spPr>
          <a:xfrm>
            <a:off x="0" y="0"/>
            <a:ext cx="12192006" cy="6858000"/>
          </a:xfrm>
          <a:prstGeom prst="rect">
            <a:avLst/>
          </a:prstGeom>
          <a:noFill/>
          <a:ln cap="flat">
            <a:noFill/>
          </a:ln>
        </p:spPr>
      </p:pic>
      <p:pic>
        <p:nvPicPr>
          <p:cNvPr id="3" name="Picture 12">
            <a:extLst>
              <a:ext uri="{FF2B5EF4-FFF2-40B4-BE49-F238E27FC236}">
                <a16:creationId xmlns:a16="http://schemas.microsoft.com/office/drawing/2014/main" id="{64281398-9415-4BD5-BB45-8F90E1F01718}"/>
              </a:ext>
            </a:extLst>
          </p:cNvPr>
          <p:cNvPicPr>
            <a:picLocks noMove="1" noResize="1"/>
          </p:cNvPicPr>
          <p:nvPr/>
        </p:nvPicPr>
        <p:blipFill>
          <a:blip r:embed="rId3"/>
          <a:stretch>
            <a:fillRect/>
          </a:stretch>
        </p:blipFill>
        <p:spPr>
          <a:xfrm>
            <a:off x="0" y="0"/>
            <a:ext cx="12191996" cy="6858000"/>
          </a:xfrm>
          <a:prstGeom prst="rect">
            <a:avLst/>
          </a:prstGeom>
          <a:noFill/>
          <a:ln cap="flat">
            <a:noFill/>
          </a:ln>
        </p:spPr>
      </p:pic>
      <p:sp>
        <p:nvSpPr>
          <p:cNvPr id="4" name="Rectangle 14">
            <a:extLst>
              <a:ext uri="{FF2B5EF4-FFF2-40B4-BE49-F238E27FC236}">
                <a16:creationId xmlns:a16="http://schemas.microsoft.com/office/drawing/2014/main" id="{93614533-F3DE-44AD-B048-5D22144C00AC}"/>
              </a:ext>
            </a:extLst>
          </p:cNvPr>
          <p:cNvSpPr>
            <a:spLocks noMove="1" noResize="1"/>
          </p:cNvSpPr>
          <p:nvPr/>
        </p:nvSpPr>
        <p:spPr>
          <a:xfrm>
            <a:off x="0" y="0"/>
            <a:ext cx="12191996" cy="6858000"/>
          </a:xfrm>
          <a:prstGeom prst="rect">
            <a:avLst/>
          </a:prstGeom>
          <a:gradFill>
            <a:gsLst>
              <a:gs pos="0">
                <a:srgbClr val="E9C8EF"/>
              </a:gs>
              <a:gs pos="100000">
                <a:srgbClr val="89ADDB"/>
              </a:gs>
            </a:gsLst>
            <a:lin ang="540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w Cen MT"/>
            </a:endParaRPr>
          </a:p>
        </p:txBody>
      </p:sp>
      <p:pic>
        <p:nvPicPr>
          <p:cNvPr id="5" name="Picture 2">
            <a:extLst>
              <a:ext uri="{FF2B5EF4-FFF2-40B4-BE49-F238E27FC236}">
                <a16:creationId xmlns:a16="http://schemas.microsoft.com/office/drawing/2014/main" id="{1035C531-780A-4C02-B150-2ABCE2DB85F5}"/>
              </a:ext>
            </a:extLst>
          </p:cNvPr>
          <p:cNvPicPr>
            <a:picLocks noMove="1" noResize="1"/>
          </p:cNvPicPr>
          <p:nvPr/>
        </p:nvPicPr>
        <p:blipFill>
          <a:blip r:embed="rId2">
            <a:alphaModFix/>
          </a:blip>
          <a:srcRect/>
          <a:stretch>
            <a:fillRect/>
          </a:stretch>
        </p:blipFill>
        <p:spPr>
          <a:xfrm>
            <a:off x="0" y="0"/>
            <a:ext cx="12192006" cy="6858000"/>
          </a:xfrm>
          <a:prstGeom prst="rect">
            <a:avLst/>
          </a:prstGeom>
          <a:noFill/>
          <a:ln cap="flat">
            <a:noFill/>
          </a:ln>
        </p:spPr>
      </p:pic>
      <p:pic>
        <p:nvPicPr>
          <p:cNvPr id="6" name="Slika 4" descr="Slika na kojoj se prikazuje tekst, osoba, muškarac&#10;&#10;Opis je automatski generiran">
            <a:extLst>
              <a:ext uri="{FF2B5EF4-FFF2-40B4-BE49-F238E27FC236}">
                <a16:creationId xmlns:a16="http://schemas.microsoft.com/office/drawing/2014/main" id="{4F6B981D-BB4D-434B-A4A9-177073919B73}"/>
              </a:ext>
            </a:extLst>
          </p:cNvPr>
          <p:cNvPicPr>
            <a:picLocks noChangeAspect="1"/>
          </p:cNvPicPr>
          <p:nvPr/>
        </p:nvPicPr>
        <p:blipFill>
          <a:blip r:embed="rId4"/>
          <a:srcRect t="3453" b="31071"/>
          <a:stretch>
            <a:fillRect/>
          </a:stretch>
        </p:blipFill>
        <p:spPr>
          <a:xfrm>
            <a:off x="18" y="9"/>
            <a:ext cx="12191978" cy="4190987"/>
          </a:xfrm>
          <a:prstGeom prst="rect">
            <a:avLst/>
          </a:prstGeom>
          <a:noFill/>
          <a:ln cap="flat">
            <a:noFill/>
          </a:ln>
        </p:spPr>
      </p:pic>
      <p:cxnSp>
        <p:nvCxnSpPr>
          <p:cNvPr id="7" name="Straight Connector 18">
            <a:extLst>
              <a:ext uri="{FF2B5EF4-FFF2-40B4-BE49-F238E27FC236}">
                <a16:creationId xmlns:a16="http://schemas.microsoft.com/office/drawing/2014/main" id="{2E5256B4-1365-4A3F-A3FD-2BFEC905E9C5}"/>
              </a:ext>
            </a:extLst>
          </p:cNvPr>
          <p:cNvCxnSpPr>
            <a:cxnSpLocks noMove="1" noResize="1"/>
          </p:cNvCxnSpPr>
          <p:nvPr/>
        </p:nvCxnSpPr>
        <p:spPr>
          <a:xfrm>
            <a:off x="0" y="4229099"/>
            <a:ext cx="12191996" cy="0"/>
          </a:xfrm>
          <a:prstGeom prst="straightConnector1">
            <a:avLst/>
          </a:prstGeom>
          <a:noFill/>
          <a:ln w="82552" cap="sq">
            <a:solidFill>
              <a:srgbClr val="D9D9D9"/>
            </a:solidFill>
            <a:prstDash val="solid"/>
            <a:miter/>
          </a:ln>
        </p:spPr>
      </p:cxnSp>
      <p:pic>
        <p:nvPicPr>
          <p:cNvPr id="8" name="Picture 20">
            <a:extLst>
              <a:ext uri="{FF2B5EF4-FFF2-40B4-BE49-F238E27FC236}">
                <a16:creationId xmlns:a16="http://schemas.microsoft.com/office/drawing/2014/main" id="{37E342C2-B8C8-431F-8EB6-D23E765367E9}"/>
              </a:ext>
            </a:extLst>
          </p:cNvPr>
          <p:cNvPicPr>
            <a:picLocks noMove="1" noResize="1"/>
          </p:cNvPicPr>
          <p:nvPr/>
        </p:nvPicPr>
        <p:blipFill>
          <a:blip r:embed="rId3"/>
          <a:stretch>
            <a:fillRect/>
          </a:stretch>
        </p:blipFill>
        <p:spPr>
          <a:xfrm>
            <a:off x="0" y="0"/>
            <a:ext cx="12191996" cy="6858000"/>
          </a:xfrm>
          <a:prstGeom prst="rect">
            <a:avLst/>
          </a:prstGeom>
          <a:noFill/>
          <a:ln cap="flat">
            <a:noFill/>
          </a:ln>
        </p:spPr>
      </p:pic>
      <p:sp>
        <p:nvSpPr>
          <p:cNvPr id="9" name="Naslov 1">
            <a:extLst>
              <a:ext uri="{FF2B5EF4-FFF2-40B4-BE49-F238E27FC236}">
                <a16:creationId xmlns:a16="http://schemas.microsoft.com/office/drawing/2014/main" id="{6C30BF1F-92DC-4E66-8B8E-A160544424B9}"/>
              </a:ext>
            </a:extLst>
          </p:cNvPr>
          <p:cNvSpPr txBox="1">
            <a:spLocks noGrp="1"/>
          </p:cNvSpPr>
          <p:nvPr>
            <p:ph type="title"/>
          </p:nvPr>
        </p:nvSpPr>
        <p:spPr>
          <a:xfrm>
            <a:off x="1146044" y="4437884"/>
            <a:ext cx="9899907" cy="1116711"/>
          </a:xfrm>
        </p:spPr>
        <p:txBody>
          <a:bodyPr anchor="b"/>
          <a:lstStyle/>
          <a:p>
            <a:pPr lvl="0"/>
            <a:r>
              <a:rPr lang="en-US" sz="4800"/>
              <a:t>ORGANIZACIJSKE SPOSOBNOSTI</a:t>
            </a:r>
          </a:p>
        </p:txBody>
      </p:sp>
      <p:sp>
        <p:nvSpPr>
          <p:cNvPr id="10" name="Rezervirano mjesto sadržaja 2">
            <a:extLst>
              <a:ext uri="{FF2B5EF4-FFF2-40B4-BE49-F238E27FC236}">
                <a16:creationId xmlns:a16="http://schemas.microsoft.com/office/drawing/2014/main" id="{42BB2FFB-A58A-4C5D-8434-CB3EA374AA06}"/>
              </a:ext>
            </a:extLst>
          </p:cNvPr>
          <p:cNvSpPr txBox="1">
            <a:spLocks noGrp="1"/>
          </p:cNvSpPr>
          <p:nvPr>
            <p:ph idx="1"/>
          </p:nvPr>
        </p:nvSpPr>
        <p:spPr>
          <a:xfrm>
            <a:off x="1751011" y="5481443"/>
            <a:ext cx="8689972" cy="535938"/>
          </a:xfrm>
        </p:spPr>
        <p:txBody>
          <a:bodyPr anchorCtr="1"/>
          <a:lstStyle/>
          <a:p>
            <a:pPr marL="0" lvl="0" indent="0" algn="ctr">
              <a:buNone/>
            </a:pPr>
            <a:r>
              <a:rPr lang="en-US" sz="2200">
                <a:solidFill>
                  <a:srgbClr val="7F7F7F"/>
                </a:solidFill>
              </a:rPr>
              <a:t>SPOJ UROĐENIH I STEČENIH OSOBINA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41131EA-22FC-45E2-A79E-47FC7E9D3B70}"/>
              </a:ext>
            </a:extLst>
          </p:cNvPr>
          <p:cNvSpPr txBox="1">
            <a:spLocks noGrp="1"/>
          </p:cNvSpPr>
          <p:nvPr>
            <p:ph type="title"/>
          </p:nvPr>
        </p:nvSpPr>
        <p:spPr/>
        <p:txBody>
          <a:bodyPr/>
          <a:lstStyle/>
          <a:p>
            <a:pPr lvl="0"/>
            <a:r>
              <a:rPr lang="hr-HR"/>
              <a:t>Glavne poduzetničke osobine</a:t>
            </a:r>
          </a:p>
        </p:txBody>
      </p:sp>
      <p:sp>
        <p:nvSpPr>
          <p:cNvPr id="3" name="Rezervirano mjesto sadržaja 2">
            <a:extLst>
              <a:ext uri="{FF2B5EF4-FFF2-40B4-BE49-F238E27FC236}">
                <a16:creationId xmlns:a16="http://schemas.microsoft.com/office/drawing/2014/main" id="{7F237FEC-9D37-4C91-9ED4-6352AB856C76}"/>
              </a:ext>
            </a:extLst>
          </p:cNvPr>
          <p:cNvSpPr txBox="1">
            <a:spLocks noGrp="1"/>
          </p:cNvSpPr>
          <p:nvPr>
            <p:ph idx="1"/>
          </p:nvPr>
        </p:nvSpPr>
        <p:spPr/>
        <p:txBody>
          <a:bodyPr/>
          <a:lstStyle/>
          <a:p>
            <a:pPr lvl="0"/>
            <a:r>
              <a:rPr lang="hr-HR"/>
              <a:t>Inovativnost – djelovanje na nove i neočekivane načine</a:t>
            </a:r>
          </a:p>
          <a:p>
            <a:pPr lvl="0"/>
            <a:r>
              <a:rPr lang="hr-HR"/>
              <a:t>Razumno preuzimanje rizika</a:t>
            </a:r>
          </a:p>
          <a:p>
            <a:pPr lvl="0"/>
            <a:r>
              <a:rPr lang="hr-HR"/>
              <a:t>Samouvjerenost</a:t>
            </a:r>
          </a:p>
          <a:p>
            <a:pPr lvl="0"/>
            <a:r>
              <a:rPr lang="hr-HR"/>
              <a:t>Upornost</a:t>
            </a:r>
          </a:p>
          <a:p>
            <a:pPr lvl="0"/>
            <a:r>
              <a:rPr lang="hr-HR"/>
              <a:t>Postavljanje ciljeva</a:t>
            </a:r>
          </a:p>
          <a:p>
            <a:pPr lvl="0"/>
            <a:r>
              <a:rPr lang="hr-HR"/>
              <a:t>odgovornost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1FB617-F9B1-4BF0-BE43-2CEB35995870}"/>
              </a:ext>
            </a:extLst>
          </p:cNvPr>
          <p:cNvSpPr txBox="1">
            <a:spLocks noGrp="1"/>
          </p:cNvSpPr>
          <p:nvPr>
            <p:ph type="title"/>
          </p:nvPr>
        </p:nvSpPr>
        <p:spPr/>
        <p:txBody>
          <a:bodyPr/>
          <a:lstStyle/>
          <a:p>
            <a:pPr lvl="0"/>
            <a:r>
              <a:rPr lang="hr-HR"/>
              <a:t>Etika i poduzetnici </a:t>
            </a:r>
          </a:p>
        </p:txBody>
      </p:sp>
      <p:sp>
        <p:nvSpPr>
          <p:cNvPr id="3" name="Rezervirano mjesto sadržaja 2">
            <a:extLst>
              <a:ext uri="{FF2B5EF4-FFF2-40B4-BE49-F238E27FC236}">
                <a16:creationId xmlns:a16="http://schemas.microsoft.com/office/drawing/2014/main" id="{2CAB0C0F-C042-46DA-B0B0-A23008F4D47C}"/>
              </a:ext>
            </a:extLst>
          </p:cNvPr>
          <p:cNvSpPr txBox="1">
            <a:spLocks noGrp="1"/>
          </p:cNvSpPr>
          <p:nvPr>
            <p:ph idx="1"/>
          </p:nvPr>
        </p:nvSpPr>
        <p:spPr/>
        <p:txBody>
          <a:bodyPr/>
          <a:lstStyle/>
          <a:p>
            <a:pPr lvl="0"/>
            <a:r>
              <a:rPr lang="hr-HR">
                <a:hlinkClick r:id="rId2"/>
              </a:rPr>
              <a:t>https://www.e-sfera.hr/dodatni-digitalni-sadrzaji/06e23f08-5c8e-4cf9-9a23-f5f08af7e3eb/</a:t>
            </a:r>
            <a:r>
              <a:rPr lang="hr-HR"/>
              <a:t> </a:t>
            </a:r>
          </a:p>
          <a:p>
            <a:pPr lvl="0"/>
            <a:endParaRPr lang="hr-HR"/>
          </a:p>
        </p:txBody>
      </p:sp>
      <p:pic>
        <p:nvPicPr>
          <p:cNvPr id="4" name="Slika 4">
            <a:extLst>
              <a:ext uri="{FF2B5EF4-FFF2-40B4-BE49-F238E27FC236}">
                <a16:creationId xmlns:a16="http://schemas.microsoft.com/office/drawing/2014/main" id="{E1DC0C17-0101-4CE8-82CF-886964B8531B}"/>
              </a:ext>
            </a:extLst>
          </p:cNvPr>
          <p:cNvPicPr>
            <a:picLocks noChangeAspect="1"/>
          </p:cNvPicPr>
          <p:nvPr/>
        </p:nvPicPr>
        <p:blipFill>
          <a:blip r:embed="rId3"/>
          <a:srcRect l="26471" t="48627" r="26986" b="4706"/>
          <a:stretch>
            <a:fillRect/>
          </a:stretch>
        </p:blipFill>
        <p:spPr>
          <a:xfrm>
            <a:off x="3227292" y="3334871"/>
            <a:ext cx="5674656" cy="3200400"/>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B810E63-9D6A-44F6-8C51-A182243EE3DE}"/>
              </a:ext>
            </a:extLst>
          </p:cNvPr>
          <p:cNvSpPr txBox="1">
            <a:spLocks noGrp="1"/>
          </p:cNvSpPr>
          <p:nvPr>
            <p:ph type="title"/>
          </p:nvPr>
        </p:nvSpPr>
        <p:spPr>
          <a:xfrm>
            <a:off x="913147" y="0"/>
            <a:ext cx="10364449" cy="1596176"/>
          </a:xfrm>
        </p:spPr>
        <p:txBody>
          <a:bodyPr/>
          <a:lstStyle/>
          <a:p>
            <a:pPr lvl="0"/>
            <a:r>
              <a:rPr lang="hr-HR"/>
              <a:t>Zadatak – poslovni primjer</a:t>
            </a:r>
          </a:p>
        </p:txBody>
      </p:sp>
      <p:sp>
        <p:nvSpPr>
          <p:cNvPr id="3" name="Rezervirano mjesto sadržaja 2">
            <a:extLst>
              <a:ext uri="{FF2B5EF4-FFF2-40B4-BE49-F238E27FC236}">
                <a16:creationId xmlns:a16="http://schemas.microsoft.com/office/drawing/2014/main" id="{2D01AC04-3224-4E8E-B7F3-7B4BB12CD329}"/>
              </a:ext>
            </a:extLst>
          </p:cNvPr>
          <p:cNvSpPr txBox="1">
            <a:spLocks noGrp="1"/>
          </p:cNvSpPr>
          <p:nvPr>
            <p:ph idx="1"/>
          </p:nvPr>
        </p:nvSpPr>
        <p:spPr>
          <a:xfrm>
            <a:off x="776618" y="1691018"/>
            <a:ext cx="10364449" cy="4872627"/>
          </a:xfrm>
        </p:spPr>
        <p:txBody>
          <a:bodyPr/>
          <a:lstStyle/>
          <a:p>
            <a:pPr marL="0" lvl="0" indent="0">
              <a:lnSpc>
                <a:spcPct val="100000"/>
              </a:lnSpc>
              <a:buNone/>
            </a:pPr>
            <a:r>
              <a:rPr lang="hr-HR" sz="1600" b="1"/>
              <a:t>BITI POŠTEN I/ILI USPJEŠAN U „KOMPIĆ and CO.”</a:t>
            </a:r>
          </a:p>
          <a:p>
            <a:pPr marL="0" lvl="0" indent="0">
              <a:lnSpc>
                <a:spcPct val="100000"/>
              </a:lnSpc>
              <a:buNone/>
            </a:pPr>
            <a:r>
              <a:rPr lang="hr-HR" sz="1600"/>
              <a:t>„Kompić and Co. d.o.o.” poduzeće je visoke tehnologije. Osim što zastupa nekoliko svjetskih hardverskih i softverskih tvrtki, bavi se također prodajom vlastitih proizvoda u području informacijskih tehnologija, a posebno softverskih paketa za razne korisnike, po metodi „ključ u ruke”. Poduzeće djeluje na tržištu na kojem ima mnogo konkurentskih tvrtki. Iako je riječ o dugoročno uglavnom konjunkturnoj djelatnosti, trenutno je stanje tržišta takvo da se mnoge, posebno manje firme, gase zbog nedostatka posla. Ni situacija u „Kompić and Co.” nije blistava, iako je riječ o jednoj od najuspješnijih tvrtki čiji udio na nacionalnom tržištu prelazi 23 %. Prodaja je doživjela smanjenje u posljednjih šest mjeseci. Zato je poslovodstvo poslalo okružnicu svim rukovodećim radnicima u kojoj se naglašava pogoršano poslovanje i traži od zaposlenih da se maksimalno angažiraju radi preokreta lošeg trenda. Direktor je u neformalnom razgovoru poslije stručnog kolegija tu temu zaključio izjavom: „Želim od vas rezultate pod svaku cijenu i ne zanima me kako ćete do njih doći! Svima nam je glava u torbi!” Martin Trtić, direktor sektora prodaje softvera, zabrinuto je o svemu tome razmišljao dok mu je sekretarica nabrajala dnevne radne obveze. Danas uz takvu uobičajenu gužvu mora obaviti razgovor s petoricom kandidata za poslove prodavača softvera na terenu. Nova kadrovska rješenja, ako se pokažu dobrima, mogla bi izmijeniti situaciju, čeka ih nekoliko važnih poslova. Kad bi samo uspjeli dobiti dva projekta s Vladom za koje su poslali ponude, to bi bilo sjajno.</a:t>
            </a:r>
          </a:p>
          <a:p>
            <a:pPr lvl="0">
              <a:lnSpc>
                <a:spcPct val="100000"/>
              </a:lnSpc>
            </a:pPr>
            <a:endParaRPr lang="hr-HR" sz="1600"/>
          </a:p>
        </p:txBody>
      </p:sp>
    </p:spTree>
  </p:cSld>
  <p:clrMapOvr>
    <a:masterClrMapping/>
  </p:clrMapOvr>
</p:sld>
</file>

<file path=ppt/theme/theme1.xml><?xml version="1.0" encoding="utf-8"?>
<a:theme xmlns:a="http://schemas.openxmlformats.org/drawingml/2006/main" name="Kapljic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obine poduzetnika" id="{46381608-CAAE-42DE-9D19-8B9FB0FF6705}" vid="{324CC841-7A75-4D5D-9B9E-BD6F564E3968}"/>
    </a:ext>
  </a:extLst>
</a:theme>
</file>

<file path=docProps/app.xml><?xml version="1.0" encoding="utf-8"?>
<Properties xmlns="http://schemas.openxmlformats.org/officeDocument/2006/extended-properties" xmlns:vt="http://schemas.openxmlformats.org/officeDocument/2006/docPropsVTypes">
  <Template/>
  <TotalTime>22</TotalTime>
  <Words>954</Words>
  <Application>Microsoft Office PowerPoint</Application>
  <PresentationFormat>Široki zaslon</PresentationFormat>
  <Paragraphs>39</Paragraphs>
  <Slides>12</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12</vt:i4>
      </vt:variant>
    </vt:vector>
  </HeadingPairs>
  <TitlesOfParts>
    <vt:vector size="16" baseType="lpstr">
      <vt:lpstr>Arial</vt:lpstr>
      <vt:lpstr>Calibri</vt:lpstr>
      <vt:lpstr>Tw Cen MT</vt:lpstr>
      <vt:lpstr>Kapljica</vt:lpstr>
      <vt:lpstr>Osobine poduzetnika </vt:lpstr>
      <vt:lpstr>OSOBINE PODUZETNIKA</vt:lpstr>
      <vt:lpstr>ŠTO SU UROĐENE OSOBINE</vt:lpstr>
      <vt:lpstr>ZADATAK</vt:lpstr>
      <vt:lpstr>STEČENE OSOBINE</vt:lpstr>
      <vt:lpstr>ORGANIZACIJSKE SPOSOBNOSTI</vt:lpstr>
      <vt:lpstr>Glavne poduzetničke osobine</vt:lpstr>
      <vt:lpstr>Etika i poduzetnici </vt:lpstr>
      <vt:lpstr>Zadatak – poslovni primjer</vt:lpstr>
      <vt:lpstr>PowerPoint prezentacija</vt:lpstr>
      <vt:lpstr>PowerPoint prezentacija</vt:lpstr>
      <vt:lpstr>zadatak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Osobine poduzetnika</dc:title>
  <dc:creator>Zorica Hrgovčić</dc:creator>
  <cp:lastModifiedBy>zorica.hrgovcic@outlook.com</cp:lastModifiedBy>
  <cp:revision>2</cp:revision>
  <dcterms:created xsi:type="dcterms:W3CDTF">2021-12-08T11:08:40Z</dcterms:created>
  <dcterms:modified xsi:type="dcterms:W3CDTF">2022-06-15T08:57:29Z</dcterms:modified>
</cp:coreProperties>
</file>