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269672" y="1964267"/>
            <a:ext cx="8792935" cy="2421464"/>
          </a:xfrm>
        </p:spPr>
        <p:txBody>
          <a:bodyPr/>
          <a:lstStyle/>
          <a:p>
            <a:r>
              <a:rPr lang="hr-HR" sz="4000" b="1" dirty="0">
                <a:latin typeface="Comic Sans MS" panose="030F0702030302020204" pitchFamily="66" charset="0"/>
              </a:rPr>
              <a:t>LOKALNA ZAJEDNICA I ŠKOLA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098221" y="4385732"/>
            <a:ext cx="9061904" cy="1405467"/>
          </a:xfrm>
        </p:spPr>
        <p:txBody>
          <a:bodyPr/>
          <a:lstStyle/>
          <a:p>
            <a:r>
              <a:rPr lang="hr-HR" sz="2400" b="1" dirty="0">
                <a:latin typeface="Comic Sans MS" panose="030F0702030302020204" pitchFamily="66" charset="0"/>
              </a:rPr>
              <a:t>Održana prva kreativna radionica pod nazivom :" Svila ima stotine lica"</a:t>
            </a:r>
            <a:endParaRPr lang="hr-HR" sz="2400" dirty="0">
              <a:latin typeface="Comic Sans MS" panose="030F0702030302020204" pitchFamily="66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3194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>
          <a:xfrm>
            <a:off x="276837" y="2142067"/>
            <a:ext cx="11716499" cy="2748339"/>
          </a:xfrm>
        </p:spPr>
        <p:txBody>
          <a:bodyPr>
            <a:normAutofit/>
          </a:bodyPr>
          <a:lstStyle/>
          <a:p>
            <a:r>
              <a:rPr lang="hr-HR" sz="3200" dirty="0" smtClean="0">
                <a:latin typeface="Comic Sans MS" panose="030F0702030302020204" pitchFamily="66" charset="0"/>
              </a:rPr>
              <a:t>   Ne </a:t>
            </a:r>
            <a:r>
              <a:rPr lang="hr-HR" sz="3200" dirty="0">
                <a:latin typeface="Comic Sans MS" panose="030F0702030302020204" pitchFamily="66" charset="0"/>
              </a:rPr>
              <a:t>samo roditelji učenika već i članovi lokalnih udruga</a:t>
            </a:r>
            <a:r>
              <a:rPr lang="hr-HR" sz="3200" dirty="0" smtClean="0">
                <a:latin typeface="Comic Sans MS" panose="030F0702030302020204" pitchFamily="66" charset="0"/>
              </a:rPr>
              <a:t>,</a:t>
            </a:r>
          </a:p>
          <a:p>
            <a:pPr marL="0" indent="0">
              <a:buNone/>
            </a:pPr>
            <a:r>
              <a:rPr lang="hr-HR" sz="3200" dirty="0" smtClean="0">
                <a:latin typeface="Comic Sans MS" panose="030F0702030302020204" pitchFamily="66" charset="0"/>
              </a:rPr>
              <a:t>   vrlo često, ulaze u našu školu kao roditelji suradnici,</a:t>
            </a:r>
          </a:p>
          <a:p>
            <a:pPr marL="0" indent="0">
              <a:buNone/>
            </a:pPr>
            <a:r>
              <a:rPr lang="hr-HR" sz="3200" dirty="0" smtClean="0">
                <a:latin typeface="Comic Sans MS" panose="030F0702030302020204" pitchFamily="66" charset="0"/>
              </a:rPr>
              <a:t>   </a:t>
            </a:r>
            <a:r>
              <a:rPr lang="hr-HR" sz="3200" dirty="0">
                <a:latin typeface="Comic Sans MS" panose="030F0702030302020204" pitchFamily="66" charset="0"/>
              </a:rPr>
              <a:t>poduzetnici, unositelji ljubavi i zadovoljstva, te vrijedni </a:t>
            </a:r>
            <a:r>
              <a:rPr lang="hr-HR" sz="3200" dirty="0" smtClean="0">
                <a:latin typeface="Comic Sans MS" panose="030F0702030302020204" pitchFamily="66" charset="0"/>
              </a:rPr>
              <a:t>i</a:t>
            </a:r>
          </a:p>
          <a:p>
            <a:pPr marL="0" indent="0">
              <a:buNone/>
            </a:pPr>
            <a:r>
              <a:rPr lang="hr-HR" sz="3200" dirty="0">
                <a:latin typeface="Comic Sans MS" panose="030F0702030302020204" pitchFamily="66" charset="0"/>
              </a:rPr>
              <a:t> </a:t>
            </a:r>
            <a:r>
              <a:rPr lang="hr-HR" sz="3200" dirty="0" smtClean="0">
                <a:latin typeface="Comic Sans MS" panose="030F0702030302020204" pitchFamily="66" charset="0"/>
              </a:rPr>
              <a:t>  nesebični </a:t>
            </a:r>
            <a:r>
              <a:rPr lang="hr-HR" sz="3200" dirty="0">
                <a:latin typeface="Comic Sans MS" panose="030F0702030302020204" pitchFamily="66" charset="0"/>
              </a:rPr>
              <a:t>darivatelji znanja i vještina. </a:t>
            </a:r>
            <a:endParaRPr lang="hr-HR" sz="3200" dirty="0" smtClean="0">
              <a:latin typeface="Comic Sans MS" panose="030F0702030302020204" pitchFamily="66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7443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latin typeface="Comic Sans MS" panose="030F0702030302020204" pitchFamily="66" charset="0"/>
              </a:rPr>
              <a:t>Povezanost i suradnja</a:t>
            </a:r>
            <a:r>
              <a:rPr lang="hr-HR" dirty="0">
                <a:latin typeface="Comic Sans MS" panose="030F0702030302020204" pitchFamily="66" charset="0"/>
              </a:rPr>
              <a:t/>
            </a:r>
            <a:br>
              <a:rPr lang="hr-HR" dirty="0">
                <a:latin typeface="Comic Sans MS" panose="030F0702030302020204" pitchFamily="66" charset="0"/>
              </a:rPr>
            </a:br>
            <a:endParaRPr lang="hr-HR" dirty="0">
              <a:latin typeface="Comic Sans MS" panose="030F0702030302020204" pitchFamily="66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93915" y="1456268"/>
            <a:ext cx="11732077" cy="2160512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Jedna je od njih i gospođa Melita Gilić, dragovoljna voditeljica </a:t>
            </a:r>
            <a:r>
              <a:rPr lang="hr-HR" sz="2400" dirty="0" smtClean="0">
                <a:latin typeface="Comic Sans MS" panose="030F0702030302020204" pitchFamily="66" charset="0"/>
              </a:rPr>
              <a:t>kreativne</a:t>
            </a:r>
          </a:p>
          <a:p>
            <a:r>
              <a:rPr lang="hr-HR" sz="2400" dirty="0" smtClean="0">
                <a:latin typeface="Comic Sans MS" panose="030F0702030302020204" pitchFamily="66" charset="0"/>
              </a:rPr>
              <a:t> </a:t>
            </a:r>
            <a:r>
              <a:rPr lang="hr-HR" sz="2400" dirty="0">
                <a:latin typeface="Comic Sans MS" panose="030F0702030302020204" pitchFamily="66" charset="0"/>
              </a:rPr>
              <a:t>radionice pod nazivom: "Svila ima </a:t>
            </a:r>
            <a:r>
              <a:rPr lang="hr-HR" sz="2400" dirty="0" smtClean="0">
                <a:latin typeface="Comic Sans MS" panose="030F0702030302020204" pitchFamily="66" charset="0"/>
              </a:rPr>
              <a:t>stotine lica</a:t>
            </a:r>
            <a:r>
              <a:rPr lang="hr-HR" sz="2400" dirty="0">
                <a:latin typeface="Comic Sans MS" panose="030F0702030302020204" pitchFamily="66" charset="0"/>
              </a:rPr>
              <a:t>", samo treba odabrati ona koja </a:t>
            </a:r>
            <a:r>
              <a:rPr lang="hr-HR" sz="2400" dirty="0" smtClean="0">
                <a:latin typeface="Comic Sans MS" panose="030F0702030302020204" pitchFamily="66" charset="0"/>
              </a:rPr>
              <a:t>se</a:t>
            </a:r>
          </a:p>
          <a:p>
            <a:r>
              <a:rPr lang="hr-HR" sz="2400" dirty="0" smtClean="0">
                <a:latin typeface="Comic Sans MS" panose="030F0702030302020204" pitchFamily="66" charset="0"/>
              </a:rPr>
              <a:t> </a:t>
            </a:r>
            <a:r>
              <a:rPr lang="hr-HR" sz="2400" dirty="0">
                <a:latin typeface="Comic Sans MS" panose="030F0702030302020204" pitchFamily="66" charset="0"/>
              </a:rPr>
              <a:t>tebi najviše sviđaju. </a:t>
            </a:r>
            <a:endParaRPr lang="hr-HR" sz="2400" dirty="0" smtClean="0">
              <a:latin typeface="Comic Sans MS" panose="030F0702030302020204" pitchFamily="66" charset="0"/>
            </a:endParaRPr>
          </a:p>
          <a:p>
            <a:endParaRPr lang="hr-HR" sz="24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IMG_20170209_1237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35" y="3392942"/>
            <a:ext cx="3399744" cy="273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685801" y="3151817"/>
            <a:ext cx="4724370" cy="3514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400" b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Gospođa </a:t>
            </a:r>
            <a:r>
              <a:rPr lang="hr-HR" sz="1400" b="1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Melita Gilić, voditeljica kreativne </a:t>
            </a:r>
            <a:r>
              <a:rPr lang="hr-HR" sz="1400" b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radionice</a:t>
            </a:r>
            <a:endParaRPr lang="hr-HR" sz="1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36" y="3400837"/>
            <a:ext cx="3526972" cy="26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6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1064" y="745974"/>
            <a:ext cx="11462657" cy="3649133"/>
          </a:xfrm>
        </p:spPr>
        <p:txBody>
          <a:bodyPr>
            <a:normAutofit/>
          </a:bodyPr>
          <a:lstStyle/>
          <a:p>
            <a:r>
              <a:rPr lang="hr-HR" sz="2800" dirty="0">
                <a:latin typeface="Comic Sans MS" panose="030F0702030302020204" pitchFamily="66" charset="0"/>
              </a:rPr>
              <a:t>Vrijedne ruke naših mladih zadrugara, učenika petih razreda </a:t>
            </a:r>
            <a:endParaRPr lang="hr-HR" sz="28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hr-HR" sz="2800" dirty="0" smtClean="0">
                <a:latin typeface="Comic Sans MS" panose="030F0702030302020204" pitchFamily="66" charset="0"/>
              </a:rPr>
              <a:t>upravo </a:t>
            </a:r>
            <a:r>
              <a:rPr lang="hr-HR" sz="2800" dirty="0">
                <a:latin typeface="Comic Sans MS" panose="030F0702030302020204" pitchFamily="66" charset="0"/>
              </a:rPr>
              <a:t>su sudjelovale  u jednoj takvoj kreativnoj radionici koju je </a:t>
            </a:r>
            <a:endParaRPr lang="hr-HR" sz="28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hr-HR" sz="2800" dirty="0" smtClean="0">
                <a:latin typeface="Comic Sans MS" panose="030F0702030302020204" pitchFamily="66" charset="0"/>
              </a:rPr>
              <a:t>vrlo </a:t>
            </a:r>
            <a:r>
              <a:rPr lang="hr-HR" sz="2800" dirty="0">
                <a:latin typeface="Comic Sans MS" panose="030F0702030302020204" pitchFamily="66" charset="0"/>
              </a:rPr>
              <a:t>lijepo vodila gospođa Melita, a mi smo je slijedili ne samo </a:t>
            </a:r>
            <a:endParaRPr lang="hr-HR" sz="28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hr-HR" sz="2800" dirty="0" smtClean="0">
                <a:latin typeface="Comic Sans MS" panose="030F0702030302020204" pitchFamily="66" charset="0"/>
              </a:rPr>
              <a:t>pogledima </a:t>
            </a:r>
            <a:r>
              <a:rPr lang="hr-HR" sz="2800" dirty="0">
                <a:latin typeface="Comic Sans MS" panose="030F0702030302020204" pitchFamily="66" charset="0"/>
              </a:rPr>
              <a:t>već i radom. </a:t>
            </a:r>
            <a:endParaRPr lang="hr-HR" sz="28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IMG_20170209_133910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33" y="3412671"/>
            <a:ext cx="3791631" cy="267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5465942" y="3324461"/>
            <a:ext cx="3123612" cy="3352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hr-HR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r-HR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r-HR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r-HR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r-HR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r-HR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r-HR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r-HR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r-HR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hr-HR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Zadrugari </a:t>
            </a:r>
            <a:r>
              <a:rPr lang="hr-HR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kreativnom radu</a:t>
            </a:r>
            <a:endParaRPr lang="hr-H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56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61257" y="313266"/>
            <a:ext cx="11307535" cy="3649133"/>
          </a:xfrm>
        </p:spPr>
        <p:txBody>
          <a:bodyPr/>
          <a:lstStyle/>
          <a:p>
            <a:r>
              <a:rPr lang="hr-HR" sz="2800" dirty="0">
                <a:latin typeface="Comic Sans MS" panose="030F0702030302020204" pitchFamily="66" charset="0"/>
              </a:rPr>
              <a:t>Bilo je to naše prvo iskustvo stvaranja </a:t>
            </a:r>
            <a:r>
              <a:rPr lang="hr-HR" sz="2800" dirty="0" smtClean="0">
                <a:latin typeface="Comic Sans MS" panose="030F0702030302020204" pitchFamily="66" charset="0"/>
              </a:rPr>
              <a:t>na </a:t>
            </a:r>
            <a:r>
              <a:rPr lang="hr-HR" sz="2800" dirty="0">
                <a:latin typeface="Comic Sans MS" panose="030F0702030302020204" pitchFamily="66" charset="0"/>
              </a:rPr>
              <a:t>svili iz kojega smo </a:t>
            </a:r>
            <a:r>
              <a:rPr lang="hr-HR" sz="2800" dirty="0" smtClean="0">
                <a:latin typeface="Comic Sans MS" panose="030F0702030302020204" pitchFamily="66" charset="0"/>
              </a:rPr>
              <a:t>puno</a:t>
            </a:r>
          </a:p>
          <a:p>
            <a:pPr marL="0" indent="0">
              <a:buNone/>
            </a:pPr>
            <a:r>
              <a:rPr lang="hr-HR" sz="2800" dirty="0">
                <a:latin typeface="Comic Sans MS" panose="030F0702030302020204" pitchFamily="66" charset="0"/>
              </a:rPr>
              <a:t> </a:t>
            </a:r>
            <a:r>
              <a:rPr lang="hr-HR" sz="2800" dirty="0" smtClean="0">
                <a:latin typeface="Comic Sans MS" panose="030F0702030302020204" pitchFamily="66" charset="0"/>
              </a:rPr>
              <a:t> </a:t>
            </a:r>
            <a:r>
              <a:rPr lang="hr-HR" sz="2800" dirty="0">
                <a:latin typeface="Comic Sans MS" panose="030F0702030302020204" pitchFamily="66" charset="0"/>
              </a:rPr>
              <a:t>naučili, a ne i posljednje jer je gospođa, </a:t>
            </a:r>
            <a:r>
              <a:rPr lang="hr-HR" sz="2800" dirty="0" smtClean="0">
                <a:latin typeface="Comic Sans MS" panose="030F0702030302020204" pitchFamily="66" charset="0"/>
              </a:rPr>
              <a:t> voditeljica </a:t>
            </a:r>
            <a:r>
              <a:rPr lang="hr-HR" sz="2800" dirty="0">
                <a:latin typeface="Comic Sans MS" panose="030F0702030302020204" pitchFamily="66" charset="0"/>
              </a:rPr>
              <a:t>bila </a:t>
            </a:r>
            <a:endParaRPr lang="hr-HR" sz="28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hr-HR" sz="2800" dirty="0">
                <a:latin typeface="Comic Sans MS" panose="030F0702030302020204" pitchFamily="66" charset="0"/>
              </a:rPr>
              <a:t> </a:t>
            </a:r>
            <a:r>
              <a:rPr lang="hr-HR" sz="2800" dirty="0" smtClean="0">
                <a:latin typeface="Comic Sans MS" panose="030F0702030302020204" pitchFamily="66" charset="0"/>
              </a:rPr>
              <a:t> zadovoljna </a:t>
            </a:r>
            <a:r>
              <a:rPr lang="hr-HR" sz="2800" dirty="0">
                <a:latin typeface="Comic Sans MS" panose="030F0702030302020204" pitchFamily="66" charset="0"/>
              </a:rPr>
              <a:t>našim stvaralačkim sposobnostima i obećala ponovni </a:t>
            </a:r>
            <a:endParaRPr lang="hr-HR" sz="28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hr-HR" sz="2800" dirty="0">
                <a:latin typeface="Comic Sans MS" panose="030F0702030302020204" pitchFamily="66" charset="0"/>
              </a:rPr>
              <a:t> </a:t>
            </a:r>
            <a:r>
              <a:rPr lang="hr-HR" sz="2800" dirty="0" smtClean="0">
                <a:latin typeface="Comic Sans MS" panose="030F0702030302020204" pitchFamily="66" charset="0"/>
              </a:rPr>
              <a:t> susret </a:t>
            </a:r>
            <a:r>
              <a:rPr lang="hr-HR" sz="2800" dirty="0">
                <a:latin typeface="Comic Sans MS" panose="030F0702030302020204" pitchFamily="66" charset="0"/>
              </a:rPr>
              <a:t>uskoro.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71" y="2604406"/>
            <a:ext cx="4318908" cy="369025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4285248" y="3234652"/>
            <a:ext cx="3522118" cy="35803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hr-HR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Učenice </a:t>
            </a:r>
            <a:r>
              <a:rPr lang="hr-HR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u stvaralačkom zanosu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99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16380" y="223460"/>
            <a:ext cx="11274878" cy="2666697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Comic Sans MS" panose="030F0702030302020204" pitchFamily="66" charset="0"/>
              </a:rPr>
              <a:t>Po završetku rada izložili smo na desetke prekrasnih sličica na svili i  svi </a:t>
            </a:r>
            <a:endParaRPr lang="hr-HR" sz="2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hr-HR" sz="2400" dirty="0">
                <a:latin typeface="Comic Sans MS" panose="030F0702030302020204" pitchFamily="66" charset="0"/>
              </a:rPr>
              <a:t> </a:t>
            </a:r>
            <a:r>
              <a:rPr lang="hr-HR" sz="2400" dirty="0" smtClean="0">
                <a:latin typeface="Comic Sans MS" panose="030F0702030302020204" pitchFamily="66" charset="0"/>
              </a:rPr>
              <a:t>  smo </a:t>
            </a:r>
            <a:r>
              <a:rPr lang="hr-HR" sz="2400" dirty="0">
                <a:latin typeface="Comic Sans MS" panose="030F0702030302020204" pitchFamily="66" charset="0"/>
              </a:rPr>
              <a:t>se divili njihovoj </a:t>
            </a:r>
            <a:r>
              <a:rPr lang="hr-HR" sz="2400" dirty="0" smtClean="0">
                <a:latin typeface="Comic Sans MS" panose="030F0702030302020204" pitchFamily="66" charset="0"/>
              </a:rPr>
              <a:t>ljepoti</a:t>
            </a:r>
            <a:r>
              <a:rPr lang="hr-HR" sz="2400" dirty="0">
                <a:latin typeface="Comic Sans MS" panose="030F0702030302020204" pitchFamily="66" charset="0"/>
              </a:rPr>
              <a:t>, a gospođi smo Meliti zahvalili na dolasku i </a:t>
            </a:r>
            <a:endParaRPr lang="hr-HR" sz="24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hr-HR" sz="2400" dirty="0">
                <a:latin typeface="Comic Sans MS" panose="030F0702030302020204" pitchFamily="66" charset="0"/>
              </a:rPr>
              <a:t> </a:t>
            </a:r>
            <a:r>
              <a:rPr lang="hr-HR" sz="2400" dirty="0" smtClean="0">
                <a:latin typeface="Comic Sans MS" panose="030F0702030302020204" pitchFamily="66" charset="0"/>
              </a:rPr>
              <a:t>  poželjeli </a:t>
            </a:r>
            <a:r>
              <a:rPr lang="hr-HR" sz="2400" dirty="0">
                <a:latin typeface="Comic Sans MS" panose="030F0702030302020204" pitchFamily="66" charset="0"/>
              </a:rPr>
              <a:t>da se opet nađemo uskoro i nastavimo našu suradnju.</a:t>
            </a:r>
          </a:p>
          <a:p>
            <a:pPr marL="0" indent="0">
              <a:buNone/>
            </a:pPr>
            <a:endParaRPr lang="hr-HR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hr-HR" sz="2400" dirty="0">
              <a:latin typeface="Comic Sans MS" panose="030F0702030302020204" pitchFamily="66" charset="0"/>
            </a:endParaRPr>
          </a:p>
        </p:txBody>
      </p:sp>
      <p:pic>
        <p:nvPicPr>
          <p:cNvPr id="4118" name="Picture 22" descr="IMG_20170213_1514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7" y="2043530"/>
            <a:ext cx="1905680" cy="18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3" descr="IMG_20170213_1515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264" y="2121422"/>
            <a:ext cx="1943099" cy="184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612323" y="437605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4122" name="Picture 26" descr="IMG_20170213_151612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2"/>
          <a:stretch>
            <a:fillRect/>
          </a:stretch>
        </p:blipFill>
        <p:spPr bwMode="auto">
          <a:xfrm>
            <a:off x="348797" y="4298419"/>
            <a:ext cx="1904545" cy="195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2496414" y="4347895"/>
            <a:ext cx="3694159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4124" name="Picture 28" descr="IMG_20170213_1516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/>
          <a:stretch>
            <a:fillRect/>
          </a:stretch>
        </p:blipFill>
        <p:spPr bwMode="auto">
          <a:xfrm>
            <a:off x="4613945" y="4376056"/>
            <a:ext cx="1731637" cy="199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IMG_20170213_1514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45" y="2160975"/>
            <a:ext cx="1694576" cy="184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31" descr="IMG_20170213_1515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869" y="4298419"/>
            <a:ext cx="1835386" cy="211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6554298" y="2858972"/>
            <a:ext cx="2948842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4128" name="Picture 32" descr="IMG_20170213_1515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0" b="4921"/>
          <a:stretch>
            <a:fillRect/>
          </a:stretch>
        </p:blipFill>
        <p:spPr bwMode="auto">
          <a:xfrm>
            <a:off x="6451134" y="2160975"/>
            <a:ext cx="1445615" cy="184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5"/>
          <p:cNvSpPr>
            <a:spLocks noChangeArrowheads="1"/>
          </p:cNvSpPr>
          <p:nvPr/>
        </p:nvSpPr>
        <p:spPr bwMode="auto">
          <a:xfrm>
            <a:off x="8212821" y="3261463"/>
            <a:ext cx="3810225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4130" name="Picture 34" descr="IMG_20170213_1516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822" y="2648883"/>
            <a:ext cx="1845578" cy="132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2" name="Picture 36" descr="IMG_20170213_15164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980" y="4390704"/>
            <a:ext cx="2687187" cy="168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3" name="Picture 37" descr="IMG_20170213_15164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3371"/>
          <a:stretch>
            <a:fillRect/>
          </a:stretch>
        </p:blipFill>
        <p:spPr bwMode="auto">
          <a:xfrm>
            <a:off x="10201013" y="2160975"/>
            <a:ext cx="1879134" cy="184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Pravokutnik 19"/>
          <p:cNvSpPr/>
          <p:nvPr/>
        </p:nvSpPr>
        <p:spPr>
          <a:xfrm>
            <a:off x="9169167" y="1078590"/>
            <a:ext cx="3689627" cy="4513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Slike </a:t>
            </a:r>
            <a:r>
              <a:rPr lang="hr-HR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 na svili naslikali: Elena, </a:t>
            </a:r>
            <a:endParaRPr lang="hr-HR" sz="1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Laura</a:t>
            </a:r>
            <a:r>
              <a:rPr lang="hr-HR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Vanesa</a:t>
            </a:r>
            <a:r>
              <a:rPr lang="hr-HR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Josip G., Antun, </a:t>
            </a:r>
            <a:endParaRPr lang="hr-HR" sz="1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Mihael</a:t>
            </a:r>
            <a:r>
              <a:rPr lang="hr-HR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Josip</a:t>
            </a:r>
            <a:r>
              <a:rPr lang="hr-HR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Dora, Matea, Dora, </a:t>
            </a:r>
            <a:endParaRPr lang="hr-HR" sz="1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Marta</a:t>
            </a:r>
            <a:r>
              <a:rPr lang="hr-HR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Filomena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Pravokutnik 20"/>
          <p:cNvSpPr/>
          <p:nvPr/>
        </p:nvSpPr>
        <p:spPr>
          <a:xfrm>
            <a:off x="6944110" y="2890157"/>
            <a:ext cx="6096000" cy="39792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hr-HR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Voditeljica </a:t>
            </a:r>
            <a:r>
              <a:rPr lang="hr-HR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zadruge:</a:t>
            </a:r>
            <a:endParaRPr lang="hr-HR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hr-HR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Jasmina </a:t>
            </a:r>
            <a:r>
              <a:rPr lang="hr-HR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Šilić, prof.</a:t>
            </a:r>
            <a:endParaRPr lang="hr-HR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38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ski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TM03457452[[fn=Nebeski]]</Template>
  <TotalTime>71</TotalTime>
  <Words>264</Words>
  <Application>Microsoft Office PowerPoint</Application>
  <PresentationFormat>Široki zaslon</PresentationFormat>
  <Paragraphs>72</Paragraphs>
  <Slides>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Times New Roman</vt:lpstr>
      <vt:lpstr>Nebeski</vt:lpstr>
      <vt:lpstr>LOKALNA ZAJEDNICA I ŠKOLA </vt:lpstr>
      <vt:lpstr>PowerPoint prezentacija</vt:lpstr>
      <vt:lpstr>Povezanost i suradnja 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LOKALNA ZAJEDNICA I ŠKOLA</dc:title>
  <dc:creator>Stjepan šilić</dc:creator>
  <cp:lastModifiedBy>Stjepan šilić</cp:lastModifiedBy>
  <cp:revision>30</cp:revision>
  <dcterms:created xsi:type="dcterms:W3CDTF">2017-03-20T23:17:58Z</dcterms:created>
  <dcterms:modified xsi:type="dcterms:W3CDTF">2017-03-21T00:29:27Z</dcterms:modified>
</cp:coreProperties>
</file>