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76" r:id="rId12"/>
    <p:sldId id="277" r:id="rId13"/>
    <p:sldId id="265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6.1.2018.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torij.e-skole.hr/share/page/home-pa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>
                <a:latin typeface="Arial Black" panose="020B0A04020102020204" pitchFamily="34" charset="0"/>
              </a:rPr>
              <a:t>DIGITALNI OBRAZOVNI SADRŽAJI (DOS)  </a:t>
            </a:r>
            <a:br>
              <a:rPr lang="hr-HR" sz="3200" dirty="0">
                <a:latin typeface="Arial Black" panose="020B0A04020102020204" pitchFamily="34" charset="0"/>
              </a:rPr>
            </a:br>
            <a:br>
              <a:rPr lang="hr-HR" sz="4000" dirty="0">
                <a:latin typeface="Arial Black" panose="020B0A04020102020204" pitchFamily="34" charset="0"/>
              </a:rPr>
            </a:br>
            <a:r>
              <a:rPr lang="hr-HR" sz="4400" dirty="0">
                <a:latin typeface="Arial Black" panose="020B0A04020102020204" pitchFamily="34" charset="0"/>
              </a:rPr>
              <a:t>E D U T O R I J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760" y="2996952"/>
            <a:ext cx="8892480" cy="3440863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sz="1800" b="1" dirty="0"/>
              <a:t>Dubravka Gvozdić, </a:t>
            </a:r>
            <a:r>
              <a:rPr lang="hr-HR" sz="1800" b="1" dirty="0" err="1"/>
              <a:t>dipl.ing</a:t>
            </a:r>
            <a:r>
              <a:rPr lang="hr-HR" sz="1800" b="1" dirty="0"/>
              <a:t>. poljoprivrede prof. savjetnik, </a:t>
            </a:r>
          </a:p>
          <a:p>
            <a:pPr algn="ctr"/>
            <a:r>
              <a:rPr lang="hr-HR" sz="1800" b="1" dirty="0"/>
              <a:t>Obrtničko-industrijska škola Županja </a:t>
            </a:r>
            <a:endParaRPr lang="hr-HR" sz="1800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Vinkovci, 08. siječnja 2018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5C3F98-EB88-4518-B376-A6A222F48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28" y="3717032"/>
            <a:ext cx="1581879" cy="12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5043B54D-098E-4BF5-98EA-4A835B6E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7" y="126876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8194930-63B5-42C7-8329-ACC34A5B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900000"/>
          </a:xfrm>
        </p:spPr>
        <p:txBody>
          <a:bodyPr>
            <a:noAutofit/>
          </a:bodyPr>
          <a:lstStyle/>
          <a:p>
            <a:r>
              <a:rPr lang="hr-HR" sz="3600" dirty="0"/>
              <a:t>Pregledati</a:t>
            </a:r>
          </a:p>
          <a:p>
            <a:r>
              <a:rPr lang="hr-HR" sz="3600" dirty="0"/>
              <a:t>Komentirati</a:t>
            </a:r>
          </a:p>
          <a:p>
            <a:r>
              <a:rPr lang="hr-HR" sz="3600" dirty="0"/>
              <a:t>Preuzeti</a:t>
            </a:r>
          </a:p>
          <a:p>
            <a:r>
              <a:rPr lang="hr-HR" sz="3600" dirty="0" err="1"/>
              <a:t>Lajkati</a:t>
            </a:r>
            <a:r>
              <a:rPr lang="hr-HR" sz="3600" dirty="0"/>
              <a:t> </a:t>
            </a:r>
            <a:r>
              <a:rPr lang="hr-HR" sz="3600" dirty="0">
                <a:sym typeface="Wingdings" panose="05000000000000000000" pitchFamily="2" charset="2"/>
              </a:rPr>
              <a:t></a:t>
            </a:r>
          </a:p>
          <a:p>
            <a:r>
              <a:rPr lang="hr-HR" sz="3600" dirty="0">
                <a:sym typeface="Wingdings" panose="05000000000000000000" pitchFamily="2" charset="2"/>
              </a:rPr>
              <a:t>Dodati svoje materijala – pod istim uvjetima</a:t>
            </a:r>
          </a:p>
          <a:p>
            <a:r>
              <a:rPr lang="hr-HR" sz="3600" dirty="0">
                <a:sym typeface="Wingdings" panose="05000000000000000000" pitchFamily="2" charset="2"/>
              </a:rPr>
              <a:t>Sudjelovati u izradi zajedničkih kolekcija </a:t>
            </a:r>
            <a:endParaRPr lang="hr-HR" sz="36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36B9F3F-0577-45A7-9F69-D07A0AF2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Možete:</a:t>
            </a:r>
          </a:p>
        </p:txBody>
      </p:sp>
    </p:spTree>
    <p:extLst>
      <p:ext uri="{BB962C8B-B14F-4D97-AF65-F5344CB8AC3E}">
        <p14:creationId xmlns:p14="http://schemas.microsoft.com/office/powerpoint/2010/main" val="246337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C94727A-1410-45B8-8558-0F4B822E9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20888"/>
            <a:ext cx="7859216" cy="3586403"/>
          </a:xfrm>
        </p:spPr>
        <p:txBody>
          <a:bodyPr>
            <a:normAutofit/>
          </a:bodyPr>
          <a:lstStyle/>
          <a:p>
            <a:r>
              <a:rPr lang="hr-HR" sz="3600" b="1" dirty="0">
                <a:hlinkClick r:id="rId2"/>
              </a:rPr>
              <a:t>https://edutorij.e-skole.hr/share/page/home-page</a:t>
            </a:r>
            <a:r>
              <a:rPr lang="hr-HR" sz="3600" b="1" dirty="0"/>
              <a:t>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FAD6A1F-4571-4046-8EF6-995B053F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464646"/>
                </a:solidFill>
              </a:rPr>
              <a:t>Izvor podataka: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9320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pozornosti!!!</a:t>
            </a:r>
          </a:p>
        </p:txBody>
      </p:sp>
      <p:pic>
        <p:nvPicPr>
          <p:cNvPr id="4" name="aplauz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1196752"/>
            <a:ext cx="4135983" cy="4135983"/>
          </a:xfr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987824" cy="23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6038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270CD298-83AE-4071-B5EC-9C9EAD1E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4A16375F-2BFD-4BEF-AA3D-CCC0C915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95" y="384302"/>
            <a:ext cx="4143953" cy="1390844"/>
          </a:xfrm>
          <a:prstGeom prst="rect">
            <a:avLst/>
          </a:prstGeom>
        </p:spPr>
      </p:pic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C8BE69B2-7753-4E90-9074-09AC1BD52673}"/>
              </a:ext>
            </a:extLst>
          </p:cNvPr>
          <p:cNvSpPr/>
          <p:nvPr/>
        </p:nvSpPr>
        <p:spPr>
          <a:xfrm>
            <a:off x="4283968" y="2031327"/>
            <a:ext cx="72008" cy="461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B2E62D7-3017-4056-B8EC-DD40C913F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56" y="2582897"/>
            <a:ext cx="1602088" cy="1692205"/>
          </a:xfrm>
          <a:prstGeom prst="rect">
            <a:avLst/>
          </a:prstGeom>
        </p:spPr>
      </p:pic>
      <p:pic>
        <p:nvPicPr>
          <p:cNvPr id="13" name="Slika 12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id="{373CDF1D-AC13-4455-B2F4-EFB979E7B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87465"/>
            <a:ext cx="7704856" cy="2070535"/>
          </a:xfrm>
          <a:prstGeom prst="rect">
            <a:avLst/>
          </a:prstGeom>
        </p:spPr>
      </p:pic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C06C997D-7B64-49A2-9E67-49F777225BC1}"/>
              </a:ext>
            </a:extLst>
          </p:cNvPr>
          <p:cNvSpPr/>
          <p:nvPr/>
        </p:nvSpPr>
        <p:spPr>
          <a:xfrm>
            <a:off x="4355976" y="4275102"/>
            <a:ext cx="45719" cy="41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16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A17E9DA-C1BE-4112-9DD2-028E3F3A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r-HR" b="1" dirty="0">
              <a:latin typeface="OpenSans-Regular"/>
            </a:endParaRPr>
          </a:p>
          <a:p>
            <a:pPr algn="just"/>
            <a:endParaRPr lang="hr-HR" b="1" dirty="0">
              <a:latin typeface="OpenSans-Regular"/>
            </a:endParaRPr>
          </a:p>
          <a:p>
            <a:pPr algn="just"/>
            <a:r>
              <a:rPr lang="hr-HR" sz="2800" b="1" dirty="0">
                <a:latin typeface="OpenSans-Regular"/>
              </a:rPr>
              <a:t>REPOZITORIJ (zbirka)</a:t>
            </a:r>
            <a:r>
              <a:rPr lang="hr-HR" sz="2800" dirty="0">
                <a:latin typeface="OpenSans-Regular"/>
              </a:rPr>
              <a:t> </a:t>
            </a:r>
            <a:r>
              <a:rPr lang="hr-HR" dirty="0">
                <a:latin typeface="OpenSans-Regular"/>
              </a:rPr>
              <a:t>digitalnih obrazovnih sadržaja koji omogućuje objavu, pristup, pohranu i razmjenu digitalnih obrazovnih sadržaja, nastalih prvenstveno od strane nastavnika i učenika hrvatskih osnovnih i srednjih škola, ali i od stručnjaka s ostalih obrazovnih ustanova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309506F-44FA-4678-B233-582697ED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</a:t>
            </a:r>
            <a:r>
              <a:rPr lang="hr-HR" dirty="0" err="1"/>
              <a:t>edutorij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775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35A02D4-2C9A-4C91-AD8D-ED224BE1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3800" b="1" dirty="0">
                <a:latin typeface="OpenSans-Semibold"/>
              </a:rPr>
              <a:t>objave i dijeljenja</a:t>
            </a:r>
            <a:r>
              <a:rPr lang="hr-HR" sz="3800" dirty="0">
                <a:latin typeface="OpenSans-Semibold"/>
              </a:rPr>
              <a:t> vlastitih digitalnih obrazovnih sadržaja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800" b="1" dirty="0">
                <a:latin typeface="OpenSans-Semibold"/>
              </a:rPr>
              <a:t>pretraživanja</a:t>
            </a:r>
            <a:r>
              <a:rPr lang="hr-HR" sz="3800" dirty="0">
                <a:latin typeface="OpenSans-Semibold"/>
              </a:rPr>
              <a:t> svih digitalnih obrazovnih sadržaja putem jednostavne i napredne tražilice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800" b="1" dirty="0">
                <a:latin typeface="OpenSans-Semibold"/>
              </a:rPr>
              <a:t>ocjenjivanja i procjenjivanja</a:t>
            </a:r>
            <a:r>
              <a:rPr lang="hr-HR" sz="3800" dirty="0">
                <a:latin typeface="OpenSans-Semibold"/>
              </a:rPr>
              <a:t> tuđih sadržaja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800" dirty="0">
                <a:latin typeface="OpenSans-Semibold"/>
              </a:rPr>
              <a:t>izrađivanja </a:t>
            </a:r>
            <a:r>
              <a:rPr lang="hr-HR" sz="3800" b="1" dirty="0">
                <a:latin typeface="OpenSans-Semibold"/>
              </a:rPr>
              <a:t>nastavničkih priprema</a:t>
            </a:r>
            <a:endParaRPr lang="hr-HR" sz="3800" dirty="0">
              <a:latin typeface="OpenSans-Semibol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800" dirty="0">
                <a:latin typeface="OpenSans-Semibold"/>
              </a:rPr>
              <a:t>izrađivanja </a:t>
            </a:r>
            <a:r>
              <a:rPr lang="hr-HR" sz="3800" b="1" dirty="0">
                <a:latin typeface="OpenSans-Semibold"/>
              </a:rPr>
              <a:t>vlastitih kolekcija</a:t>
            </a:r>
            <a:r>
              <a:rPr lang="hr-HR" sz="3800" dirty="0">
                <a:latin typeface="OpenSans-Semibold"/>
              </a:rPr>
              <a:t> materijala te uključivanje u kolekcije drugih korisnika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800" b="1" dirty="0">
                <a:latin typeface="OpenSans-Semibold"/>
              </a:rPr>
              <a:t>pretplate</a:t>
            </a:r>
            <a:r>
              <a:rPr lang="hr-HR" sz="3800" dirty="0">
                <a:latin typeface="OpenSans-Semibold"/>
              </a:rPr>
              <a:t> na sadržaje i kolekcije te </a:t>
            </a:r>
            <a:r>
              <a:rPr lang="hr-HR" sz="3800" b="1" dirty="0">
                <a:latin typeface="OpenSans-Semibold"/>
              </a:rPr>
              <a:t>praćenja</a:t>
            </a:r>
            <a:r>
              <a:rPr lang="hr-HR" sz="3800" dirty="0">
                <a:latin typeface="OpenSans-Semibold"/>
              </a:rPr>
              <a:t> sadržaja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800" b="1" dirty="0">
                <a:latin typeface="OpenSans-Semibold"/>
              </a:rPr>
              <a:t>razmjene</a:t>
            </a:r>
            <a:r>
              <a:rPr lang="hr-HR" sz="3800" dirty="0">
                <a:latin typeface="OpenSans-Semibold"/>
              </a:rPr>
              <a:t> digitalnih obrazovnih sadržaja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800" b="1" dirty="0">
                <a:latin typeface="OpenSans-Semibold"/>
              </a:rPr>
              <a:t>komunikacije</a:t>
            </a:r>
            <a:r>
              <a:rPr lang="hr-HR" sz="3800" dirty="0">
                <a:latin typeface="OpenSans-Semibold"/>
              </a:rPr>
              <a:t> s drugim korisnicima sustava putem poruka 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F4C5149-7717-49E7-9B1B-0270B917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EDUTORIJ omogućuje:</a:t>
            </a:r>
          </a:p>
        </p:txBody>
      </p:sp>
    </p:spTree>
    <p:extLst>
      <p:ext uri="{BB962C8B-B14F-4D97-AF65-F5344CB8AC3E}">
        <p14:creationId xmlns:p14="http://schemas.microsoft.com/office/powerpoint/2010/main" val="401990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43B35FB4-C6E5-45A4-9EBE-A9D8C9144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26748" cy="5732216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768DF64-497F-4080-B381-1225576E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8098"/>
          </a:xfrm>
        </p:spPr>
        <p:txBody>
          <a:bodyPr/>
          <a:lstStyle/>
          <a:p>
            <a:r>
              <a:rPr lang="hr-HR" dirty="0"/>
              <a:t>Kako pristupiti </a:t>
            </a:r>
            <a:r>
              <a:rPr lang="hr-HR" dirty="0" err="1"/>
              <a:t>edutoriju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144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9CB01F0-7DD6-42E3-86B9-7EA75CF5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6408712" cy="79676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Prijava pomoću </a:t>
            </a:r>
            <a:r>
              <a:rPr lang="hr-HR" b="0" dirty="0">
                <a:solidFill>
                  <a:schemeClr val="tx1"/>
                </a:solidFill>
                <a:effectLst/>
              </a:rPr>
              <a:t>AAI@Edu.hr identiteta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Rezervirano mjesto sadržaja 6" descr="Slika na kojoj se prikazuje na zatvorenom, osoba, stol&#10;&#10;Opis je generiran uz vrlo visoku pouzdanost">
            <a:extLst>
              <a:ext uri="{FF2B5EF4-FFF2-40B4-BE49-F238E27FC236}">
                <a16:creationId xmlns:a16="http://schemas.microsoft.com/office/drawing/2014/main" id="{4FF88AC3-A61D-4D99-8970-4482C4DB6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439"/>
            <a:ext cx="9144000" cy="4959627"/>
          </a:xfrm>
        </p:spPr>
      </p:pic>
    </p:spTree>
    <p:extLst>
      <p:ext uri="{BB962C8B-B14F-4D97-AF65-F5344CB8AC3E}">
        <p14:creationId xmlns:p14="http://schemas.microsoft.com/office/powerpoint/2010/main" val="68865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FD9F48F-CDD4-4D18-A58F-762F3A97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09952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/>
              <a:t>KOLEKCIJE – organizirani sadržaji koje može izraditi  svaki polaznik putem </a:t>
            </a:r>
            <a:r>
              <a:rPr lang="hr-HR" sz="2800" dirty="0" err="1"/>
              <a:t>Edutorija</a:t>
            </a:r>
            <a:r>
              <a:rPr lang="hr-HR" sz="2800" dirty="0"/>
              <a:t> 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B2C0F87-D009-4841-9954-F49C4BA39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82717"/>
            <a:ext cx="9144000" cy="50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5AC78FB0-628A-4460-B58A-8499F430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" y="1772816"/>
            <a:ext cx="9128730" cy="5085184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95D66268-0AAE-40C4-8FBD-B7D82BE9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AGRO –STRUKOVNE ŠKOLE</a:t>
            </a:r>
          </a:p>
        </p:txBody>
      </p:sp>
    </p:spTree>
    <p:extLst>
      <p:ext uri="{BB962C8B-B14F-4D97-AF65-F5344CB8AC3E}">
        <p14:creationId xmlns:p14="http://schemas.microsoft.com/office/powerpoint/2010/main" val="2156995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2340</TotalTime>
  <Words>196</Words>
  <Application>Microsoft Office PowerPoint</Application>
  <PresentationFormat>Prikaz na zaslonu (4:3)</PresentationFormat>
  <Paragraphs>36</Paragraphs>
  <Slides>13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Lucida Sans Unicode</vt:lpstr>
      <vt:lpstr>OpenSans-Regular</vt:lpstr>
      <vt:lpstr>OpenSans-Semibold</vt:lpstr>
      <vt:lpstr>Verdana</vt:lpstr>
      <vt:lpstr>Wingdings</vt:lpstr>
      <vt:lpstr>Wingdings 2</vt:lpstr>
      <vt:lpstr>Wingdings 3</vt:lpstr>
      <vt:lpstr>Gomilanje</vt:lpstr>
      <vt:lpstr>DIGITALNI OBRAZOVNI SADRŽAJI (DOS)    E D U T O R I J</vt:lpstr>
      <vt:lpstr>PowerPoint prezentacija</vt:lpstr>
      <vt:lpstr>PowerPoint prezentacija</vt:lpstr>
      <vt:lpstr>Što je edutorij?</vt:lpstr>
      <vt:lpstr>EDUTORIJ omogućuje:</vt:lpstr>
      <vt:lpstr>Kako pristupiti edutoriju?</vt:lpstr>
      <vt:lpstr>Prijava pomoću AAI@Edu.hr identiteta</vt:lpstr>
      <vt:lpstr>KOLEKCIJE – organizirani sadržaji koje može izraditi  svaki polaznik putem Edutorija </vt:lpstr>
      <vt:lpstr>AGRO –STRUKOVNE ŠKOLE</vt:lpstr>
      <vt:lpstr>PowerPoint prezentacija</vt:lpstr>
      <vt:lpstr>Možete:</vt:lpstr>
      <vt:lpstr>Izvor podataka:</vt:lpstr>
      <vt:lpstr>Hvala na pozornosti!!!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DIGITALNI NASTAVNI MATERIJALI</dc:title>
  <dc:creator>Dubravka</dc:creator>
  <cp:lastModifiedBy>Dubravka Gvozdić</cp:lastModifiedBy>
  <cp:revision>36</cp:revision>
  <dcterms:created xsi:type="dcterms:W3CDTF">2015-06-23T09:09:31Z</dcterms:created>
  <dcterms:modified xsi:type="dcterms:W3CDTF">2018-01-06T20:31:59Z</dcterms:modified>
</cp:coreProperties>
</file>