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CBB43AC-5CD3-4521-AB8D-C5B505AB21F5}" type="datetimeFigureOut">
              <a:rPr lang="hr-HR" smtClean="0"/>
              <a:t>27.4.2017.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C6E2FCA-DD6B-4FEE-ABD8-9CB3A3AF8310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Grafički</a:t>
            </a:r>
            <a:br>
              <a:rPr lang="hr-HR" dirty="0" smtClean="0"/>
            </a:br>
            <a:r>
              <a:rPr lang="hr-HR" dirty="0" smtClean="0"/>
              <a:t>dizajn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8527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je Grafički dizajn? Pitam se….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Grafički dizajn je vrsta primijenjene umjetnosti koja najčešće uključuje kombiniranje tipografije, ilustracije, fotografije i tiska, kako bi se vizualnom komunikacijom prenijela neka ideja ili poruka, u svrhu informiranja, uvjeravanja ili educiranja.</a:t>
            </a:r>
          </a:p>
          <a:p>
            <a:endParaRPr lang="hr-HR" dirty="0"/>
          </a:p>
          <a:p>
            <a:r>
              <a:rPr lang="hr-HR" dirty="0"/>
              <a:t>U novije se vrijeme grafički dizajn podjednako bavi i novijim tehnologijama, primjerice videozapisima, filmom ili multimedijom. Premda uglavnom vezan uz dvodimenzionalno, ne isključuje i bavljenje trodimenzionalnim objektima (ambalažom, industrijskim dizajnom, dizajnom izložbenih prostora pa čak i arhitekturom).</a:t>
            </a:r>
          </a:p>
          <a:p>
            <a:endParaRPr lang="hr-HR" dirty="0"/>
          </a:p>
          <a:p>
            <a:r>
              <a:rPr lang="hr-HR" dirty="0"/>
              <a:t>Iako oblikovanje formi zahtijeva kreativnost i poznavanje stilova (donedavna su grafički dizajneri u većini slučajeva bili školovani umjetnici: slikari ili grafičari), dvije su bitne značajke koje čine grafički dizajn različitim od umjetnosti i primijenjenih umjetnosti:</a:t>
            </a:r>
          </a:p>
          <a:p>
            <a:endParaRPr lang="hr-HR" dirty="0"/>
          </a:p>
          <a:p>
            <a:r>
              <a:rPr lang="hr-HR" dirty="0"/>
              <a:t>    poruku je potrebno oblikovati tako da je prepoznatljiva i razumljiva namijenjenoj publici</a:t>
            </a:r>
          </a:p>
          <a:p>
            <a:r>
              <a:rPr lang="hr-HR" dirty="0"/>
              <a:t>    dizajner mora voditi računa o tehničkoj izvedbi.</a:t>
            </a:r>
          </a:p>
          <a:p>
            <a:endParaRPr lang="hr-HR" dirty="0"/>
          </a:p>
          <a:p>
            <a:r>
              <a:rPr lang="hr-HR" dirty="0"/>
              <a:t>Prvo korištenje izraza grafički dizajner pripisuje se </a:t>
            </a:r>
            <a:r>
              <a:rPr lang="hr-HR" dirty="0" err="1"/>
              <a:t>Williamu</a:t>
            </a:r>
            <a:r>
              <a:rPr lang="hr-HR" dirty="0"/>
              <a:t> </a:t>
            </a:r>
            <a:r>
              <a:rPr lang="hr-HR" dirty="0" err="1"/>
              <a:t>Addisonu</a:t>
            </a:r>
            <a:r>
              <a:rPr lang="hr-HR" dirty="0"/>
              <a:t> </a:t>
            </a:r>
            <a:r>
              <a:rPr lang="hr-HR" dirty="0" err="1"/>
              <a:t>Dwigginsu</a:t>
            </a:r>
            <a:r>
              <a:rPr lang="hr-HR" dirty="0"/>
              <a:t> 1922. godine, no u širu upotrebu izraz ulazi tek nakon Drugog svjetskog rata.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013176"/>
            <a:ext cx="64770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983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40" y="-15078"/>
            <a:ext cx="9144000" cy="6414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1582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9776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625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tovi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Kutov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tov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GRAFIČKI DIZAJN</Template>
  <TotalTime>24</TotalTime>
  <Words>178</Words>
  <Application>Microsoft Office PowerPoint</Application>
  <PresentationFormat>Prikaz na zaslonu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6" baseType="lpstr">
      <vt:lpstr>Kutovi</vt:lpstr>
      <vt:lpstr>Grafički dizajn</vt:lpstr>
      <vt:lpstr>Što je Grafički dizajn? Pitam se….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Grafički dizajn</dc:title>
  <dc:creator>UCENIK</dc:creator>
  <cp:lastModifiedBy>UCENIK</cp:lastModifiedBy>
  <cp:revision>2</cp:revision>
  <dcterms:created xsi:type="dcterms:W3CDTF">2017-04-27T13:02:11Z</dcterms:created>
  <dcterms:modified xsi:type="dcterms:W3CDTF">2017-04-27T13:26:27Z</dcterms:modified>
</cp:coreProperties>
</file>