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58" d="100"/>
          <a:sy n="58" d="100"/>
        </p:scale>
        <p:origin x="3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008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906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255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925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0644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910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296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0794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9700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396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815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CA69E-3AE2-444F-8124-1231ACE1DE88}" type="datetimeFigureOut">
              <a:rPr lang="hr-HR" smtClean="0"/>
              <a:t>3.4.2017.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88C24-76A5-4B80-B088-D6D72A18F61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7573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sz="9600" b="1" i="1" dirty="0" smtClean="0">
                <a:solidFill>
                  <a:srgbClr val="FF0000"/>
                </a:solidFill>
              </a:rPr>
              <a:t>KOLO SREĆE</a:t>
            </a:r>
            <a:endParaRPr lang="hr-HR" sz="9600" b="1" i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0021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ipsa 20"/>
          <p:cNvSpPr/>
          <p:nvPr/>
        </p:nvSpPr>
        <p:spPr bwMode="auto">
          <a:xfrm>
            <a:off x="3625333" y="319335"/>
            <a:ext cx="6408712" cy="607531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/>
          </a:p>
        </p:txBody>
      </p:sp>
      <p:grpSp>
        <p:nvGrpSpPr>
          <p:cNvPr id="2" name="Grupa 37"/>
          <p:cNvGrpSpPr/>
          <p:nvPr/>
        </p:nvGrpSpPr>
        <p:grpSpPr>
          <a:xfrm>
            <a:off x="3798660" y="422151"/>
            <a:ext cx="6120664" cy="5836507"/>
            <a:chOff x="1332507" y="764704"/>
            <a:chExt cx="6046963" cy="5836507"/>
          </a:xfrm>
        </p:grpSpPr>
        <p:sp>
          <p:nvSpPr>
            <p:cNvPr id="26" name="Jednakokračni trokut 25"/>
            <p:cNvSpPr/>
            <p:nvPr/>
          </p:nvSpPr>
          <p:spPr bwMode="auto">
            <a:xfrm rot="6981191">
              <a:off x="2139779" y="1523580"/>
              <a:ext cx="1615521" cy="2927864"/>
            </a:xfrm>
            <a:prstGeom prst="triangl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>
                  <a:solidFill>
                    <a:schemeClr val="tx1"/>
                  </a:solidFill>
                </a:rPr>
                <a:t>   </a:t>
              </a:r>
              <a:r>
                <a:rPr lang="hr-HR" sz="4000" b="1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29" name="Jednakokračni trokut 28"/>
            <p:cNvSpPr/>
            <p:nvPr/>
          </p:nvSpPr>
          <p:spPr bwMode="auto">
            <a:xfrm rot="3469021">
              <a:off x="2165847" y="2952526"/>
              <a:ext cx="1617212" cy="2867914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/>
                <a:t>   </a:t>
              </a:r>
              <a:r>
                <a:rPr lang="hr-HR" sz="4000" b="1" dirty="0"/>
                <a:t>8</a:t>
              </a:r>
            </a:p>
          </p:txBody>
        </p:sp>
        <p:sp>
          <p:nvSpPr>
            <p:cNvPr id="22" name="Jednakokračni trokut 21"/>
            <p:cNvSpPr/>
            <p:nvPr/>
          </p:nvSpPr>
          <p:spPr bwMode="auto">
            <a:xfrm rot="8876812">
              <a:off x="2737370" y="1018287"/>
              <a:ext cx="1509461" cy="2908618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>
                  <a:solidFill>
                    <a:schemeClr val="tx1"/>
                  </a:solidFill>
                </a:rPr>
                <a:t>    </a:t>
              </a:r>
              <a:r>
                <a:rPr lang="hr-HR" sz="4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23" name="Jednakokračni trokut 22"/>
            <p:cNvSpPr/>
            <p:nvPr/>
          </p:nvSpPr>
          <p:spPr bwMode="auto">
            <a:xfrm rot="10800000">
              <a:off x="3419870" y="764704"/>
              <a:ext cx="1581468" cy="2970902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>
                  <a:solidFill>
                    <a:schemeClr val="tx1"/>
                  </a:solidFill>
                </a:rPr>
                <a:t> </a:t>
              </a:r>
              <a:r>
                <a:rPr lang="hr-HR" sz="4000" b="1" dirty="0">
                  <a:solidFill>
                    <a:schemeClr val="tx1"/>
                  </a:solidFill>
                </a:rPr>
                <a:t>  </a:t>
              </a:r>
              <a:r>
                <a:rPr lang="hr-HR" sz="4000" b="1" dirty="0">
                  <a:solidFill>
                    <a:schemeClr val="tx1"/>
                  </a:solidFill>
                </a:rPr>
                <a:t> 2</a:t>
              </a:r>
            </a:p>
          </p:txBody>
        </p:sp>
        <p:sp>
          <p:nvSpPr>
            <p:cNvPr id="24" name="Jednakokračni trokut 23"/>
            <p:cNvSpPr/>
            <p:nvPr/>
          </p:nvSpPr>
          <p:spPr bwMode="auto">
            <a:xfrm rot="12676788">
              <a:off x="4210151" y="908764"/>
              <a:ext cx="1655329" cy="3011963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>
                  <a:solidFill>
                    <a:schemeClr val="tx1"/>
                  </a:solidFill>
                </a:rPr>
                <a:t>10</a:t>
              </a:r>
              <a:endParaRPr lang="hr-HR" sz="40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Jednakokračni trokut 24"/>
            <p:cNvSpPr/>
            <p:nvPr/>
          </p:nvSpPr>
          <p:spPr bwMode="auto">
            <a:xfrm rot="14445096">
              <a:off x="4833031" y="1430216"/>
              <a:ext cx="1568186" cy="3069083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>
                  <a:solidFill>
                    <a:schemeClr val="tx1"/>
                  </a:solidFill>
                </a:rPr>
                <a:t>2</a:t>
              </a:r>
              <a:endParaRPr lang="hr-HR" sz="40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Jednakokračni trokut 26"/>
            <p:cNvSpPr/>
            <p:nvPr/>
          </p:nvSpPr>
          <p:spPr bwMode="auto">
            <a:xfrm rot="5400000">
              <a:off x="2049658" y="2225380"/>
              <a:ext cx="1509461" cy="2943764"/>
            </a:xfrm>
            <a:prstGeom prst="triangle">
              <a:avLst/>
            </a:prstGeom>
            <a:solidFill>
              <a:srgbClr val="0000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/>
                <a:t>   10</a:t>
              </a:r>
              <a:endParaRPr lang="hr-HR" sz="4000" b="1" dirty="0"/>
            </a:p>
          </p:txBody>
        </p:sp>
        <p:sp>
          <p:nvSpPr>
            <p:cNvPr id="28" name="Jednakokračni trokut 27"/>
            <p:cNvSpPr/>
            <p:nvPr/>
          </p:nvSpPr>
          <p:spPr bwMode="auto">
            <a:xfrm rot="16357318">
              <a:off x="5040834" y="2172294"/>
              <a:ext cx="1657053" cy="3020219"/>
            </a:xfrm>
            <a:prstGeom prst="triangle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/>
                <a:t>24</a:t>
              </a:r>
              <a:endParaRPr lang="hr-HR" sz="4000" b="1" dirty="0"/>
            </a:p>
          </p:txBody>
        </p:sp>
        <p:sp>
          <p:nvSpPr>
            <p:cNvPr id="30" name="Jednakokračni trokut 29"/>
            <p:cNvSpPr/>
            <p:nvPr/>
          </p:nvSpPr>
          <p:spPr bwMode="auto">
            <a:xfrm rot="1536074">
              <a:off x="2726199" y="3424135"/>
              <a:ext cx="1676677" cy="3042998"/>
            </a:xfrm>
            <a:prstGeom prst="triangl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/>
                <a:t>    3</a:t>
              </a:r>
            </a:p>
          </p:txBody>
        </p:sp>
        <p:sp>
          <p:nvSpPr>
            <p:cNvPr id="31" name="Jednakokračni trokut 30"/>
            <p:cNvSpPr/>
            <p:nvPr/>
          </p:nvSpPr>
          <p:spPr bwMode="auto">
            <a:xfrm rot="21283687">
              <a:off x="3567075" y="3566740"/>
              <a:ext cx="1570572" cy="3034471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/>
                <a:t>30   </a:t>
              </a:r>
              <a:endParaRPr lang="hr-HR" sz="4000" b="1" dirty="0"/>
            </a:p>
          </p:txBody>
        </p:sp>
        <p:sp>
          <p:nvSpPr>
            <p:cNvPr id="32" name="Jednakokračni trokut 31"/>
            <p:cNvSpPr/>
            <p:nvPr/>
          </p:nvSpPr>
          <p:spPr bwMode="auto">
            <a:xfrm rot="18130952">
              <a:off x="5044368" y="2862063"/>
              <a:ext cx="1352468" cy="3027985"/>
            </a:xfrm>
            <a:prstGeom prst="triangle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/>
                <a:t>8</a:t>
              </a:r>
            </a:p>
          </p:txBody>
        </p:sp>
        <p:sp>
          <p:nvSpPr>
            <p:cNvPr id="33" name="Jednakokračni trokut 32"/>
            <p:cNvSpPr/>
            <p:nvPr/>
          </p:nvSpPr>
          <p:spPr bwMode="auto">
            <a:xfrm rot="19501762">
              <a:off x="4360659" y="3371852"/>
              <a:ext cx="1625251" cy="3041687"/>
            </a:xfrm>
            <a:prstGeom prst="triangle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anchor="ctr"/>
            <a:lstStyle/>
            <a:p>
              <a:pPr algn="ctr">
                <a:defRPr/>
              </a:pPr>
              <a:r>
                <a:rPr lang="hr-HR" sz="4000" b="1" dirty="0"/>
                <a:t>7</a:t>
              </a:r>
            </a:p>
          </p:txBody>
        </p:sp>
        <p:sp>
          <p:nvSpPr>
            <p:cNvPr id="35" name="Elipsa 34"/>
            <p:cNvSpPr/>
            <p:nvPr/>
          </p:nvSpPr>
          <p:spPr>
            <a:xfrm>
              <a:off x="3851920" y="3284984"/>
              <a:ext cx="792088" cy="72008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/>
            </a:p>
          </p:txBody>
        </p:sp>
      </p:grpSp>
      <p:sp>
        <p:nvSpPr>
          <p:cNvPr id="55" name="Strelica udesno 54"/>
          <p:cNvSpPr/>
          <p:nvPr/>
        </p:nvSpPr>
        <p:spPr>
          <a:xfrm rot="2373537">
            <a:off x="3472521" y="1496862"/>
            <a:ext cx="1207068" cy="746957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7 ∙</a:t>
            </a:r>
            <a:endParaRPr lang="hr-HR" sz="3600" b="1" dirty="0"/>
          </a:p>
        </p:txBody>
      </p:sp>
      <p:sp>
        <p:nvSpPr>
          <p:cNvPr id="56" name="Strelica udesno 55"/>
          <p:cNvSpPr/>
          <p:nvPr/>
        </p:nvSpPr>
        <p:spPr>
          <a:xfrm>
            <a:off x="2943260" y="3073902"/>
            <a:ext cx="1364147" cy="683579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4</a:t>
            </a:r>
            <a:r>
              <a:rPr lang="hr-HR" sz="3600" b="1" dirty="0"/>
              <a:t> ∙</a:t>
            </a:r>
            <a:endParaRPr lang="hr-HR" sz="3600" b="1" dirty="0"/>
          </a:p>
        </p:txBody>
      </p:sp>
      <p:sp>
        <p:nvSpPr>
          <p:cNvPr id="57" name="Strelica udesno 56"/>
          <p:cNvSpPr/>
          <p:nvPr/>
        </p:nvSpPr>
        <p:spPr>
          <a:xfrm rot="17903211">
            <a:off x="4783516" y="5538562"/>
            <a:ext cx="1318401" cy="801046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/>
              <a:t>18 : </a:t>
            </a:r>
            <a:endParaRPr lang="hr-HR" sz="3600" b="1" dirty="0"/>
          </a:p>
        </p:txBody>
      </p:sp>
      <p:sp>
        <p:nvSpPr>
          <p:cNvPr id="58" name="Strelica udesno 57"/>
          <p:cNvSpPr/>
          <p:nvPr/>
        </p:nvSpPr>
        <p:spPr>
          <a:xfrm rot="3258794">
            <a:off x="4472314" y="472679"/>
            <a:ext cx="1422254" cy="771184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27 :</a:t>
            </a:r>
            <a:endParaRPr lang="hr-HR" sz="3600" b="1" dirty="0"/>
          </a:p>
        </p:txBody>
      </p:sp>
      <p:sp>
        <p:nvSpPr>
          <p:cNvPr id="60" name="Strelica ulijevo 59"/>
          <p:cNvSpPr/>
          <p:nvPr/>
        </p:nvSpPr>
        <p:spPr>
          <a:xfrm rot="14357751">
            <a:off x="6892120" y="4048743"/>
            <a:ext cx="1339213" cy="720573"/>
          </a:xfrm>
          <a:prstGeom prst="lef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∙ 2</a:t>
            </a:r>
            <a:endParaRPr lang="hr-HR" sz="3600" b="1" dirty="0"/>
          </a:p>
        </p:txBody>
      </p:sp>
      <p:sp>
        <p:nvSpPr>
          <p:cNvPr id="61" name="Strelica udesno 60"/>
          <p:cNvSpPr/>
          <p:nvPr/>
        </p:nvSpPr>
        <p:spPr>
          <a:xfrm rot="5400000">
            <a:off x="6161195" y="196213"/>
            <a:ext cx="1176912" cy="896631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18 :</a:t>
            </a:r>
            <a:endParaRPr lang="hr-HR" sz="3600" b="1" dirty="0"/>
          </a:p>
        </p:txBody>
      </p:sp>
      <p:sp>
        <p:nvSpPr>
          <p:cNvPr id="62" name="Strelica ulijevo 61"/>
          <p:cNvSpPr/>
          <p:nvPr/>
        </p:nvSpPr>
        <p:spPr>
          <a:xfrm rot="9122347">
            <a:off x="7479538" y="2311772"/>
            <a:ext cx="1196540" cy="701227"/>
          </a:xfrm>
          <a:prstGeom prst="lef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>
                <a:solidFill>
                  <a:schemeClr val="bg1"/>
                </a:solidFill>
              </a:rPr>
              <a:t>∙</a:t>
            </a:r>
            <a:r>
              <a:rPr lang="hr-HR" sz="3600" b="1" dirty="0">
                <a:solidFill>
                  <a:schemeClr val="bg1"/>
                </a:solidFill>
              </a:rPr>
              <a:t> 5</a:t>
            </a:r>
            <a:endParaRPr lang="hr-HR" sz="3600" b="1" dirty="0">
              <a:solidFill>
                <a:schemeClr val="bg1"/>
              </a:solidFill>
            </a:endParaRPr>
          </a:p>
        </p:txBody>
      </p:sp>
      <p:sp>
        <p:nvSpPr>
          <p:cNvPr id="63" name="Strelica ulijevo 62"/>
          <p:cNvSpPr/>
          <p:nvPr/>
        </p:nvSpPr>
        <p:spPr>
          <a:xfrm rot="7118186">
            <a:off x="6722135" y="1993826"/>
            <a:ext cx="1260724" cy="765331"/>
          </a:xfrm>
          <a:prstGeom prst="lef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  ∙10</a:t>
            </a:r>
            <a:endParaRPr lang="hr-HR" sz="3600" b="1" dirty="0"/>
          </a:p>
        </p:txBody>
      </p:sp>
      <p:sp>
        <p:nvSpPr>
          <p:cNvPr id="64" name="Strelica ulijevo 63"/>
          <p:cNvSpPr/>
          <p:nvPr/>
        </p:nvSpPr>
        <p:spPr>
          <a:xfrm rot="15743421">
            <a:off x="6175509" y="4101484"/>
            <a:ext cx="1328461" cy="722108"/>
          </a:xfrm>
          <a:prstGeom prst="lef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: 10</a:t>
            </a:r>
            <a:endParaRPr lang="hr-HR" sz="3600" b="1" dirty="0"/>
          </a:p>
        </p:txBody>
      </p:sp>
      <p:sp>
        <p:nvSpPr>
          <p:cNvPr id="65" name="Strelica ulijevo 64"/>
          <p:cNvSpPr/>
          <p:nvPr/>
        </p:nvSpPr>
        <p:spPr>
          <a:xfrm rot="11027037">
            <a:off x="7506751" y="2936679"/>
            <a:ext cx="1329815" cy="718240"/>
          </a:xfrm>
          <a:prstGeom prst="lef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:</a:t>
            </a:r>
            <a:r>
              <a:rPr lang="hr-HR" sz="3600" b="1" dirty="0"/>
              <a:t>4</a:t>
            </a:r>
          </a:p>
        </p:txBody>
      </p:sp>
      <p:sp>
        <p:nvSpPr>
          <p:cNvPr id="66" name="Strelica ulijevo 65"/>
          <p:cNvSpPr/>
          <p:nvPr/>
        </p:nvSpPr>
        <p:spPr>
          <a:xfrm rot="12454994">
            <a:off x="7410605" y="3579609"/>
            <a:ext cx="1210122" cy="704415"/>
          </a:xfrm>
          <a:prstGeom prst="lef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∙ 2</a:t>
            </a:r>
            <a:endParaRPr lang="hr-HR" sz="3600" b="1" dirty="0"/>
          </a:p>
        </p:txBody>
      </p:sp>
      <p:sp>
        <p:nvSpPr>
          <p:cNvPr id="68" name="Strelica udesno 67"/>
          <p:cNvSpPr/>
          <p:nvPr/>
        </p:nvSpPr>
        <p:spPr>
          <a:xfrm rot="19515458">
            <a:off x="3719462" y="4414976"/>
            <a:ext cx="1175886" cy="737771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/>
              <a:t>10 </a:t>
            </a:r>
            <a:r>
              <a:rPr lang="hr-HR" sz="3600" b="1" dirty="0"/>
              <a:t>∙</a:t>
            </a:r>
          </a:p>
        </p:txBody>
      </p:sp>
    </p:spTree>
    <p:extLst>
      <p:ext uri="{BB962C8B-B14F-4D97-AF65-F5344CB8AC3E}">
        <p14:creationId xmlns:p14="http://schemas.microsoft.com/office/powerpoint/2010/main" val="257417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3200000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9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7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2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8" grpId="0" animBg="1"/>
      <p:bldP spid="68" grpId="1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Široki zaslon</PresentationFormat>
  <Paragraphs>25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sustava Office</vt:lpstr>
      <vt:lpstr>KOLO SREĆE</vt:lpstr>
      <vt:lpstr>PowerPointova prezentacija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KOLO SREĆE</dc:title>
  <dc:creator>SilvanaVG</dc:creator>
  <cp:lastModifiedBy>SilvanaVG</cp:lastModifiedBy>
  <cp:revision>1</cp:revision>
  <dcterms:created xsi:type="dcterms:W3CDTF">2017-04-03T19:42:37Z</dcterms:created>
  <dcterms:modified xsi:type="dcterms:W3CDTF">2017-04-03T19:43:35Z</dcterms:modified>
</cp:coreProperties>
</file>