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2" r:id="rId3"/>
    <p:sldId id="274" r:id="rId4"/>
    <p:sldId id="298" r:id="rId5"/>
    <p:sldId id="299" r:id="rId6"/>
    <p:sldId id="300" r:id="rId7"/>
    <p:sldId id="301" r:id="rId8"/>
    <p:sldId id="306" r:id="rId9"/>
    <p:sldId id="302" r:id="rId10"/>
    <p:sldId id="304" r:id="rId11"/>
    <p:sldId id="303" r:id="rId12"/>
    <p:sldId id="305" r:id="rId13"/>
    <p:sldId id="275" r:id="rId14"/>
    <p:sldId id="276" r:id="rId15"/>
    <p:sldId id="277" r:id="rId16"/>
    <p:sldId id="296" r:id="rId17"/>
    <p:sldId id="295" r:id="rId18"/>
    <p:sldId id="285" r:id="rId19"/>
    <p:sldId id="297" r:id="rId20"/>
  </p:sldIdLst>
  <p:sldSz cx="9144000" cy="6858000" type="screen4x3"/>
  <p:notesSz cx="9996488" cy="686435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39445"/>
    <a:srgbClr val="FFFF00"/>
    <a:srgbClr val="660066"/>
    <a:srgbClr val="008000"/>
    <a:srgbClr val="00FF00"/>
    <a:srgbClr val="FF00FF"/>
    <a:srgbClr val="FEFB76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32279" cy="343767"/>
          </a:xfrm>
          <a:prstGeom prst="rect">
            <a:avLst/>
          </a:prstGeom>
        </p:spPr>
        <p:txBody>
          <a:bodyPr vert="horz" lIns="92180" tIns="46090" rIns="92180" bIns="46090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5661874" y="0"/>
            <a:ext cx="4332279" cy="343767"/>
          </a:xfrm>
          <a:prstGeom prst="rect">
            <a:avLst/>
          </a:prstGeom>
        </p:spPr>
        <p:txBody>
          <a:bodyPr vert="horz" lIns="92180" tIns="46090" rIns="92180" bIns="46090" rtlCol="0"/>
          <a:lstStyle>
            <a:lvl1pPr algn="r">
              <a:defRPr sz="1200"/>
            </a:lvl1pPr>
          </a:lstStyle>
          <a:p>
            <a:pPr>
              <a:defRPr/>
            </a:pPr>
            <a:fld id="{AF7D7356-BC72-4BAA-8AEF-BA2B8E7456AD}" type="datetimeFigureOut">
              <a:rPr lang="hr-HR"/>
              <a:pPr>
                <a:defRPr/>
              </a:pPr>
              <a:t>19.2.2019.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1" y="6519485"/>
            <a:ext cx="4332279" cy="343767"/>
          </a:xfrm>
          <a:prstGeom prst="rect">
            <a:avLst/>
          </a:prstGeom>
        </p:spPr>
        <p:txBody>
          <a:bodyPr vert="horz" lIns="92180" tIns="46090" rIns="92180" bIns="4609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5661874" y="6519485"/>
            <a:ext cx="4332279" cy="343767"/>
          </a:xfrm>
          <a:prstGeom prst="rect">
            <a:avLst/>
          </a:prstGeom>
        </p:spPr>
        <p:txBody>
          <a:bodyPr vert="horz" lIns="92180" tIns="46090" rIns="92180" bIns="46090" rtlCol="0" anchor="b"/>
          <a:lstStyle>
            <a:lvl1pPr algn="r">
              <a:defRPr sz="1200"/>
            </a:lvl1pPr>
          </a:lstStyle>
          <a:p>
            <a:pPr>
              <a:defRPr/>
            </a:pPr>
            <a:fld id="{DB5EE335-75AF-4FC0-8835-840586198FD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940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32279" cy="343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0" tIns="46090" rIns="92180" bIns="4609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61874" y="0"/>
            <a:ext cx="4332279" cy="343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0" tIns="46090" rIns="92180" bIns="4609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2950" y="514350"/>
            <a:ext cx="3430588" cy="2574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00117" y="3260842"/>
            <a:ext cx="7996255" cy="308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0" tIns="46090" rIns="92180" bIns="460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 smtClean="0"/>
              <a:t>Click to edit Master text styles</a:t>
            </a:r>
          </a:p>
          <a:p>
            <a:pPr lvl="1"/>
            <a:r>
              <a:rPr lang="hr-HR" noProof="0" smtClean="0"/>
              <a:t>Second level</a:t>
            </a:r>
          </a:p>
          <a:p>
            <a:pPr lvl="2"/>
            <a:r>
              <a:rPr lang="hr-HR" noProof="0" smtClean="0"/>
              <a:t>Third level</a:t>
            </a:r>
          </a:p>
          <a:p>
            <a:pPr lvl="3"/>
            <a:r>
              <a:rPr lang="hr-HR" noProof="0" smtClean="0"/>
              <a:t>Fourth level</a:t>
            </a:r>
          </a:p>
          <a:p>
            <a:pPr lvl="4"/>
            <a:r>
              <a:rPr lang="hr-HR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519485"/>
            <a:ext cx="4332279" cy="343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0" tIns="46090" rIns="92180" bIns="4609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61874" y="6519485"/>
            <a:ext cx="4332279" cy="343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0" tIns="46090" rIns="92180" bIns="4609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C439E8-EF8A-4023-A4FA-FD330BB3070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74212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67CA-0A5A-43E4-94FB-0FDF809C31B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4240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0AF95-9A14-4C7D-9CEE-EACD8DF181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9818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7D00-05AB-4E54-870E-8414BB9723D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542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BCE66-A253-4E0C-A6A1-6E17234DF38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806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3DAC-14D8-40EF-B2DE-E37835BACB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124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6E209-7E14-4952-8532-73B785D76C9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355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6A68-8D03-46DC-BE15-40CAE12BBB8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4917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33A3E-1195-412D-A0FA-773C666D530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329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D59B9-FC86-43EA-B501-B5ECFF454A2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94196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B9B53-4BBE-4DA2-8802-AFA5EA0FE2F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3667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F8E14-539E-4F75-A2ED-B73F62801B1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726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Click to edit Master text styles</a:t>
            </a:r>
          </a:p>
          <a:p>
            <a:pPr lvl="1"/>
            <a:r>
              <a:rPr lang="hr-HR" altLang="sr-Latn-RS" smtClean="0"/>
              <a:t>Second level</a:t>
            </a:r>
          </a:p>
          <a:p>
            <a:pPr lvl="2"/>
            <a:r>
              <a:rPr lang="hr-HR" altLang="sr-Latn-RS" smtClean="0"/>
              <a:t>Third level</a:t>
            </a:r>
          </a:p>
          <a:p>
            <a:pPr lvl="3"/>
            <a:r>
              <a:rPr lang="hr-HR" altLang="sr-Latn-RS" smtClean="0"/>
              <a:t>Fourth level</a:t>
            </a:r>
          </a:p>
          <a:p>
            <a:pPr lvl="4"/>
            <a:r>
              <a:rPr lang="hr-HR" altLang="sr-Latn-R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A6BD31-BD75-41FA-9741-DBD3E216A74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B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60425"/>
            <a:ext cx="76200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02300"/>
            <a:ext cx="838200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44" y="1844824"/>
            <a:ext cx="8012001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96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hr-HR" dirty="0" smtClean="0"/>
              <a:t>Dodajte mu još dvojicu sa strane koji se vrte po redu i onda svi zajedno.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7512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705467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450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2051720" y="5589240"/>
            <a:ext cx="4762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cap="none" spc="0" dirty="0" smtClean="0">
                <a:ln w="31550" cmpd="sng">
                  <a:gradFill>
                    <a:gsLst>
                      <a:gs pos="70000">
                        <a:srgbClr val="FF0000"/>
                      </a:gs>
                      <a:gs pos="0">
                        <a:srgbClr val="F39445"/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Jeti i varijabla</a:t>
            </a:r>
            <a:endParaRPr lang="hr-HR" sz="5400" b="1" cap="none" spc="0" dirty="0">
              <a:ln w="31550" cmpd="sng">
                <a:gradFill>
                  <a:gsLst>
                    <a:gs pos="70000">
                      <a:srgbClr val="FF0000"/>
                    </a:gs>
                    <a:gs pos="0">
                      <a:srgbClr val="F39445"/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188" y="332655"/>
            <a:ext cx="4202011" cy="4971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46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hr-HR" dirty="0" smtClean="0"/>
              <a:t>Zadatak: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81000" y="980728"/>
            <a:ext cx="8229600" cy="4525963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buAutoNum type="arabicPeriod"/>
            </a:pPr>
            <a:r>
              <a:rPr lang="hr-HR" sz="2800" dirty="0" smtClean="0"/>
              <a:t>Na početku se Jeti predstavlja svojim imenom.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hr-HR" sz="2800" dirty="0" smtClean="0"/>
              <a:t>Zavrti se tri puta oko sebe.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hr-HR" sz="2800" dirty="0" smtClean="0"/>
              <a:t>Postavi pitanje „Kako se ti zoveš?”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hr-HR" sz="2800" dirty="0" smtClean="0"/>
              <a:t>Kaže da je upisano ime jako lijepo.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hr-HR" sz="2800" dirty="0" smtClean="0"/>
              <a:t>Pita „Koliko želiš okretaja?”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hr-HR" sz="2800" dirty="0" smtClean="0"/>
              <a:t>Zavrti se toliko puta koliko je upisano.</a:t>
            </a:r>
          </a:p>
        </p:txBody>
      </p:sp>
    </p:spTree>
    <p:extLst>
      <p:ext uri="{BB962C8B-B14F-4D97-AF65-F5344CB8AC3E}">
        <p14:creationId xmlns:p14="http://schemas.microsoft.com/office/powerpoint/2010/main" val="10479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Kod</a:t>
            </a:r>
            <a:endParaRPr lang="hr-HR" dirty="0"/>
          </a:p>
        </p:txBody>
      </p:sp>
      <p:sp>
        <p:nvSpPr>
          <p:cNvPr id="9" name="TekstniOkvir 8"/>
          <p:cNvSpPr txBox="1"/>
          <p:nvPr/>
        </p:nvSpPr>
        <p:spPr>
          <a:xfrm>
            <a:off x="4499992" y="344381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 smtClean="0"/>
              <a:t>assign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8" y="1628800"/>
            <a:ext cx="563880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44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Kod</a:t>
            </a:r>
            <a:endParaRPr lang="hr-HR" dirty="0"/>
          </a:p>
        </p:txBody>
      </p:sp>
      <p:sp>
        <p:nvSpPr>
          <p:cNvPr id="9" name="TekstniOkvir 8"/>
          <p:cNvSpPr txBox="1"/>
          <p:nvPr/>
        </p:nvSpPr>
        <p:spPr>
          <a:xfrm>
            <a:off x="4499992" y="344381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 smtClean="0"/>
              <a:t>assign</a:t>
            </a:r>
            <a:endParaRPr lang="hr-HR" dirty="0"/>
          </a:p>
        </p:txBody>
      </p:sp>
      <p:grpSp>
        <p:nvGrpSpPr>
          <p:cNvPr id="11" name="Grupa 10"/>
          <p:cNvGrpSpPr/>
          <p:nvPr/>
        </p:nvGrpSpPr>
        <p:grpSpPr>
          <a:xfrm>
            <a:off x="654688" y="1628800"/>
            <a:ext cx="5638800" cy="4143375"/>
            <a:chOff x="1752600" y="1556792"/>
            <a:chExt cx="5638800" cy="414337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1556792"/>
              <a:ext cx="5638800" cy="414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Ravni poveznik sa strelicom 7"/>
            <p:cNvCxnSpPr/>
            <p:nvPr/>
          </p:nvCxnSpPr>
          <p:spPr bwMode="auto">
            <a:xfrm>
              <a:off x="3275856" y="2924944"/>
              <a:ext cx="432048" cy="36004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" name="Zaobljeni pravokutnik 9"/>
            <p:cNvSpPr/>
            <p:nvPr/>
          </p:nvSpPr>
          <p:spPr bwMode="auto">
            <a:xfrm>
              <a:off x="1907704" y="3501008"/>
              <a:ext cx="3456384" cy="576064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r-H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513" y="3706167"/>
            <a:ext cx="30480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aobljeni pravokutnik 11"/>
          <p:cNvSpPr/>
          <p:nvPr/>
        </p:nvSpPr>
        <p:spPr bwMode="auto">
          <a:xfrm>
            <a:off x="809792" y="4797152"/>
            <a:ext cx="5483696" cy="975023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39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hr-HR" dirty="0" smtClean="0"/>
              <a:t>Ubacimo komentare:</a:t>
            </a:r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263" y="342900"/>
            <a:ext cx="5705475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208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/>
          <a:lstStyle/>
          <a:p>
            <a:r>
              <a:rPr lang="hr-HR" dirty="0" smtClean="0"/>
              <a:t>Napravite to isto, ali sa morskim psom koji otvara usta dok priča (kao vještica) i radi salto, a ne okret oko sebe!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3046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Kod</a:t>
            </a:r>
            <a:endParaRPr lang="hr-H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2" y="1196752"/>
            <a:ext cx="6010275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8263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313002" y="620688"/>
            <a:ext cx="6458819" cy="52937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Alice</a:t>
            </a:r>
          </a:p>
          <a:p>
            <a:pPr algn="ctr"/>
            <a:endParaRPr lang="hr-HR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hr-HR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za izradu</a:t>
            </a:r>
          </a:p>
          <a:p>
            <a:pPr algn="ctr"/>
            <a:r>
              <a:rPr lang="hr-HR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3D animacija</a:t>
            </a:r>
            <a:endParaRPr lang="hr-HR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88840"/>
            <a:ext cx="2940546" cy="131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3117"/>
            <a:ext cx="185737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702150" cy="288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2699792" y="4941168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err="1" smtClean="0"/>
              <a:t>alice.org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val="20025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Varijable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200000"/>
              </a:lnSpc>
            </a:pPr>
            <a:r>
              <a:rPr lang="hr-HR" dirty="0" smtClean="0"/>
              <a:t>Rezervirana mjesta u memoriji (rezervirate ih tako da im odredite ime). Na početku se definira vrsta varijable (cjelobrojna, decimalna, tekstualna) i početna vrijednost.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8028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Zeko skače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Odaberite scenu sa zecom </a:t>
            </a:r>
            <a:r>
              <a:rPr lang="hr-HR" smtClean="0"/>
              <a:t>gdje upisujete </a:t>
            </a:r>
            <a:r>
              <a:rPr lang="hr-HR" dirty="0" smtClean="0"/>
              <a:t>koliko će puta skočiti: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96952"/>
            <a:ext cx="23050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494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Kod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42604"/>
            <a:ext cx="723996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7300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Tri zeca skaču, svaki dva skoka više od susjeda</a:t>
            </a:r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8" y="1700808"/>
            <a:ext cx="4848225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901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ili</a:t>
            </a: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24" y="1556792"/>
            <a:ext cx="51816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980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hr-HR" dirty="0" smtClean="0"/>
              <a:t>Napravite sami Jetija</a:t>
            </a:r>
            <a:br>
              <a:rPr lang="hr-HR" dirty="0" smtClean="0"/>
            </a:br>
            <a:r>
              <a:rPr lang="hr-HR" dirty="0" smtClean="0"/>
              <a:t>koji se okreće oko sebe</a:t>
            </a:r>
            <a:br>
              <a:rPr lang="hr-HR" dirty="0" smtClean="0"/>
            </a:br>
            <a:r>
              <a:rPr lang="hr-HR" dirty="0" smtClean="0"/>
              <a:t>onoliko puta koliko upišete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7131078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2785</TotalTime>
  <Words>167</Words>
  <Application>Microsoft Office PowerPoint</Application>
  <PresentationFormat>Prikaz na zaslonu (4:3)</PresentationFormat>
  <Paragraphs>30</Paragraphs>
  <Slides>19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1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19</vt:i4>
      </vt:variant>
    </vt:vector>
  </HeadingPairs>
  <TitlesOfParts>
    <vt:vector size="21" baseType="lpstr">
      <vt:lpstr>Arial</vt:lpstr>
      <vt:lpstr>Default Design</vt:lpstr>
      <vt:lpstr>PowerPointova prezentacija</vt:lpstr>
      <vt:lpstr>PowerPointova prezentacija</vt:lpstr>
      <vt:lpstr>PowerPointova prezentacija</vt:lpstr>
      <vt:lpstr>Varijable</vt:lpstr>
      <vt:lpstr>Zeko skače</vt:lpstr>
      <vt:lpstr>Kod</vt:lpstr>
      <vt:lpstr>Tri zeca skaču, svaki dva skoka više od susjeda</vt:lpstr>
      <vt:lpstr>ili</vt:lpstr>
      <vt:lpstr>Napravite sami Jetija koji se okreće oko sebe onoliko puta koliko upišete</vt:lpstr>
      <vt:lpstr>PowerPointova prezentacija</vt:lpstr>
      <vt:lpstr>Dodajte mu još dvojicu sa strane koji se vrte po redu i onda svi zajedno.</vt:lpstr>
      <vt:lpstr>PowerPointova prezentacija</vt:lpstr>
      <vt:lpstr>PowerPointova prezentacija</vt:lpstr>
      <vt:lpstr>Zadatak:</vt:lpstr>
      <vt:lpstr>Kod</vt:lpstr>
      <vt:lpstr>Kod</vt:lpstr>
      <vt:lpstr>Ubacimo komentare:</vt:lpstr>
      <vt:lpstr>Napravite to isto, ali sa morskim psom koji otvara usta dok priča (kao vještica) i radi salto, a ne okret oko sebe!</vt:lpstr>
      <vt:lpstr>Kod</vt:lpstr>
    </vt:vector>
  </TitlesOfParts>
  <Company>Škola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Marina</dc:creator>
  <cp:lastModifiedBy>Marina Kulaš</cp:lastModifiedBy>
  <cp:revision>176</cp:revision>
  <cp:lastPrinted>2016-05-16T12:19:30Z</cp:lastPrinted>
  <dcterms:created xsi:type="dcterms:W3CDTF">2005-03-25T10:05:24Z</dcterms:created>
  <dcterms:modified xsi:type="dcterms:W3CDTF">2019-02-19T12:34:39Z</dcterms:modified>
</cp:coreProperties>
</file>