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4" r:id="rId4"/>
    <p:sldId id="275" r:id="rId5"/>
    <p:sldId id="276" r:id="rId6"/>
    <p:sldId id="287" r:id="rId7"/>
    <p:sldId id="288" r:id="rId8"/>
    <p:sldId id="279" r:id="rId9"/>
    <p:sldId id="291" r:id="rId10"/>
    <p:sldId id="280" r:id="rId11"/>
    <p:sldId id="281" r:id="rId12"/>
    <p:sldId id="290" r:id="rId13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445"/>
    <a:srgbClr val="FFFF00"/>
    <a:srgbClr val="660066"/>
    <a:srgbClr val="008000"/>
    <a:srgbClr val="00FF00"/>
    <a:srgbClr val="FF00FF"/>
    <a:srgbClr val="FEFB76"/>
    <a:srgbClr val="D6009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hr-HR" dirty="0" smtClean="0"/>
              <a:t>Programiramo drugi dio: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548070" y="1052736"/>
            <a:ext cx="7480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Tuljani se kreću dok jedan </a:t>
            </a:r>
            <a:r>
              <a:rPr lang="hr-HR" dirty="0" smtClean="0"/>
              <a:t> ne dođe do jezera, tada je utrka gotova. </a:t>
            </a:r>
            <a:endParaRPr lang="hr-HR" dirty="0"/>
          </a:p>
        </p:txBody>
      </p:sp>
      <p:sp>
        <p:nvSpPr>
          <p:cNvPr id="7" name="TekstniOkvir 6"/>
          <p:cNvSpPr txBox="1"/>
          <p:nvPr/>
        </p:nvSpPr>
        <p:spPr>
          <a:xfrm>
            <a:off x="567625" y="1566084"/>
            <a:ext cx="7646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Tuljani se kreću </a:t>
            </a:r>
            <a:r>
              <a:rPr lang="hr-HR" dirty="0" smtClean="0"/>
              <a:t>prema naprijed za neki vrijednost varijable koja je nasumično odabrana. 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12" y="2996952"/>
            <a:ext cx="83820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634082"/>
          </a:xfrm>
        </p:spPr>
        <p:txBody>
          <a:bodyPr/>
          <a:lstStyle/>
          <a:p>
            <a:pPr algn="l"/>
            <a:r>
              <a:rPr lang="hr-HR" dirty="0" smtClean="0"/>
              <a:t>Programiramo treći dio: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323528" y="908720"/>
            <a:ext cx="827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Ako je prvi tuljan došao prvi do jezera i ako je drugi došao prvi do jezera: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78052"/>
            <a:ext cx="6480720" cy="5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8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Malo još animirajmo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84" y="2276872"/>
            <a:ext cx="839043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328469" y="5301208"/>
            <a:ext cx="4378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Utrka tuljana</a:t>
            </a:r>
            <a:endParaRPr lang="hr-HR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AutoShape 2" descr="Slikovni rezultat za men walk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4" name="AutoShape 4" descr="Slikovni rezultat za men walk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89" y="476672"/>
            <a:ext cx="76771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733256"/>
            <a:ext cx="28670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Organizirajmo scenu</a:t>
            </a:r>
            <a:br>
              <a:rPr lang="hr-HR" dirty="0" smtClean="0"/>
            </a:br>
            <a:r>
              <a:rPr lang="hr-HR" sz="2800" dirty="0" smtClean="0"/>
              <a:t>(pozadina </a:t>
            </a:r>
            <a:r>
              <a:rPr lang="hr-HR" sz="2800" dirty="0" err="1" smtClean="0"/>
              <a:t>Snow</a:t>
            </a:r>
            <a:r>
              <a:rPr lang="hr-HR" sz="2800" dirty="0" smtClean="0"/>
              <a:t>)</a:t>
            </a:r>
            <a:endParaRPr lang="hr-HR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050" y="1556792"/>
            <a:ext cx="6432550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Ravni poveznik sa strelicom 6"/>
          <p:cNvCxnSpPr/>
          <p:nvPr/>
        </p:nvCxnSpPr>
        <p:spPr bwMode="auto">
          <a:xfrm flipV="1">
            <a:off x="2406185" y="4221088"/>
            <a:ext cx="1229711" cy="165618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kstniOkvir 7"/>
          <p:cNvSpPr txBox="1"/>
          <p:nvPr/>
        </p:nvSpPr>
        <p:spPr>
          <a:xfrm>
            <a:off x="899592" y="594928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Jezero je oblik </a:t>
            </a:r>
            <a:r>
              <a:rPr lang="hr-HR" dirty="0" err="1" smtClean="0"/>
              <a:t>Disc</a:t>
            </a:r>
            <a:r>
              <a:rPr lang="hr-HR" dirty="0" smtClean="0"/>
              <a:t> – boja </a:t>
            </a:r>
            <a:r>
              <a:rPr lang="hr-HR" dirty="0" err="1" smtClean="0"/>
              <a:t>cyan</a:t>
            </a:r>
            <a:endParaRPr lang="hr-HR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46" y="2204864"/>
            <a:ext cx="233515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1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smtClean="0"/>
              <a:t>Upute za namještanje scene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hr-HR" dirty="0" smtClean="0"/>
              <a:t>Veličina diska (jezera) mora biti da mogu oba tuljana ući u njega.</a:t>
            </a:r>
          </a:p>
          <a:p>
            <a:pPr marL="514350" indent="-514350">
              <a:buAutoNum type="arabicPeriod"/>
            </a:pPr>
            <a:r>
              <a:rPr lang="hr-HR" dirty="0" smtClean="0"/>
              <a:t>Za svakog tuljana napravi:</a:t>
            </a:r>
            <a:br>
              <a:rPr lang="hr-HR" dirty="0" smtClean="0"/>
            </a:br>
            <a:r>
              <a:rPr lang="hr-HR" dirty="0" smtClean="0"/>
              <a:t>- </a:t>
            </a:r>
            <a:r>
              <a:rPr lang="hr-HR" dirty="0"/>
              <a:t>izaberi proceduru </a:t>
            </a:r>
            <a:r>
              <a:rPr lang="hr-HR" b="1" dirty="0" err="1" smtClean="0"/>
              <a:t>moveAndOrientTo</a:t>
            </a:r>
            <a:r>
              <a:rPr lang="hr-HR" dirty="0" smtClean="0"/>
              <a:t> i odaberi jezero (naći će se nasred jezera i to jedan na drugome, to je u redu)</a:t>
            </a:r>
          </a:p>
          <a:p>
            <a:pPr marL="514350" indent="-514350">
              <a:buAutoNum type="arabicPeriod"/>
            </a:pPr>
            <a:r>
              <a:rPr lang="hr-HR" dirty="0" smtClean="0"/>
              <a:t>Nakon toga ih vratimo procedurom </a:t>
            </a:r>
            <a:r>
              <a:rPr lang="hr-HR" b="1" dirty="0" err="1" smtClean="0"/>
              <a:t>move</a:t>
            </a:r>
            <a:r>
              <a:rPr lang="hr-HR" b="1" dirty="0" smtClean="0"/>
              <a:t> – BACKWARD – 10.0 </a:t>
            </a:r>
            <a:r>
              <a:rPr lang="hr-HR" dirty="0" smtClean="0"/>
              <a:t>(tako ih namjestimo 10 metara od jezera)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09109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 err="1" smtClean="0"/>
              <a:t>Nastavimo..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525963"/>
          </a:xfrm>
        </p:spPr>
        <p:txBody>
          <a:bodyPr/>
          <a:lstStyle/>
          <a:p>
            <a:r>
              <a:rPr lang="hr-HR" dirty="0"/>
              <a:t>4</a:t>
            </a:r>
            <a:r>
              <a:rPr lang="hr-HR" dirty="0" smtClean="0"/>
              <a:t>. Sada za jednog tuljana napravimo </a:t>
            </a:r>
            <a:r>
              <a:rPr lang="hr-HR" b="1" dirty="0" err="1" smtClean="0"/>
              <a:t>move</a:t>
            </a:r>
            <a:r>
              <a:rPr lang="hr-HR" b="1" dirty="0" smtClean="0"/>
              <a:t> – LEFT – 1.0</a:t>
            </a:r>
            <a:r>
              <a:rPr lang="hr-HR" dirty="0" smtClean="0"/>
              <a:t>, a za drugog </a:t>
            </a:r>
            <a:br>
              <a:rPr lang="hr-HR" dirty="0" smtClean="0"/>
            </a:br>
            <a:r>
              <a:rPr lang="hr-HR" b="1" dirty="0" err="1" smtClean="0"/>
              <a:t>move</a:t>
            </a:r>
            <a:r>
              <a:rPr lang="hr-HR" dirty="0" smtClean="0"/>
              <a:t> - </a:t>
            </a:r>
            <a:r>
              <a:rPr lang="hr-HR" b="1" dirty="0" smtClean="0"/>
              <a:t>RIGHT – 1.0</a:t>
            </a:r>
            <a:r>
              <a:rPr lang="hr-HR" dirty="0" smtClean="0"/>
              <a:t> .</a:t>
            </a:r>
          </a:p>
          <a:p>
            <a:r>
              <a:rPr lang="hr-HR" dirty="0" smtClean="0"/>
              <a:t>5. Strelicom ih pomaknite da nisu utonuti u dno.</a:t>
            </a:r>
          </a:p>
          <a:p>
            <a:endParaRPr lang="hr-HR" dirty="0"/>
          </a:p>
          <a:p>
            <a:r>
              <a:rPr lang="hr-HR" dirty="0" smtClean="0"/>
              <a:t>Sada krećemo u programiranje.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80899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algn="l"/>
            <a:r>
              <a:rPr lang="hr-HR" dirty="0" smtClean="0"/>
              <a:t>Programiramo prvi dio:</a:t>
            </a: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395536" y="1412776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J</a:t>
            </a:r>
            <a:r>
              <a:rPr lang="hr-HR" dirty="0" smtClean="0"/>
              <a:t>eti započne utrku pitanjem i okretanjem oko sebe.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16832"/>
            <a:ext cx="7788415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1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Pogledajmo kako možemo upotrijebiti varijable, na vrhu upišemo</a:t>
            </a:r>
            <a:endParaRPr lang="hr-HR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581128"/>
            <a:ext cx="764594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148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2716</TotalTime>
  <Words>139</Words>
  <Application>Microsoft Office PowerPoint</Application>
  <PresentationFormat>Prikaz na zaslonu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4" baseType="lpstr">
      <vt:lpstr>Arial</vt:lpstr>
      <vt:lpstr>Default Design</vt:lpstr>
      <vt:lpstr>PowerPointova prezentacija</vt:lpstr>
      <vt:lpstr>PowerPointova prezentacija</vt:lpstr>
      <vt:lpstr>PowerPointova prezentacija</vt:lpstr>
      <vt:lpstr>PowerPointova prezentacija</vt:lpstr>
      <vt:lpstr>Organizirajmo scenu (pozadina Snow)</vt:lpstr>
      <vt:lpstr>Upute za namještanje scene</vt:lpstr>
      <vt:lpstr>Nastavimo...</vt:lpstr>
      <vt:lpstr>Programiramo prvi dio:</vt:lpstr>
      <vt:lpstr>Pogledajmo kako možemo upotrijebiti varijable, na vrhu upišemo</vt:lpstr>
      <vt:lpstr>Programiramo drugi dio:</vt:lpstr>
      <vt:lpstr>Programiramo treći dio:</vt:lpstr>
      <vt:lpstr>Malo još animirajmo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188</cp:revision>
  <dcterms:created xsi:type="dcterms:W3CDTF">2005-03-25T10:05:24Z</dcterms:created>
  <dcterms:modified xsi:type="dcterms:W3CDTF">2019-02-19T12:35:29Z</dcterms:modified>
</cp:coreProperties>
</file>