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4" r:id="rId4"/>
    <p:sldId id="275" r:id="rId5"/>
    <p:sldId id="263" r:id="rId6"/>
  </p:sldIdLst>
  <p:sldSz cx="9144000" cy="6858000" type="screen4x3"/>
  <p:notesSz cx="6791325" cy="9921875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39445"/>
    <a:srgbClr val="FFFF00"/>
    <a:srgbClr val="660066"/>
    <a:srgbClr val="008000"/>
    <a:srgbClr val="00FF00"/>
    <a:srgbClr val="FF00FF"/>
    <a:srgbClr val="FEFB7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46513" y="9423400"/>
            <a:ext cx="2943225" cy="496888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2340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76" tIns="45688" rIns="91376" bIns="456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Zadaci: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hr-HR" dirty="0" smtClean="0"/>
              <a:t>Četiri zeca postavljena u liniju skoče u zrak, naprave salto naprijed, spuste se – to sve jedan po jedan. Kad su gotovi, svi se zajedno naklone.</a:t>
            </a:r>
          </a:p>
          <a:p>
            <a:pPr marL="514350" indent="-514350">
              <a:buAutoNum type="arabicPeriod"/>
            </a:pPr>
            <a:r>
              <a:rPr lang="hr-HR" smtClean="0"/>
              <a:t>Morski pas </a:t>
            </a:r>
            <a:r>
              <a:rPr lang="hr-HR" dirty="0" smtClean="0"/>
              <a:t>pliva gore dolje lijevo desno naprijed natrag (strelicama i slovima), i jede dvije ribice. Kada ih pojede, kaže „Baš sam se najeo!”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86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124075" y="0"/>
            <a:ext cx="4824413" cy="6919913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r-HR" altLang="sr-Latn-RS" sz="44800" b="1">
                <a:solidFill>
                  <a:srgbClr val="00FF00"/>
                </a:solidFill>
                <a:sym typeface="Wingdings" pitchFamily="2" charset="2"/>
              </a:rPr>
              <a:t></a:t>
            </a:r>
            <a:endParaRPr lang="hr-HR" altLang="sr-Latn-RS" sz="44800" b="1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71</Words>
  <Application>Microsoft Office PowerPoint</Application>
  <PresentationFormat>Prikaz na zaslonu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8" baseType="lpstr">
      <vt:lpstr>Arial</vt:lpstr>
      <vt:lpstr>Wingdings</vt:lpstr>
      <vt:lpstr>Default Design</vt:lpstr>
      <vt:lpstr>PowerPointova prezentacija</vt:lpstr>
      <vt:lpstr>PowerPointova prezentacija</vt:lpstr>
      <vt:lpstr>PowerPointova prezentacija</vt:lpstr>
      <vt:lpstr>Zadaci:</vt:lpstr>
      <vt:lpstr>PowerPointova prezentacija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164</cp:revision>
  <dcterms:created xsi:type="dcterms:W3CDTF">2005-03-25T10:05:24Z</dcterms:created>
  <dcterms:modified xsi:type="dcterms:W3CDTF">2019-02-19T12:35:14Z</dcterms:modified>
</cp:coreProperties>
</file>