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72" r:id="rId3"/>
    <p:sldId id="305" r:id="rId4"/>
    <p:sldId id="306" r:id="rId5"/>
    <p:sldId id="307" r:id="rId6"/>
    <p:sldId id="309" r:id="rId7"/>
    <p:sldId id="308" r:id="rId8"/>
    <p:sldId id="310" r:id="rId9"/>
    <p:sldId id="311" r:id="rId10"/>
    <p:sldId id="312" r:id="rId11"/>
  </p:sldIdLst>
  <p:sldSz cx="9144000" cy="6858000" type="screen4x3"/>
  <p:notesSz cx="6791325" cy="9921875"/>
  <p:defaultTextStyle>
    <a:defPPr>
      <a:defRPr lang="hr-H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F39445"/>
    <a:srgbClr val="FFFF00"/>
    <a:srgbClr val="008000"/>
    <a:srgbClr val="00FF00"/>
    <a:srgbClr val="FF00FF"/>
    <a:srgbClr val="FEFB76"/>
    <a:srgbClr val="D60093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144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6" d="100"/>
        <a:sy n="146" d="100"/>
      </p:scale>
      <p:origin x="0" y="18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3225" cy="496888"/>
          </a:xfrm>
          <a:prstGeom prst="rect">
            <a:avLst/>
          </a:prstGeom>
        </p:spPr>
        <p:txBody>
          <a:bodyPr vert="horz" lIns="91376" tIns="45688" rIns="91376" bIns="45688" rtlCol="0"/>
          <a:lstStyle>
            <a:lvl1pPr algn="l"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quarter" idx="1"/>
          </p:nvPr>
        </p:nvSpPr>
        <p:spPr>
          <a:xfrm>
            <a:off x="3846513" y="0"/>
            <a:ext cx="2943225" cy="496888"/>
          </a:xfrm>
          <a:prstGeom prst="rect">
            <a:avLst/>
          </a:prstGeom>
        </p:spPr>
        <p:txBody>
          <a:bodyPr vert="horz" lIns="91376" tIns="45688" rIns="91376" bIns="45688" rtlCol="0"/>
          <a:lstStyle>
            <a:lvl1pPr algn="r">
              <a:defRPr sz="1200"/>
            </a:lvl1pPr>
          </a:lstStyle>
          <a:p>
            <a:pPr>
              <a:defRPr/>
            </a:pPr>
            <a:fld id="{AF7D7356-BC72-4BAA-8AEF-BA2B8E7456AD}" type="datetimeFigureOut">
              <a:rPr lang="hr-HR"/>
              <a:pPr>
                <a:defRPr/>
              </a:pPr>
              <a:t>19.2.2019.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2"/>
          </p:nvPr>
        </p:nvSpPr>
        <p:spPr>
          <a:xfrm>
            <a:off x="0" y="9423400"/>
            <a:ext cx="2943225" cy="496888"/>
          </a:xfrm>
          <a:prstGeom prst="rect">
            <a:avLst/>
          </a:prstGeom>
        </p:spPr>
        <p:txBody>
          <a:bodyPr vert="horz" lIns="91376" tIns="45688" rIns="91376" bIns="45688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3"/>
          </p:nvPr>
        </p:nvSpPr>
        <p:spPr>
          <a:xfrm>
            <a:off x="3846513" y="9423400"/>
            <a:ext cx="2943225" cy="496888"/>
          </a:xfrm>
          <a:prstGeom prst="rect">
            <a:avLst/>
          </a:prstGeom>
        </p:spPr>
        <p:txBody>
          <a:bodyPr vert="horz" lIns="91376" tIns="45688" rIns="91376" bIns="45688" rtlCol="0" anchor="b"/>
          <a:lstStyle>
            <a:lvl1pPr algn="r">
              <a:defRPr sz="1200"/>
            </a:lvl1pPr>
          </a:lstStyle>
          <a:p>
            <a:pPr>
              <a:defRPr/>
            </a:pPr>
            <a:fld id="{DB5EE335-75AF-4FC0-8835-840586198FD9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89406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32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6" tIns="45688" rIns="91376" bIns="45688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6513" y="0"/>
            <a:ext cx="29432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6" tIns="45688" rIns="91376" bIns="45688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59350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3288"/>
            <a:ext cx="5432425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6" tIns="45688" rIns="91376" bIns="456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noProof="0" smtClean="0"/>
              <a:t>Click to edit Master text styles</a:t>
            </a:r>
          </a:p>
          <a:p>
            <a:pPr lvl="1"/>
            <a:r>
              <a:rPr lang="hr-HR" noProof="0" smtClean="0"/>
              <a:t>Second level</a:t>
            </a:r>
          </a:p>
          <a:p>
            <a:pPr lvl="2"/>
            <a:r>
              <a:rPr lang="hr-HR" noProof="0" smtClean="0"/>
              <a:t>Third level</a:t>
            </a:r>
          </a:p>
          <a:p>
            <a:pPr lvl="3"/>
            <a:r>
              <a:rPr lang="hr-HR" noProof="0" smtClean="0"/>
              <a:t>Fourth level</a:t>
            </a:r>
          </a:p>
          <a:p>
            <a:pPr lvl="4"/>
            <a:r>
              <a:rPr lang="hr-HR" noProof="0" smtClean="0"/>
              <a:t>Fifth level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3400"/>
            <a:ext cx="29432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6" tIns="45688" rIns="91376" bIns="45688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6513" y="9423400"/>
            <a:ext cx="29432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6" tIns="45688" rIns="91376" bIns="45688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5C439E8-EF8A-4023-A4FA-FD330BB30701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742123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r-HR" smtClean="0"/>
              <a:t>Kliknite da biste uredili stil podnaslova matrice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1B67CA-0A5A-43E4-94FB-0FDF809C31B0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42405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F0AF95-9A14-4C7D-9CEE-EACD8DF1814D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98184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B7D00-05AB-4E54-870E-8414BB9723D4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95427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0BCE66-A253-4E0C-A6A1-6E17234DF38B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78064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E63DAC-14D8-40EF-B2DE-E37835BACB3A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1247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F6E209-7E14-4952-8532-73B785D76C9A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73554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E86A68-8D03-46DC-BE15-40CAE12BBB85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49177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A33A3E-1195-412D-A0FA-773C666D530A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73297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6D59B9-FC86-43EA-B501-B5ECFF454A28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94196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CB9B53-4BBE-4DA2-8802-AFA5EA0FE2FD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23667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2F8E14-539E-4F75-A2ED-B73F62801B11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07260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sr-Latn-R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sr-Latn-RS" smtClean="0"/>
              <a:t>Click to edit Master text styles</a:t>
            </a:r>
          </a:p>
          <a:p>
            <a:pPr lvl="1"/>
            <a:r>
              <a:rPr lang="hr-HR" altLang="sr-Latn-RS" smtClean="0"/>
              <a:t>Second level</a:t>
            </a:r>
          </a:p>
          <a:p>
            <a:pPr lvl="2"/>
            <a:r>
              <a:rPr lang="hr-HR" altLang="sr-Latn-RS" smtClean="0"/>
              <a:t>Third level</a:t>
            </a:r>
          </a:p>
          <a:p>
            <a:pPr lvl="3"/>
            <a:r>
              <a:rPr lang="hr-HR" altLang="sr-Latn-RS" smtClean="0"/>
              <a:t>Fourth level</a:t>
            </a:r>
          </a:p>
          <a:p>
            <a:pPr lvl="4"/>
            <a:r>
              <a:rPr lang="hr-HR" altLang="sr-Latn-R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2A6BD31-BD75-41FA-9741-DBD3E216A748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algn="l" rtl="0" eaLnBrk="0" fontAlgn="base" hangingPunct="0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B7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860425"/>
            <a:ext cx="7620000" cy="513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Slika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702300"/>
            <a:ext cx="838200" cy="295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for </a:t>
            </a:r>
            <a:r>
              <a:rPr lang="hr-HR" dirty="0" err="1" smtClean="0"/>
              <a:t>each</a:t>
            </a:r>
            <a:r>
              <a:rPr lang="hr-HR" dirty="0" smtClean="0"/>
              <a:t> </a:t>
            </a:r>
            <a:r>
              <a:rPr lang="hr-HR" dirty="0" err="1" smtClean="0"/>
              <a:t>in</a:t>
            </a:r>
            <a:r>
              <a:rPr lang="hr-HR" dirty="0" smtClean="0"/>
              <a:t>:</a:t>
            </a:r>
            <a:endParaRPr lang="hr-HR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5" y="2128838"/>
            <a:ext cx="8134350" cy="260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7756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avokutnik 3"/>
          <p:cNvSpPr/>
          <p:nvPr/>
        </p:nvSpPr>
        <p:spPr>
          <a:xfrm>
            <a:off x="1313002" y="620688"/>
            <a:ext cx="6458819" cy="52937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hr-HR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Program</a:t>
            </a:r>
          </a:p>
          <a:p>
            <a:pPr algn="ctr"/>
            <a:r>
              <a:rPr lang="hr-HR" sz="8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Alice</a:t>
            </a:r>
          </a:p>
          <a:p>
            <a:pPr algn="ctr"/>
            <a:endParaRPr lang="hr-HR" b="1" cap="none" spc="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r>
              <a:rPr lang="hr-HR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za izradu</a:t>
            </a:r>
          </a:p>
          <a:p>
            <a:pPr algn="ctr"/>
            <a:r>
              <a:rPr lang="hr-HR" sz="8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3D animacija</a:t>
            </a:r>
            <a:endParaRPr lang="hr-HR" sz="8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988840"/>
            <a:ext cx="2940546" cy="1315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3117"/>
            <a:ext cx="1857375" cy="319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Izrada nizova</a:t>
            </a:r>
            <a:endParaRPr lang="hr-H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700" y="1724025"/>
            <a:ext cx="6832600" cy="340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kstniOkvir 2"/>
          <p:cNvSpPr txBox="1"/>
          <p:nvPr/>
        </p:nvSpPr>
        <p:spPr>
          <a:xfrm>
            <a:off x="3563888" y="5373216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dirty="0" smtClean="0"/>
              <a:t>Ivo1 – Ivo5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5495280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niOkvir 1"/>
          <p:cNvSpPr txBox="1"/>
          <p:nvPr/>
        </p:nvSpPr>
        <p:spPr>
          <a:xfrm>
            <a:off x="107504" y="215162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Varijabla </a:t>
            </a:r>
            <a:r>
              <a:rPr lang="hr-HR" dirty="0" err="1" smtClean="0"/>
              <a:t>sviAlieni</a:t>
            </a:r>
            <a:r>
              <a:rPr lang="hr-HR" dirty="0" smtClean="0"/>
              <a:t> (umetanje varijable)</a:t>
            </a:r>
            <a:endParaRPr lang="hr-H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92696"/>
            <a:ext cx="4644487" cy="2831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908720"/>
            <a:ext cx="3303637" cy="2556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Ravni poveznik sa strelicom 3"/>
          <p:cNvCxnSpPr/>
          <p:nvPr/>
        </p:nvCxnSpPr>
        <p:spPr bwMode="auto">
          <a:xfrm flipV="1">
            <a:off x="2339752" y="2708920"/>
            <a:ext cx="3312368" cy="216024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" name="Strelica dolje 4"/>
          <p:cNvSpPr/>
          <p:nvPr/>
        </p:nvSpPr>
        <p:spPr bwMode="auto">
          <a:xfrm>
            <a:off x="3203848" y="3524136"/>
            <a:ext cx="2448272" cy="480928"/>
          </a:xfrm>
          <a:prstGeom prst="downArrow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3225" y="4033921"/>
            <a:ext cx="3956670" cy="2227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6381328"/>
            <a:ext cx="679132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16956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293096"/>
            <a:ext cx="2926258" cy="2405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412776"/>
            <a:ext cx="4037382" cy="2490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niOkvir 1"/>
          <p:cNvSpPr txBox="1"/>
          <p:nvPr/>
        </p:nvSpPr>
        <p:spPr>
          <a:xfrm>
            <a:off x="179512" y="260648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umećemo </a:t>
            </a:r>
            <a:endParaRPr lang="hr-HR" dirty="0"/>
          </a:p>
        </p:txBody>
      </p:sp>
      <p:sp>
        <p:nvSpPr>
          <p:cNvPr id="3" name="Strelica dolje 2"/>
          <p:cNvSpPr/>
          <p:nvPr/>
        </p:nvSpPr>
        <p:spPr bwMode="auto">
          <a:xfrm>
            <a:off x="3275856" y="3789040"/>
            <a:ext cx="1728192" cy="576064"/>
          </a:xfrm>
          <a:prstGeom prst="downArrow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1883" y="130665"/>
            <a:ext cx="1959998" cy="998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aobljeni pravokutnik 3"/>
          <p:cNvSpPr/>
          <p:nvPr/>
        </p:nvSpPr>
        <p:spPr bwMode="auto">
          <a:xfrm>
            <a:off x="3131840" y="6165304"/>
            <a:ext cx="2016224" cy="288032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003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284984"/>
            <a:ext cx="7134225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980728"/>
            <a:ext cx="4133850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Ravni poveznik sa strelicom 2"/>
          <p:cNvCxnSpPr/>
          <p:nvPr/>
        </p:nvCxnSpPr>
        <p:spPr bwMode="auto">
          <a:xfrm flipH="1">
            <a:off x="2627784" y="1556792"/>
            <a:ext cx="961746" cy="2808312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2342367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niOkvir 1"/>
          <p:cNvSpPr txBox="1"/>
          <p:nvPr/>
        </p:nvSpPr>
        <p:spPr>
          <a:xfrm>
            <a:off x="179512" y="260648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umećemo </a:t>
            </a:r>
            <a:endParaRPr lang="hr-HR" dirty="0"/>
          </a:p>
        </p:txBody>
      </p:sp>
      <p:sp>
        <p:nvSpPr>
          <p:cNvPr id="3" name="Strelica dolje 2"/>
          <p:cNvSpPr/>
          <p:nvPr/>
        </p:nvSpPr>
        <p:spPr bwMode="auto">
          <a:xfrm>
            <a:off x="3322646" y="5056733"/>
            <a:ext cx="1728192" cy="576064"/>
          </a:xfrm>
          <a:prstGeom prst="downArrow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88640"/>
            <a:ext cx="2177975" cy="748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268760"/>
            <a:ext cx="3914942" cy="2410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0639" y="4365104"/>
            <a:ext cx="4238625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trelica dolje 10"/>
          <p:cNvSpPr/>
          <p:nvPr/>
        </p:nvSpPr>
        <p:spPr bwMode="auto">
          <a:xfrm>
            <a:off x="3275855" y="3705345"/>
            <a:ext cx="1728192" cy="576064"/>
          </a:xfrm>
          <a:prstGeom prst="downArrow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1577" y="5643894"/>
            <a:ext cx="4781550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43388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2305050"/>
            <a:ext cx="7058025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niOkvir 1"/>
          <p:cNvSpPr txBox="1"/>
          <p:nvPr/>
        </p:nvSpPr>
        <p:spPr>
          <a:xfrm>
            <a:off x="5796136" y="3212976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i="1" dirty="0" smtClean="0">
                <a:solidFill>
                  <a:srgbClr val="660066"/>
                </a:solidFill>
              </a:rPr>
              <a:t>POJEDINAČNO</a:t>
            </a:r>
            <a:endParaRPr lang="hr-HR" b="1" i="1" dirty="0">
              <a:solidFill>
                <a:srgbClr val="660066"/>
              </a:solidFill>
            </a:endParaRPr>
          </a:p>
        </p:txBody>
      </p:sp>
      <p:sp>
        <p:nvSpPr>
          <p:cNvPr id="3" name="Pravokutnik 2"/>
          <p:cNvSpPr/>
          <p:nvPr/>
        </p:nvSpPr>
        <p:spPr>
          <a:xfrm>
            <a:off x="6084168" y="4005064"/>
            <a:ext cx="19543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b="1" i="1" dirty="0" smtClean="0">
                <a:solidFill>
                  <a:srgbClr val="660066"/>
                </a:solidFill>
              </a:rPr>
              <a:t>SVI ODJEDNOM</a:t>
            </a:r>
            <a:endParaRPr lang="hr-HR" b="1" i="1" dirty="0">
              <a:solidFill>
                <a:srgbClr val="660066"/>
              </a:solidFill>
            </a:endParaRPr>
          </a:p>
        </p:txBody>
      </p:sp>
      <p:sp>
        <p:nvSpPr>
          <p:cNvPr id="4" name="TekstniOkvir 3"/>
          <p:cNvSpPr txBox="1"/>
          <p:nvPr/>
        </p:nvSpPr>
        <p:spPr>
          <a:xfrm>
            <a:off x="1042988" y="5301208"/>
            <a:ext cx="74894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Niz je grupa gdje svaki objekt može dobiti svoju aktivnost, a u listi svi moraju </a:t>
            </a:r>
            <a:r>
              <a:rPr lang="hr-HR" smtClean="0"/>
              <a:t>raditi isto (?).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3591068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Pingvini u nizu</a:t>
            </a:r>
            <a:endParaRPr lang="hr-H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344" y="1556792"/>
            <a:ext cx="4743450" cy="272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97152"/>
            <a:ext cx="8029575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kstniOkvir 2"/>
          <p:cNvSpPr txBox="1"/>
          <p:nvPr/>
        </p:nvSpPr>
        <p:spPr>
          <a:xfrm>
            <a:off x="899592" y="5373216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varijabla (niz) „pingvini”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151589417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r-H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r-H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5188</TotalTime>
  <Words>55</Words>
  <Application>Microsoft Office PowerPoint</Application>
  <PresentationFormat>Prikaz na zaslonu (4:3)</PresentationFormat>
  <Paragraphs>16</Paragraphs>
  <Slides>10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1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10</vt:i4>
      </vt:variant>
    </vt:vector>
  </HeadingPairs>
  <TitlesOfParts>
    <vt:vector size="12" baseType="lpstr">
      <vt:lpstr>Arial</vt:lpstr>
      <vt:lpstr>Default Design</vt:lpstr>
      <vt:lpstr>PowerPointova prezentacija</vt:lpstr>
      <vt:lpstr>PowerPointova prezentacija</vt:lpstr>
      <vt:lpstr>Izrada nizova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Pingvini u nizu</vt:lpstr>
      <vt:lpstr>for each in:</vt:lpstr>
    </vt:vector>
  </TitlesOfParts>
  <Company>Škola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Marina</dc:creator>
  <cp:lastModifiedBy>Marina Kulaš</cp:lastModifiedBy>
  <cp:revision>208</cp:revision>
  <dcterms:created xsi:type="dcterms:W3CDTF">2005-03-25T10:05:24Z</dcterms:created>
  <dcterms:modified xsi:type="dcterms:W3CDTF">2019-02-19T12:35:40Z</dcterms:modified>
</cp:coreProperties>
</file>