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2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6" r:id="rId15"/>
    <p:sldId id="285" r:id="rId16"/>
  </p:sldIdLst>
  <p:sldSz cx="9144000" cy="6858000" type="screen4x3"/>
  <p:notesSz cx="6791325" cy="9921875"/>
  <p:defaultTextStyle>
    <a:defPPr>
      <a:defRPr lang="hr-H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9445"/>
    <a:srgbClr val="FFFF00"/>
    <a:srgbClr val="660066"/>
    <a:srgbClr val="008000"/>
    <a:srgbClr val="00FF00"/>
    <a:srgbClr val="FF00FF"/>
    <a:srgbClr val="FEFB76"/>
    <a:srgbClr val="D60093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144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6" d="100"/>
        <a:sy n="146" d="100"/>
      </p:scale>
      <p:origin x="0" y="18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225" cy="496888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3846513" y="0"/>
            <a:ext cx="2943225" cy="496888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r">
              <a:defRPr sz="1200"/>
            </a:lvl1pPr>
          </a:lstStyle>
          <a:p>
            <a:pPr>
              <a:defRPr/>
            </a:pPr>
            <a:fld id="{AF7D7356-BC72-4BAA-8AEF-BA2B8E7456AD}" type="datetimeFigureOut">
              <a:rPr lang="hr-HR"/>
              <a:pPr>
                <a:defRPr/>
              </a:pPr>
              <a:t>19.2.2019.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0" y="9423400"/>
            <a:ext cx="2943225" cy="496888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3846513" y="9423400"/>
            <a:ext cx="2943225" cy="496888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r">
              <a:defRPr sz="1200"/>
            </a:lvl1pPr>
          </a:lstStyle>
          <a:p>
            <a:pPr>
              <a:defRPr/>
            </a:pPr>
            <a:fld id="{DB5EE335-75AF-4FC0-8835-840586198FD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89406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6513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3288"/>
            <a:ext cx="543242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noProof="0" smtClean="0"/>
              <a:t>Click to edit Master text styles</a:t>
            </a:r>
          </a:p>
          <a:p>
            <a:pPr lvl="1"/>
            <a:r>
              <a:rPr lang="hr-HR" noProof="0" smtClean="0"/>
              <a:t>Second level</a:t>
            </a:r>
          </a:p>
          <a:p>
            <a:pPr lvl="2"/>
            <a:r>
              <a:rPr lang="hr-HR" noProof="0" smtClean="0"/>
              <a:t>Third level</a:t>
            </a:r>
          </a:p>
          <a:p>
            <a:pPr lvl="3"/>
            <a:r>
              <a:rPr lang="hr-HR" noProof="0" smtClean="0"/>
              <a:t>Fourth level</a:t>
            </a:r>
          </a:p>
          <a:p>
            <a:pPr lvl="4"/>
            <a:r>
              <a:rPr lang="hr-HR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6513" y="942340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5C439E8-EF8A-4023-A4FA-FD330BB3070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74212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1B67CA-0A5A-43E4-94FB-0FDF809C31B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42405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0AF95-9A14-4C7D-9CEE-EACD8DF1814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98184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B7D00-05AB-4E54-870E-8414BB9723D4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95427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BCE66-A253-4E0C-A6A1-6E17234DF38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78064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63DAC-14D8-40EF-B2DE-E37835BACB3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247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6E209-7E14-4952-8532-73B785D76C9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73554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86A68-8D03-46DC-BE15-40CAE12BBB8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49177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33A3E-1195-412D-A0FA-773C666D530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73297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D59B9-FC86-43EA-B501-B5ECFF454A2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94196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B9B53-4BBE-4DA2-8802-AFA5EA0FE2F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23667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F8E14-539E-4F75-A2ED-B73F62801B1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07260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 smtClean="0"/>
              <a:t>Click to edit Master text styles</a:t>
            </a:r>
          </a:p>
          <a:p>
            <a:pPr lvl="1"/>
            <a:r>
              <a:rPr lang="hr-HR" altLang="sr-Latn-RS" smtClean="0"/>
              <a:t>Second level</a:t>
            </a:r>
          </a:p>
          <a:p>
            <a:pPr lvl="2"/>
            <a:r>
              <a:rPr lang="hr-HR" altLang="sr-Latn-RS" smtClean="0"/>
              <a:t>Third level</a:t>
            </a:r>
          </a:p>
          <a:p>
            <a:pPr lvl="3"/>
            <a:r>
              <a:rPr lang="hr-HR" altLang="sr-Latn-RS" smtClean="0"/>
              <a:t>Fourth level</a:t>
            </a:r>
          </a:p>
          <a:p>
            <a:pPr lvl="4"/>
            <a:r>
              <a:rPr lang="hr-HR" altLang="sr-Latn-R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2A6BD31-BD75-41FA-9741-DBD3E216A74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B7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60425"/>
            <a:ext cx="7620000" cy="513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023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43387" y="620688"/>
            <a:ext cx="8229600" cy="1143000"/>
          </a:xfrm>
        </p:spPr>
        <p:txBody>
          <a:bodyPr/>
          <a:lstStyle/>
          <a:p>
            <a:r>
              <a:rPr lang="hr-HR" dirty="0" smtClean="0"/>
              <a:t>Dalje sokol samo leti i maše krilima koliko želimo puta (kopiramo):</a:t>
            </a:r>
            <a:endParaRPr lang="hr-H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687" y="2276872"/>
            <a:ext cx="6477000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9464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Ili možemo beskonačno </a:t>
            </a:r>
            <a:r>
              <a:rPr lang="hr-HR" dirty="0" err="1" smtClean="0"/>
              <a:t>letiti</a:t>
            </a:r>
            <a:r>
              <a:rPr lang="hr-HR" dirty="0" smtClean="0"/>
              <a:t>:</a:t>
            </a:r>
            <a:endParaRPr lang="hr-H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2" y="1844824"/>
            <a:ext cx="7000875" cy="370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niOkvir 2"/>
          <p:cNvSpPr txBox="1"/>
          <p:nvPr/>
        </p:nvSpPr>
        <p:spPr>
          <a:xfrm>
            <a:off x="2555776" y="594928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Krenimo s </a:t>
            </a:r>
            <a:r>
              <a:rPr lang="hr-HR" dirty="0" err="1" smtClean="0"/>
              <a:t>galebom..</a:t>
            </a:r>
            <a:r>
              <a:rPr lang="hr-HR" dirty="0" smtClean="0"/>
              <a:t>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011005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hr-HR" dirty="0" smtClean="0"/>
              <a:t>Pokrenimo novi Alice program i namjestimo galeba na sceni</a:t>
            </a:r>
            <a:endParaRPr lang="hr-H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22" y="1556792"/>
            <a:ext cx="93345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niOkvir 2"/>
          <p:cNvSpPr txBox="1"/>
          <p:nvPr/>
        </p:nvSpPr>
        <p:spPr>
          <a:xfrm>
            <a:off x="1835696" y="6165304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Pokušajmo galebu raskriliti krila: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3010615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hr-HR" dirty="0" smtClean="0"/>
              <a:t>Pokušajmo pomaknuti rame, lakat i zapešće krila da dobijemo</a:t>
            </a:r>
            <a:endParaRPr lang="hr-HR" dirty="0"/>
          </a:p>
        </p:txBody>
      </p:sp>
      <p:pic>
        <p:nvPicPr>
          <p:cNvPr id="3" name="Slika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132856"/>
            <a:ext cx="5112568" cy="410960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kstniOkvir 3"/>
          <p:cNvSpPr txBox="1"/>
          <p:nvPr/>
        </p:nvSpPr>
        <p:spPr>
          <a:xfrm>
            <a:off x="3203848" y="6381328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POKUŠAJTE SAMI</a:t>
            </a:r>
            <a:endParaRPr lang="hr-HR" b="1" dirty="0"/>
          </a:p>
        </p:txBody>
      </p:sp>
    </p:spTree>
    <p:extLst>
      <p:ext uri="{BB962C8B-B14F-4D97-AF65-F5344CB8AC3E}">
        <p14:creationId xmlns:p14="http://schemas.microsoft.com/office/powerpoint/2010/main" val="40777156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80728"/>
            <a:ext cx="5256088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niOkvir 2"/>
          <p:cNvSpPr txBox="1"/>
          <p:nvPr/>
        </p:nvSpPr>
        <p:spPr>
          <a:xfrm>
            <a:off x="6084168" y="1340768"/>
            <a:ext cx="28803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dirty="0" smtClean="0">
                <a:solidFill>
                  <a:srgbClr val="FF0000"/>
                </a:solidFill>
              </a:rPr>
              <a:t>CRVENO</a:t>
            </a:r>
          </a:p>
          <a:p>
            <a:r>
              <a:rPr lang="hr-HR" sz="2000" b="1" dirty="0" err="1" smtClean="0">
                <a:solidFill>
                  <a:schemeClr val="tx2"/>
                </a:solidFill>
              </a:rPr>
              <a:t>turn</a:t>
            </a:r>
            <a:endParaRPr lang="hr-HR" sz="2000" b="1" dirty="0" smtClean="0">
              <a:solidFill>
                <a:schemeClr val="tx2"/>
              </a:solidFill>
            </a:endParaRPr>
          </a:p>
          <a:p>
            <a:r>
              <a:rPr lang="hr-HR" sz="2000" b="1" dirty="0" err="1" smtClean="0">
                <a:solidFill>
                  <a:srgbClr val="FF0000"/>
                </a:solidFill>
              </a:rPr>
              <a:t>forward</a:t>
            </a:r>
            <a:r>
              <a:rPr lang="hr-HR" sz="2000" b="1" dirty="0" smtClean="0">
                <a:solidFill>
                  <a:srgbClr val="FF0000"/>
                </a:solidFill>
              </a:rPr>
              <a:t> - </a:t>
            </a:r>
            <a:r>
              <a:rPr lang="hr-HR" sz="2000" b="1" dirty="0" err="1" smtClean="0">
                <a:solidFill>
                  <a:srgbClr val="FF0000"/>
                </a:solidFill>
              </a:rPr>
              <a:t>backward</a:t>
            </a:r>
            <a:endParaRPr lang="hr-HR" sz="2000" b="1" dirty="0">
              <a:solidFill>
                <a:srgbClr val="000000"/>
              </a:solidFill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6195157" y="2741148"/>
            <a:ext cx="28803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dirty="0">
                <a:solidFill>
                  <a:srgbClr val="92D050"/>
                </a:solidFill>
              </a:rPr>
              <a:t>ZELENO</a:t>
            </a:r>
          </a:p>
          <a:p>
            <a:r>
              <a:rPr lang="hr-HR" sz="2000" b="1" dirty="0" err="1" smtClean="0">
                <a:solidFill>
                  <a:schemeClr val="tx2"/>
                </a:solidFill>
              </a:rPr>
              <a:t>turn</a:t>
            </a:r>
            <a:endParaRPr lang="hr-HR" sz="2000" b="1" dirty="0" smtClean="0">
              <a:solidFill>
                <a:schemeClr val="tx2"/>
              </a:solidFill>
            </a:endParaRPr>
          </a:p>
          <a:p>
            <a:r>
              <a:rPr lang="hr-HR" sz="2000" b="1" dirty="0" err="1" smtClean="0">
                <a:solidFill>
                  <a:srgbClr val="92D050"/>
                </a:solidFill>
              </a:rPr>
              <a:t>left</a:t>
            </a:r>
            <a:r>
              <a:rPr lang="hr-HR" sz="2000" b="1" dirty="0" smtClean="0">
                <a:solidFill>
                  <a:srgbClr val="92D050"/>
                </a:solidFill>
              </a:rPr>
              <a:t> - </a:t>
            </a:r>
            <a:r>
              <a:rPr lang="hr-HR" sz="2000" b="1" dirty="0" err="1" smtClean="0">
                <a:solidFill>
                  <a:srgbClr val="92D050"/>
                </a:solidFill>
              </a:rPr>
              <a:t>right</a:t>
            </a:r>
            <a:endParaRPr lang="hr-HR" sz="2000" b="1" dirty="0">
              <a:solidFill>
                <a:srgbClr val="92D050"/>
              </a:solidFill>
            </a:endParaRPr>
          </a:p>
        </p:txBody>
      </p:sp>
      <p:sp>
        <p:nvSpPr>
          <p:cNvPr id="5" name="TekstniOkvir 4"/>
          <p:cNvSpPr txBox="1"/>
          <p:nvPr/>
        </p:nvSpPr>
        <p:spPr>
          <a:xfrm>
            <a:off x="6236568" y="4365104"/>
            <a:ext cx="28803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dirty="0" smtClean="0">
                <a:solidFill>
                  <a:srgbClr val="0070C0"/>
                </a:solidFill>
              </a:rPr>
              <a:t>PLAVO</a:t>
            </a:r>
          </a:p>
          <a:p>
            <a:r>
              <a:rPr lang="hr-HR" sz="2000" b="1" dirty="0" err="1" smtClean="0">
                <a:solidFill>
                  <a:schemeClr val="tx2"/>
                </a:solidFill>
              </a:rPr>
              <a:t>roll</a:t>
            </a:r>
            <a:endParaRPr lang="hr-HR" sz="2000" b="1" dirty="0" smtClean="0">
              <a:solidFill>
                <a:schemeClr val="tx2"/>
              </a:solidFill>
            </a:endParaRPr>
          </a:p>
          <a:p>
            <a:r>
              <a:rPr lang="hr-HR" sz="2000" b="1" dirty="0" err="1" smtClean="0">
                <a:solidFill>
                  <a:srgbClr val="0070C0"/>
                </a:solidFill>
              </a:rPr>
              <a:t>left</a:t>
            </a:r>
            <a:r>
              <a:rPr lang="hr-HR" sz="2000" b="1" dirty="0" smtClean="0">
                <a:solidFill>
                  <a:srgbClr val="0070C0"/>
                </a:solidFill>
              </a:rPr>
              <a:t> - </a:t>
            </a:r>
            <a:r>
              <a:rPr lang="hr-HR" sz="2000" b="1" dirty="0" err="1" smtClean="0">
                <a:solidFill>
                  <a:srgbClr val="0070C0"/>
                </a:solidFill>
              </a:rPr>
              <a:t>right</a:t>
            </a:r>
            <a:endParaRPr lang="hr-HR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8959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8280919" cy="367240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kstniOkvir 3"/>
          <p:cNvSpPr txBox="1"/>
          <p:nvPr/>
        </p:nvSpPr>
        <p:spPr>
          <a:xfrm>
            <a:off x="2267744" y="558924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Probajte usavršiti podizanje krila!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73343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utnik 3"/>
          <p:cNvSpPr/>
          <p:nvPr/>
        </p:nvSpPr>
        <p:spPr>
          <a:xfrm>
            <a:off x="1313002" y="620688"/>
            <a:ext cx="6458819" cy="52937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r-HR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Program</a:t>
            </a:r>
          </a:p>
          <a:p>
            <a:pPr algn="ctr"/>
            <a:r>
              <a:rPr lang="hr-HR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Alice</a:t>
            </a:r>
          </a:p>
          <a:p>
            <a:pPr algn="ctr"/>
            <a:endParaRPr lang="hr-HR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hr-HR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za izradu</a:t>
            </a:r>
          </a:p>
          <a:p>
            <a:pPr algn="ctr"/>
            <a:r>
              <a:rPr lang="hr-HR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3D animacija</a:t>
            </a:r>
            <a:endParaRPr lang="hr-HR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988840"/>
            <a:ext cx="2940546" cy="1315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3117"/>
            <a:ext cx="1857375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484784"/>
            <a:ext cx="3702150" cy="2886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niOkvir 1"/>
          <p:cNvSpPr txBox="1"/>
          <p:nvPr/>
        </p:nvSpPr>
        <p:spPr>
          <a:xfrm>
            <a:off x="2699792" y="494116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200" b="1" dirty="0" err="1" smtClean="0"/>
              <a:t>alice.org</a:t>
            </a:r>
            <a:endParaRPr lang="hr-HR" sz="3200" b="1" dirty="0"/>
          </a:p>
        </p:txBody>
      </p:sp>
    </p:spTree>
    <p:extLst>
      <p:ext uri="{BB962C8B-B14F-4D97-AF65-F5344CB8AC3E}">
        <p14:creationId xmlns:p14="http://schemas.microsoft.com/office/powerpoint/2010/main" val="200256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3203848" y="4005064"/>
            <a:ext cx="5591853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r-HR" sz="6600" b="1" dirty="0" smtClean="0">
                <a:ln w="31550" cmpd="sng">
                  <a:gradFill>
                    <a:gsLst>
                      <a:gs pos="70000">
                        <a:srgbClr val="FF0000"/>
                      </a:gs>
                      <a:gs pos="0">
                        <a:srgbClr val="F39445"/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Sokol </a:t>
            </a:r>
            <a:r>
              <a:rPr lang="hr-HR" sz="6600" b="1" cap="none" spc="0" dirty="0" smtClean="0">
                <a:ln w="31550" cmpd="sng">
                  <a:gradFill>
                    <a:gsLst>
                      <a:gs pos="70000">
                        <a:srgbClr val="FF0000"/>
                      </a:gs>
                      <a:gs pos="0">
                        <a:srgbClr val="F39445"/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 galeb lete</a:t>
            </a:r>
            <a:endParaRPr lang="hr-HR" sz="6600" b="1" cap="none" spc="0" dirty="0">
              <a:ln w="31550" cmpd="sng">
                <a:gradFill>
                  <a:gsLst>
                    <a:gs pos="70000">
                      <a:srgbClr val="FF0000"/>
                    </a:gs>
                    <a:gs pos="0">
                      <a:srgbClr val="F39445"/>
                    </a:gs>
                  </a:gsLst>
                  <a:lin ang="5400000"/>
                </a:gradFill>
                <a:prstDash val="solid"/>
              </a:ln>
              <a:solidFill>
                <a:schemeClr val="accent1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3787" y="93201"/>
            <a:ext cx="3524250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01008"/>
            <a:ext cx="2903785" cy="2909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446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Namjestite sokola na sceni po želji</a:t>
            </a:r>
            <a:endParaRPr lang="hr-H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27928"/>
            <a:ext cx="9144000" cy="432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6940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hr-HR" dirty="0" smtClean="0"/>
              <a:t>Nakon što smo namjestili sokola na lijevom dijelu scene, pokrenimo mu krilo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2420888"/>
            <a:ext cx="8229600" cy="4525963"/>
          </a:xfrm>
        </p:spPr>
        <p:txBody>
          <a:bodyPr/>
          <a:lstStyle/>
          <a:p>
            <a:r>
              <a:rPr lang="hr-HR" dirty="0" smtClean="0"/>
              <a:t>Pomaknimo mu lijevo krilo prema gore</a:t>
            </a:r>
          </a:p>
          <a:p>
            <a:endParaRPr lang="hr-HR" dirty="0"/>
          </a:p>
          <a:p>
            <a:endParaRPr lang="hr-HR" sz="1600" dirty="0" smtClean="0"/>
          </a:p>
          <a:p>
            <a:r>
              <a:rPr lang="hr-HR" dirty="0" smtClean="0"/>
              <a:t>Pomaknimo i desno krilo prema gore</a:t>
            </a:r>
          </a:p>
          <a:p>
            <a:endParaRPr lang="hr-H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688" y="3190875"/>
            <a:ext cx="576262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688" y="4570281"/>
            <a:ext cx="5934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9700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Pomaknimo sokola prema naprijed i gore</a:t>
            </a:r>
            <a:endParaRPr lang="hr-H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988840"/>
            <a:ext cx="44672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Naslov 1"/>
          <p:cNvSpPr txBox="1">
            <a:spLocks/>
          </p:cNvSpPr>
          <p:nvPr/>
        </p:nvSpPr>
        <p:spPr bwMode="auto">
          <a:xfrm>
            <a:off x="610574" y="3356992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hr-HR" kern="0" dirty="0" smtClean="0"/>
              <a:t>Podignimo mu noge</a:t>
            </a:r>
            <a:endParaRPr lang="hr-HR" kern="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653136"/>
            <a:ext cx="54578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0113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Napravimo to sve da se desi odjednom:</a:t>
            </a:r>
            <a:endParaRPr lang="hr-HR" dirty="0"/>
          </a:p>
        </p:txBody>
      </p:sp>
      <p:sp>
        <p:nvSpPr>
          <p:cNvPr id="3" name="TekstniOkvir 2"/>
          <p:cNvSpPr txBox="1"/>
          <p:nvPr/>
        </p:nvSpPr>
        <p:spPr>
          <a:xfrm>
            <a:off x="467544" y="1916832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Sa dna ekrana preuzmemo naredbu „do </a:t>
            </a:r>
            <a:r>
              <a:rPr lang="hr-HR" dirty="0" err="1" smtClean="0"/>
              <a:t>together</a:t>
            </a:r>
            <a:r>
              <a:rPr lang="hr-HR" dirty="0" smtClean="0"/>
              <a:t>”:</a:t>
            </a:r>
            <a:endParaRPr lang="hr-H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564904"/>
            <a:ext cx="6448425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niOkvir 4"/>
          <p:cNvSpPr txBox="1"/>
          <p:nvPr/>
        </p:nvSpPr>
        <p:spPr>
          <a:xfrm>
            <a:off x="598236" y="5733256"/>
            <a:ext cx="6422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Povlačenjem smo sve naredbe „složili” u zajedničku akciju.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60923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/>
          <a:lstStyle/>
          <a:p>
            <a:r>
              <a:rPr lang="hr-HR" dirty="0" smtClean="0"/>
              <a:t>Pomaknimo krila prema dolje i ponovo pomaknemo i podignemo sokola:</a:t>
            </a:r>
            <a:endParaRPr lang="hr-H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24944"/>
            <a:ext cx="8409251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aobljeni pravokutnik 2"/>
          <p:cNvSpPr/>
          <p:nvPr/>
        </p:nvSpPr>
        <p:spPr bwMode="auto">
          <a:xfrm>
            <a:off x="4427984" y="3212976"/>
            <a:ext cx="1584176" cy="108012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65941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r-H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r-H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2971</TotalTime>
  <Words>158</Words>
  <Application>Microsoft Office PowerPoint</Application>
  <PresentationFormat>Prikaz na zaslonu (4:3)</PresentationFormat>
  <Paragraphs>36</Paragraphs>
  <Slides>15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1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15</vt:i4>
      </vt:variant>
    </vt:vector>
  </HeadingPairs>
  <TitlesOfParts>
    <vt:vector size="17" baseType="lpstr">
      <vt:lpstr>Arial</vt:lpstr>
      <vt:lpstr>Default Design</vt:lpstr>
      <vt:lpstr>PowerPointova prezentacija</vt:lpstr>
      <vt:lpstr>PowerPointova prezentacija</vt:lpstr>
      <vt:lpstr>PowerPointova prezentacija</vt:lpstr>
      <vt:lpstr>PowerPointova prezentacija</vt:lpstr>
      <vt:lpstr>Namjestite sokola na sceni po želji</vt:lpstr>
      <vt:lpstr>Nakon što smo namjestili sokola na lijevom dijelu scene, pokrenimo mu krilo</vt:lpstr>
      <vt:lpstr>Pomaknimo sokola prema naprijed i gore</vt:lpstr>
      <vt:lpstr>Napravimo to sve da se desi odjednom:</vt:lpstr>
      <vt:lpstr>Pomaknimo krila prema dolje i ponovo pomaknemo i podignemo sokola:</vt:lpstr>
      <vt:lpstr>Dalje sokol samo leti i maše krilima koliko želimo puta (kopiramo):</vt:lpstr>
      <vt:lpstr>Ili možemo beskonačno letiti:</vt:lpstr>
      <vt:lpstr>Pokrenimo novi Alice program i namjestimo galeba na sceni</vt:lpstr>
      <vt:lpstr>Pokušajmo pomaknuti rame, lakat i zapešće krila da dobijemo</vt:lpstr>
      <vt:lpstr>PowerPointova prezentacija</vt:lpstr>
      <vt:lpstr>PowerPointova prezentacija</vt:lpstr>
    </vt:vector>
  </TitlesOfParts>
  <Company>Škola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Marina</dc:creator>
  <cp:lastModifiedBy>Marina Kulaš</cp:lastModifiedBy>
  <cp:revision>158</cp:revision>
  <dcterms:created xsi:type="dcterms:W3CDTF">2005-03-25T10:05:24Z</dcterms:created>
  <dcterms:modified xsi:type="dcterms:W3CDTF">2019-02-19T12:34:27Z</dcterms:modified>
</cp:coreProperties>
</file>