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2" r:id="rId3"/>
    <p:sldId id="274" r:id="rId4"/>
    <p:sldId id="275" r:id="rId5"/>
    <p:sldId id="291" r:id="rId6"/>
    <p:sldId id="292" r:id="rId7"/>
    <p:sldId id="299" r:id="rId8"/>
    <p:sldId id="293" r:id="rId9"/>
    <p:sldId id="294" r:id="rId10"/>
    <p:sldId id="295" r:id="rId11"/>
    <p:sldId id="290" r:id="rId12"/>
    <p:sldId id="276" r:id="rId13"/>
    <p:sldId id="277" r:id="rId14"/>
    <p:sldId id="301" r:id="rId15"/>
    <p:sldId id="302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6" r:id="rId24"/>
    <p:sldId id="285" r:id="rId25"/>
    <p:sldId id="287" r:id="rId26"/>
    <p:sldId id="288" r:id="rId27"/>
    <p:sldId id="300" r:id="rId28"/>
    <p:sldId id="289" r:id="rId29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70D4"/>
    <a:srgbClr val="6697E0"/>
    <a:srgbClr val="F39445"/>
    <a:srgbClr val="FFFF00"/>
    <a:srgbClr val="660066"/>
    <a:srgbClr val="008000"/>
    <a:srgbClr val="00FF00"/>
    <a:srgbClr val="FF00FF"/>
    <a:srgbClr val="FEFB7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106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2305050"/>
            <a:ext cx="68961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Pokrenite kameru da snima i prati kretanje auta:</a:t>
            </a:r>
            <a:endParaRPr lang="hr-HR" dirty="0"/>
          </a:p>
        </p:txBody>
      </p:sp>
      <p:sp>
        <p:nvSpPr>
          <p:cNvPr id="7" name="TekstniOkvir 6"/>
          <p:cNvSpPr txBox="1"/>
          <p:nvPr/>
        </p:nvSpPr>
        <p:spPr>
          <a:xfrm>
            <a:off x="2915816" y="537321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prati kretanje auta („podloga se miče”)</a:t>
            </a:r>
            <a:endParaRPr lang="hr-HR" dirty="0"/>
          </a:p>
        </p:txBody>
      </p:sp>
      <p:cxnSp>
        <p:nvCxnSpPr>
          <p:cNvPr id="9" name="Ravni poveznik sa strelicom 8"/>
          <p:cNvCxnSpPr/>
          <p:nvPr/>
        </p:nvCxnSpPr>
        <p:spPr bwMode="auto">
          <a:xfrm flipH="1" flipV="1">
            <a:off x="2987824" y="4149080"/>
            <a:ext cx="576064" cy="129614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1713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845925" y="3848274"/>
            <a:ext cx="3454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Riba pliva</a:t>
            </a:r>
            <a:endParaRPr lang="hr-HR" sz="5400" b="1" cap="none" spc="0" dirty="0">
              <a:ln w="31550" cmpd="sng">
                <a:gradFill>
                  <a:gsLst>
                    <a:gs pos="70000">
                      <a:srgbClr val="FF0000"/>
                    </a:gs>
                    <a:gs pos="0">
                      <a:srgbClr val="F39445"/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043" y="692696"/>
            <a:ext cx="3897406" cy="263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2754043" y="5013176"/>
            <a:ext cx="412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Ribu pomičemo kursorskim strelicama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229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Organizirajmo scenu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2" y="1484784"/>
            <a:ext cx="59721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Napišimo kod za kretanje ribe kursorskim strelicama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2564904"/>
            <a:ext cx="42576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>
            <a:off x="1619672" y="2420888"/>
            <a:ext cx="2160240" cy="36004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kstniOkvir 4"/>
          <p:cNvSpPr txBox="1"/>
          <p:nvPr/>
        </p:nvSpPr>
        <p:spPr>
          <a:xfrm>
            <a:off x="467544" y="184482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Program „osluškuje” pritisak tipkovnice</a:t>
            </a:r>
            <a:endParaRPr lang="hr-HR" dirty="0"/>
          </a:p>
        </p:txBody>
      </p:sp>
      <p:sp>
        <p:nvSpPr>
          <p:cNvPr id="7" name="Zaobljeni pravokutnik 6"/>
          <p:cNvSpPr/>
          <p:nvPr/>
        </p:nvSpPr>
        <p:spPr bwMode="auto">
          <a:xfrm>
            <a:off x="3779912" y="2708920"/>
            <a:ext cx="1656184" cy="36004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0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89756"/>
            <a:ext cx="8363272" cy="1143000"/>
          </a:xfrm>
        </p:spPr>
        <p:txBody>
          <a:bodyPr/>
          <a:lstStyle/>
          <a:p>
            <a:pPr algn="l"/>
            <a:r>
              <a:rPr lang="hr-HR" b="1" dirty="0" err="1" smtClean="0"/>
              <a:t>initializeEventListeners</a:t>
            </a:r>
            <a:r>
              <a:rPr lang="hr-HR" dirty="0" smtClean="0"/>
              <a:t> </a:t>
            </a:r>
            <a:r>
              <a:rPr lang="hr-HR" sz="3600" dirty="0" smtClean="0"/>
              <a:t>tabulator</a:t>
            </a:r>
            <a:endParaRPr lang="hr-HR" sz="3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06342" y="4005064"/>
            <a:ext cx="8229600" cy="118799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smtClean="0"/>
              <a:t>to su procedure u sceni koje osluškuju ulaze sa tipkovnice dok se animacija odvija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800" dirty="0" smtClean="0"/>
              <a:t>koriste se za pomicanje objekata korištenjem tipaka sa tipkovnice ili da bi neki objekt nešto rekao ili nestao sa scene</a:t>
            </a:r>
            <a:endParaRPr lang="hr-HR" sz="28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05" y="1340769"/>
            <a:ext cx="8448675" cy="2232248"/>
          </a:xfrm>
          <a:prstGeom prst="rect">
            <a:avLst/>
          </a:prstGeom>
        </p:spPr>
      </p:pic>
      <p:cxnSp>
        <p:nvCxnSpPr>
          <p:cNvPr id="6" name="Ravni poveznik sa strelicom 5"/>
          <p:cNvCxnSpPr/>
          <p:nvPr/>
        </p:nvCxnSpPr>
        <p:spPr bwMode="auto">
          <a:xfrm>
            <a:off x="4139952" y="944725"/>
            <a:ext cx="1872208" cy="7920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5458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/>
              <a:t>Možemo odabrati sljedeće načine „osluškivanja” tipkovnice:</a:t>
            </a:r>
            <a:endParaRPr lang="hr-HR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916832"/>
            <a:ext cx="5781675" cy="3419475"/>
          </a:xfrm>
          <a:prstGeom prst="rect">
            <a:avLst/>
          </a:prstGeom>
        </p:spPr>
      </p:pic>
      <p:cxnSp>
        <p:nvCxnSpPr>
          <p:cNvPr id="5" name="Ravni poveznik sa strelicom 4"/>
          <p:cNvCxnSpPr/>
          <p:nvPr/>
        </p:nvCxnSpPr>
        <p:spPr bwMode="auto">
          <a:xfrm flipV="1">
            <a:off x="827584" y="3789040"/>
            <a:ext cx="2016224" cy="7920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Ravni poveznik sa strelicom 6"/>
          <p:cNvCxnSpPr/>
          <p:nvPr/>
        </p:nvCxnSpPr>
        <p:spPr bwMode="auto">
          <a:xfrm flipV="1">
            <a:off x="827584" y="4231490"/>
            <a:ext cx="2016224" cy="7920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Ravni poveznik sa strelicom 7"/>
          <p:cNvCxnSpPr/>
          <p:nvPr/>
        </p:nvCxnSpPr>
        <p:spPr bwMode="auto">
          <a:xfrm flipV="1">
            <a:off x="2812976" y="4581128"/>
            <a:ext cx="2016224" cy="7920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91154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Umećemo </a:t>
            </a:r>
            <a:r>
              <a:rPr lang="hr-HR" sz="3600" dirty="0" err="1" smtClean="0">
                <a:solidFill>
                  <a:srgbClr val="FF0000"/>
                </a:solidFill>
              </a:rPr>
              <a:t>addArrowKeyPressListener</a:t>
            </a:r>
            <a:r>
              <a:rPr lang="hr-HR" sz="3600" dirty="0" smtClean="0"/>
              <a:t> proceduru </a:t>
            </a:r>
            <a:endParaRPr lang="hr-HR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48665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827584" y="4005064"/>
            <a:ext cx="1008112" cy="43204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Ravni poveznik sa strelicom 4"/>
          <p:cNvCxnSpPr/>
          <p:nvPr/>
        </p:nvCxnSpPr>
        <p:spPr bwMode="auto">
          <a:xfrm flipV="1">
            <a:off x="2267744" y="5661248"/>
            <a:ext cx="1152128" cy="57606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Zaobljeni pravokutnik 5"/>
          <p:cNvSpPr/>
          <p:nvPr/>
        </p:nvSpPr>
        <p:spPr bwMode="auto">
          <a:xfrm>
            <a:off x="827584" y="6237312"/>
            <a:ext cx="3096344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Ravni poveznik sa strelicom 7"/>
          <p:cNvCxnSpPr/>
          <p:nvPr/>
        </p:nvCxnSpPr>
        <p:spPr bwMode="auto">
          <a:xfrm flipV="1">
            <a:off x="3851920" y="3729435"/>
            <a:ext cx="1367061" cy="164378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1702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16" y="2348880"/>
            <a:ext cx="91440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aobljeni pravokutnik 1"/>
          <p:cNvSpPr/>
          <p:nvPr/>
        </p:nvSpPr>
        <p:spPr bwMode="auto">
          <a:xfrm>
            <a:off x="7164288" y="2492896"/>
            <a:ext cx="1728192" cy="79208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Sada koristimo naredbu IF…THEN sa dna ekrana</a:t>
            </a:r>
            <a:endParaRPr lang="hr-HR" dirty="0"/>
          </a:p>
        </p:txBody>
      </p:sp>
      <p:grpSp>
        <p:nvGrpSpPr>
          <p:cNvPr id="8" name="Grupa 7"/>
          <p:cNvGrpSpPr/>
          <p:nvPr/>
        </p:nvGrpSpPr>
        <p:grpSpPr>
          <a:xfrm>
            <a:off x="1223628" y="1916832"/>
            <a:ext cx="3672408" cy="4464496"/>
            <a:chOff x="2627784" y="1844824"/>
            <a:chExt cx="3672408" cy="4464496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1844824"/>
              <a:ext cx="3672408" cy="4390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Ravni poveznik sa strelicom 3"/>
            <p:cNvCxnSpPr/>
            <p:nvPr/>
          </p:nvCxnSpPr>
          <p:spPr bwMode="auto">
            <a:xfrm flipH="1" flipV="1">
              <a:off x="4788024" y="5085184"/>
              <a:ext cx="216024" cy="100811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Zaobljeni pravokutnik 4"/>
            <p:cNvSpPr/>
            <p:nvPr/>
          </p:nvSpPr>
          <p:spPr bwMode="auto">
            <a:xfrm>
              <a:off x="4788024" y="6093296"/>
              <a:ext cx="360040" cy="21602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r-H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7" name="Ravni poveznik sa strelicom 6"/>
            <p:cNvCxnSpPr/>
            <p:nvPr/>
          </p:nvCxnSpPr>
          <p:spPr bwMode="auto">
            <a:xfrm flipH="1" flipV="1">
              <a:off x="3419872" y="2636912"/>
              <a:ext cx="1224136" cy="172819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21389"/>
            <a:ext cx="22288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Ravni poveznik sa strelicom 9"/>
          <p:cNvCxnSpPr/>
          <p:nvPr/>
        </p:nvCxnSpPr>
        <p:spPr bwMode="auto">
          <a:xfrm>
            <a:off x="2339752" y="2636912"/>
            <a:ext cx="4176464" cy="57606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88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6" y="188639"/>
            <a:ext cx="88201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 flipH="1">
            <a:off x="1124249" y="757287"/>
            <a:ext cx="6912768" cy="36004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89" y="2276872"/>
            <a:ext cx="8677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8" y="4869160"/>
            <a:ext cx="88392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aobljeni pravokutnik 5"/>
          <p:cNvSpPr/>
          <p:nvPr/>
        </p:nvSpPr>
        <p:spPr bwMode="auto">
          <a:xfrm>
            <a:off x="3203848" y="3573016"/>
            <a:ext cx="504056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Zaobljeni pravokutnik 6"/>
          <p:cNvSpPr/>
          <p:nvPr/>
        </p:nvSpPr>
        <p:spPr bwMode="auto">
          <a:xfrm>
            <a:off x="395536" y="5445224"/>
            <a:ext cx="2664296" cy="141277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Strelica dolje 7"/>
          <p:cNvSpPr/>
          <p:nvPr/>
        </p:nvSpPr>
        <p:spPr bwMode="auto">
          <a:xfrm>
            <a:off x="3707904" y="1844824"/>
            <a:ext cx="1656184" cy="1008112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Strelica dolje 11"/>
          <p:cNvSpPr/>
          <p:nvPr/>
        </p:nvSpPr>
        <p:spPr bwMode="auto">
          <a:xfrm>
            <a:off x="3860304" y="4058816"/>
            <a:ext cx="1656184" cy="1008112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88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Odaberemo ribu</a:t>
            </a:r>
            <a:endParaRPr lang="hr-H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772816"/>
            <a:ext cx="38576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2411760" y="5589240"/>
            <a:ext cx="1656184" cy="57606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Odaberemo radnju </a:t>
            </a:r>
            <a:r>
              <a:rPr lang="hr-HR" u="sng" dirty="0" smtClean="0"/>
              <a:t>okretanja (</a:t>
            </a:r>
            <a:r>
              <a:rPr lang="hr-HR" u="sng" dirty="0" err="1" smtClean="0"/>
              <a:t>turn</a:t>
            </a:r>
            <a:r>
              <a:rPr lang="hr-HR" u="sng" dirty="0" smtClean="0"/>
              <a:t>)</a:t>
            </a:r>
            <a:r>
              <a:rPr lang="hr-HR" dirty="0" smtClean="0"/>
              <a:t> ulijevo za 0.125 jedinica</a:t>
            </a:r>
            <a:endParaRPr lang="hr-H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8011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107504" y="5805264"/>
            <a:ext cx="3168352" cy="43204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Ravni poveznik sa strelicom 4"/>
          <p:cNvCxnSpPr/>
          <p:nvPr/>
        </p:nvCxnSpPr>
        <p:spPr bwMode="auto">
          <a:xfrm flipV="1">
            <a:off x="1547664" y="3861048"/>
            <a:ext cx="3456384" cy="194421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Ravni poveznik sa strelicom 6"/>
          <p:cNvCxnSpPr/>
          <p:nvPr/>
        </p:nvCxnSpPr>
        <p:spPr bwMode="auto">
          <a:xfrm>
            <a:off x="5580112" y="3861048"/>
            <a:ext cx="360040" cy="28803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Zaobljeni pravokutnik 7"/>
          <p:cNvSpPr/>
          <p:nvPr/>
        </p:nvSpPr>
        <p:spPr bwMode="auto">
          <a:xfrm>
            <a:off x="7092280" y="4293096"/>
            <a:ext cx="648072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2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hr-HR" dirty="0" smtClean="0"/>
              <a:t>Dodamo novu </a:t>
            </a:r>
            <a:r>
              <a:rPr lang="hr-HR" b="1" dirty="0" err="1" smtClean="0"/>
              <a:t>if</a:t>
            </a:r>
            <a:r>
              <a:rPr lang="hr-HR" dirty="0" smtClean="0"/>
              <a:t> naredbu iza </a:t>
            </a:r>
            <a:r>
              <a:rPr lang="hr-HR" b="1" dirty="0" smtClean="0"/>
              <a:t>ELSE</a:t>
            </a:r>
            <a:endParaRPr lang="hr-H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92896"/>
            <a:ext cx="37147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2987824" y="3429000"/>
            <a:ext cx="2160240" cy="108012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38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Ako pritisnemo na tipku </a:t>
            </a:r>
            <a:br>
              <a:rPr lang="hr-HR" dirty="0" smtClean="0"/>
            </a:br>
            <a:r>
              <a:rPr lang="hr-HR" dirty="0" smtClean="0"/>
              <a:t>GORE (UP)</a:t>
            </a:r>
            <a:endParaRPr lang="hr-H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1947863"/>
            <a:ext cx="893445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 flipH="1">
            <a:off x="1115616" y="2276872"/>
            <a:ext cx="6696744" cy="100811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Zaobljeni pravokutnik 4"/>
          <p:cNvSpPr/>
          <p:nvPr/>
        </p:nvSpPr>
        <p:spPr bwMode="auto">
          <a:xfrm>
            <a:off x="3059832" y="4221088"/>
            <a:ext cx="720080" cy="21602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40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/>
          <a:lstStyle/>
          <a:p>
            <a:r>
              <a:rPr lang="hr-HR" dirty="0" smtClean="0"/>
              <a:t>Definiramo pritisak </a:t>
            </a:r>
            <a:r>
              <a:rPr lang="hr-HR" dirty="0"/>
              <a:t>na tipku 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GORE </a:t>
            </a:r>
            <a:r>
              <a:rPr lang="hr-HR" dirty="0"/>
              <a:t>(</a:t>
            </a:r>
            <a:r>
              <a:rPr lang="hr-HR" dirty="0" err="1"/>
              <a:t>up</a:t>
            </a:r>
            <a:r>
              <a:rPr lang="hr-HR" dirty="0"/>
              <a:t>) i </a:t>
            </a:r>
            <a:r>
              <a:rPr lang="hr-HR" b="1" dirty="0"/>
              <a:t>pomak </a:t>
            </a:r>
            <a:r>
              <a:rPr lang="hr-HR" dirty="0"/>
              <a:t>naprijed za 1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50790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2555776" y="4149080"/>
            <a:ext cx="4104456" cy="36004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4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Dovršite:</a:t>
            </a:r>
            <a:endParaRPr lang="hr-HR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23239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9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6969" y="137026"/>
            <a:ext cx="8229600" cy="1143000"/>
          </a:xfrm>
        </p:spPr>
        <p:txBody>
          <a:bodyPr/>
          <a:lstStyle/>
          <a:p>
            <a:r>
              <a:rPr lang="hr-HR" sz="4000" dirty="0" smtClean="0"/>
              <a:t>Dodajte još pomicanje GORE-DOLJE slovima w i s</a:t>
            </a:r>
            <a:endParaRPr lang="hr-HR" sz="4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732" y="1268760"/>
            <a:ext cx="593407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0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0000">
              <a:schemeClr val="accent1">
                <a:shade val="67500"/>
                <a:satMod val="115000"/>
              </a:schemeClr>
            </a:gs>
            <a:gs pos="100000">
              <a:srgbClr val="2C70D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" y="188640"/>
            <a:ext cx="9092835" cy="6533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7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566" y="1268760"/>
            <a:ext cx="8229600" cy="1143000"/>
          </a:xfrm>
        </p:spPr>
        <p:txBody>
          <a:bodyPr/>
          <a:lstStyle/>
          <a:p>
            <a:r>
              <a:rPr lang="hr-HR" dirty="0" smtClean="0"/>
              <a:t>Postavite neke prepreke pa pomičite ribu između njih</a:t>
            </a:r>
            <a:br>
              <a:rPr lang="hr-HR" dirty="0" smtClean="0"/>
            </a:br>
            <a:r>
              <a:rPr lang="hr-HR" dirty="0" smtClean="0"/>
              <a:t>- pokušajte je i odbiti ako dođe do prepreke!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84" y="3789040"/>
            <a:ext cx="91821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16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922871" y="3848274"/>
            <a:ext cx="3300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Auto vozi</a:t>
            </a:r>
            <a:endParaRPr lang="hr-HR" sz="5400" b="1" cap="none" spc="0" dirty="0">
              <a:ln w="31550" cmpd="sng">
                <a:gradFill>
                  <a:gsLst>
                    <a:gs pos="70000">
                      <a:srgbClr val="FF0000"/>
                    </a:gs>
                    <a:gs pos="0">
                      <a:srgbClr val="F39445"/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98" y="836712"/>
            <a:ext cx="649605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Organizirajte scenu i postavite auto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94" y="1772816"/>
            <a:ext cx="79629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7524328" y="5733256"/>
            <a:ext cx="1224136" cy="47821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3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Napišimo kod za kretanje auta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705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2843808" y="22048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zadovoljni?</a:t>
            </a:r>
            <a:endParaRPr lang="hr-HR" dirty="0"/>
          </a:p>
        </p:txBody>
      </p:sp>
      <p:sp>
        <p:nvSpPr>
          <p:cNvPr id="5" name="Naslov 1"/>
          <p:cNvSpPr txBox="1">
            <a:spLocks/>
          </p:cNvSpPr>
          <p:nvPr/>
        </p:nvSpPr>
        <p:spPr bwMode="auto">
          <a:xfrm>
            <a:off x="467544" y="285293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r-HR" kern="0" dirty="0" smtClean="0"/>
              <a:t>Pokrenimo auto i krećimo ga ulijevo polako, na dulje vrijeme</a:t>
            </a:r>
            <a:endParaRPr lang="hr-HR" kern="0" dirty="0"/>
          </a:p>
        </p:txBody>
      </p:sp>
      <p:sp>
        <p:nvSpPr>
          <p:cNvPr id="4" name="TekstniOkvir 3"/>
          <p:cNvSpPr txBox="1"/>
          <p:nvPr/>
        </p:nvSpPr>
        <p:spPr>
          <a:xfrm>
            <a:off x="1619672" y="436510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Reći ćemo: </a:t>
            </a:r>
            <a:r>
              <a:rPr lang="hr-HR" b="1" dirty="0" smtClean="0"/>
              <a:t>DOK (</a:t>
            </a:r>
            <a:r>
              <a:rPr lang="hr-HR" b="1" dirty="0" err="1" smtClean="0"/>
              <a:t>while</a:t>
            </a:r>
            <a:r>
              <a:rPr lang="hr-HR" b="1" dirty="0" smtClean="0"/>
              <a:t>) </a:t>
            </a:r>
            <a:r>
              <a:rPr lang="hr-HR" dirty="0" smtClean="0"/>
              <a:t>je nešto istinito, kreći auto:</a:t>
            </a:r>
            <a:endParaRPr lang="hr-H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2" y="5229200"/>
            <a:ext cx="20574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trelica udesno 5"/>
          <p:cNvSpPr/>
          <p:nvPr/>
        </p:nvSpPr>
        <p:spPr bwMode="auto">
          <a:xfrm>
            <a:off x="3059832" y="5229200"/>
            <a:ext cx="720080" cy="790575"/>
          </a:xfrm>
          <a:prstGeom prst="right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229200"/>
            <a:ext cx="41243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58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hr-HR" sz="3600" dirty="0" smtClean="0"/>
              <a:t>Ako ne želimo vožnju zauvijek, možemo koristiti nevidljivi cilindar kao prepreku – važnost postavljanja scene!</a:t>
            </a:r>
            <a:endParaRPr lang="hr-HR" sz="3600" dirty="0"/>
          </a:p>
        </p:txBody>
      </p:sp>
      <p:sp>
        <p:nvSpPr>
          <p:cNvPr id="3" name="TekstniOkvir 2"/>
          <p:cNvSpPr txBox="1"/>
          <p:nvPr/>
        </p:nvSpPr>
        <p:spPr>
          <a:xfrm>
            <a:off x="473050" y="2060848"/>
            <a:ext cx="7272808" cy="4548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AutoNum type="arabicPeriod"/>
            </a:pPr>
            <a:r>
              <a:rPr lang="hr-HR" sz="2400" dirty="0" smtClean="0"/>
              <a:t>Postavimo cilindar</a:t>
            </a:r>
          </a:p>
          <a:p>
            <a:pPr marL="342900" indent="-342900">
              <a:lnSpc>
                <a:spcPct val="250000"/>
              </a:lnSpc>
              <a:buAutoNum type="arabicPeriod"/>
            </a:pPr>
            <a:r>
              <a:rPr lang="hr-HR" sz="2400" dirty="0" smtClean="0"/>
              <a:t>Auto dovedemo do njega</a:t>
            </a:r>
          </a:p>
          <a:p>
            <a:pPr marL="342900" indent="-342900">
              <a:lnSpc>
                <a:spcPct val="250000"/>
              </a:lnSpc>
              <a:buAutoNum type="arabicPeriod"/>
            </a:pPr>
            <a:r>
              <a:rPr lang="hr-HR" sz="2400" dirty="0" smtClean="0"/>
              <a:t>Provjerimo kamerama</a:t>
            </a:r>
          </a:p>
          <a:p>
            <a:pPr marL="342900" indent="-342900">
              <a:lnSpc>
                <a:spcPct val="250000"/>
              </a:lnSpc>
              <a:buAutoNum type="arabicPeriod"/>
            </a:pPr>
            <a:r>
              <a:rPr lang="hr-HR" sz="2400" dirty="0"/>
              <a:t>A</a:t>
            </a:r>
            <a:r>
              <a:rPr lang="hr-HR" sz="2400" dirty="0" smtClean="0"/>
              <a:t>uto maknemo unazad za 10</a:t>
            </a:r>
          </a:p>
          <a:p>
            <a:pPr marL="342900" indent="-342900">
              <a:lnSpc>
                <a:spcPct val="250000"/>
              </a:lnSpc>
              <a:buAutoNum type="arabicPeriod"/>
            </a:pPr>
            <a:r>
              <a:rPr lang="hr-HR" sz="2400" dirty="0" smtClean="0"/>
              <a:t>Cilindar napravimo nevidljivim!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459058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Mogli bi pokrenuti i kotače!</a:t>
            </a:r>
            <a:endParaRPr lang="hr-H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440" y="2492896"/>
            <a:ext cx="52387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 flipH="1">
            <a:off x="6012160" y="2132856"/>
            <a:ext cx="1296144" cy="105536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kstniOkvir 4"/>
          <p:cNvSpPr txBox="1"/>
          <p:nvPr/>
        </p:nvSpPr>
        <p:spPr>
          <a:xfrm>
            <a:off x="7186190" y="1844824"/>
            <a:ext cx="1634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broj rotacija kotača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847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hr-HR" sz="3600" dirty="0" smtClean="0"/>
              <a:t>Nekako nisu </a:t>
            </a:r>
            <a:r>
              <a:rPr lang="hr-HR" sz="3600" dirty="0" err="1" smtClean="0"/>
              <a:t>sinhronizirani</a:t>
            </a:r>
            <a:r>
              <a:rPr lang="hr-HR" sz="3600" dirty="0" smtClean="0"/>
              <a:t> </a:t>
            </a:r>
            <a:r>
              <a:rPr lang="hr-HR" sz="2400" dirty="0" smtClean="0"/>
              <a:t>(prvo se miče auto, zatim prvi kotači, pa zadnji!) </a:t>
            </a:r>
            <a:r>
              <a:rPr lang="hr-HR" sz="3600" dirty="0" smtClean="0"/>
              <a:t>pokreti, to ćemo popraviti tako da svi zajedno u isto vrijeme krenu:</a:t>
            </a:r>
            <a:endParaRPr lang="hr-HR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579" y="3212976"/>
            <a:ext cx="66675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7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2772</TotalTime>
  <Words>256</Words>
  <Application>Microsoft Office PowerPoint</Application>
  <PresentationFormat>Prikaz na zaslonu (4:3)</PresentationFormat>
  <Paragraphs>42</Paragraphs>
  <Slides>28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28</vt:i4>
      </vt:variant>
    </vt:vector>
  </HeadingPairs>
  <TitlesOfParts>
    <vt:vector size="30" baseType="lpstr">
      <vt:lpstr>Arial</vt:lpstr>
      <vt:lpstr>Default Design</vt:lpstr>
      <vt:lpstr>PowerPointova prezentacija</vt:lpstr>
      <vt:lpstr>PowerPointova prezentacija</vt:lpstr>
      <vt:lpstr>PowerPointova prezentacija</vt:lpstr>
      <vt:lpstr>PowerPointova prezentacija</vt:lpstr>
      <vt:lpstr>Organizirajte scenu i postavite auto</vt:lpstr>
      <vt:lpstr>Napišimo kod za kretanje auta</vt:lpstr>
      <vt:lpstr>Ako ne želimo vožnju zauvijek, možemo koristiti nevidljivi cilindar kao prepreku – važnost postavljanja scene!</vt:lpstr>
      <vt:lpstr>Mogli bi pokrenuti i kotače!</vt:lpstr>
      <vt:lpstr>Nekako nisu sinhronizirani (prvo se miče auto, zatim prvi kotači, pa zadnji!) pokreti, to ćemo popraviti tako da svi zajedno u isto vrijeme krenu:</vt:lpstr>
      <vt:lpstr>Pokrenite kameru da snima i prati kretanje auta:</vt:lpstr>
      <vt:lpstr>PowerPointova prezentacija</vt:lpstr>
      <vt:lpstr>Organizirajmo scenu</vt:lpstr>
      <vt:lpstr>Napišimo kod za kretanje ribe kursorskim strelicama</vt:lpstr>
      <vt:lpstr>initializeEventListeners tabulator</vt:lpstr>
      <vt:lpstr>Možemo odabrati sljedeće načine „osluškivanja” tipkovnice:</vt:lpstr>
      <vt:lpstr>Umećemo addArrowKeyPressListener proceduru </vt:lpstr>
      <vt:lpstr>PowerPointova prezentacija</vt:lpstr>
      <vt:lpstr>Sada koristimo naredbu IF…THEN sa dna ekrana</vt:lpstr>
      <vt:lpstr>PowerPointova prezentacija</vt:lpstr>
      <vt:lpstr>Odaberemo ribu</vt:lpstr>
      <vt:lpstr>Odaberemo radnju okretanja (turn) ulijevo za 0.125 jedinica</vt:lpstr>
      <vt:lpstr>Dodamo novu if naredbu iza ELSE</vt:lpstr>
      <vt:lpstr>Ako pritisnemo na tipku  GORE (UP)</vt:lpstr>
      <vt:lpstr>Definiramo pritisak na tipku  GORE (up) i pomak naprijed za 1</vt:lpstr>
      <vt:lpstr>Dovršite:</vt:lpstr>
      <vt:lpstr>Dodajte još pomicanje GORE-DOLJE slovima w i s</vt:lpstr>
      <vt:lpstr>PowerPointova prezentacija</vt:lpstr>
      <vt:lpstr>Postavite neke prepreke pa pomičite ribu između njih - pokušajte je i odbiti ako dođe do prepreke!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174</cp:revision>
  <dcterms:created xsi:type="dcterms:W3CDTF">2005-03-25T10:05:24Z</dcterms:created>
  <dcterms:modified xsi:type="dcterms:W3CDTF">2019-02-19T12:34:08Z</dcterms:modified>
</cp:coreProperties>
</file>