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sldIdLst>
    <p:sldId id="316" r:id="rId5"/>
    <p:sldId id="280" r:id="rId6"/>
    <p:sldId id="257" r:id="rId7"/>
    <p:sldId id="291" r:id="rId8"/>
    <p:sldId id="270" r:id="rId9"/>
    <p:sldId id="261" r:id="rId10"/>
    <p:sldId id="260" r:id="rId11"/>
    <p:sldId id="262" r:id="rId12"/>
    <p:sldId id="266" r:id="rId13"/>
    <p:sldId id="267" r:id="rId14"/>
    <p:sldId id="268" r:id="rId15"/>
    <p:sldId id="274" r:id="rId16"/>
    <p:sldId id="278" r:id="rId17"/>
    <p:sldId id="290" r:id="rId18"/>
    <p:sldId id="271" r:id="rId19"/>
    <p:sldId id="269" r:id="rId20"/>
    <p:sldId id="273" r:id="rId21"/>
    <p:sldId id="272" r:id="rId22"/>
    <p:sldId id="264" r:id="rId23"/>
    <p:sldId id="263" r:id="rId24"/>
    <p:sldId id="258" r:id="rId25"/>
    <p:sldId id="265" r:id="rId26"/>
    <p:sldId id="282" r:id="rId27"/>
    <p:sldId id="293" r:id="rId28"/>
    <p:sldId id="292" r:id="rId29"/>
    <p:sldId id="295" r:id="rId30"/>
    <p:sldId id="294" r:id="rId31"/>
    <p:sldId id="297" r:id="rId32"/>
    <p:sldId id="299" r:id="rId33"/>
    <p:sldId id="298" r:id="rId34"/>
    <p:sldId id="300" r:id="rId35"/>
    <p:sldId id="301" r:id="rId36"/>
    <p:sldId id="303" r:id="rId37"/>
    <p:sldId id="296" r:id="rId38"/>
    <p:sldId id="304" r:id="rId39"/>
    <p:sldId id="305" r:id="rId40"/>
    <p:sldId id="306" r:id="rId41"/>
    <p:sldId id="307" r:id="rId42"/>
    <p:sldId id="308" r:id="rId43"/>
    <p:sldId id="309" r:id="rId44"/>
    <p:sldId id="312" r:id="rId45"/>
    <p:sldId id="283" r:id="rId46"/>
    <p:sldId id="284" r:id="rId47"/>
    <p:sldId id="310" r:id="rId48"/>
    <p:sldId id="286" r:id="rId49"/>
    <p:sldId id="311" r:id="rId50"/>
    <p:sldId id="287" r:id="rId51"/>
    <p:sldId id="288" r:id="rId52"/>
    <p:sldId id="275" r:id="rId53"/>
    <p:sldId id="276" r:id="rId54"/>
    <p:sldId id="277" r:id="rId55"/>
    <p:sldId id="281" r:id="rId56"/>
    <p:sldId id="279" r:id="rId57"/>
    <p:sldId id="285" r:id="rId58"/>
    <p:sldId id="289" r:id="rId59"/>
    <p:sldId id="302" r:id="rId60"/>
    <p:sldId id="313" r:id="rId61"/>
    <p:sldId id="314" r:id="rId62"/>
    <p:sldId id="315" r:id="rId6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D3004-38A7-447C-B435-0FD1CDE82F93}" v="102" dt="2023-10-05T19:57:53.133"/>
    <p1510:client id="{7C6DA5E8-88BD-4D3F-9562-2AEC419191C0}" v="5" dt="2023-10-30T16:35:19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923" autoAdjust="0"/>
  </p:normalViewPr>
  <p:slideViewPr>
    <p:cSldViewPr snapToGrid="0">
      <p:cViewPr varScale="1">
        <p:scale>
          <a:sx n="99" d="100"/>
          <a:sy n="99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ica Babić" userId="1e9cd078-0de3-4af1-a730-811a12bf7d32" providerId="ADAL" clId="{8381F465-014F-457C-8972-F7B3413D5CD2}"/>
    <pc:docChg chg="undo custSel addSld delSld modSld">
      <pc:chgData name="Jurica Babić" userId="1e9cd078-0de3-4af1-a730-811a12bf7d32" providerId="ADAL" clId="{8381F465-014F-457C-8972-F7B3413D5CD2}" dt="2023-10-04T20:02:01.417" v="11303" actId="27636"/>
      <pc:docMkLst>
        <pc:docMk/>
      </pc:docMkLst>
      <pc:sldChg chg="modSp new mod">
        <pc:chgData name="Jurica Babić" userId="1e9cd078-0de3-4af1-a730-811a12bf7d32" providerId="ADAL" clId="{8381F465-014F-457C-8972-F7B3413D5CD2}" dt="2023-10-04T20:02:01.417" v="11303" actId="27636"/>
        <pc:sldMkLst>
          <pc:docMk/>
          <pc:sldMk cId="2514565521" sldId="256"/>
        </pc:sldMkLst>
        <pc:spChg chg="mod">
          <ac:chgData name="Jurica Babić" userId="1e9cd078-0de3-4af1-a730-811a12bf7d32" providerId="ADAL" clId="{8381F465-014F-457C-8972-F7B3413D5CD2}" dt="2023-10-04T18:30:00.672" v="7468" actId="20577"/>
          <ac:spMkLst>
            <pc:docMk/>
            <pc:sldMk cId="2514565521" sldId="256"/>
            <ac:spMk id="2" creationId="{1FA25746-290C-3717-2470-A960794D92F0}"/>
          </ac:spMkLst>
        </pc:spChg>
        <pc:spChg chg="mod">
          <ac:chgData name="Jurica Babić" userId="1e9cd078-0de3-4af1-a730-811a12bf7d32" providerId="ADAL" clId="{8381F465-014F-457C-8972-F7B3413D5CD2}" dt="2023-10-04T20:02:01.417" v="11303" actId="27636"/>
          <ac:spMkLst>
            <pc:docMk/>
            <pc:sldMk cId="2514565521" sldId="256"/>
            <ac:spMk id="3" creationId="{097F85F5-BFB5-3848-05CF-9CAAB3DBA50A}"/>
          </ac:spMkLst>
        </pc:spChg>
      </pc:sldChg>
      <pc:sldChg chg="addSp modSp new mod modClrScheme chgLayout">
        <pc:chgData name="Jurica Babić" userId="1e9cd078-0de3-4af1-a730-811a12bf7d32" providerId="ADAL" clId="{8381F465-014F-457C-8972-F7B3413D5CD2}" dt="2023-10-04T18:56:16.430" v="8877" actId="20577"/>
        <pc:sldMkLst>
          <pc:docMk/>
          <pc:sldMk cId="2154145109" sldId="257"/>
        </pc:sldMkLst>
        <pc:spChg chg="mod ord">
          <ac:chgData name="Jurica Babić" userId="1e9cd078-0de3-4af1-a730-811a12bf7d32" providerId="ADAL" clId="{8381F465-014F-457C-8972-F7B3413D5CD2}" dt="2023-10-04T17:53:13.620" v="5128" actId="20577"/>
          <ac:spMkLst>
            <pc:docMk/>
            <pc:sldMk cId="2154145109" sldId="257"/>
            <ac:spMk id="2" creationId="{6F4593EA-AD44-1CF6-643E-67406FADD70E}"/>
          </ac:spMkLst>
        </pc:spChg>
        <pc:spChg chg="mod ord">
          <ac:chgData name="Jurica Babić" userId="1e9cd078-0de3-4af1-a730-811a12bf7d32" providerId="ADAL" clId="{8381F465-014F-457C-8972-F7B3413D5CD2}" dt="2023-10-04T18:56:16.430" v="8877" actId="20577"/>
          <ac:spMkLst>
            <pc:docMk/>
            <pc:sldMk cId="2154145109" sldId="257"/>
            <ac:spMk id="3" creationId="{8FEF60C0-BC85-5D93-873E-D73C8EBE273F}"/>
          </ac:spMkLst>
        </pc:spChg>
        <pc:spChg chg="add mod">
          <ac:chgData name="Jurica Babić" userId="1e9cd078-0de3-4af1-a730-811a12bf7d32" providerId="ADAL" clId="{8381F465-014F-457C-8972-F7B3413D5CD2}" dt="2023-10-04T17:41:36.321" v="4523" actId="1076"/>
          <ac:spMkLst>
            <pc:docMk/>
            <pc:sldMk cId="2154145109" sldId="257"/>
            <ac:spMk id="7" creationId="{A48E128F-0BD0-DCCE-8E58-3367FEAA84A6}"/>
          </ac:spMkLst>
        </pc:spChg>
        <pc:spChg chg="add mod ord">
          <ac:chgData name="Jurica Babić" userId="1e9cd078-0de3-4af1-a730-811a12bf7d32" providerId="ADAL" clId="{8381F465-014F-457C-8972-F7B3413D5CD2}" dt="2023-10-04T18:04:04.482" v="5867" actId="113"/>
          <ac:spMkLst>
            <pc:docMk/>
            <pc:sldMk cId="2154145109" sldId="257"/>
            <ac:spMk id="8" creationId="{58D6340F-1E22-C8F3-0E17-BA3BF4DD6AF7}"/>
          </ac:spMkLst>
        </pc:spChg>
        <pc:spChg chg="add mod">
          <ac:chgData name="Jurica Babić" userId="1e9cd078-0de3-4af1-a730-811a12bf7d32" providerId="ADAL" clId="{8381F465-014F-457C-8972-F7B3413D5CD2}" dt="2023-10-04T17:43:44.042" v="4556" actId="113"/>
          <ac:spMkLst>
            <pc:docMk/>
            <pc:sldMk cId="2154145109" sldId="257"/>
            <ac:spMk id="10" creationId="{024651D7-BE9E-F2C6-4593-4BC71647037D}"/>
          </ac:spMkLst>
        </pc:spChg>
        <pc:spChg chg="add mod">
          <ac:chgData name="Jurica Babić" userId="1e9cd078-0de3-4af1-a730-811a12bf7d32" providerId="ADAL" clId="{8381F465-014F-457C-8972-F7B3413D5CD2}" dt="2023-10-04T17:41:21.511" v="4515" actId="1076"/>
          <ac:spMkLst>
            <pc:docMk/>
            <pc:sldMk cId="2154145109" sldId="257"/>
            <ac:spMk id="11" creationId="{01CA6354-3143-25A8-C3EF-BE05CBC0F3E8}"/>
          </ac:spMkLst>
        </pc:spChg>
        <pc:picChg chg="add mod">
          <ac:chgData name="Jurica Babić" userId="1e9cd078-0de3-4af1-a730-811a12bf7d32" providerId="ADAL" clId="{8381F465-014F-457C-8972-F7B3413D5CD2}" dt="2023-10-04T17:41:34.225" v="4522" actId="1076"/>
          <ac:picMkLst>
            <pc:docMk/>
            <pc:sldMk cId="2154145109" sldId="257"/>
            <ac:picMk id="5" creationId="{F80456C9-5240-B09E-ED10-01D629080869}"/>
          </ac:picMkLst>
        </pc:picChg>
      </pc:sldChg>
      <pc:sldChg chg="modSp new mod">
        <pc:chgData name="Jurica Babić" userId="1e9cd078-0de3-4af1-a730-811a12bf7d32" providerId="ADAL" clId="{8381F465-014F-457C-8972-F7B3413D5CD2}" dt="2023-10-04T19:18:58.941" v="10059" actId="20577"/>
        <pc:sldMkLst>
          <pc:docMk/>
          <pc:sldMk cId="1098303647" sldId="258"/>
        </pc:sldMkLst>
        <pc:spChg chg="mod">
          <ac:chgData name="Jurica Babić" userId="1e9cd078-0de3-4af1-a730-811a12bf7d32" providerId="ADAL" clId="{8381F465-014F-457C-8972-F7B3413D5CD2}" dt="2023-10-04T17:05:11.507" v="2596" actId="20577"/>
          <ac:spMkLst>
            <pc:docMk/>
            <pc:sldMk cId="1098303647" sldId="258"/>
            <ac:spMk id="2" creationId="{EAC7590A-B058-DA61-8117-6BED083F1139}"/>
          </ac:spMkLst>
        </pc:spChg>
        <pc:spChg chg="mod">
          <ac:chgData name="Jurica Babić" userId="1e9cd078-0de3-4af1-a730-811a12bf7d32" providerId="ADAL" clId="{8381F465-014F-457C-8972-F7B3413D5CD2}" dt="2023-10-04T19:18:58.941" v="10059" actId="20577"/>
          <ac:spMkLst>
            <pc:docMk/>
            <pc:sldMk cId="1098303647" sldId="258"/>
            <ac:spMk id="3" creationId="{3611D6BF-A597-2608-07A6-F5D6A5F52805}"/>
          </ac:spMkLst>
        </pc:spChg>
      </pc:sldChg>
      <pc:sldChg chg="modSp new del mod">
        <pc:chgData name="Jurica Babić" userId="1e9cd078-0de3-4af1-a730-811a12bf7d32" providerId="ADAL" clId="{8381F465-014F-457C-8972-F7B3413D5CD2}" dt="2023-10-04T17:48:15.583" v="4746" actId="47"/>
        <pc:sldMkLst>
          <pc:docMk/>
          <pc:sldMk cId="958820622" sldId="259"/>
        </pc:sldMkLst>
        <pc:spChg chg="mod">
          <ac:chgData name="Jurica Babić" userId="1e9cd078-0de3-4af1-a730-811a12bf7d32" providerId="ADAL" clId="{8381F465-014F-457C-8972-F7B3413D5CD2}" dt="2023-10-04T16:53:35.346" v="1537" actId="20577"/>
          <ac:spMkLst>
            <pc:docMk/>
            <pc:sldMk cId="958820622" sldId="259"/>
            <ac:spMk id="2" creationId="{413C19E9-298E-349A-6DF7-D5E239EA6B97}"/>
          </ac:spMkLst>
        </pc:spChg>
        <pc:spChg chg="mod">
          <ac:chgData name="Jurica Babić" userId="1e9cd078-0de3-4af1-a730-811a12bf7d32" providerId="ADAL" clId="{8381F465-014F-457C-8972-F7B3413D5CD2}" dt="2023-10-04T16:54:10.537" v="1599" actId="20577"/>
          <ac:spMkLst>
            <pc:docMk/>
            <pc:sldMk cId="958820622" sldId="259"/>
            <ac:spMk id="3" creationId="{F06D742F-FADE-654A-C38A-A8FA5AA67A2B}"/>
          </ac:spMkLst>
        </pc:spChg>
      </pc:sldChg>
      <pc:sldChg chg="modSp new mod">
        <pc:chgData name="Jurica Babić" userId="1e9cd078-0de3-4af1-a730-811a12bf7d32" providerId="ADAL" clId="{8381F465-014F-457C-8972-F7B3413D5CD2}" dt="2023-10-04T18:10:14.461" v="6061" actId="20577"/>
        <pc:sldMkLst>
          <pc:docMk/>
          <pc:sldMk cId="3270206794" sldId="260"/>
        </pc:sldMkLst>
        <pc:spChg chg="mod">
          <ac:chgData name="Jurica Babić" userId="1e9cd078-0de3-4af1-a730-811a12bf7d32" providerId="ADAL" clId="{8381F465-014F-457C-8972-F7B3413D5CD2}" dt="2023-10-04T17:02:32.894" v="2364" actId="113"/>
          <ac:spMkLst>
            <pc:docMk/>
            <pc:sldMk cId="3270206794" sldId="260"/>
            <ac:spMk id="2" creationId="{33882A17-DFF8-C87A-AC0A-4F1E415A3554}"/>
          </ac:spMkLst>
        </pc:spChg>
        <pc:spChg chg="mod">
          <ac:chgData name="Jurica Babić" userId="1e9cd078-0de3-4af1-a730-811a12bf7d32" providerId="ADAL" clId="{8381F465-014F-457C-8972-F7B3413D5CD2}" dt="2023-10-04T18:10:14.461" v="6061" actId="20577"/>
          <ac:spMkLst>
            <pc:docMk/>
            <pc:sldMk cId="3270206794" sldId="260"/>
            <ac:spMk id="3" creationId="{BE993A01-7C89-E6AF-DA8B-69A20B5E7AE6}"/>
          </ac:spMkLst>
        </pc:spChg>
      </pc:sldChg>
      <pc:sldChg chg="addSp delSp modSp new mod modClrScheme chgLayout">
        <pc:chgData name="Jurica Babić" userId="1e9cd078-0de3-4af1-a730-811a12bf7d32" providerId="ADAL" clId="{8381F465-014F-457C-8972-F7B3413D5CD2}" dt="2023-10-04T18:09:54.787" v="6049" actId="20577"/>
        <pc:sldMkLst>
          <pc:docMk/>
          <pc:sldMk cId="1826644414" sldId="261"/>
        </pc:sldMkLst>
        <pc:spChg chg="del mod ord">
          <ac:chgData name="Jurica Babić" userId="1e9cd078-0de3-4af1-a730-811a12bf7d32" providerId="ADAL" clId="{8381F465-014F-457C-8972-F7B3413D5CD2}" dt="2023-10-04T17:01:42.962" v="2285" actId="700"/>
          <ac:spMkLst>
            <pc:docMk/>
            <pc:sldMk cId="1826644414" sldId="261"/>
            <ac:spMk id="2" creationId="{249F2EBB-E784-ACB0-A191-9140692F0D83}"/>
          </ac:spMkLst>
        </pc:spChg>
        <pc:spChg chg="del mod ord">
          <ac:chgData name="Jurica Babić" userId="1e9cd078-0de3-4af1-a730-811a12bf7d32" providerId="ADAL" clId="{8381F465-014F-457C-8972-F7B3413D5CD2}" dt="2023-10-04T17:01:42.962" v="2285" actId="700"/>
          <ac:spMkLst>
            <pc:docMk/>
            <pc:sldMk cId="1826644414" sldId="261"/>
            <ac:spMk id="3" creationId="{1F81F21B-D3EB-DEB0-74F0-CF9828A188DD}"/>
          </ac:spMkLst>
        </pc:spChg>
        <pc:spChg chg="add mod ord">
          <ac:chgData name="Jurica Babić" userId="1e9cd078-0de3-4af1-a730-811a12bf7d32" providerId="ADAL" clId="{8381F465-014F-457C-8972-F7B3413D5CD2}" dt="2023-10-04T18:09:54.787" v="6049" actId="20577"/>
          <ac:spMkLst>
            <pc:docMk/>
            <pc:sldMk cId="1826644414" sldId="261"/>
            <ac:spMk id="4" creationId="{28720022-386D-A95A-1E09-602B5A950AD3}"/>
          </ac:spMkLst>
        </pc:spChg>
        <pc:spChg chg="add mod ord">
          <ac:chgData name="Jurica Babić" userId="1e9cd078-0de3-4af1-a730-811a12bf7d32" providerId="ADAL" clId="{8381F465-014F-457C-8972-F7B3413D5CD2}" dt="2023-10-04T17:01:42.962" v="2285" actId="700"/>
          <ac:spMkLst>
            <pc:docMk/>
            <pc:sldMk cId="1826644414" sldId="261"/>
            <ac:spMk id="5" creationId="{37DFE80C-4784-ED60-889C-9E40EE78B4B8}"/>
          </ac:spMkLst>
        </pc:spChg>
      </pc:sldChg>
      <pc:sldChg chg="addSp delSp modSp add mod">
        <pc:chgData name="Jurica Babić" userId="1e9cd078-0de3-4af1-a730-811a12bf7d32" providerId="ADAL" clId="{8381F465-014F-457C-8972-F7B3413D5CD2}" dt="2023-10-04T17:29:36.767" v="3710" actId="20577"/>
        <pc:sldMkLst>
          <pc:docMk/>
          <pc:sldMk cId="751799428" sldId="262"/>
        </pc:sldMkLst>
        <pc:spChg chg="mod">
          <ac:chgData name="Jurica Babić" userId="1e9cd078-0de3-4af1-a730-811a12bf7d32" providerId="ADAL" clId="{8381F465-014F-457C-8972-F7B3413D5CD2}" dt="2023-10-04T17:18:48.485" v="3012" actId="113"/>
          <ac:spMkLst>
            <pc:docMk/>
            <pc:sldMk cId="751799428" sldId="262"/>
            <ac:spMk id="2" creationId="{33882A17-DFF8-C87A-AC0A-4F1E415A3554}"/>
          </ac:spMkLst>
        </pc:spChg>
        <pc:spChg chg="mod">
          <ac:chgData name="Jurica Babić" userId="1e9cd078-0de3-4af1-a730-811a12bf7d32" providerId="ADAL" clId="{8381F465-014F-457C-8972-F7B3413D5CD2}" dt="2023-10-04T17:29:36.767" v="3710" actId="20577"/>
          <ac:spMkLst>
            <pc:docMk/>
            <pc:sldMk cId="751799428" sldId="262"/>
            <ac:spMk id="3" creationId="{BE993A01-7C89-E6AF-DA8B-69A20B5E7AE6}"/>
          </ac:spMkLst>
        </pc:spChg>
        <pc:spChg chg="add del mod">
          <ac:chgData name="Jurica Babić" userId="1e9cd078-0de3-4af1-a730-811a12bf7d32" providerId="ADAL" clId="{8381F465-014F-457C-8972-F7B3413D5CD2}" dt="2023-10-04T17:18:47.305" v="3011"/>
          <ac:spMkLst>
            <pc:docMk/>
            <pc:sldMk cId="751799428" sldId="262"/>
            <ac:spMk id="4" creationId="{2F6C6C13-F860-CACA-FBBF-B9A7E8A8224A}"/>
          </ac:spMkLst>
        </pc:spChg>
      </pc:sldChg>
      <pc:sldChg chg="addSp delSp modSp new mod modClrScheme chgLayout">
        <pc:chgData name="Jurica Babić" userId="1e9cd078-0de3-4af1-a730-811a12bf7d32" providerId="ADAL" clId="{8381F465-014F-457C-8972-F7B3413D5CD2}" dt="2023-10-04T17:47:58.133" v="4745" actId="20577"/>
        <pc:sldMkLst>
          <pc:docMk/>
          <pc:sldMk cId="3318935493" sldId="263"/>
        </pc:sldMkLst>
        <pc:spChg chg="del mod ord">
          <ac:chgData name="Jurica Babić" userId="1e9cd078-0de3-4af1-a730-811a12bf7d32" providerId="ADAL" clId="{8381F465-014F-457C-8972-F7B3413D5CD2}" dt="2023-10-04T17:02:52.946" v="2369" actId="700"/>
          <ac:spMkLst>
            <pc:docMk/>
            <pc:sldMk cId="3318935493" sldId="263"/>
            <ac:spMk id="2" creationId="{76156565-B235-D112-E4E3-7306663180F1}"/>
          </ac:spMkLst>
        </pc:spChg>
        <pc:spChg chg="del mod ord">
          <ac:chgData name="Jurica Babić" userId="1e9cd078-0de3-4af1-a730-811a12bf7d32" providerId="ADAL" clId="{8381F465-014F-457C-8972-F7B3413D5CD2}" dt="2023-10-04T17:02:52.946" v="2369" actId="700"/>
          <ac:spMkLst>
            <pc:docMk/>
            <pc:sldMk cId="3318935493" sldId="263"/>
            <ac:spMk id="3" creationId="{ED852F5C-040A-88AB-16AC-EFA4521AA9C9}"/>
          </ac:spMkLst>
        </pc:spChg>
        <pc:spChg chg="add mod ord">
          <ac:chgData name="Jurica Babić" userId="1e9cd078-0de3-4af1-a730-811a12bf7d32" providerId="ADAL" clId="{8381F465-014F-457C-8972-F7B3413D5CD2}" dt="2023-10-04T17:46:46.136" v="4665" actId="6549"/>
          <ac:spMkLst>
            <pc:docMk/>
            <pc:sldMk cId="3318935493" sldId="263"/>
            <ac:spMk id="4" creationId="{A7137821-2472-6481-4D40-B98A62961160}"/>
          </ac:spMkLst>
        </pc:spChg>
        <pc:spChg chg="add mod ord">
          <ac:chgData name="Jurica Babić" userId="1e9cd078-0de3-4af1-a730-811a12bf7d32" providerId="ADAL" clId="{8381F465-014F-457C-8972-F7B3413D5CD2}" dt="2023-10-04T17:47:58.133" v="4745" actId="20577"/>
          <ac:spMkLst>
            <pc:docMk/>
            <pc:sldMk cId="3318935493" sldId="263"/>
            <ac:spMk id="5" creationId="{0A7BB56E-97F5-3622-B23F-1D4683A74AFF}"/>
          </ac:spMkLst>
        </pc:spChg>
      </pc:sldChg>
      <pc:sldChg chg="addSp delSp modSp new mod chgLayout">
        <pc:chgData name="Jurica Babić" userId="1e9cd078-0de3-4af1-a730-811a12bf7d32" providerId="ADAL" clId="{8381F465-014F-457C-8972-F7B3413D5CD2}" dt="2023-10-04T17:46:37.987" v="4664" actId="20577"/>
        <pc:sldMkLst>
          <pc:docMk/>
          <pc:sldMk cId="2017918798" sldId="264"/>
        </pc:sldMkLst>
        <pc:spChg chg="del">
          <ac:chgData name="Jurica Babić" userId="1e9cd078-0de3-4af1-a730-811a12bf7d32" providerId="ADAL" clId="{8381F465-014F-457C-8972-F7B3413D5CD2}" dt="2023-10-04T17:03:28.803" v="2421" actId="700"/>
          <ac:spMkLst>
            <pc:docMk/>
            <pc:sldMk cId="2017918798" sldId="264"/>
            <ac:spMk id="2" creationId="{14293A88-4A6D-D980-93C6-4A850FC83723}"/>
          </ac:spMkLst>
        </pc:spChg>
        <pc:spChg chg="del">
          <ac:chgData name="Jurica Babić" userId="1e9cd078-0de3-4af1-a730-811a12bf7d32" providerId="ADAL" clId="{8381F465-014F-457C-8972-F7B3413D5CD2}" dt="2023-10-04T17:03:28.803" v="2421" actId="700"/>
          <ac:spMkLst>
            <pc:docMk/>
            <pc:sldMk cId="2017918798" sldId="264"/>
            <ac:spMk id="3" creationId="{FD140797-528F-A5BF-3E25-2152649B5B33}"/>
          </ac:spMkLst>
        </pc:spChg>
        <pc:spChg chg="add mod ord">
          <ac:chgData name="Jurica Babić" userId="1e9cd078-0de3-4af1-a730-811a12bf7d32" providerId="ADAL" clId="{8381F465-014F-457C-8972-F7B3413D5CD2}" dt="2023-10-04T17:46:37.987" v="4664" actId="20577"/>
          <ac:spMkLst>
            <pc:docMk/>
            <pc:sldMk cId="2017918798" sldId="264"/>
            <ac:spMk id="4" creationId="{18F72B60-0CBC-94F4-04CE-1295BEDC438C}"/>
          </ac:spMkLst>
        </pc:spChg>
        <pc:spChg chg="add mod ord">
          <ac:chgData name="Jurica Babić" userId="1e9cd078-0de3-4af1-a730-811a12bf7d32" providerId="ADAL" clId="{8381F465-014F-457C-8972-F7B3413D5CD2}" dt="2023-10-04T17:04:44.330" v="2534" actId="20577"/>
          <ac:spMkLst>
            <pc:docMk/>
            <pc:sldMk cId="2017918798" sldId="264"/>
            <ac:spMk id="5" creationId="{E6D92C30-051F-EF3A-9AA4-265BE7C516FB}"/>
          </ac:spMkLst>
        </pc:spChg>
      </pc:sldChg>
      <pc:sldChg chg="addSp delSp modSp new mod">
        <pc:chgData name="Jurica Babić" userId="1e9cd078-0de3-4af1-a730-811a12bf7d32" providerId="ADAL" clId="{8381F465-014F-457C-8972-F7B3413D5CD2}" dt="2023-10-04T19:19:21.665" v="10061"/>
        <pc:sldMkLst>
          <pc:docMk/>
          <pc:sldMk cId="680846797" sldId="265"/>
        </pc:sldMkLst>
        <pc:spChg chg="mod">
          <ac:chgData name="Jurica Babić" userId="1e9cd078-0de3-4af1-a730-811a12bf7d32" providerId="ADAL" clId="{8381F465-014F-457C-8972-F7B3413D5CD2}" dt="2023-10-04T17:05:41.066" v="2607" actId="20577"/>
          <ac:spMkLst>
            <pc:docMk/>
            <pc:sldMk cId="680846797" sldId="265"/>
            <ac:spMk id="2" creationId="{7BF92003-108F-DD36-DC75-A00456DD2EDE}"/>
          </ac:spMkLst>
        </pc:spChg>
        <pc:spChg chg="mod">
          <ac:chgData name="Jurica Babić" userId="1e9cd078-0de3-4af1-a730-811a12bf7d32" providerId="ADAL" clId="{8381F465-014F-457C-8972-F7B3413D5CD2}" dt="2023-10-04T17:37:35.421" v="4344" actId="122"/>
          <ac:spMkLst>
            <pc:docMk/>
            <pc:sldMk cId="680846797" sldId="265"/>
            <ac:spMk id="3" creationId="{B6A75EE6-18C2-8CC2-FB31-A8EB10124B36}"/>
          </ac:spMkLst>
        </pc:spChg>
        <pc:spChg chg="add del mod">
          <ac:chgData name="Jurica Babić" userId="1e9cd078-0de3-4af1-a730-811a12bf7d32" providerId="ADAL" clId="{8381F465-014F-457C-8972-F7B3413D5CD2}" dt="2023-10-04T19:19:21.665" v="10061"/>
          <ac:spMkLst>
            <pc:docMk/>
            <pc:sldMk cId="680846797" sldId="265"/>
            <ac:spMk id="4" creationId="{8DEAE59C-8C78-2DA6-2953-487A0E1C1E5E}"/>
          </ac:spMkLst>
        </pc:spChg>
      </pc:sldChg>
      <pc:sldChg chg="addSp delSp modSp new del mod modClrScheme chgLayout">
        <pc:chgData name="Jurica Babić" userId="1e9cd078-0de3-4af1-a730-811a12bf7d32" providerId="ADAL" clId="{8381F465-014F-457C-8972-F7B3413D5CD2}" dt="2023-10-04T17:17:16.423" v="2872" actId="47"/>
        <pc:sldMkLst>
          <pc:docMk/>
          <pc:sldMk cId="829756871" sldId="266"/>
        </pc:sldMkLst>
        <pc:spChg chg="del mod ord">
          <ac:chgData name="Jurica Babić" userId="1e9cd078-0de3-4af1-a730-811a12bf7d32" providerId="ADAL" clId="{8381F465-014F-457C-8972-F7B3413D5CD2}" dt="2023-10-04T17:16:46.547" v="2842" actId="700"/>
          <ac:spMkLst>
            <pc:docMk/>
            <pc:sldMk cId="829756871" sldId="266"/>
            <ac:spMk id="2" creationId="{B7B11A5D-7B7D-E1AC-3365-82DD0C7FA6B0}"/>
          </ac:spMkLst>
        </pc:spChg>
        <pc:spChg chg="del mod ord">
          <ac:chgData name="Jurica Babić" userId="1e9cd078-0de3-4af1-a730-811a12bf7d32" providerId="ADAL" clId="{8381F465-014F-457C-8972-F7B3413D5CD2}" dt="2023-10-04T17:16:46.547" v="2842" actId="700"/>
          <ac:spMkLst>
            <pc:docMk/>
            <pc:sldMk cId="829756871" sldId="266"/>
            <ac:spMk id="3" creationId="{42033E68-9F9D-00B7-A612-4817B39CAD15}"/>
          </ac:spMkLst>
        </pc:spChg>
        <pc:spChg chg="del">
          <ac:chgData name="Jurica Babić" userId="1e9cd078-0de3-4af1-a730-811a12bf7d32" providerId="ADAL" clId="{8381F465-014F-457C-8972-F7B3413D5CD2}" dt="2023-10-04T17:16:46.547" v="2842" actId="700"/>
          <ac:spMkLst>
            <pc:docMk/>
            <pc:sldMk cId="829756871" sldId="266"/>
            <ac:spMk id="4" creationId="{E2522647-668D-7F66-AAB3-A2980CDC4A86}"/>
          </ac:spMkLst>
        </pc:spChg>
        <pc:spChg chg="add mod ord">
          <ac:chgData name="Jurica Babić" userId="1e9cd078-0de3-4af1-a730-811a12bf7d32" providerId="ADAL" clId="{8381F465-014F-457C-8972-F7B3413D5CD2}" dt="2023-10-04T17:16:46.547" v="2842" actId="700"/>
          <ac:spMkLst>
            <pc:docMk/>
            <pc:sldMk cId="829756871" sldId="266"/>
            <ac:spMk id="5" creationId="{C92B83CB-FD71-408B-05F0-59CF85325836}"/>
          </ac:spMkLst>
        </pc:spChg>
        <pc:spChg chg="add mod ord">
          <ac:chgData name="Jurica Babić" userId="1e9cd078-0de3-4af1-a730-811a12bf7d32" providerId="ADAL" clId="{8381F465-014F-457C-8972-F7B3413D5CD2}" dt="2023-10-04T17:16:46.547" v="2842" actId="700"/>
          <ac:spMkLst>
            <pc:docMk/>
            <pc:sldMk cId="829756871" sldId="266"/>
            <ac:spMk id="6" creationId="{2A00BFA4-2500-AAB4-9761-0175E61F5C83}"/>
          </ac:spMkLst>
        </pc:spChg>
      </pc:sldChg>
      <pc:sldChg chg="modSp add mod">
        <pc:chgData name="Jurica Babić" userId="1e9cd078-0de3-4af1-a730-811a12bf7d32" providerId="ADAL" clId="{8381F465-014F-457C-8972-F7B3413D5CD2}" dt="2023-10-04T17:23:30.403" v="3389" actId="20577"/>
        <pc:sldMkLst>
          <pc:docMk/>
          <pc:sldMk cId="1088872511" sldId="266"/>
        </pc:sldMkLst>
        <pc:spChg chg="mod">
          <ac:chgData name="Jurica Babić" userId="1e9cd078-0de3-4af1-a730-811a12bf7d32" providerId="ADAL" clId="{8381F465-014F-457C-8972-F7B3413D5CD2}" dt="2023-10-04T17:22:47.204" v="3268" actId="113"/>
          <ac:spMkLst>
            <pc:docMk/>
            <pc:sldMk cId="1088872511" sldId="266"/>
            <ac:spMk id="2" creationId="{33882A17-DFF8-C87A-AC0A-4F1E415A3554}"/>
          </ac:spMkLst>
        </pc:spChg>
        <pc:spChg chg="mod">
          <ac:chgData name="Jurica Babić" userId="1e9cd078-0de3-4af1-a730-811a12bf7d32" providerId="ADAL" clId="{8381F465-014F-457C-8972-F7B3413D5CD2}" dt="2023-10-04T17:23:30.403" v="3389" actId="20577"/>
          <ac:spMkLst>
            <pc:docMk/>
            <pc:sldMk cId="1088872511" sldId="266"/>
            <ac:spMk id="3" creationId="{BE993A01-7C89-E6AF-DA8B-69A20B5E7AE6}"/>
          </ac:spMkLst>
        </pc:spChg>
      </pc:sldChg>
      <pc:sldChg chg="addSp delSp modSp add mod">
        <pc:chgData name="Jurica Babić" userId="1e9cd078-0de3-4af1-a730-811a12bf7d32" providerId="ADAL" clId="{8381F465-014F-457C-8972-F7B3413D5CD2}" dt="2023-10-04T17:45:58.542" v="4632" actId="27636"/>
        <pc:sldMkLst>
          <pc:docMk/>
          <pc:sldMk cId="1193272488" sldId="267"/>
        </pc:sldMkLst>
        <pc:spChg chg="mod">
          <ac:chgData name="Jurica Babić" userId="1e9cd078-0de3-4af1-a730-811a12bf7d32" providerId="ADAL" clId="{8381F465-014F-457C-8972-F7B3413D5CD2}" dt="2023-10-04T17:40:09.172" v="4477" actId="113"/>
          <ac:spMkLst>
            <pc:docMk/>
            <pc:sldMk cId="1193272488" sldId="267"/>
            <ac:spMk id="2" creationId="{33882A17-DFF8-C87A-AC0A-4F1E415A3554}"/>
          </ac:spMkLst>
        </pc:spChg>
        <pc:spChg chg="mod">
          <ac:chgData name="Jurica Babić" userId="1e9cd078-0de3-4af1-a730-811a12bf7d32" providerId="ADAL" clId="{8381F465-014F-457C-8972-F7B3413D5CD2}" dt="2023-10-04T17:45:58.542" v="4632" actId="27636"/>
          <ac:spMkLst>
            <pc:docMk/>
            <pc:sldMk cId="1193272488" sldId="267"/>
            <ac:spMk id="3" creationId="{BE993A01-7C89-E6AF-DA8B-69A20B5E7AE6}"/>
          </ac:spMkLst>
        </pc:spChg>
        <pc:spChg chg="add del mod">
          <ac:chgData name="Jurica Babić" userId="1e9cd078-0de3-4af1-a730-811a12bf7d32" providerId="ADAL" clId="{8381F465-014F-457C-8972-F7B3413D5CD2}" dt="2023-10-04T17:33:44.944" v="4054"/>
          <ac:spMkLst>
            <pc:docMk/>
            <pc:sldMk cId="1193272488" sldId="267"/>
            <ac:spMk id="4" creationId="{C43E9AD5-2E13-95B8-C16D-D84D8DC7CC06}"/>
          </ac:spMkLst>
        </pc:spChg>
        <pc:spChg chg="add del mod">
          <ac:chgData name="Jurica Babić" userId="1e9cd078-0de3-4af1-a730-811a12bf7d32" providerId="ADAL" clId="{8381F465-014F-457C-8972-F7B3413D5CD2}" dt="2023-10-04T17:40:05.421" v="4473"/>
          <ac:spMkLst>
            <pc:docMk/>
            <pc:sldMk cId="1193272488" sldId="267"/>
            <ac:spMk id="5" creationId="{320A6D42-12BC-F4D4-D7D4-3C8355A7A3C1}"/>
          </ac:spMkLst>
        </pc:spChg>
      </pc:sldChg>
      <pc:sldChg chg="modSp add mod">
        <pc:chgData name="Jurica Babić" userId="1e9cd078-0de3-4af1-a730-811a12bf7d32" providerId="ADAL" clId="{8381F465-014F-457C-8972-F7B3413D5CD2}" dt="2023-10-04T17:55:13.686" v="5180" actId="20577"/>
        <pc:sldMkLst>
          <pc:docMk/>
          <pc:sldMk cId="5807975" sldId="268"/>
        </pc:sldMkLst>
        <pc:spChg chg="mod">
          <ac:chgData name="Jurica Babić" userId="1e9cd078-0de3-4af1-a730-811a12bf7d32" providerId="ADAL" clId="{8381F465-014F-457C-8972-F7B3413D5CD2}" dt="2023-10-04T17:35:21.012" v="4160" actId="20577"/>
          <ac:spMkLst>
            <pc:docMk/>
            <pc:sldMk cId="5807975" sldId="268"/>
            <ac:spMk id="2" creationId="{33882A17-DFF8-C87A-AC0A-4F1E415A3554}"/>
          </ac:spMkLst>
        </pc:spChg>
        <pc:spChg chg="mod">
          <ac:chgData name="Jurica Babić" userId="1e9cd078-0de3-4af1-a730-811a12bf7d32" providerId="ADAL" clId="{8381F465-014F-457C-8972-F7B3413D5CD2}" dt="2023-10-04T17:55:13.686" v="5180" actId="20577"/>
          <ac:spMkLst>
            <pc:docMk/>
            <pc:sldMk cId="5807975" sldId="268"/>
            <ac:spMk id="3" creationId="{BE993A01-7C89-E6AF-DA8B-69A20B5E7AE6}"/>
          </ac:spMkLst>
        </pc:spChg>
      </pc:sldChg>
      <pc:sldChg chg="addSp delSp modSp new del mod modClrScheme chgLayout">
        <pc:chgData name="Jurica Babić" userId="1e9cd078-0de3-4af1-a730-811a12bf7d32" providerId="ADAL" clId="{8381F465-014F-457C-8972-F7B3413D5CD2}" dt="2023-10-04T18:00:49.832" v="5493" actId="2696"/>
        <pc:sldMkLst>
          <pc:docMk/>
          <pc:sldMk cId="391628194" sldId="269"/>
        </pc:sldMkLst>
        <pc:spChg chg="del mod ord">
          <ac:chgData name="Jurica Babić" userId="1e9cd078-0de3-4af1-a730-811a12bf7d32" providerId="ADAL" clId="{8381F465-014F-457C-8972-F7B3413D5CD2}" dt="2023-10-04T17:38:50.548" v="4349" actId="700"/>
          <ac:spMkLst>
            <pc:docMk/>
            <pc:sldMk cId="391628194" sldId="269"/>
            <ac:spMk id="2" creationId="{7F1C8E54-89D8-54C4-20AA-08D37BD75D93}"/>
          </ac:spMkLst>
        </pc:spChg>
        <pc:spChg chg="del mod ord">
          <ac:chgData name="Jurica Babić" userId="1e9cd078-0de3-4af1-a730-811a12bf7d32" providerId="ADAL" clId="{8381F465-014F-457C-8972-F7B3413D5CD2}" dt="2023-10-04T17:38:50.548" v="4349" actId="700"/>
          <ac:spMkLst>
            <pc:docMk/>
            <pc:sldMk cId="391628194" sldId="269"/>
            <ac:spMk id="3" creationId="{69E6344D-DF82-792C-018B-653B8888839E}"/>
          </ac:spMkLst>
        </pc:spChg>
        <pc:spChg chg="del">
          <ac:chgData name="Jurica Babić" userId="1e9cd078-0de3-4af1-a730-811a12bf7d32" providerId="ADAL" clId="{8381F465-014F-457C-8972-F7B3413D5CD2}" dt="2023-10-04T17:38:50.548" v="4349" actId="700"/>
          <ac:spMkLst>
            <pc:docMk/>
            <pc:sldMk cId="391628194" sldId="269"/>
            <ac:spMk id="4" creationId="{43668228-7F43-0D74-2534-7C4FD5D9282A}"/>
          </ac:spMkLst>
        </pc:spChg>
        <pc:spChg chg="add mod ord">
          <ac:chgData name="Jurica Babić" userId="1e9cd078-0de3-4af1-a730-811a12bf7d32" providerId="ADAL" clId="{8381F465-014F-457C-8972-F7B3413D5CD2}" dt="2023-10-04T17:51:42.027" v="4974" actId="20577"/>
          <ac:spMkLst>
            <pc:docMk/>
            <pc:sldMk cId="391628194" sldId="269"/>
            <ac:spMk id="5" creationId="{61428643-196E-7E57-55C9-BEBFC377C546}"/>
          </ac:spMkLst>
        </pc:spChg>
        <pc:spChg chg="add mod ord">
          <ac:chgData name="Jurica Babić" userId="1e9cd078-0de3-4af1-a730-811a12bf7d32" providerId="ADAL" clId="{8381F465-014F-457C-8972-F7B3413D5CD2}" dt="2023-10-04T17:57:17.154" v="5296" actId="20577"/>
          <ac:spMkLst>
            <pc:docMk/>
            <pc:sldMk cId="391628194" sldId="269"/>
            <ac:spMk id="6" creationId="{E56AA81E-A5FA-D9F5-2AD3-2D60E68B0440}"/>
          </ac:spMkLst>
        </pc:spChg>
      </pc:sldChg>
      <pc:sldChg chg="modSp add mod">
        <pc:chgData name="Jurica Babić" userId="1e9cd078-0de3-4af1-a730-811a12bf7d32" providerId="ADAL" clId="{8381F465-014F-457C-8972-F7B3413D5CD2}" dt="2023-10-04T18:57:21.101" v="8893" actId="20577"/>
        <pc:sldMkLst>
          <pc:docMk/>
          <pc:sldMk cId="1100053632" sldId="269"/>
        </pc:sldMkLst>
        <pc:spChg chg="mod">
          <ac:chgData name="Jurica Babić" userId="1e9cd078-0de3-4af1-a730-811a12bf7d32" providerId="ADAL" clId="{8381F465-014F-457C-8972-F7B3413D5CD2}" dt="2023-10-04T18:57:07.828" v="8879" actId="20577"/>
          <ac:spMkLst>
            <pc:docMk/>
            <pc:sldMk cId="1100053632" sldId="269"/>
            <ac:spMk id="5" creationId="{61428643-196E-7E57-55C9-BEBFC377C546}"/>
          </ac:spMkLst>
        </pc:spChg>
        <pc:spChg chg="mod">
          <ac:chgData name="Jurica Babić" userId="1e9cd078-0de3-4af1-a730-811a12bf7d32" providerId="ADAL" clId="{8381F465-014F-457C-8972-F7B3413D5CD2}" dt="2023-10-04T18:57:21.101" v="8893" actId="20577"/>
          <ac:spMkLst>
            <pc:docMk/>
            <pc:sldMk cId="1100053632" sldId="269"/>
            <ac:spMk id="6" creationId="{E56AA81E-A5FA-D9F5-2AD3-2D60E68B0440}"/>
          </ac:spMkLst>
        </pc:spChg>
      </pc:sldChg>
      <pc:sldChg chg="modSp new mod">
        <pc:chgData name="Jurica Babić" userId="1e9cd078-0de3-4af1-a730-811a12bf7d32" providerId="ADAL" clId="{8381F465-014F-457C-8972-F7B3413D5CD2}" dt="2023-10-04T17:45:12.980" v="4629" actId="20577"/>
        <pc:sldMkLst>
          <pc:docMk/>
          <pc:sldMk cId="1500533653" sldId="270"/>
        </pc:sldMkLst>
        <pc:spChg chg="mod">
          <ac:chgData name="Jurica Babić" userId="1e9cd078-0de3-4af1-a730-811a12bf7d32" providerId="ADAL" clId="{8381F465-014F-457C-8972-F7B3413D5CD2}" dt="2023-10-04T17:45:12.980" v="4629" actId="20577"/>
          <ac:spMkLst>
            <pc:docMk/>
            <pc:sldMk cId="1500533653" sldId="270"/>
            <ac:spMk id="3" creationId="{FC0C497C-7C34-D75B-0622-544F21931A84}"/>
          </ac:spMkLst>
        </pc:spChg>
      </pc:sldChg>
      <pc:sldChg chg="add">
        <pc:chgData name="Jurica Babić" userId="1e9cd078-0de3-4af1-a730-811a12bf7d32" providerId="ADAL" clId="{8381F465-014F-457C-8972-F7B3413D5CD2}" dt="2023-10-04T18:00:53.497" v="5494"/>
        <pc:sldMkLst>
          <pc:docMk/>
          <pc:sldMk cId="1694697444" sldId="271"/>
        </pc:sldMkLst>
      </pc:sldChg>
      <pc:sldChg chg="addSp delSp modSp new del mod modClrScheme chgLayout">
        <pc:chgData name="Jurica Babić" userId="1e9cd078-0de3-4af1-a730-811a12bf7d32" providerId="ADAL" clId="{8381F465-014F-457C-8972-F7B3413D5CD2}" dt="2023-10-04T18:00:49.832" v="5493" actId="2696"/>
        <pc:sldMkLst>
          <pc:docMk/>
          <pc:sldMk cId="2876493022" sldId="271"/>
        </pc:sldMkLst>
        <pc:spChg chg="del mod ord">
          <ac:chgData name="Jurica Babić" userId="1e9cd078-0de3-4af1-a730-811a12bf7d32" providerId="ADAL" clId="{8381F465-014F-457C-8972-F7B3413D5CD2}" dt="2023-10-04T17:49:17.937" v="4796" actId="700"/>
          <ac:spMkLst>
            <pc:docMk/>
            <pc:sldMk cId="2876493022" sldId="271"/>
            <ac:spMk id="2" creationId="{789D4E45-159A-3C89-0149-852A3CB677DD}"/>
          </ac:spMkLst>
        </pc:spChg>
        <pc:spChg chg="del mod ord">
          <ac:chgData name="Jurica Babić" userId="1e9cd078-0de3-4af1-a730-811a12bf7d32" providerId="ADAL" clId="{8381F465-014F-457C-8972-F7B3413D5CD2}" dt="2023-10-04T17:49:17.937" v="4796" actId="700"/>
          <ac:spMkLst>
            <pc:docMk/>
            <pc:sldMk cId="2876493022" sldId="271"/>
            <ac:spMk id="3" creationId="{C09CB35A-244B-E050-01BA-8EF347D63D0D}"/>
          </ac:spMkLst>
        </pc:spChg>
        <pc:spChg chg="del">
          <ac:chgData name="Jurica Babić" userId="1e9cd078-0de3-4af1-a730-811a12bf7d32" providerId="ADAL" clId="{8381F465-014F-457C-8972-F7B3413D5CD2}" dt="2023-10-04T17:49:17.937" v="4796" actId="700"/>
          <ac:spMkLst>
            <pc:docMk/>
            <pc:sldMk cId="2876493022" sldId="271"/>
            <ac:spMk id="4" creationId="{463787C4-2147-C64E-BE35-8BACCCF56B66}"/>
          </ac:spMkLst>
        </pc:spChg>
        <pc:spChg chg="add mod ord">
          <ac:chgData name="Jurica Babić" userId="1e9cd078-0de3-4af1-a730-811a12bf7d32" providerId="ADAL" clId="{8381F465-014F-457C-8972-F7B3413D5CD2}" dt="2023-10-04T17:53:10.181" v="5125" actId="20577"/>
          <ac:spMkLst>
            <pc:docMk/>
            <pc:sldMk cId="2876493022" sldId="271"/>
            <ac:spMk id="5" creationId="{207AD5DA-3B55-7A5E-FB5B-0A64C7C62C76}"/>
          </ac:spMkLst>
        </pc:spChg>
        <pc:spChg chg="add mod ord">
          <ac:chgData name="Jurica Babić" userId="1e9cd078-0de3-4af1-a730-811a12bf7d32" providerId="ADAL" clId="{8381F465-014F-457C-8972-F7B3413D5CD2}" dt="2023-10-04T17:49:17.937" v="4796" actId="700"/>
          <ac:spMkLst>
            <pc:docMk/>
            <pc:sldMk cId="2876493022" sldId="271"/>
            <ac:spMk id="6" creationId="{6B617A96-E722-323A-4A81-E53123B935EB}"/>
          </ac:spMkLst>
        </pc:spChg>
      </pc:sldChg>
      <pc:sldChg chg="modSp add mod">
        <pc:chgData name="Jurica Babić" userId="1e9cd078-0de3-4af1-a730-811a12bf7d32" providerId="ADAL" clId="{8381F465-014F-457C-8972-F7B3413D5CD2}" dt="2023-10-04T19:04:00.863" v="9173" actId="20577"/>
        <pc:sldMkLst>
          <pc:docMk/>
          <pc:sldMk cId="1425528840" sldId="272"/>
        </pc:sldMkLst>
        <pc:spChg chg="mod">
          <ac:chgData name="Jurica Babić" userId="1e9cd078-0de3-4af1-a730-811a12bf7d32" providerId="ADAL" clId="{8381F465-014F-457C-8972-F7B3413D5CD2}" dt="2023-10-04T18:54:36.141" v="8821" actId="20577"/>
          <ac:spMkLst>
            <pc:docMk/>
            <pc:sldMk cId="1425528840" sldId="272"/>
            <ac:spMk id="2" creationId="{B2FB5F34-259D-43E8-2E8C-4C495625540D}"/>
          </ac:spMkLst>
        </pc:spChg>
        <pc:spChg chg="mod">
          <ac:chgData name="Jurica Babić" userId="1e9cd078-0de3-4af1-a730-811a12bf7d32" providerId="ADAL" clId="{8381F465-014F-457C-8972-F7B3413D5CD2}" dt="2023-10-04T19:04:00.863" v="9173" actId="20577"/>
          <ac:spMkLst>
            <pc:docMk/>
            <pc:sldMk cId="1425528840" sldId="272"/>
            <ac:spMk id="3" creationId="{2A0AAC1D-A43E-8654-0BB5-43A0C5DE7B81}"/>
          </ac:spMkLst>
        </pc:spChg>
      </pc:sldChg>
      <pc:sldChg chg="modSp new del mod">
        <pc:chgData name="Jurica Babić" userId="1e9cd078-0de3-4af1-a730-811a12bf7d32" providerId="ADAL" clId="{8381F465-014F-457C-8972-F7B3413D5CD2}" dt="2023-10-04T18:00:49.832" v="5493" actId="2696"/>
        <pc:sldMkLst>
          <pc:docMk/>
          <pc:sldMk cId="3505700760" sldId="272"/>
        </pc:sldMkLst>
        <pc:spChg chg="mod">
          <ac:chgData name="Jurica Babić" userId="1e9cd078-0de3-4af1-a730-811a12bf7d32" providerId="ADAL" clId="{8381F465-014F-457C-8972-F7B3413D5CD2}" dt="2023-10-04T18:00:29.612" v="5492" actId="20577"/>
          <ac:spMkLst>
            <pc:docMk/>
            <pc:sldMk cId="3505700760" sldId="272"/>
            <ac:spMk id="2" creationId="{B2FB5F34-259D-43E8-2E8C-4C495625540D}"/>
          </ac:spMkLst>
        </pc:spChg>
        <pc:spChg chg="mod">
          <ac:chgData name="Jurica Babić" userId="1e9cd078-0de3-4af1-a730-811a12bf7d32" providerId="ADAL" clId="{8381F465-014F-457C-8972-F7B3413D5CD2}" dt="2023-10-04T17:58:28.414" v="5429" actId="20577"/>
          <ac:spMkLst>
            <pc:docMk/>
            <pc:sldMk cId="3505700760" sldId="272"/>
            <ac:spMk id="3" creationId="{2A0AAC1D-A43E-8654-0BB5-43A0C5DE7B81}"/>
          </ac:spMkLst>
        </pc:spChg>
      </pc:sldChg>
      <pc:sldChg chg="add">
        <pc:chgData name="Jurica Babić" userId="1e9cd078-0de3-4af1-a730-811a12bf7d32" providerId="ADAL" clId="{8381F465-014F-457C-8972-F7B3413D5CD2}" dt="2023-10-04T18:00:53.497" v="5494"/>
        <pc:sldMkLst>
          <pc:docMk/>
          <pc:sldMk cId="1010668630" sldId="273"/>
        </pc:sldMkLst>
      </pc:sldChg>
      <pc:sldChg chg="modSp add del mod">
        <pc:chgData name="Jurica Babić" userId="1e9cd078-0de3-4af1-a730-811a12bf7d32" providerId="ADAL" clId="{8381F465-014F-457C-8972-F7B3413D5CD2}" dt="2023-10-04T18:00:49.832" v="5493" actId="2696"/>
        <pc:sldMkLst>
          <pc:docMk/>
          <pc:sldMk cId="2417574552" sldId="273"/>
        </pc:sldMkLst>
        <pc:spChg chg="mod">
          <ac:chgData name="Jurica Babić" userId="1e9cd078-0de3-4af1-a730-811a12bf7d32" providerId="ADAL" clId="{8381F465-014F-457C-8972-F7B3413D5CD2}" dt="2023-10-04T17:59:35.963" v="5432" actId="20577"/>
          <ac:spMkLst>
            <pc:docMk/>
            <pc:sldMk cId="2417574552" sldId="273"/>
            <ac:spMk id="2" creationId="{B2FB5F34-259D-43E8-2E8C-4C495625540D}"/>
          </ac:spMkLst>
        </pc:spChg>
      </pc:sldChg>
      <pc:sldChg chg="modSp add mod">
        <pc:chgData name="Jurica Babić" userId="1e9cd078-0de3-4af1-a730-811a12bf7d32" providerId="ADAL" clId="{8381F465-014F-457C-8972-F7B3413D5CD2}" dt="2023-10-04T18:03:27.613" v="5847" actId="113"/>
        <pc:sldMkLst>
          <pc:docMk/>
          <pc:sldMk cId="3838439903" sldId="274"/>
        </pc:sldMkLst>
        <pc:spChg chg="mod">
          <ac:chgData name="Jurica Babić" userId="1e9cd078-0de3-4af1-a730-811a12bf7d32" providerId="ADAL" clId="{8381F465-014F-457C-8972-F7B3413D5CD2}" dt="2023-10-04T18:02:08.849" v="5672" actId="20577"/>
          <ac:spMkLst>
            <pc:docMk/>
            <pc:sldMk cId="3838439903" sldId="274"/>
            <ac:spMk id="2" creationId="{33882A17-DFF8-C87A-AC0A-4F1E415A3554}"/>
          </ac:spMkLst>
        </pc:spChg>
        <pc:spChg chg="mod">
          <ac:chgData name="Jurica Babić" userId="1e9cd078-0de3-4af1-a730-811a12bf7d32" providerId="ADAL" clId="{8381F465-014F-457C-8972-F7B3413D5CD2}" dt="2023-10-04T18:03:27.613" v="5847" actId="113"/>
          <ac:spMkLst>
            <pc:docMk/>
            <pc:sldMk cId="3838439903" sldId="274"/>
            <ac:spMk id="3" creationId="{BE993A01-7C89-E6AF-DA8B-69A20B5E7AE6}"/>
          </ac:spMkLst>
        </pc:spChg>
      </pc:sldChg>
      <pc:sldChg chg="addSp delSp modSp new mod modClrScheme chgLayout">
        <pc:chgData name="Jurica Babić" userId="1e9cd078-0de3-4af1-a730-811a12bf7d32" providerId="ADAL" clId="{8381F465-014F-457C-8972-F7B3413D5CD2}" dt="2023-10-04T18:10:34.887" v="6096" actId="20577"/>
        <pc:sldMkLst>
          <pc:docMk/>
          <pc:sldMk cId="3307179164" sldId="275"/>
        </pc:sldMkLst>
        <pc:spChg chg="del mod ord">
          <ac:chgData name="Jurica Babić" userId="1e9cd078-0de3-4af1-a730-811a12bf7d32" providerId="ADAL" clId="{8381F465-014F-457C-8972-F7B3413D5CD2}" dt="2023-10-04T18:10:24.601" v="6063" actId="700"/>
          <ac:spMkLst>
            <pc:docMk/>
            <pc:sldMk cId="3307179164" sldId="275"/>
            <ac:spMk id="2" creationId="{6F446CDA-82BC-8D56-355E-05D6DFAF5727}"/>
          </ac:spMkLst>
        </pc:spChg>
        <pc:spChg chg="del mod ord">
          <ac:chgData name="Jurica Babić" userId="1e9cd078-0de3-4af1-a730-811a12bf7d32" providerId="ADAL" clId="{8381F465-014F-457C-8972-F7B3413D5CD2}" dt="2023-10-04T18:10:24.601" v="6063" actId="700"/>
          <ac:spMkLst>
            <pc:docMk/>
            <pc:sldMk cId="3307179164" sldId="275"/>
            <ac:spMk id="3" creationId="{3118CF66-A725-2BA2-EAA0-B74CFA3FCA4C}"/>
          </ac:spMkLst>
        </pc:spChg>
        <pc:spChg chg="add mod ord">
          <ac:chgData name="Jurica Babić" userId="1e9cd078-0de3-4af1-a730-811a12bf7d32" providerId="ADAL" clId="{8381F465-014F-457C-8972-F7B3413D5CD2}" dt="2023-10-04T18:10:34.887" v="6096" actId="20577"/>
          <ac:spMkLst>
            <pc:docMk/>
            <pc:sldMk cId="3307179164" sldId="275"/>
            <ac:spMk id="4" creationId="{2805467F-3573-3826-4EE1-9C2C7601A9BA}"/>
          </ac:spMkLst>
        </pc:spChg>
        <pc:spChg chg="add mod ord">
          <ac:chgData name="Jurica Babić" userId="1e9cd078-0de3-4af1-a730-811a12bf7d32" providerId="ADAL" clId="{8381F465-014F-457C-8972-F7B3413D5CD2}" dt="2023-10-04T18:10:24.601" v="6063" actId="700"/>
          <ac:spMkLst>
            <pc:docMk/>
            <pc:sldMk cId="3307179164" sldId="275"/>
            <ac:spMk id="5" creationId="{F21CA57F-052E-33F2-A450-D60992D72893}"/>
          </ac:spMkLst>
        </pc:spChg>
      </pc:sldChg>
      <pc:sldChg chg="addSp delSp modSp new mod modClrScheme chgLayout">
        <pc:chgData name="Jurica Babić" userId="1e9cd078-0de3-4af1-a730-811a12bf7d32" providerId="ADAL" clId="{8381F465-014F-457C-8972-F7B3413D5CD2}" dt="2023-10-04T19:00:26.740" v="9057" actId="20577"/>
        <pc:sldMkLst>
          <pc:docMk/>
          <pc:sldMk cId="3269049022" sldId="276"/>
        </pc:sldMkLst>
        <pc:spChg chg="del mod ord">
          <ac:chgData name="Jurica Babić" userId="1e9cd078-0de3-4af1-a730-811a12bf7d32" providerId="ADAL" clId="{8381F465-014F-457C-8972-F7B3413D5CD2}" dt="2023-10-04T18:10:48.511" v="6098" actId="700"/>
          <ac:spMkLst>
            <pc:docMk/>
            <pc:sldMk cId="3269049022" sldId="276"/>
            <ac:spMk id="2" creationId="{941B78EA-11BD-6D15-64DF-F0B016CC36CA}"/>
          </ac:spMkLst>
        </pc:spChg>
        <pc:spChg chg="del mod ord">
          <ac:chgData name="Jurica Babić" userId="1e9cd078-0de3-4af1-a730-811a12bf7d32" providerId="ADAL" clId="{8381F465-014F-457C-8972-F7B3413D5CD2}" dt="2023-10-04T18:10:48.511" v="6098" actId="700"/>
          <ac:spMkLst>
            <pc:docMk/>
            <pc:sldMk cId="3269049022" sldId="276"/>
            <ac:spMk id="3" creationId="{705901FA-46CB-E658-4143-5AD40CAF0406}"/>
          </ac:spMkLst>
        </pc:spChg>
        <pc:spChg chg="add mod ord">
          <ac:chgData name="Jurica Babić" userId="1e9cd078-0de3-4af1-a730-811a12bf7d32" providerId="ADAL" clId="{8381F465-014F-457C-8972-F7B3413D5CD2}" dt="2023-10-04T18:59:53.755" v="8927" actId="20577"/>
          <ac:spMkLst>
            <pc:docMk/>
            <pc:sldMk cId="3269049022" sldId="276"/>
            <ac:spMk id="4" creationId="{DF348110-5232-7174-EB0E-193D23EEE53B}"/>
          </ac:spMkLst>
        </pc:spChg>
        <pc:spChg chg="add mod ord">
          <ac:chgData name="Jurica Babić" userId="1e9cd078-0de3-4af1-a730-811a12bf7d32" providerId="ADAL" clId="{8381F465-014F-457C-8972-F7B3413D5CD2}" dt="2023-10-04T19:00:26.740" v="9057" actId="20577"/>
          <ac:spMkLst>
            <pc:docMk/>
            <pc:sldMk cId="3269049022" sldId="276"/>
            <ac:spMk id="5" creationId="{795CE35B-23EA-76B1-4444-F6C23B9FF657}"/>
          </ac:spMkLst>
        </pc:spChg>
      </pc:sldChg>
      <pc:sldChg chg="addSp modSp new mod">
        <pc:chgData name="Jurica Babić" userId="1e9cd078-0de3-4af1-a730-811a12bf7d32" providerId="ADAL" clId="{8381F465-014F-457C-8972-F7B3413D5CD2}" dt="2023-10-04T19:04:48.224" v="9177" actId="27636"/>
        <pc:sldMkLst>
          <pc:docMk/>
          <pc:sldMk cId="919257989" sldId="277"/>
        </pc:sldMkLst>
        <pc:spChg chg="mod">
          <ac:chgData name="Jurica Babić" userId="1e9cd078-0de3-4af1-a730-811a12bf7d32" providerId="ADAL" clId="{8381F465-014F-457C-8972-F7B3413D5CD2}" dt="2023-10-04T19:04:48.224" v="9177" actId="27636"/>
          <ac:spMkLst>
            <pc:docMk/>
            <pc:sldMk cId="919257989" sldId="277"/>
            <ac:spMk id="2" creationId="{71E34051-E2D7-1FDF-555E-68CE43E7E2C3}"/>
          </ac:spMkLst>
        </pc:spChg>
        <pc:spChg chg="mod">
          <ac:chgData name="Jurica Babić" userId="1e9cd078-0de3-4af1-a730-811a12bf7d32" providerId="ADAL" clId="{8381F465-014F-457C-8972-F7B3413D5CD2}" dt="2023-10-04T19:00:38.338" v="9064" actId="20577"/>
          <ac:spMkLst>
            <pc:docMk/>
            <pc:sldMk cId="919257989" sldId="277"/>
            <ac:spMk id="3" creationId="{86B78E11-67D6-92A4-82DD-E451B179303F}"/>
          </ac:spMkLst>
        </pc:spChg>
        <pc:picChg chg="add mod">
          <ac:chgData name="Jurica Babić" userId="1e9cd078-0de3-4af1-a730-811a12bf7d32" providerId="ADAL" clId="{8381F465-014F-457C-8972-F7B3413D5CD2}" dt="2023-10-04T18:36:58.548" v="7910" actId="1076"/>
          <ac:picMkLst>
            <pc:docMk/>
            <pc:sldMk cId="919257989" sldId="277"/>
            <ac:picMk id="5" creationId="{A65695F7-D402-425B-94E8-7D4EF3C8AC33}"/>
          </ac:picMkLst>
        </pc:picChg>
      </pc:sldChg>
      <pc:sldChg chg="addSp delSp modSp new mod">
        <pc:chgData name="Jurica Babić" userId="1e9cd078-0de3-4af1-a730-811a12bf7d32" providerId="ADAL" clId="{8381F465-014F-457C-8972-F7B3413D5CD2}" dt="2023-10-04T18:28:28.105" v="7315" actId="27636"/>
        <pc:sldMkLst>
          <pc:docMk/>
          <pc:sldMk cId="312531903" sldId="278"/>
        </pc:sldMkLst>
        <pc:spChg chg="mod">
          <ac:chgData name="Jurica Babić" userId="1e9cd078-0de3-4af1-a730-811a12bf7d32" providerId="ADAL" clId="{8381F465-014F-457C-8972-F7B3413D5CD2}" dt="2023-10-04T18:25:37.927" v="7143" actId="113"/>
          <ac:spMkLst>
            <pc:docMk/>
            <pc:sldMk cId="312531903" sldId="278"/>
            <ac:spMk id="2" creationId="{7D673E66-D889-5BB6-D29F-D40CE1189C59}"/>
          </ac:spMkLst>
        </pc:spChg>
        <pc:spChg chg="mod">
          <ac:chgData name="Jurica Babić" userId="1e9cd078-0de3-4af1-a730-811a12bf7d32" providerId="ADAL" clId="{8381F465-014F-457C-8972-F7B3413D5CD2}" dt="2023-10-04T18:28:28.105" v="7315" actId="27636"/>
          <ac:spMkLst>
            <pc:docMk/>
            <pc:sldMk cId="312531903" sldId="278"/>
            <ac:spMk id="3" creationId="{85EED933-DEFF-2BE6-6F08-FF2022564039}"/>
          </ac:spMkLst>
        </pc:spChg>
        <pc:spChg chg="add del">
          <ac:chgData name="Jurica Babić" userId="1e9cd078-0de3-4af1-a730-811a12bf7d32" providerId="ADAL" clId="{8381F465-014F-457C-8972-F7B3413D5CD2}" dt="2023-10-04T18:16:07.574" v="6663" actId="22"/>
          <ac:spMkLst>
            <pc:docMk/>
            <pc:sldMk cId="312531903" sldId="278"/>
            <ac:spMk id="5" creationId="{0A4E10B2-B4B9-ACE2-E1AE-F1F1762E158C}"/>
          </ac:spMkLst>
        </pc:spChg>
      </pc:sldChg>
      <pc:sldChg chg="addSp modSp new mod">
        <pc:chgData name="Jurica Babić" userId="1e9cd078-0de3-4af1-a730-811a12bf7d32" providerId="ADAL" clId="{8381F465-014F-457C-8972-F7B3413D5CD2}" dt="2023-10-04T19:23:51.661" v="10071" actId="20577"/>
        <pc:sldMkLst>
          <pc:docMk/>
          <pc:sldMk cId="1571733631" sldId="279"/>
        </pc:sldMkLst>
        <pc:spChg chg="mod">
          <ac:chgData name="Jurica Babić" userId="1e9cd078-0de3-4af1-a730-811a12bf7d32" providerId="ADAL" clId="{8381F465-014F-457C-8972-F7B3413D5CD2}" dt="2023-10-04T19:01:29.420" v="9113" actId="20577"/>
          <ac:spMkLst>
            <pc:docMk/>
            <pc:sldMk cId="1571733631" sldId="279"/>
            <ac:spMk id="2" creationId="{D3B10F55-C55E-FE87-F7E2-5A9BC8038622}"/>
          </ac:spMkLst>
        </pc:spChg>
        <pc:spChg chg="mod">
          <ac:chgData name="Jurica Babić" userId="1e9cd078-0de3-4af1-a730-811a12bf7d32" providerId="ADAL" clId="{8381F465-014F-457C-8972-F7B3413D5CD2}" dt="2023-10-04T19:23:51.661" v="10071" actId="20577"/>
          <ac:spMkLst>
            <pc:docMk/>
            <pc:sldMk cId="1571733631" sldId="279"/>
            <ac:spMk id="3" creationId="{72A773A7-7F22-E27B-37EA-B9AC87AA6060}"/>
          </ac:spMkLst>
        </pc:spChg>
        <pc:spChg chg="add mod">
          <ac:chgData name="Jurica Babić" userId="1e9cd078-0de3-4af1-a730-811a12bf7d32" providerId="ADAL" clId="{8381F465-014F-457C-8972-F7B3413D5CD2}" dt="2023-10-04T19:05:57.691" v="9262" actId="1076"/>
          <ac:spMkLst>
            <pc:docMk/>
            <pc:sldMk cId="1571733631" sldId="279"/>
            <ac:spMk id="5" creationId="{0049CE02-7650-FEDB-88FB-297EBFC75D52}"/>
          </ac:spMkLst>
        </pc:spChg>
        <pc:spChg chg="add mod">
          <ac:chgData name="Jurica Babić" userId="1e9cd078-0de3-4af1-a730-811a12bf7d32" providerId="ADAL" clId="{8381F465-014F-457C-8972-F7B3413D5CD2}" dt="2023-10-04T19:05:53.553" v="9261" actId="1076"/>
          <ac:spMkLst>
            <pc:docMk/>
            <pc:sldMk cId="1571733631" sldId="279"/>
            <ac:spMk id="7" creationId="{8BD4E8F9-7AAB-8D67-7C68-6644532F405D}"/>
          </ac:spMkLst>
        </pc:spChg>
      </pc:sldChg>
      <pc:sldChg chg="modSp new mod">
        <pc:chgData name="Jurica Babić" userId="1e9cd078-0de3-4af1-a730-811a12bf7d32" providerId="ADAL" clId="{8381F465-014F-457C-8972-F7B3413D5CD2}" dt="2023-10-04T19:08:15.862" v="9320" actId="20577"/>
        <pc:sldMkLst>
          <pc:docMk/>
          <pc:sldMk cId="3644720013" sldId="280"/>
        </pc:sldMkLst>
        <pc:spChg chg="mod">
          <ac:chgData name="Jurica Babić" userId="1e9cd078-0de3-4af1-a730-811a12bf7d32" providerId="ADAL" clId="{8381F465-014F-457C-8972-F7B3413D5CD2}" dt="2023-10-04T18:28:51.515" v="7323" actId="20577"/>
          <ac:spMkLst>
            <pc:docMk/>
            <pc:sldMk cId="3644720013" sldId="280"/>
            <ac:spMk id="2" creationId="{91DAFA9A-141F-DFA7-4B66-F9CFCA2DB12C}"/>
          </ac:spMkLst>
        </pc:spChg>
        <pc:spChg chg="mod">
          <ac:chgData name="Jurica Babić" userId="1e9cd078-0de3-4af1-a730-811a12bf7d32" providerId="ADAL" clId="{8381F465-014F-457C-8972-F7B3413D5CD2}" dt="2023-10-04T19:08:15.862" v="9320" actId="20577"/>
          <ac:spMkLst>
            <pc:docMk/>
            <pc:sldMk cId="3644720013" sldId="280"/>
            <ac:spMk id="3" creationId="{EB1F581A-4E3C-B02E-D61E-E331C8D37465}"/>
          </ac:spMkLst>
        </pc:spChg>
      </pc:sldChg>
      <pc:sldChg chg="delSp modSp add mod">
        <pc:chgData name="Jurica Babić" userId="1e9cd078-0de3-4af1-a730-811a12bf7d32" providerId="ADAL" clId="{8381F465-014F-457C-8972-F7B3413D5CD2}" dt="2023-10-04T18:49:30.598" v="8308" actId="20577"/>
        <pc:sldMkLst>
          <pc:docMk/>
          <pc:sldMk cId="455131354" sldId="281"/>
        </pc:sldMkLst>
        <pc:spChg chg="mod">
          <ac:chgData name="Jurica Babić" userId="1e9cd078-0de3-4af1-a730-811a12bf7d32" providerId="ADAL" clId="{8381F465-014F-457C-8972-F7B3413D5CD2}" dt="2023-10-04T18:37:30.301" v="7944" actId="20577"/>
          <ac:spMkLst>
            <pc:docMk/>
            <pc:sldMk cId="455131354" sldId="281"/>
            <ac:spMk id="2" creationId="{71E34051-E2D7-1FDF-555E-68CE43E7E2C3}"/>
          </ac:spMkLst>
        </pc:spChg>
        <pc:spChg chg="mod">
          <ac:chgData name="Jurica Babić" userId="1e9cd078-0de3-4af1-a730-811a12bf7d32" providerId="ADAL" clId="{8381F465-014F-457C-8972-F7B3413D5CD2}" dt="2023-10-04T18:49:30.598" v="8308" actId="20577"/>
          <ac:spMkLst>
            <pc:docMk/>
            <pc:sldMk cId="455131354" sldId="281"/>
            <ac:spMk id="3" creationId="{86B78E11-67D6-92A4-82DD-E451B179303F}"/>
          </ac:spMkLst>
        </pc:spChg>
        <pc:picChg chg="del">
          <ac:chgData name="Jurica Babić" userId="1e9cd078-0de3-4af1-a730-811a12bf7d32" providerId="ADAL" clId="{8381F465-014F-457C-8972-F7B3413D5CD2}" dt="2023-10-04T18:37:33.249" v="7945" actId="478"/>
          <ac:picMkLst>
            <pc:docMk/>
            <pc:sldMk cId="455131354" sldId="281"/>
            <ac:picMk id="5" creationId="{A65695F7-D402-425B-94E8-7D4EF3C8AC33}"/>
          </ac:picMkLst>
        </pc:picChg>
      </pc:sldChg>
      <pc:sldChg chg="addSp delSp modSp new mod modClrScheme chgLayout">
        <pc:chgData name="Jurica Babić" userId="1e9cd078-0de3-4af1-a730-811a12bf7d32" providerId="ADAL" clId="{8381F465-014F-457C-8972-F7B3413D5CD2}" dt="2023-10-04T19:27:45.429" v="10133" actId="20577"/>
        <pc:sldMkLst>
          <pc:docMk/>
          <pc:sldMk cId="405211134" sldId="282"/>
        </pc:sldMkLst>
        <pc:spChg chg="del mod ord">
          <ac:chgData name="Jurica Babić" userId="1e9cd078-0de3-4af1-a730-811a12bf7d32" providerId="ADAL" clId="{8381F465-014F-457C-8972-F7B3413D5CD2}" dt="2023-10-04T19:07:13.084" v="9265" actId="700"/>
          <ac:spMkLst>
            <pc:docMk/>
            <pc:sldMk cId="405211134" sldId="282"/>
            <ac:spMk id="2" creationId="{8FAE6FB4-91FE-FFC1-C307-7BCA5C19B2E7}"/>
          </ac:spMkLst>
        </pc:spChg>
        <pc:spChg chg="del mod ord">
          <ac:chgData name="Jurica Babić" userId="1e9cd078-0de3-4af1-a730-811a12bf7d32" providerId="ADAL" clId="{8381F465-014F-457C-8972-F7B3413D5CD2}" dt="2023-10-04T19:07:13.084" v="9265" actId="700"/>
          <ac:spMkLst>
            <pc:docMk/>
            <pc:sldMk cId="405211134" sldId="282"/>
            <ac:spMk id="3" creationId="{64F4D6DA-AB6A-2925-E434-5A8F84CD76D7}"/>
          </ac:spMkLst>
        </pc:spChg>
        <pc:spChg chg="add mod ord">
          <ac:chgData name="Jurica Babić" userId="1e9cd078-0de3-4af1-a730-811a12bf7d32" providerId="ADAL" clId="{8381F465-014F-457C-8972-F7B3413D5CD2}" dt="2023-10-04T19:07:18.227" v="9297" actId="20577"/>
          <ac:spMkLst>
            <pc:docMk/>
            <pc:sldMk cId="405211134" sldId="282"/>
            <ac:spMk id="4" creationId="{9C93E75B-D128-2649-0DE2-A24EEC79277F}"/>
          </ac:spMkLst>
        </pc:spChg>
        <pc:spChg chg="add mod ord">
          <ac:chgData name="Jurica Babić" userId="1e9cd078-0de3-4af1-a730-811a12bf7d32" providerId="ADAL" clId="{8381F465-014F-457C-8972-F7B3413D5CD2}" dt="2023-10-04T19:27:45.429" v="10133" actId="20577"/>
          <ac:spMkLst>
            <pc:docMk/>
            <pc:sldMk cId="405211134" sldId="282"/>
            <ac:spMk id="5" creationId="{0C0F9D7C-8D62-4F99-7694-870F76EB4619}"/>
          </ac:spMkLst>
        </pc:spChg>
      </pc:sldChg>
      <pc:sldChg chg="modSp new mod">
        <pc:chgData name="Jurica Babić" userId="1e9cd078-0de3-4af1-a730-811a12bf7d32" providerId="ADAL" clId="{8381F465-014F-457C-8972-F7B3413D5CD2}" dt="2023-10-04T19:07:29.993" v="9314" actId="20577"/>
        <pc:sldMkLst>
          <pc:docMk/>
          <pc:sldMk cId="4029931272" sldId="283"/>
        </pc:sldMkLst>
        <pc:spChg chg="mod">
          <ac:chgData name="Jurica Babić" userId="1e9cd078-0de3-4af1-a730-811a12bf7d32" providerId="ADAL" clId="{8381F465-014F-457C-8972-F7B3413D5CD2}" dt="2023-10-04T19:07:29.993" v="9314" actId="20577"/>
          <ac:spMkLst>
            <pc:docMk/>
            <pc:sldMk cId="4029931272" sldId="283"/>
            <ac:spMk id="2" creationId="{9F895D2C-4CFC-C5A8-2046-8BD22C285BCE}"/>
          </ac:spMkLst>
        </pc:spChg>
      </pc:sldChg>
      <pc:sldChg chg="addSp delSp modSp new mod modClrScheme chgLayout">
        <pc:chgData name="Jurica Babić" userId="1e9cd078-0de3-4af1-a730-811a12bf7d32" providerId="ADAL" clId="{8381F465-014F-457C-8972-F7B3413D5CD2}" dt="2023-10-04T19:37:38.356" v="10376" actId="20577"/>
        <pc:sldMkLst>
          <pc:docMk/>
          <pc:sldMk cId="379396401" sldId="284"/>
        </pc:sldMkLst>
        <pc:spChg chg="del mod ord">
          <ac:chgData name="Jurica Babić" userId="1e9cd078-0de3-4af1-a730-811a12bf7d32" providerId="ADAL" clId="{8381F465-014F-457C-8972-F7B3413D5CD2}" dt="2023-10-04T19:07:41.285" v="9316" actId="700"/>
          <ac:spMkLst>
            <pc:docMk/>
            <pc:sldMk cId="379396401" sldId="284"/>
            <ac:spMk id="2" creationId="{92CD5FC2-0A74-74B0-6701-868FB20AC84B}"/>
          </ac:spMkLst>
        </pc:spChg>
        <pc:spChg chg="del mod ord">
          <ac:chgData name="Jurica Babić" userId="1e9cd078-0de3-4af1-a730-811a12bf7d32" providerId="ADAL" clId="{8381F465-014F-457C-8972-F7B3413D5CD2}" dt="2023-10-04T19:07:41.285" v="9316" actId="700"/>
          <ac:spMkLst>
            <pc:docMk/>
            <pc:sldMk cId="379396401" sldId="284"/>
            <ac:spMk id="3" creationId="{CD98357F-920E-59C2-0506-7135AF4DD94F}"/>
          </ac:spMkLst>
        </pc:spChg>
        <pc:spChg chg="add mod ord">
          <ac:chgData name="Jurica Babić" userId="1e9cd078-0de3-4af1-a730-811a12bf7d32" providerId="ADAL" clId="{8381F465-014F-457C-8972-F7B3413D5CD2}" dt="2023-10-04T19:37:38.356" v="10376" actId="20577"/>
          <ac:spMkLst>
            <pc:docMk/>
            <pc:sldMk cId="379396401" sldId="284"/>
            <ac:spMk id="4" creationId="{5D45F305-3779-D718-2BE4-62A660F2CC04}"/>
          </ac:spMkLst>
        </pc:spChg>
        <pc:spChg chg="add mod ord">
          <ac:chgData name="Jurica Babić" userId="1e9cd078-0de3-4af1-a730-811a12bf7d32" providerId="ADAL" clId="{8381F465-014F-457C-8972-F7B3413D5CD2}" dt="2023-10-04T19:07:41.285" v="9316" actId="700"/>
          <ac:spMkLst>
            <pc:docMk/>
            <pc:sldMk cId="379396401" sldId="284"/>
            <ac:spMk id="5" creationId="{1C3747F3-2F0F-6BD6-1799-E41490E1916A}"/>
          </ac:spMkLst>
        </pc:spChg>
      </pc:sldChg>
      <pc:sldChg chg="modSp new mod">
        <pc:chgData name="Jurica Babić" userId="1e9cd078-0de3-4af1-a730-811a12bf7d32" providerId="ADAL" clId="{8381F465-014F-457C-8972-F7B3413D5CD2}" dt="2023-10-04T19:15:56.858" v="10058" actId="113"/>
        <pc:sldMkLst>
          <pc:docMk/>
          <pc:sldMk cId="1949875207" sldId="285"/>
        </pc:sldMkLst>
        <pc:spChg chg="mod">
          <ac:chgData name="Jurica Babić" userId="1e9cd078-0de3-4af1-a730-811a12bf7d32" providerId="ADAL" clId="{8381F465-014F-457C-8972-F7B3413D5CD2}" dt="2023-10-04T19:13:08.324" v="9768" actId="404"/>
          <ac:spMkLst>
            <pc:docMk/>
            <pc:sldMk cId="1949875207" sldId="285"/>
            <ac:spMk id="2" creationId="{44A8A7C4-E347-4470-FE69-35202C1BDABA}"/>
          </ac:spMkLst>
        </pc:spChg>
        <pc:spChg chg="mod">
          <ac:chgData name="Jurica Babić" userId="1e9cd078-0de3-4af1-a730-811a12bf7d32" providerId="ADAL" clId="{8381F465-014F-457C-8972-F7B3413D5CD2}" dt="2023-10-04T19:15:56.858" v="10058" actId="113"/>
          <ac:spMkLst>
            <pc:docMk/>
            <pc:sldMk cId="1949875207" sldId="285"/>
            <ac:spMk id="3" creationId="{39C7DC33-0A86-F912-24A4-F2E7D161D627}"/>
          </ac:spMkLst>
        </pc:spChg>
      </pc:sldChg>
      <pc:sldChg chg="modSp new mod">
        <pc:chgData name="Jurica Babić" userId="1e9cd078-0de3-4af1-a730-811a12bf7d32" providerId="ADAL" clId="{8381F465-014F-457C-8972-F7B3413D5CD2}" dt="2023-10-04T19:37:49.958" v="10386" actId="20577"/>
        <pc:sldMkLst>
          <pc:docMk/>
          <pc:sldMk cId="2975657173" sldId="286"/>
        </pc:sldMkLst>
        <pc:spChg chg="mod">
          <ac:chgData name="Jurica Babić" userId="1e9cd078-0de3-4af1-a730-811a12bf7d32" providerId="ADAL" clId="{8381F465-014F-457C-8972-F7B3413D5CD2}" dt="2023-10-04T19:37:33.285" v="10367" actId="20577"/>
          <ac:spMkLst>
            <pc:docMk/>
            <pc:sldMk cId="2975657173" sldId="286"/>
            <ac:spMk id="2" creationId="{9570A5EA-2313-BB46-812C-72CD4AD3C16B}"/>
          </ac:spMkLst>
        </pc:spChg>
        <pc:spChg chg="mod">
          <ac:chgData name="Jurica Babić" userId="1e9cd078-0de3-4af1-a730-811a12bf7d32" providerId="ADAL" clId="{8381F465-014F-457C-8972-F7B3413D5CD2}" dt="2023-10-04T19:37:49.958" v="10386" actId="20577"/>
          <ac:spMkLst>
            <pc:docMk/>
            <pc:sldMk cId="2975657173" sldId="286"/>
            <ac:spMk id="3" creationId="{D034FAE0-152B-2E13-6AB9-2CF9400B9F03}"/>
          </ac:spMkLst>
        </pc:spChg>
      </pc:sldChg>
      <pc:sldChg chg="addSp modSp new mod">
        <pc:chgData name="Jurica Babić" userId="1e9cd078-0de3-4af1-a730-811a12bf7d32" providerId="ADAL" clId="{8381F465-014F-457C-8972-F7B3413D5CD2}" dt="2023-10-04T19:58:16.511" v="10962" actId="20577"/>
        <pc:sldMkLst>
          <pc:docMk/>
          <pc:sldMk cId="2608869870" sldId="287"/>
        </pc:sldMkLst>
        <pc:spChg chg="mod">
          <ac:chgData name="Jurica Babić" userId="1e9cd078-0de3-4af1-a730-811a12bf7d32" providerId="ADAL" clId="{8381F465-014F-457C-8972-F7B3413D5CD2}" dt="2023-10-04T19:32:29.734" v="10144" actId="20577"/>
          <ac:spMkLst>
            <pc:docMk/>
            <pc:sldMk cId="2608869870" sldId="287"/>
            <ac:spMk id="2" creationId="{B8E39C98-0B51-5FC7-BF08-5E00135D0EC8}"/>
          </ac:spMkLst>
        </pc:spChg>
        <pc:spChg chg="mod">
          <ac:chgData name="Jurica Babić" userId="1e9cd078-0de3-4af1-a730-811a12bf7d32" providerId="ADAL" clId="{8381F465-014F-457C-8972-F7B3413D5CD2}" dt="2023-10-04T19:58:16.511" v="10962" actId="20577"/>
          <ac:spMkLst>
            <pc:docMk/>
            <pc:sldMk cId="2608869870" sldId="287"/>
            <ac:spMk id="3" creationId="{BE37F9C0-1A1D-6810-B5EF-9B74129F8145}"/>
          </ac:spMkLst>
        </pc:spChg>
        <pc:spChg chg="add mod">
          <ac:chgData name="Jurica Babić" userId="1e9cd078-0de3-4af1-a730-811a12bf7d32" providerId="ADAL" clId="{8381F465-014F-457C-8972-F7B3413D5CD2}" dt="2023-10-04T19:45:31.228" v="10941" actId="14100"/>
          <ac:spMkLst>
            <pc:docMk/>
            <pc:sldMk cId="2608869870" sldId="287"/>
            <ac:spMk id="5" creationId="{1E840DFB-92C4-1E19-7BCE-3364544A4C39}"/>
          </ac:spMkLst>
        </pc:spChg>
        <pc:picChg chg="add mod">
          <ac:chgData name="Jurica Babić" userId="1e9cd078-0de3-4af1-a730-811a12bf7d32" providerId="ADAL" clId="{8381F465-014F-457C-8972-F7B3413D5CD2}" dt="2023-10-04T19:34:31.203" v="10280" actId="1076"/>
          <ac:picMkLst>
            <pc:docMk/>
            <pc:sldMk cId="2608869870" sldId="287"/>
            <ac:picMk id="1026" creationId="{D7EC5880-7123-5A52-DCA4-CD143CAE78C7}"/>
          </ac:picMkLst>
        </pc:picChg>
      </pc:sldChg>
      <pc:sldChg chg="modSp new mod">
        <pc:chgData name="Jurica Babić" userId="1e9cd078-0de3-4af1-a730-811a12bf7d32" providerId="ADAL" clId="{8381F465-014F-457C-8972-F7B3413D5CD2}" dt="2023-10-04T19:42:25.734" v="10830" actId="20577"/>
        <pc:sldMkLst>
          <pc:docMk/>
          <pc:sldMk cId="838602316" sldId="288"/>
        </pc:sldMkLst>
        <pc:spChg chg="mod">
          <ac:chgData name="Jurica Babić" userId="1e9cd078-0de3-4af1-a730-811a12bf7d32" providerId="ADAL" clId="{8381F465-014F-457C-8972-F7B3413D5CD2}" dt="2023-10-04T19:33:21.134" v="10257" actId="20577"/>
          <ac:spMkLst>
            <pc:docMk/>
            <pc:sldMk cId="838602316" sldId="288"/>
            <ac:spMk id="2" creationId="{B01C113C-36AC-D5B6-F5E0-E210BB3CD96E}"/>
          </ac:spMkLst>
        </pc:spChg>
        <pc:spChg chg="mod">
          <ac:chgData name="Jurica Babić" userId="1e9cd078-0de3-4af1-a730-811a12bf7d32" providerId="ADAL" clId="{8381F465-014F-457C-8972-F7B3413D5CD2}" dt="2023-10-04T19:42:25.734" v="10830" actId="20577"/>
          <ac:spMkLst>
            <pc:docMk/>
            <pc:sldMk cId="838602316" sldId="288"/>
            <ac:spMk id="3" creationId="{E6842365-04C3-3C94-429E-8AED5DB74E71}"/>
          </ac:spMkLst>
        </pc:spChg>
      </pc:sldChg>
      <pc:sldChg chg="modSp add mod">
        <pc:chgData name="Jurica Babić" userId="1e9cd078-0de3-4af1-a730-811a12bf7d32" providerId="ADAL" clId="{8381F465-014F-457C-8972-F7B3413D5CD2}" dt="2023-10-04T20:00:55.611" v="11295" actId="20577"/>
        <pc:sldMkLst>
          <pc:docMk/>
          <pc:sldMk cId="2725386413" sldId="289"/>
        </pc:sldMkLst>
        <pc:spChg chg="mod">
          <ac:chgData name="Jurica Babić" userId="1e9cd078-0de3-4af1-a730-811a12bf7d32" providerId="ADAL" clId="{8381F465-014F-457C-8972-F7B3413D5CD2}" dt="2023-10-04T19:59:34.802" v="11139" actId="20577"/>
          <ac:spMkLst>
            <pc:docMk/>
            <pc:sldMk cId="2725386413" sldId="289"/>
            <ac:spMk id="2" creationId="{44A8A7C4-E347-4470-FE69-35202C1BDABA}"/>
          </ac:spMkLst>
        </pc:spChg>
        <pc:spChg chg="mod">
          <ac:chgData name="Jurica Babić" userId="1e9cd078-0de3-4af1-a730-811a12bf7d32" providerId="ADAL" clId="{8381F465-014F-457C-8972-F7B3413D5CD2}" dt="2023-10-04T20:00:55.611" v="11295" actId="20577"/>
          <ac:spMkLst>
            <pc:docMk/>
            <pc:sldMk cId="2725386413" sldId="289"/>
            <ac:spMk id="3" creationId="{39C7DC33-0A86-F912-24A4-F2E7D161D627}"/>
          </ac:spMkLst>
        </pc:spChg>
      </pc:sldChg>
    </pc:docChg>
  </pc:docChgLst>
  <pc:docChgLst>
    <pc:chgData name="Željka Car" userId="S::zcar@fer.hr::75d8b41b-2cb2-4cc7-8f6e-9d2d6ae610b4" providerId="AD" clId="Web-{7C6DA5E8-88BD-4D3F-9562-2AEC419191C0}"/>
    <pc:docChg chg="sldOrd">
      <pc:chgData name="Željka Car" userId="S::zcar@fer.hr::75d8b41b-2cb2-4cc7-8f6e-9d2d6ae610b4" providerId="AD" clId="Web-{7C6DA5E8-88BD-4D3F-9562-2AEC419191C0}" dt="2023-10-30T16:35:19.971" v="4"/>
      <pc:docMkLst>
        <pc:docMk/>
      </pc:docMkLst>
      <pc:sldChg chg="ord">
        <pc:chgData name="Željka Car" userId="S::zcar@fer.hr::75d8b41b-2cb2-4cc7-8f6e-9d2d6ae610b4" providerId="AD" clId="Web-{7C6DA5E8-88BD-4D3F-9562-2AEC419191C0}" dt="2023-10-30T16:32:18.820" v="1"/>
        <pc:sldMkLst>
          <pc:docMk/>
          <pc:sldMk cId="3318935493" sldId="263"/>
        </pc:sldMkLst>
      </pc:sldChg>
      <pc:sldChg chg="ord">
        <pc:chgData name="Željka Car" userId="S::zcar@fer.hr::75d8b41b-2cb2-4cc7-8f6e-9d2d6ae610b4" providerId="AD" clId="Web-{7C6DA5E8-88BD-4D3F-9562-2AEC419191C0}" dt="2023-10-30T16:32:16.976" v="0"/>
        <pc:sldMkLst>
          <pc:docMk/>
          <pc:sldMk cId="1425528840" sldId="272"/>
        </pc:sldMkLst>
      </pc:sldChg>
      <pc:sldChg chg="ord">
        <pc:chgData name="Željka Car" userId="S::zcar@fer.hr::75d8b41b-2cb2-4cc7-8f6e-9d2d6ae610b4" providerId="AD" clId="Web-{7C6DA5E8-88BD-4D3F-9562-2AEC419191C0}" dt="2023-10-30T16:32:27.930" v="2"/>
        <pc:sldMkLst>
          <pc:docMk/>
          <pc:sldMk cId="3484837320" sldId="292"/>
        </pc:sldMkLst>
      </pc:sldChg>
      <pc:sldChg chg="ord">
        <pc:chgData name="Željka Car" userId="S::zcar@fer.hr::75d8b41b-2cb2-4cc7-8f6e-9d2d6ae610b4" providerId="AD" clId="Web-{7C6DA5E8-88BD-4D3F-9562-2AEC419191C0}" dt="2023-10-30T16:35:16.673" v="3"/>
        <pc:sldMkLst>
          <pc:docMk/>
          <pc:sldMk cId="3049990369" sldId="294"/>
        </pc:sldMkLst>
      </pc:sldChg>
      <pc:sldChg chg="ord">
        <pc:chgData name="Željka Car" userId="S::zcar@fer.hr::75d8b41b-2cb2-4cc7-8f6e-9d2d6ae610b4" providerId="AD" clId="Web-{7C6DA5E8-88BD-4D3F-9562-2AEC419191C0}" dt="2023-10-30T16:35:19.971" v="4"/>
        <pc:sldMkLst>
          <pc:docMk/>
          <pc:sldMk cId="4065515231" sldId="298"/>
        </pc:sldMkLst>
      </pc:sldChg>
    </pc:docChg>
  </pc:docChgLst>
  <pc:docChgLst>
    <pc:chgData name="Jurica Babić" userId="1e9cd078-0de3-4af1-a730-811a12bf7d32" providerId="ADAL" clId="{651D3004-38A7-447C-B435-0FD1CDE82F93}"/>
    <pc:docChg chg="undo custSel addSld delSld modSld sldOrd">
      <pc:chgData name="Jurica Babić" userId="1e9cd078-0de3-4af1-a730-811a12bf7d32" providerId="ADAL" clId="{651D3004-38A7-447C-B435-0FD1CDE82F93}" dt="2023-10-05T19:58:00.177" v="9640" actId="1076"/>
      <pc:docMkLst>
        <pc:docMk/>
      </pc:docMkLst>
      <pc:sldChg chg="modSp mod">
        <pc:chgData name="Jurica Babić" userId="1e9cd078-0de3-4af1-a730-811a12bf7d32" providerId="ADAL" clId="{651D3004-38A7-447C-B435-0FD1CDE82F93}" dt="2023-10-05T16:00:39.538" v="1182" actId="20577"/>
        <pc:sldMkLst>
          <pc:docMk/>
          <pc:sldMk cId="2514565521" sldId="256"/>
        </pc:sldMkLst>
        <pc:spChg chg="mod">
          <ac:chgData name="Jurica Babić" userId="1e9cd078-0de3-4af1-a730-811a12bf7d32" providerId="ADAL" clId="{651D3004-38A7-447C-B435-0FD1CDE82F93}" dt="2023-10-05T16:00:39.538" v="1182" actId="20577"/>
          <ac:spMkLst>
            <pc:docMk/>
            <pc:sldMk cId="2514565521" sldId="256"/>
            <ac:spMk id="3" creationId="{097F85F5-BFB5-3848-05CF-9CAAB3DBA50A}"/>
          </ac:spMkLst>
        </pc:spChg>
      </pc:sldChg>
      <pc:sldChg chg="addSp modSp mod">
        <pc:chgData name="Jurica Babić" userId="1e9cd078-0de3-4af1-a730-811a12bf7d32" providerId="ADAL" clId="{651D3004-38A7-447C-B435-0FD1CDE82F93}" dt="2023-10-05T15:09:08.058" v="502" actId="20577"/>
        <pc:sldMkLst>
          <pc:docMk/>
          <pc:sldMk cId="2154145109" sldId="257"/>
        </pc:sldMkLst>
        <pc:spChg chg="mod">
          <ac:chgData name="Jurica Babić" userId="1e9cd078-0de3-4af1-a730-811a12bf7d32" providerId="ADAL" clId="{651D3004-38A7-447C-B435-0FD1CDE82F93}" dt="2023-10-05T15:09:08.058" v="502" actId="20577"/>
          <ac:spMkLst>
            <pc:docMk/>
            <pc:sldMk cId="2154145109" sldId="257"/>
            <ac:spMk id="2" creationId="{6F4593EA-AD44-1CF6-643E-67406FADD70E}"/>
          </ac:spMkLst>
        </pc:spChg>
        <pc:spChg chg="mod">
          <ac:chgData name="Jurica Babić" userId="1e9cd078-0de3-4af1-a730-811a12bf7d32" providerId="ADAL" clId="{651D3004-38A7-447C-B435-0FD1CDE82F93}" dt="2023-10-05T14:43:28.461" v="39" actId="20577"/>
          <ac:spMkLst>
            <pc:docMk/>
            <pc:sldMk cId="2154145109" sldId="257"/>
            <ac:spMk id="11" creationId="{01CA6354-3143-25A8-C3EF-BE05CBC0F3E8}"/>
          </ac:spMkLst>
        </pc:spChg>
        <pc:picChg chg="add mod modCrop">
          <ac:chgData name="Jurica Babić" userId="1e9cd078-0de3-4af1-a730-811a12bf7d32" providerId="ADAL" clId="{651D3004-38A7-447C-B435-0FD1CDE82F93}" dt="2023-10-05T15:00:32.240" v="422" actId="1076"/>
          <ac:picMkLst>
            <pc:docMk/>
            <pc:sldMk cId="2154145109" sldId="257"/>
            <ac:picMk id="4" creationId="{A17DDBC6-9335-1C09-1CB5-BD8A5B6536ED}"/>
          </ac:picMkLst>
        </pc:picChg>
      </pc:sldChg>
      <pc:sldChg chg="addSp delSp modSp mod delAnim modAnim">
        <pc:chgData name="Jurica Babić" userId="1e9cd078-0de3-4af1-a730-811a12bf7d32" providerId="ADAL" clId="{651D3004-38A7-447C-B435-0FD1CDE82F93}" dt="2023-10-05T19:58:00.177" v="9640" actId="1076"/>
        <pc:sldMkLst>
          <pc:docMk/>
          <pc:sldMk cId="1098303647" sldId="258"/>
        </pc:sldMkLst>
        <pc:spChg chg="mod">
          <ac:chgData name="Jurica Babić" userId="1e9cd078-0de3-4af1-a730-811a12bf7d32" providerId="ADAL" clId="{651D3004-38A7-447C-B435-0FD1CDE82F93}" dt="2023-10-05T16:23:18.778" v="1512" actId="404"/>
          <ac:spMkLst>
            <pc:docMk/>
            <pc:sldMk cId="1098303647" sldId="258"/>
            <ac:spMk id="2" creationId="{EAC7590A-B058-DA61-8117-6BED083F1139}"/>
          </ac:spMkLst>
        </pc:spChg>
        <pc:spChg chg="mod">
          <ac:chgData name="Jurica Babić" userId="1e9cd078-0de3-4af1-a730-811a12bf7d32" providerId="ADAL" clId="{651D3004-38A7-447C-B435-0FD1CDE82F93}" dt="2023-10-05T16:23:31.280" v="1519" actId="20577"/>
          <ac:spMkLst>
            <pc:docMk/>
            <pc:sldMk cId="1098303647" sldId="258"/>
            <ac:spMk id="3" creationId="{3611D6BF-A597-2608-07A6-F5D6A5F52805}"/>
          </ac:spMkLst>
        </pc:spChg>
        <pc:picChg chg="add del mod">
          <ac:chgData name="Jurica Babić" userId="1e9cd078-0de3-4af1-a730-811a12bf7d32" providerId="ADAL" clId="{651D3004-38A7-447C-B435-0FD1CDE82F93}" dt="2023-10-05T19:55:14.818" v="9636" actId="478"/>
          <ac:picMkLst>
            <pc:docMk/>
            <pc:sldMk cId="1098303647" sldId="258"/>
            <ac:picMk id="4" creationId="{C6CC8387-01C8-AF58-BADD-2F56FCC2B855}"/>
          </ac:picMkLst>
        </pc:picChg>
        <pc:picChg chg="add mod">
          <ac:chgData name="Jurica Babić" userId="1e9cd078-0de3-4af1-a730-811a12bf7d32" providerId="ADAL" clId="{651D3004-38A7-447C-B435-0FD1CDE82F93}" dt="2023-10-05T19:58:00.177" v="9640" actId="1076"/>
          <ac:picMkLst>
            <pc:docMk/>
            <pc:sldMk cId="1098303647" sldId="258"/>
            <ac:picMk id="5" creationId="{5C05D7FD-F1A6-D874-BD85-32F78EAAA7B9}"/>
          </ac:picMkLst>
        </pc:picChg>
      </pc:sldChg>
      <pc:sldChg chg="addSp modSp mod setBg">
        <pc:chgData name="Jurica Babić" userId="1e9cd078-0de3-4af1-a730-811a12bf7d32" providerId="ADAL" clId="{651D3004-38A7-447C-B435-0FD1CDE82F93}" dt="2023-10-05T16:08:21.651" v="1239" actId="6549"/>
        <pc:sldMkLst>
          <pc:docMk/>
          <pc:sldMk cId="3270206794" sldId="260"/>
        </pc:sldMkLst>
        <pc:spChg chg="mod">
          <ac:chgData name="Jurica Babić" userId="1e9cd078-0de3-4af1-a730-811a12bf7d32" providerId="ADAL" clId="{651D3004-38A7-447C-B435-0FD1CDE82F93}" dt="2023-10-05T16:07:15.893" v="1202" actId="26606"/>
          <ac:spMkLst>
            <pc:docMk/>
            <pc:sldMk cId="3270206794" sldId="260"/>
            <ac:spMk id="2" creationId="{33882A17-DFF8-C87A-AC0A-4F1E415A3554}"/>
          </ac:spMkLst>
        </pc:spChg>
        <pc:spChg chg="mod">
          <ac:chgData name="Jurica Babić" userId="1e9cd078-0de3-4af1-a730-811a12bf7d32" providerId="ADAL" clId="{651D3004-38A7-447C-B435-0FD1CDE82F93}" dt="2023-10-05T16:08:21.651" v="1239" actId="6549"/>
          <ac:spMkLst>
            <pc:docMk/>
            <pc:sldMk cId="3270206794" sldId="260"/>
            <ac:spMk id="3" creationId="{BE993A01-7C89-E6AF-DA8B-69A20B5E7AE6}"/>
          </ac:spMkLst>
        </pc:spChg>
        <pc:spChg chg="add">
          <ac:chgData name="Jurica Babić" userId="1e9cd078-0de3-4af1-a730-811a12bf7d32" providerId="ADAL" clId="{651D3004-38A7-447C-B435-0FD1CDE82F93}" dt="2023-10-05T16:07:15.893" v="1202" actId="26606"/>
          <ac:spMkLst>
            <pc:docMk/>
            <pc:sldMk cId="3270206794" sldId="260"/>
            <ac:spMk id="10" creationId="{04812C46-200A-4DEB-A05E-3ED6C68C2387}"/>
          </ac:spMkLst>
        </pc:spChg>
        <pc:spChg chg="add">
          <ac:chgData name="Jurica Babić" userId="1e9cd078-0de3-4af1-a730-811a12bf7d32" providerId="ADAL" clId="{651D3004-38A7-447C-B435-0FD1CDE82F93}" dt="2023-10-05T16:07:15.893" v="1202" actId="26606"/>
          <ac:spMkLst>
            <pc:docMk/>
            <pc:sldMk cId="3270206794" sldId="260"/>
            <ac:spMk id="12" creationId="{A783CD55-1776-4C75-9A8F-D1179C0C7B48}"/>
          </ac:spMkLst>
        </pc:spChg>
        <pc:picChg chg="add mod">
          <ac:chgData name="Jurica Babić" userId="1e9cd078-0de3-4af1-a730-811a12bf7d32" providerId="ADAL" clId="{651D3004-38A7-447C-B435-0FD1CDE82F93}" dt="2023-10-05T16:07:15.893" v="1202" actId="26606"/>
          <ac:picMkLst>
            <pc:docMk/>
            <pc:sldMk cId="3270206794" sldId="260"/>
            <ac:picMk id="5" creationId="{0CD786CF-94E4-874D-E9B6-C16EE1E118B9}"/>
          </ac:picMkLst>
        </pc:picChg>
      </pc:sldChg>
      <pc:sldChg chg="addSp modSp mod setBg">
        <pc:chgData name="Jurica Babić" userId="1e9cd078-0de3-4af1-a730-811a12bf7d32" providerId="ADAL" clId="{651D3004-38A7-447C-B435-0FD1CDE82F93}" dt="2023-10-05T15:26:55.768" v="853" actId="20577"/>
        <pc:sldMkLst>
          <pc:docMk/>
          <pc:sldMk cId="751799428" sldId="262"/>
        </pc:sldMkLst>
        <pc:spChg chg="mod">
          <ac:chgData name="Jurica Babić" userId="1e9cd078-0de3-4af1-a730-811a12bf7d32" providerId="ADAL" clId="{651D3004-38A7-447C-B435-0FD1CDE82F93}" dt="2023-10-05T15:26:55.768" v="853" actId="20577"/>
          <ac:spMkLst>
            <pc:docMk/>
            <pc:sldMk cId="751799428" sldId="262"/>
            <ac:spMk id="2" creationId="{33882A17-DFF8-C87A-AC0A-4F1E415A3554}"/>
          </ac:spMkLst>
        </pc:spChg>
        <pc:spChg chg="mod">
          <ac:chgData name="Jurica Babić" userId="1e9cd078-0de3-4af1-a730-811a12bf7d32" providerId="ADAL" clId="{651D3004-38A7-447C-B435-0FD1CDE82F93}" dt="2023-10-05T15:12:24.306" v="511" actId="403"/>
          <ac:spMkLst>
            <pc:docMk/>
            <pc:sldMk cId="751799428" sldId="262"/>
            <ac:spMk id="3" creationId="{BE993A01-7C89-E6AF-DA8B-69A20B5E7AE6}"/>
          </ac:spMkLst>
        </pc:spChg>
        <pc:spChg chg="add mod">
          <ac:chgData name="Jurica Babić" userId="1e9cd078-0de3-4af1-a730-811a12bf7d32" providerId="ADAL" clId="{651D3004-38A7-447C-B435-0FD1CDE82F93}" dt="2023-10-05T15:12:54.683" v="515" actId="1076"/>
          <ac:spMkLst>
            <pc:docMk/>
            <pc:sldMk cId="751799428" sldId="262"/>
            <ac:spMk id="6" creationId="{BAEB0200-19FF-FD9E-DEE4-324437FD1599}"/>
          </ac:spMkLst>
        </pc:spChg>
        <pc:spChg chg="add">
          <ac:chgData name="Jurica Babić" userId="1e9cd078-0de3-4af1-a730-811a12bf7d32" providerId="ADAL" clId="{651D3004-38A7-447C-B435-0FD1CDE82F93}" dt="2023-10-05T15:12:16.883" v="509" actId="26606"/>
          <ac:spMkLst>
            <pc:docMk/>
            <pc:sldMk cId="751799428" sldId="262"/>
            <ac:spMk id="10" creationId="{C0763A76-9F1C-4FC5-82B7-DD475DA461B2}"/>
          </ac:spMkLst>
        </pc:spChg>
        <pc:spChg chg="add">
          <ac:chgData name="Jurica Babić" userId="1e9cd078-0de3-4af1-a730-811a12bf7d32" providerId="ADAL" clId="{651D3004-38A7-447C-B435-0FD1CDE82F93}" dt="2023-10-05T15:12:16.883" v="509" actId="26606"/>
          <ac:spMkLst>
            <pc:docMk/>
            <pc:sldMk cId="751799428" sldId="262"/>
            <ac:spMk id="12" creationId="{E81BF4F6-F2CF-4984-9D14-D6966D92F99F}"/>
          </ac:spMkLst>
        </pc:spChg>
        <pc:picChg chg="add mod">
          <ac:chgData name="Jurica Babić" userId="1e9cd078-0de3-4af1-a730-811a12bf7d32" providerId="ADAL" clId="{651D3004-38A7-447C-B435-0FD1CDE82F93}" dt="2023-10-05T15:12:16.883" v="509" actId="26606"/>
          <ac:picMkLst>
            <pc:docMk/>
            <pc:sldMk cId="751799428" sldId="262"/>
            <ac:picMk id="5" creationId="{20DBE549-264C-574F-483B-A5AB32703EA1}"/>
          </ac:picMkLst>
        </pc:picChg>
      </pc:sldChg>
      <pc:sldChg chg="modSp mod">
        <pc:chgData name="Jurica Babić" userId="1e9cd078-0de3-4af1-a730-811a12bf7d32" providerId="ADAL" clId="{651D3004-38A7-447C-B435-0FD1CDE82F93}" dt="2023-10-05T16:18:04.001" v="1504" actId="20577"/>
        <pc:sldMkLst>
          <pc:docMk/>
          <pc:sldMk cId="680846797" sldId="265"/>
        </pc:sldMkLst>
        <pc:spChg chg="mod">
          <ac:chgData name="Jurica Babić" userId="1e9cd078-0de3-4af1-a730-811a12bf7d32" providerId="ADAL" clId="{651D3004-38A7-447C-B435-0FD1CDE82F93}" dt="2023-10-05T16:18:04.001" v="1504" actId="20577"/>
          <ac:spMkLst>
            <pc:docMk/>
            <pc:sldMk cId="680846797" sldId="265"/>
            <ac:spMk id="3" creationId="{B6A75EE6-18C2-8CC2-FB31-A8EB10124B36}"/>
          </ac:spMkLst>
        </pc:spChg>
      </pc:sldChg>
      <pc:sldChg chg="addSp modSp mod setBg">
        <pc:chgData name="Jurica Babić" userId="1e9cd078-0de3-4af1-a730-811a12bf7d32" providerId="ADAL" clId="{651D3004-38A7-447C-B435-0FD1CDE82F93}" dt="2023-10-05T15:19:16.577" v="762" actId="20577"/>
        <pc:sldMkLst>
          <pc:docMk/>
          <pc:sldMk cId="1088872511" sldId="266"/>
        </pc:sldMkLst>
        <pc:spChg chg="mod">
          <ac:chgData name="Jurica Babić" userId="1e9cd078-0de3-4af1-a730-811a12bf7d32" providerId="ADAL" clId="{651D3004-38A7-447C-B435-0FD1CDE82F93}" dt="2023-10-05T15:14:33.875" v="702" actId="20577"/>
          <ac:spMkLst>
            <pc:docMk/>
            <pc:sldMk cId="1088872511" sldId="266"/>
            <ac:spMk id="2" creationId="{33882A17-DFF8-C87A-AC0A-4F1E415A3554}"/>
          </ac:spMkLst>
        </pc:spChg>
        <pc:spChg chg="mod">
          <ac:chgData name="Jurica Babić" userId="1e9cd078-0de3-4af1-a730-811a12bf7d32" providerId="ADAL" clId="{651D3004-38A7-447C-B435-0FD1CDE82F93}" dt="2023-10-05T15:19:16.577" v="762" actId="20577"/>
          <ac:spMkLst>
            <pc:docMk/>
            <pc:sldMk cId="1088872511" sldId="266"/>
            <ac:spMk id="3" creationId="{BE993A01-7C89-E6AF-DA8B-69A20B5E7AE6}"/>
          </ac:spMkLst>
        </pc:spChg>
        <pc:spChg chg="add">
          <ac:chgData name="Jurica Babić" userId="1e9cd078-0de3-4af1-a730-811a12bf7d32" providerId="ADAL" clId="{651D3004-38A7-447C-B435-0FD1CDE82F93}" dt="2023-10-05T15:13:32.138" v="517" actId="26606"/>
          <ac:spMkLst>
            <pc:docMk/>
            <pc:sldMk cId="1088872511" sldId="266"/>
            <ac:spMk id="12" creationId="{068E5CCC-C8B4-1C26-7EEC-22D3D6E680DA}"/>
          </ac:spMkLst>
        </pc:spChg>
        <pc:spChg chg="add">
          <ac:chgData name="Jurica Babić" userId="1e9cd078-0de3-4af1-a730-811a12bf7d32" providerId="ADAL" clId="{651D3004-38A7-447C-B435-0FD1CDE82F93}" dt="2023-10-05T15:13:32.138" v="517" actId="26606"/>
          <ac:spMkLst>
            <pc:docMk/>
            <pc:sldMk cId="1088872511" sldId="266"/>
            <ac:spMk id="14" creationId="{5AA4F2E6-C9E1-359F-FAB8-8E34321074B0}"/>
          </ac:spMkLst>
        </pc:spChg>
        <pc:picChg chg="add mod ord">
          <ac:chgData name="Jurica Babić" userId="1e9cd078-0de3-4af1-a730-811a12bf7d32" providerId="ADAL" clId="{651D3004-38A7-447C-B435-0FD1CDE82F93}" dt="2023-10-05T15:13:32.138" v="517" actId="26606"/>
          <ac:picMkLst>
            <pc:docMk/>
            <pc:sldMk cId="1088872511" sldId="266"/>
            <ac:picMk id="5" creationId="{955C1AAB-F343-2D98-C40E-743EC820B361}"/>
          </ac:picMkLst>
        </pc:picChg>
        <pc:picChg chg="add mod">
          <ac:chgData name="Jurica Babić" userId="1e9cd078-0de3-4af1-a730-811a12bf7d32" providerId="ADAL" clId="{651D3004-38A7-447C-B435-0FD1CDE82F93}" dt="2023-10-05T15:13:32.138" v="517" actId="26606"/>
          <ac:picMkLst>
            <pc:docMk/>
            <pc:sldMk cId="1088872511" sldId="266"/>
            <ac:picMk id="7" creationId="{96300535-5AF6-699C-E951-12161154B3E1}"/>
          </ac:picMkLst>
        </pc:picChg>
      </pc:sldChg>
      <pc:sldChg chg="addSp modSp mod setBg">
        <pc:chgData name="Jurica Babić" userId="1e9cd078-0de3-4af1-a730-811a12bf7d32" providerId="ADAL" clId="{651D3004-38A7-447C-B435-0FD1CDE82F93}" dt="2023-10-05T15:30:53.374" v="1073" actId="114"/>
        <pc:sldMkLst>
          <pc:docMk/>
          <pc:sldMk cId="1193272488" sldId="267"/>
        </pc:sldMkLst>
        <pc:spChg chg="mod">
          <ac:chgData name="Jurica Babić" userId="1e9cd078-0de3-4af1-a730-811a12bf7d32" providerId="ADAL" clId="{651D3004-38A7-447C-B435-0FD1CDE82F93}" dt="2023-10-05T15:20:08.372" v="764" actId="26606"/>
          <ac:spMkLst>
            <pc:docMk/>
            <pc:sldMk cId="1193272488" sldId="267"/>
            <ac:spMk id="2" creationId="{33882A17-DFF8-C87A-AC0A-4F1E415A3554}"/>
          </ac:spMkLst>
        </pc:spChg>
        <pc:spChg chg="mod">
          <ac:chgData name="Jurica Babić" userId="1e9cd078-0de3-4af1-a730-811a12bf7d32" providerId="ADAL" clId="{651D3004-38A7-447C-B435-0FD1CDE82F93}" dt="2023-10-05T15:30:53.374" v="1073" actId="114"/>
          <ac:spMkLst>
            <pc:docMk/>
            <pc:sldMk cId="1193272488" sldId="267"/>
            <ac:spMk id="3" creationId="{BE993A01-7C89-E6AF-DA8B-69A20B5E7AE6}"/>
          </ac:spMkLst>
        </pc:spChg>
        <pc:spChg chg="add mod">
          <ac:chgData name="Jurica Babić" userId="1e9cd078-0de3-4af1-a730-811a12bf7d32" providerId="ADAL" clId="{651D3004-38A7-447C-B435-0FD1CDE82F93}" dt="2023-10-05T15:21:01.245" v="805" actId="14100"/>
          <ac:spMkLst>
            <pc:docMk/>
            <pc:sldMk cId="1193272488" sldId="267"/>
            <ac:spMk id="6" creationId="{3B0B368F-33DF-736B-09C3-4482F34D31F1}"/>
          </ac:spMkLst>
        </pc:spChg>
        <pc:spChg chg="add">
          <ac:chgData name="Jurica Babić" userId="1e9cd078-0de3-4af1-a730-811a12bf7d32" providerId="ADAL" clId="{651D3004-38A7-447C-B435-0FD1CDE82F93}" dt="2023-10-05T15:20:08.372" v="764" actId="26606"/>
          <ac:spMkLst>
            <pc:docMk/>
            <pc:sldMk cId="1193272488" sldId="267"/>
            <ac:spMk id="10" creationId="{AE3A741D-C19B-960A-5803-1C5887147820}"/>
          </ac:spMkLst>
        </pc:spChg>
        <pc:spChg chg="add">
          <ac:chgData name="Jurica Babić" userId="1e9cd078-0de3-4af1-a730-811a12bf7d32" providerId="ADAL" clId="{651D3004-38A7-447C-B435-0FD1CDE82F93}" dt="2023-10-05T15:20:08.372" v="764" actId="26606"/>
          <ac:spMkLst>
            <pc:docMk/>
            <pc:sldMk cId="1193272488" sldId="267"/>
            <ac:spMk id="12" creationId="{9C3A50E9-9119-7BC3-083B-2D84CCC78E47}"/>
          </ac:spMkLst>
        </pc:spChg>
        <pc:spChg chg="add">
          <ac:chgData name="Jurica Babić" userId="1e9cd078-0de3-4af1-a730-811a12bf7d32" providerId="ADAL" clId="{651D3004-38A7-447C-B435-0FD1CDE82F93}" dt="2023-10-05T15:20:08.372" v="764" actId="26606"/>
          <ac:spMkLst>
            <pc:docMk/>
            <pc:sldMk cId="1193272488" sldId="267"/>
            <ac:spMk id="14" creationId="{DC39DE25-0E4E-0AA7-0932-1D78C2372786}"/>
          </ac:spMkLst>
        </pc:spChg>
        <pc:spChg chg="add">
          <ac:chgData name="Jurica Babić" userId="1e9cd078-0de3-4af1-a730-811a12bf7d32" providerId="ADAL" clId="{651D3004-38A7-447C-B435-0FD1CDE82F93}" dt="2023-10-05T15:20:08.372" v="764" actId="26606"/>
          <ac:spMkLst>
            <pc:docMk/>
            <pc:sldMk cId="1193272488" sldId="267"/>
            <ac:spMk id="16" creationId="{8D6EA299-0840-6DEA-E670-C49AEBC87E89}"/>
          </ac:spMkLst>
        </pc:spChg>
        <pc:picChg chg="add mod">
          <ac:chgData name="Jurica Babić" userId="1e9cd078-0de3-4af1-a730-811a12bf7d32" providerId="ADAL" clId="{651D3004-38A7-447C-B435-0FD1CDE82F93}" dt="2023-10-05T15:20:08.372" v="764" actId="26606"/>
          <ac:picMkLst>
            <pc:docMk/>
            <pc:sldMk cId="1193272488" sldId="267"/>
            <ac:picMk id="5" creationId="{E024B3DA-2360-3F74-1153-BFE86E21A4CB}"/>
          </ac:picMkLst>
        </pc:picChg>
      </pc:sldChg>
      <pc:sldChg chg="addSp modSp mod">
        <pc:chgData name="Jurica Babić" userId="1e9cd078-0de3-4af1-a730-811a12bf7d32" providerId="ADAL" clId="{651D3004-38A7-447C-B435-0FD1CDE82F93}" dt="2023-10-05T15:39:23.667" v="1137" actId="14100"/>
        <pc:sldMkLst>
          <pc:docMk/>
          <pc:sldMk cId="5807975" sldId="268"/>
        </pc:sldMkLst>
        <pc:spChg chg="mod">
          <ac:chgData name="Jurica Babić" userId="1e9cd078-0de3-4af1-a730-811a12bf7d32" providerId="ADAL" clId="{651D3004-38A7-447C-B435-0FD1CDE82F93}" dt="2023-10-05T15:38:12.612" v="1125" actId="403"/>
          <ac:spMkLst>
            <pc:docMk/>
            <pc:sldMk cId="5807975" sldId="268"/>
            <ac:spMk id="3" creationId="{BE993A01-7C89-E6AF-DA8B-69A20B5E7AE6}"/>
          </ac:spMkLst>
        </pc:spChg>
        <pc:spChg chg="add mod">
          <ac:chgData name="Jurica Babić" userId="1e9cd078-0de3-4af1-a730-811a12bf7d32" providerId="ADAL" clId="{651D3004-38A7-447C-B435-0FD1CDE82F93}" dt="2023-10-05T15:39:23.667" v="1137" actId="14100"/>
          <ac:spMkLst>
            <pc:docMk/>
            <pc:sldMk cId="5807975" sldId="268"/>
            <ac:spMk id="6" creationId="{51330D5E-7191-FAA1-0802-41D7A0D28271}"/>
          </ac:spMkLst>
        </pc:spChg>
        <pc:picChg chg="add mod modCrop">
          <ac:chgData name="Jurica Babić" userId="1e9cd078-0de3-4af1-a730-811a12bf7d32" providerId="ADAL" clId="{651D3004-38A7-447C-B435-0FD1CDE82F93}" dt="2023-10-05T15:38:30.799" v="1126" actId="14100"/>
          <ac:picMkLst>
            <pc:docMk/>
            <pc:sldMk cId="5807975" sldId="268"/>
            <ac:picMk id="5" creationId="{329B3161-4E58-926C-C1E1-3DCE60C6BA23}"/>
          </ac:picMkLst>
        </pc:picChg>
      </pc:sldChg>
      <pc:sldChg chg="addSp modSp mod">
        <pc:chgData name="Jurica Babić" userId="1e9cd078-0de3-4af1-a730-811a12bf7d32" providerId="ADAL" clId="{651D3004-38A7-447C-B435-0FD1CDE82F93}" dt="2023-10-05T15:58:23.695" v="1152" actId="1076"/>
        <pc:sldMkLst>
          <pc:docMk/>
          <pc:sldMk cId="1100053632" sldId="269"/>
        </pc:sldMkLst>
        <pc:spChg chg="mod">
          <ac:chgData name="Jurica Babić" userId="1e9cd078-0de3-4af1-a730-811a12bf7d32" providerId="ADAL" clId="{651D3004-38A7-447C-B435-0FD1CDE82F93}" dt="2023-10-05T15:53:45.468" v="1138" actId="114"/>
          <ac:spMkLst>
            <pc:docMk/>
            <pc:sldMk cId="1100053632" sldId="269"/>
            <ac:spMk id="5" creationId="{61428643-196E-7E57-55C9-BEBFC377C546}"/>
          </ac:spMkLst>
        </pc:spChg>
        <pc:picChg chg="add mod">
          <ac:chgData name="Jurica Babić" userId="1e9cd078-0de3-4af1-a730-811a12bf7d32" providerId="ADAL" clId="{651D3004-38A7-447C-B435-0FD1CDE82F93}" dt="2023-10-05T15:58:22.172" v="1151" actId="1076"/>
          <ac:picMkLst>
            <pc:docMk/>
            <pc:sldMk cId="1100053632" sldId="269"/>
            <ac:picMk id="3" creationId="{81EE01D9-8EA4-B58C-9AAE-3DF442606539}"/>
          </ac:picMkLst>
        </pc:picChg>
        <pc:picChg chg="add mod modCrop">
          <ac:chgData name="Jurica Babić" userId="1e9cd078-0de3-4af1-a730-811a12bf7d32" providerId="ADAL" clId="{651D3004-38A7-447C-B435-0FD1CDE82F93}" dt="2023-10-05T15:58:23.695" v="1152" actId="1076"/>
          <ac:picMkLst>
            <pc:docMk/>
            <pc:sldMk cId="1100053632" sldId="269"/>
            <ac:picMk id="7" creationId="{36EFBEFC-BE28-9F0D-5BE0-C030BD5A2243}"/>
          </ac:picMkLst>
        </pc:picChg>
      </pc:sldChg>
      <pc:sldChg chg="addSp delSp modSp mod ord">
        <pc:chgData name="Jurica Babić" userId="1e9cd078-0de3-4af1-a730-811a12bf7d32" providerId="ADAL" clId="{651D3004-38A7-447C-B435-0FD1CDE82F93}" dt="2023-10-05T16:09:03.716" v="1269" actId="14100"/>
        <pc:sldMkLst>
          <pc:docMk/>
          <pc:sldMk cId="1500533653" sldId="270"/>
        </pc:sldMkLst>
        <pc:spChg chg="del mod">
          <ac:chgData name="Jurica Babić" userId="1e9cd078-0de3-4af1-a730-811a12bf7d32" providerId="ADAL" clId="{651D3004-38A7-447C-B435-0FD1CDE82F93}" dt="2023-10-05T14:44:14.017" v="40"/>
          <ac:spMkLst>
            <pc:docMk/>
            <pc:sldMk cId="1500533653" sldId="270"/>
            <ac:spMk id="3" creationId="{FC0C497C-7C34-D75B-0622-544F21931A84}"/>
          </ac:spMkLst>
        </pc:spChg>
        <pc:spChg chg="add mod">
          <ac:chgData name="Jurica Babić" userId="1e9cd078-0de3-4af1-a730-811a12bf7d32" providerId="ADAL" clId="{651D3004-38A7-447C-B435-0FD1CDE82F93}" dt="2023-10-05T14:47:26.221" v="65" actId="113"/>
          <ac:spMkLst>
            <pc:docMk/>
            <pc:sldMk cId="1500533653" sldId="270"/>
            <ac:spMk id="8" creationId="{CBF48C9D-0D82-9502-FDDB-86BE118E21D6}"/>
          </ac:spMkLst>
        </pc:spChg>
        <pc:spChg chg="add mod">
          <ac:chgData name="Jurica Babić" userId="1e9cd078-0de3-4af1-a730-811a12bf7d32" providerId="ADAL" clId="{651D3004-38A7-447C-B435-0FD1CDE82F93}" dt="2023-10-05T14:49:22.573" v="92" actId="20577"/>
          <ac:spMkLst>
            <pc:docMk/>
            <pc:sldMk cId="1500533653" sldId="270"/>
            <ac:spMk id="9" creationId="{E3AEE372-A2F5-52D9-FE6C-60F2A3853C80}"/>
          </ac:spMkLst>
        </pc:spChg>
        <pc:spChg chg="add mod">
          <ac:chgData name="Jurica Babić" userId="1e9cd078-0de3-4af1-a730-811a12bf7d32" providerId="ADAL" clId="{651D3004-38A7-447C-B435-0FD1CDE82F93}" dt="2023-10-05T14:49:52.935" v="114" actId="14100"/>
          <ac:spMkLst>
            <pc:docMk/>
            <pc:sldMk cId="1500533653" sldId="270"/>
            <ac:spMk id="10" creationId="{B96B7772-1A34-488E-8678-2A9F143B35C6}"/>
          </ac:spMkLst>
        </pc:spChg>
        <pc:spChg chg="add mod">
          <ac:chgData name="Jurica Babić" userId="1e9cd078-0de3-4af1-a730-811a12bf7d32" providerId="ADAL" clId="{651D3004-38A7-447C-B435-0FD1CDE82F93}" dt="2023-10-05T14:50:19.137" v="132" actId="20577"/>
          <ac:spMkLst>
            <pc:docMk/>
            <pc:sldMk cId="1500533653" sldId="270"/>
            <ac:spMk id="11" creationId="{39E4C43A-473D-991C-97D1-3700EE856C1B}"/>
          </ac:spMkLst>
        </pc:spChg>
        <pc:spChg chg="add mod">
          <ac:chgData name="Jurica Babić" userId="1e9cd078-0de3-4af1-a730-811a12bf7d32" providerId="ADAL" clId="{651D3004-38A7-447C-B435-0FD1CDE82F93}" dt="2023-10-05T14:50:36.248" v="156" actId="20577"/>
          <ac:spMkLst>
            <pc:docMk/>
            <pc:sldMk cId="1500533653" sldId="270"/>
            <ac:spMk id="12" creationId="{D91DEAA2-C0A1-55E2-E4B7-A3D30F47C89C}"/>
          </ac:spMkLst>
        </pc:spChg>
        <pc:spChg chg="add mod">
          <ac:chgData name="Jurica Babić" userId="1e9cd078-0de3-4af1-a730-811a12bf7d32" providerId="ADAL" clId="{651D3004-38A7-447C-B435-0FD1CDE82F93}" dt="2023-10-05T14:51:05.561" v="172" actId="14100"/>
          <ac:spMkLst>
            <pc:docMk/>
            <pc:sldMk cId="1500533653" sldId="270"/>
            <ac:spMk id="13" creationId="{2973A215-38D8-B78E-3A3B-F4F140213EFA}"/>
          </ac:spMkLst>
        </pc:spChg>
        <pc:spChg chg="add mod">
          <ac:chgData name="Jurica Babić" userId="1e9cd078-0de3-4af1-a730-811a12bf7d32" providerId="ADAL" clId="{651D3004-38A7-447C-B435-0FD1CDE82F93}" dt="2023-10-05T15:14:50.632" v="713" actId="20577"/>
          <ac:spMkLst>
            <pc:docMk/>
            <pc:sldMk cId="1500533653" sldId="270"/>
            <ac:spMk id="14" creationId="{348620C2-7238-C580-DA60-CAD6E996EA34}"/>
          </ac:spMkLst>
        </pc:spChg>
        <pc:spChg chg="add mod">
          <ac:chgData name="Jurica Babić" userId="1e9cd078-0de3-4af1-a730-811a12bf7d32" providerId="ADAL" clId="{651D3004-38A7-447C-B435-0FD1CDE82F93}" dt="2023-10-05T14:52:26.270" v="231" actId="14100"/>
          <ac:spMkLst>
            <pc:docMk/>
            <pc:sldMk cId="1500533653" sldId="270"/>
            <ac:spMk id="15" creationId="{337C352A-D39A-F221-FD8B-4C4C1F4A6E47}"/>
          </ac:spMkLst>
        </pc:spChg>
        <pc:spChg chg="add mod">
          <ac:chgData name="Jurica Babić" userId="1e9cd078-0de3-4af1-a730-811a12bf7d32" providerId="ADAL" clId="{651D3004-38A7-447C-B435-0FD1CDE82F93}" dt="2023-10-05T14:53:08.557" v="267" actId="20577"/>
          <ac:spMkLst>
            <pc:docMk/>
            <pc:sldMk cId="1500533653" sldId="270"/>
            <ac:spMk id="16" creationId="{06A66299-BE70-3DDB-4B3D-D75382A643C3}"/>
          </ac:spMkLst>
        </pc:spChg>
        <pc:spChg chg="add mod">
          <ac:chgData name="Jurica Babić" userId="1e9cd078-0de3-4af1-a730-811a12bf7d32" providerId="ADAL" clId="{651D3004-38A7-447C-B435-0FD1CDE82F93}" dt="2023-10-05T14:53:40.937" v="281" actId="20577"/>
          <ac:spMkLst>
            <pc:docMk/>
            <pc:sldMk cId="1500533653" sldId="270"/>
            <ac:spMk id="17" creationId="{205AD249-68F0-02E7-F8B2-3C984E963EEB}"/>
          </ac:spMkLst>
        </pc:spChg>
        <pc:spChg chg="add mod">
          <ac:chgData name="Jurica Babić" userId="1e9cd078-0de3-4af1-a730-811a12bf7d32" providerId="ADAL" clId="{651D3004-38A7-447C-B435-0FD1CDE82F93}" dt="2023-10-05T14:55:01.246" v="303" actId="20577"/>
          <ac:spMkLst>
            <pc:docMk/>
            <pc:sldMk cId="1500533653" sldId="270"/>
            <ac:spMk id="18" creationId="{A2449812-A0AD-470B-D6CE-69D5421D39BD}"/>
          </ac:spMkLst>
        </pc:spChg>
        <pc:spChg chg="add del mod">
          <ac:chgData name="Jurica Babić" userId="1e9cd078-0de3-4af1-a730-811a12bf7d32" providerId="ADAL" clId="{651D3004-38A7-447C-B435-0FD1CDE82F93}" dt="2023-10-05T14:57:17.802" v="387" actId="21"/>
          <ac:spMkLst>
            <pc:docMk/>
            <pc:sldMk cId="1500533653" sldId="270"/>
            <ac:spMk id="19" creationId="{C3B9C6D5-D27F-7768-0A93-79D0F88494C4}"/>
          </ac:spMkLst>
        </pc:spChg>
        <pc:spChg chg="add mod">
          <ac:chgData name="Jurica Babić" userId="1e9cd078-0de3-4af1-a730-811a12bf7d32" providerId="ADAL" clId="{651D3004-38A7-447C-B435-0FD1CDE82F93}" dt="2023-10-05T14:56:59.613" v="386" actId="14100"/>
          <ac:spMkLst>
            <pc:docMk/>
            <pc:sldMk cId="1500533653" sldId="270"/>
            <ac:spMk id="20" creationId="{7B4A15CE-3EFE-B084-A926-709388F8BCD2}"/>
          </ac:spMkLst>
        </pc:spChg>
        <pc:spChg chg="add mod">
          <ac:chgData name="Jurica Babić" userId="1e9cd078-0de3-4af1-a730-811a12bf7d32" providerId="ADAL" clId="{651D3004-38A7-447C-B435-0FD1CDE82F93}" dt="2023-10-05T14:57:27.444" v="392" actId="403"/>
          <ac:spMkLst>
            <pc:docMk/>
            <pc:sldMk cId="1500533653" sldId="270"/>
            <ac:spMk id="21" creationId="{AB2556FD-59E7-8059-6B9C-FB35ED2C76D7}"/>
          </ac:spMkLst>
        </pc:spChg>
        <pc:spChg chg="add del mod">
          <ac:chgData name="Jurica Babić" userId="1e9cd078-0de3-4af1-a730-811a12bf7d32" providerId="ADAL" clId="{651D3004-38A7-447C-B435-0FD1CDE82F93}" dt="2023-10-05T14:58:40.150" v="415" actId="478"/>
          <ac:spMkLst>
            <pc:docMk/>
            <pc:sldMk cId="1500533653" sldId="270"/>
            <ac:spMk id="22" creationId="{CBCB052A-A801-F54E-144E-BE21FE9304E3}"/>
          </ac:spMkLst>
        </pc:spChg>
        <pc:spChg chg="add mod">
          <ac:chgData name="Jurica Babić" userId="1e9cd078-0de3-4af1-a730-811a12bf7d32" providerId="ADAL" clId="{651D3004-38A7-447C-B435-0FD1CDE82F93}" dt="2023-10-05T16:09:03.716" v="1269" actId="14100"/>
          <ac:spMkLst>
            <pc:docMk/>
            <pc:sldMk cId="1500533653" sldId="270"/>
            <ac:spMk id="23" creationId="{E4331411-BC42-D5A2-A950-A8AAF4A2C44C}"/>
          </ac:spMkLst>
        </pc:spChg>
        <pc:picChg chg="add mod">
          <ac:chgData name="Jurica Babić" userId="1e9cd078-0de3-4af1-a730-811a12bf7d32" providerId="ADAL" clId="{651D3004-38A7-447C-B435-0FD1CDE82F93}" dt="2023-10-05T14:44:37.483" v="44" actId="14100"/>
          <ac:picMkLst>
            <pc:docMk/>
            <pc:sldMk cId="1500533653" sldId="270"/>
            <ac:picMk id="5" creationId="{227A1E21-DFF9-3E56-1B33-CB957681809D}"/>
          </ac:picMkLst>
        </pc:picChg>
        <pc:picChg chg="add mod">
          <ac:chgData name="Jurica Babić" userId="1e9cd078-0de3-4af1-a730-811a12bf7d32" providerId="ADAL" clId="{651D3004-38A7-447C-B435-0FD1CDE82F93}" dt="2023-10-05T14:44:19.897" v="41" actId="1076"/>
          <ac:picMkLst>
            <pc:docMk/>
            <pc:sldMk cId="1500533653" sldId="270"/>
            <ac:picMk id="7" creationId="{45C0315B-DFD7-C572-DB58-2B22975528AC}"/>
          </ac:picMkLst>
        </pc:picChg>
      </pc:sldChg>
      <pc:sldChg chg="addSp modSp mod setBg">
        <pc:chgData name="Jurica Babić" userId="1e9cd078-0de3-4af1-a730-811a12bf7d32" providerId="ADAL" clId="{651D3004-38A7-447C-B435-0FD1CDE82F93}" dt="2023-10-05T16:00:15.961" v="1166" actId="20577"/>
        <pc:sldMkLst>
          <pc:docMk/>
          <pc:sldMk cId="1425528840" sldId="272"/>
        </pc:sldMkLst>
        <pc:spChg chg="mod">
          <ac:chgData name="Jurica Babić" userId="1e9cd078-0de3-4af1-a730-811a12bf7d32" providerId="ADAL" clId="{651D3004-38A7-447C-B435-0FD1CDE82F93}" dt="2023-10-05T15:59:58.328" v="1154" actId="26606"/>
          <ac:spMkLst>
            <pc:docMk/>
            <pc:sldMk cId="1425528840" sldId="272"/>
            <ac:spMk id="2" creationId="{B2FB5F34-259D-43E8-2E8C-4C495625540D}"/>
          </ac:spMkLst>
        </pc:spChg>
        <pc:spChg chg="mod">
          <ac:chgData name="Jurica Babić" userId="1e9cd078-0de3-4af1-a730-811a12bf7d32" providerId="ADAL" clId="{651D3004-38A7-447C-B435-0FD1CDE82F93}" dt="2023-10-05T16:00:15.961" v="1166" actId="20577"/>
          <ac:spMkLst>
            <pc:docMk/>
            <pc:sldMk cId="1425528840" sldId="272"/>
            <ac:spMk id="3" creationId="{2A0AAC1D-A43E-8654-0BB5-43A0C5DE7B81}"/>
          </ac:spMkLst>
        </pc:spChg>
        <pc:spChg chg="add">
          <ac:chgData name="Jurica Babić" userId="1e9cd078-0de3-4af1-a730-811a12bf7d32" providerId="ADAL" clId="{651D3004-38A7-447C-B435-0FD1CDE82F93}" dt="2023-10-05T15:59:58.328" v="1154" actId="26606"/>
          <ac:spMkLst>
            <pc:docMk/>
            <pc:sldMk cId="1425528840" sldId="272"/>
            <ac:spMk id="10" creationId="{D1D34770-47A8-402C-AF23-2B653F2D88C1}"/>
          </ac:spMkLst>
        </pc:spChg>
        <pc:picChg chg="add mod">
          <ac:chgData name="Jurica Babić" userId="1e9cd078-0de3-4af1-a730-811a12bf7d32" providerId="ADAL" clId="{651D3004-38A7-447C-B435-0FD1CDE82F93}" dt="2023-10-05T15:59:58.328" v="1154" actId="26606"/>
          <ac:picMkLst>
            <pc:docMk/>
            <pc:sldMk cId="1425528840" sldId="272"/>
            <ac:picMk id="5" creationId="{247657B6-6920-78F9-A6B3-21658C3B1385}"/>
          </ac:picMkLst>
        </pc:picChg>
      </pc:sldChg>
      <pc:sldChg chg="addSp modSp mod setBg">
        <pc:chgData name="Jurica Babić" userId="1e9cd078-0de3-4af1-a730-811a12bf7d32" providerId="ADAL" clId="{651D3004-38A7-447C-B435-0FD1CDE82F93}" dt="2023-10-05T16:02:43.054" v="1200" actId="403"/>
        <pc:sldMkLst>
          <pc:docMk/>
          <pc:sldMk cId="1010668630" sldId="273"/>
        </pc:sldMkLst>
        <pc:spChg chg="mod">
          <ac:chgData name="Jurica Babić" userId="1e9cd078-0de3-4af1-a730-811a12bf7d32" providerId="ADAL" clId="{651D3004-38A7-447C-B435-0FD1CDE82F93}" dt="2023-10-05T16:02:28.846" v="1184" actId="26606"/>
          <ac:spMkLst>
            <pc:docMk/>
            <pc:sldMk cId="1010668630" sldId="273"/>
            <ac:spMk id="2" creationId="{B2FB5F34-259D-43E8-2E8C-4C495625540D}"/>
          </ac:spMkLst>
        </pc:spChg>
        <pc:spChg chg="mod">
          <ac:chgData name="Jurica Babić" userId="1e9cd078-0de3-4af1-a730-811a12bf7d32" providerId="ADAL" clId="{651D3004-38A7-447C-B435-0FD1CDE82F93}" dt="2023-10-05T16:02:43.054" v="1200" actId="403"/>
          <ac:spMkLst>
            <pc:docMk/>
            <pc:sldMk cId="1010668630" sldId="273"/>
            <ac:spMk id="3" creationId="{2A0AAC1D-A43E-8654-0BB5-43A0C5DE7B81}"/>
          </ac:spMkLst>
        </pc:spChg>
        <pc:spChg chg="add">
          <ac:chgData name="Jurica Babić" userId="1e9cd078-0de3-4af1-a730-811a12bf7d32" providerId="ADAL" clId="{651D3004-38A7-447C-B435-0FD1CDE82F93}" dt="2023-10-05T16:02:28.846" v="1184" actId="26606"/>
          <ac:spMkLst>
            <pc:docMk/>
            <pc:sldMk cId="1010668630" sldId="273"/>
            <ac:spMk id="10" creationId="{D1D34770-47A8-402C-AF23-2B653F2D88C1}"/>
          </ac:spMkLst>
        </pc:spChg>
        <pc:picChg chg="add mod">
          <ac:chgData name="Jurica Babić" userId="1e9cd078-0de3-4af1-a730-811a12bf7d32" providerId="ADAL" clId="{651D3004-38A7-447C-B435-0FD1CDE82F93}" dt="2023-10-05T16:02:28.846" v="1184" actId="26606"/>
          <ac:picMkLst>
            <pc:docMk/>
            <pc:sldMk cId="1010668630" sldId="273"/>
            <ac:picMk id="5" creationId="{BCA2AE4A-2882-36BC-2777-76A761403A00}"/>
          </ac:picMkLst>
        </pc:picChg>
      </pc:sldChg>
      <pc:sldChg chg="addSp modSp mod setBg">
        <pc:chgData name="Jurica Babić" userId="1e9cd078-0de3-4af1-a730-811a12bf7d32" providerId="ADAL" clId="{651D3004-38A7-447C-B435-0FD1CDE82F93}" dt="2023-10-05T15:25:19.077" v="837" actId="14100"/>
        <pc:sldMkLst>
          <pc:docMk/>
          <pc:sldMk cId="3838439903" sldId="274"/>
        </pc:sldMkLst>
        <pc:spChg chg="mod">
          <ac:chgData name="Jurica Babić" userId="1e9cd078-0de3-4af1-a730-811a12bf7d32" providerId="ADAL" clId="{651D3004-38A7-447C-B435-0FD1CDE82F93}" dt="2023-10-05T15:24:41.162" v="818" actId="26606"/>
          <ac:spMkLst>
            <pc:docMk/>
            <pc:sldMk cId="3838439903" sldId="274"/>
            <ac:spMk id="2" creationId="{33882A17-DFF8-C87A-AC0A-4F1E415A3554}"/>
          </ac:spMkLst>
        </pc:spChg>
        <pc:spChg chg="mod">
          <ac:chgData name="Jurica Babić" userId="1e9cd078-0de3-4af1-a730-811a12bf7d32" providerId="ADAL" clId="{651D3004-38A7-447C-B435-0FD1CDE82F93}" dt="2023-10-05T15:24:47.061" v="823" actId="27636"/>
          <ac:spMkLst>
            <pc:docMk/>
            <pc:sldMk cId="3838439903" sldId="274"/>
            <ac:spMk id="3" creationId="{BE993A01-7C89-E6AF-DA8B-69A20B5E7AE6}"/>
          </ac:spMkLst>
        </pc:spChg>
        <pc:spChg chg="add mod">
          <ac:chgData name="Jurica Babić" userId="1e9cd078-0de3-4af1-a730-811a12bf7d32" providerId="ADAL" clId="{651D3004-38A7-447C-B435-0FD1CDE82F93}" dt="2023-10-05T15:25:04.754" v="833" actId="20577"/>
          <ac:spMkLst>
            <pc:docMk/>
            <pc:sldMk cId="3838439903" sldId="274"/>
            <ac:spMk id="6" creationId="{AF8DFA5F-D910-F5BF-616F-C237896E46DE}"/>
          </ac:spMkLst>
        </pc:spChg>
        <pc:spChg chg="add mod">
          <ac:chgData name="Jurica Babić" userId="1e9cd078-0de3-4af1-a730-811a12bf7d32" providerId="ADAL" clId="{651D3004-38A7-447C-B435-0FD1CDE82F93}" dt="2023-10-05T15:25:19.077" v="837" actId="14100"/>
          <ac:spMkLst>
            <pc:docMk/>
            <pc:sldMk cId="3838439903" sldId="274"/>
            <ac:spMk id="7" creationId="{E84362DB-1331-4A5D-1E9F-3BA1A5A24800}"/>
          </ac:spMkLst>
        </pc:spChg>
        <pc:spChg chg="add">
          <ac:chgData name="Jurica Babić" userId="1e9cd078-0de3-4af1-a730-811a12bf7d32" providerId="ADAL" clId="{651D3004-38A7-447C-B435-0FD1CDE82F93}" dt="2023-10-05T15:24:41.162" v="818" actId="26606"/>
          <ac:spMkLst>
            <pc:docMk/>
            <pc:sldMk cId="3838439903" sldId="274"/>
            <ac:spMk id="10" creationId="{C0763A76-9F1C-4FC5-82B7-DD475DA461B2}"/>
          </ac:spMkLst>
        </pc:spChg>
        <pc:spChg chg="add">
          <ac:chgData name="Jurica Babić" userId="1e9cd078-0de3-4af1-a730-811a12bf7d32" providerId="ADAL" clId="{651D3004-38A7-447C-B435-0FD1CDE82F93}" dt="2023-10-05T15:24:41.162" v="818" actId="26606"/>
          <ac:spMkLst>
            <pc:docMk/>
            <pc:sldMk cId="3838439903" sldId="274"/>
            <ac:spMk id="12" creationId="{E81BF4F6-F2CF-4984-9D14-D6966D92F99F}"/>
          </ac:spMkLst>
        </pc:spChg>
        <pc:picChg chg="add mod">
          <ac:chgData name="Jurica Babić" userId="1e9cd078-0de3-4af1-a730-811a12bf7d32" providerId="ADAL" clId="{651D3004-38A7-447C-B435-0FD1CDE82F93}" dt="2023-10-05T15:24:41.162" v="818" actId="26606"/>
          <ac:picMkLst>
            <pc:docMk/>
            <pc:sldMk cId="3838439903" sldId="274"/>
            <ac:picMk id="5" creationId="{518CE5A1-FA04-7D27-1292-750B1F139232}"/>
          </ac:picMkLst>
        </pc:picChg>
      </pc:sldChg>
      <pc:sldChg chg="modSp mod">
        <pc:chgData name="Jurica Babić" userId="1e9cd078-0de3-4af1-a730-811a12bf7d32" providerId="ADAL" clId="{651D3004-38A7-447C-B435-0FD1CDE82F93}" dt="2023-10-05T19:25:15.931" v="8931" actId="114"/>
        <pc:sldMkLst>
          <pc:docMk/>
          <pc:sldMk cId="919257989" sldId="277"/>
        </pc:sldMkLst>
        <pc:spChg chg="mod">
          <ac:chgData name="Jurica Babić" userId="1e9cd078-0de3-4af1-a730-811a12bf7d32" providerId="ADAL" clId="{651D3004-38A7-447C-B435-0FD1CDE82F93}" dt="2023-10-05T19:25:15.931" v="8931" actId="114"/>
          <ac:spMkLst>
            <pc:docMk/>
            <pc:sldMk cId="919257989" sldId="277"/>
            <ac:spMk id="3" creationId="{86B78E11-67D6-92A4-82DD-E451B179303F}"/>
          </ac:spMkLst>
        </pc:spChg>
      </pc:sldChg>
      <pc:sldChg chg="addSp modSp mod setBg">
        <pc:chgData name="Jurica Babić" userId="1e9cd078-0de3-4af1-a730-811a12bf7d32" providerId="ADAL" clId="{651D3004-38A7-447C-B435-0FD1CDE82F93}" dt="2023-10-05T15:26:33.978" v="851" actId="27636"/>
        <pc:sldMkLst>
          <pc:docMk/>
          <pc:sldMk cId="312531903" sldId="278"/>
        </pc:sldMkLst>
        <pc:spChg chg="mod">
          <ac:chgData name="Jurica Babić" userId="1e9cd078-0de3-4af1-a730-811a12bf7d32" providerId="ADAL" clId="{651D3004-38A7-447C-B435-0FD1CDE82F93}" dt="2023-10-05T15:26:20.782" v="840" actId="26606"/>
          <ac:spMkLst>
            <pc:docMk/>
            <pc:sldMk cId="312531903" sldId="278"/>
            <ac:spMk id="2" creationId="{7D673E66-D889-5BB6-D29F-D40CE1189C59}"/>
          </ac:spMkLst>
        </pc:spChg>
        <pc:spChg chg="mod">
          <ac:chgData name="Jurica Babić" userId="1e9cd078-0de3-4af1-a730-811a12bf7d32" providerId="ADAL" clId="{651D3004-38A7-447C-B435-0FD1CDE82F93}" dt="2023-10-05T15:26:33.978" v="851" actId="27636"/>
          <ac:spMkLst>
            <pc:docMk/>
            <pc:sldMk cId="312531903" sldId="278"/>
            <ac:spMk id="3" creationId="{85EED933-DEFF-2BE6-6F08-FF2022564039}"/>
          </ac:spMkLst>
        </pc:spChg>
        <pc:spChg chg="add">
          <ac:chgData name="Jurica Babić" userId="1e9cd078-0de3-4af1-a730-811a12bf7d32" providerId="ADAL" clId="{651D3004-38A7-447C-B435-0FD1CDE82F93}" dt="2023-10-05T15:26:20.782" v="840" actId="26606"/>
          <ac:spMkLst>
            <pc:docMk/>
            <pc:sldMk cId="312531903" sldId="278"/>
            <ac:spMk id="10" creationId="{D1D34770-47A8-402C-AF23-2B653F2D88C1}"/>
          </ac:spMkLst>
        </pc:spChg>
        <pc:picChg chg="add mod">
          <ac:chgData name="Jurica Babić" userId="1e9cd078-0de3-4af1-a730-811a12bf7d32" providerId="ADAL" clId="{651D3004-38A7-447C-B435-0FD1CDE82F93}" dt="2023-10-05T15:26:20.782" v="840" actId="26606"/>
          <ac:picMkLst>
            <pc:docMk/>
            <pc:sldMk cId="312531903" sldId="278"/>
            <ac:picMk id="5" creationId="{ED7CBDC5-EC6A-2A0D-A82A-203001672BAD}"/>
          </ac:picMkLst>
        </pc:picChg>
      </pc:sldChg>
      <pc:sldChg chg="modSp mod">
        <pc:chgData name="Jurica Babić" userId="1e9cd078-0de3-4af1-a730-811a12bf7d32" providerId="ADAL" clId="{651D3004-38A7-447C-B435-0FD1CDE82F93}" dt="2023-10-05T19:37:26.644" v="9595" actId="1076"/>
        <pc:sldMkLst>
          <pc:docMk/>
          <pc:sldMk cId="1571733631" sldId="279"/>
        </pc:sldMkLst>
        <pc:spChg chg="mod">
          <ac:chgData name="Jurica Babić" userId="1e9cd078-0de3-4af1-a730-811a12bf7d32" providerId="ADAL" clId="{651D3004-38A7-447C-B435-0FD1CDE82F93}" dt="2023-10-05T19:37:24.603" v="9594" actId="1076"/>
          <ac:spMkLst>
            <pc:docMk/>
            <pc:sldMk cId="1571733631" sldId="279"/>
            <ac:spMk id="5" creationId="{0049CE02-7650-FEDB-88FB-297EBFC75D52}"/>
          </ac:spMkLst>
        </pc:spChg>
        <pc:spChg chg="mod">
          <ac:chgData name="Jurica Babić" userId="1e9cd078-0de3-4af1-a730-811a12bf7d32" providerId="ADAL" clId="{651D3004-38A7-447C-B435-0FD1CDE82F93}" dt="2023-10-05T19:37:26.644" v="9595" actId="1076"/>
          <ac:spMkLst>
            <pc:docMk/>
            <pc:sldMk cId="1571733631" sldId="279"/>
            <ac:spMk id="7" creationId="{8BD4E8F9-7AAB-8D67-7C68-6644532F405D}"/>
          </ac:spMkLst>
        </pc:spChg>
      </pc:sldChg>
      <pc:sldChg chg="modSp mod">
        <pc:chgData name="Jurica Babić" userId="1e9cd078-0de3-4af1-a730-811a12bf7d32" providerId="ADAL" clId="{651D3004-38A7-447C-B435-0FD1CDE82F93}" dt="2023-10-05T15:09:03.709" v="497" actId="20577"/>
        <pc:sldMkLst>
          <pc:docMk/>
          <pc:sldMk cId="3644720013" sldId="280"/>
        </pc:sldMkLst>
        <pc:spChg chg="mod">
          <ac:chgData name="Jurica Babić" userId="1e9cd078-0de3-4af1-a730-811a12bf7d32" providerId="ADAL" clId="{651D3004-38A7-447C-B435-0FD1CDE82F93}" dt="2023-10-05T15:09:03.709" v="497" actId="20577"/>
          <ac:spMkLst>
            <pc:docMk/>
            <pc:sldMk cId="3644720013" sldId="280"/>
            <ac:spMk id="3" creationId="{EB1F581A-4E3C-B02E-D61E-E331C8D37465}"/>
          </ac:spMkLst>
        </pc:spChg>
      </pc:sldChg>
      <pc:sldChg chg="modSp mod">
        <pc:chgData name="Jurica Babić" userId="1e9cd078-0de3-4af1-a730-811a12bf7d32" providerId="ADAL" clId="{651D3004-38A7-447C-B435-0FD1CDE82F93}" dt="2023-10-05T19:25:24.212" v="8932" actId="114"/>
        <pc:sldMkLst>
          <pc:docMk/>
          <pc:sldMk cId="455131354" sldId="281"/>
        </pc:sldMkLst>
        <pc:spChg chg="mod">
          <ac:chgData name="Jurica Babić" userId="1e9cd078-0de3-4af1-a730-811a12bf7d32" providerId="ADAL" clId="{651D3004-38A7-447C-B435-0FD1CDE82F93}" dt="2023-10-05T19:25:24.212" v="8932" actId="114"/>
          <ac:spMkLst>
            <pc:docMk/>
            <pc:sldMk cId="455131354" sldId="281"/>
            <ac:spMk id="3" creationId="{86B78E11-67D6-92A4-82DD-E451B179303F}"/>
          </ac:spMkLst>
        </pc:spChg>
      </pc:sldChg>
      <pc:sldChg chg="modSp mod">
        <pc:chgData name="Jurica Babić" userId="1e9cd078-0de3-4af1-a730-811a12bf7d32" providerId="ADAL" clId="{651D3004-38A7-447C-B435-0FD1CDE82F93}" dt="2023-10-05T17:50:01.965" v="2680" actId="27636"/>
        <pc:sldMkLst>
          <pc:docMk/>
          <pc:sldMk cId="405211134" sldId="282"/>
        </pc:sldMkLst>
        <pc:spChg chg="mod">
          <ac:chgData name="Jurica Babić" userId="1e9cd078-0de3-4af1-a730-811a12bf7d32" providerId="ADAL" clId="{651D3004-38A7-447C-B435-0FD1CDE82F93}" dt="2023-10-05T17:50:01.965" v="2680" actId="27636"/>
          <ac:spMkLst>
            <pc:docMk/>
            <pc:sldMk cId="405211134" sldId="282"/>
            <ac:spMk id="5" creationId="{0C0F9D7C-8D62-4F99-7694-870F76EB4619}"/>
          </ac:spMkLst>
        </pc:spChg>
      </pc:sldChg>
      <pc:sldChg chg="modSp mod">
        <pc:chgData name="Jurica Babić" userId="1e9cd078-0de3-4af1-a730-811a12bf7d32" providerId="ADAL" clId="{651D3004-38A7-447C-B435-0FD1CDE82F93}" dt="2023-10-05T19:21:50.173" v="8811" actId="20577"/>
        <pc:sldMkLst>
          <pc:docMk/>
          <pc:sldMk cId="4029931272" sldId="283"/>
        </pc:sldMkLst>
        <pc:spChg chg="mod">
          <ac:chgData name="Jurica Babić" userId="1e9cd078-0de3-4af1-a730-811a12bf7d32" providerId="ADAL" clId="{651D3004-38A7-447C-B435-0FD1CDE82F93}" dt="2023-10-05T19:21:50.173" v="8811" actId="20577"/>
          <ac:spMkLst>
            <pc:docMk/>
            <pc:sldMk cId="4029931272" sldId="283"/>
            <ac:spMk id="3" creationId="{2D35E1AE-F142-DF4A-149C-4D105434E482}"/>
          </ac:spMkLst>
        </pc:spChg>
      </pc:sldChg>
      <pc:sldChg chg="modSp mod">
        <pc:chgData name="Jurica Babić" userId="1e9cd078-0de3-4af1-a730-811a12bf7d32" providerId="ADAL" clId="{651D3004-38A7-447C-B435-0FD1CDE82F93}" dt="2023-10-05T19:22:21.643" v="8856" actId="20577"/>
        <pc:sldMkLst>
          <pc:docMk/>
          <pc:sldMk cId="379396401" sldId="284"/>
        </pc:sldMkLst>
        <pc:spChg chg="mod">
          <ac:chgData name="Jurica Babić" userId="1e9cd078-0de3-4af1-a730-811a12bf7d32" providerId="ADAL" clId="{651D3004-38A7-447C-B435-0FD1CDE82F93}" dt="2023-10-05T19:22:21.643" v="8856" actId="20577"/>
          <ac:spMkLst>
            <pc:docMk/>
            <pc:sldMk cId="379396401" sldId="284"/>
            <ac:spMk id="5" creationId="{1C3747F3-2F0F-6BD6-1799-E41490E1916A}"/>
          </ac:spMkLst>
        </pc:spChg>
      </pc:sldChg>
      <pc:sldChg chg="modSp mod">
        <pc:chgData name="Jurica Babić" userId="1e9cd078-0de3-4af1-a730-811a12bf7d32" providerId="ADAL" clId="{651D3004-38A7-447C-B435-0FD1CDE82F93}" dt="2023-10-05T19:25:37.416" v="8933" actId="114"/>
        <pc:sldMkLst>
          <pc:docMk/>
          <pc:sldMk cId="1949875207" sldId="285"/>
        </pc:sldMkLst>
        <pc:spChg chg="mod">
          <ac:chgData name="Jurica Babić" userId="1e9cd078-0de3-4af1-a730-811a12bf7d32" providerId="ADAL" clId="{651D3004-38A7-447C-B435-0FD1CDE82F93}" dt="2023-10-05T19:25:37.416" v="8933" actId="114"/>
          <ac:spMkLst>
            <pc:docMk/>
            <pc:sldMk cId="1949875207" sldId="285"/>
            <ac:spMk id="3" creationId="{39C7DC33-0A86-F912-24A4-F2E7D161D627}"/>
          </ac:spMkLst>
        </pc:spChg>
      </pc:sldChg>
      <pc:sldChg chg="modSp mod">
        <pc:chgData name="Jurica Babić" userId="1e9cd078-0de3-4af1-a730-811a12bf7d32" providerId="ADAL" clId="{651D3004-38A7-447C-B435-0FD1CDE82F93}" dt="2023-10-05T19:23:20.672" v="8900" actId="6549"/>
        <pc:sldMkLst>
          <pc:docMk/>
          <pc:sldMk cId="2975657173" sldId="286"/>
        </pc:sldMkLst>
        <pc:spChg chg="mod">
          <ac:chgData name="Jurica Babić" userId="1e9cd078-0de3-4af1-a730-811a12bf7d32" providerId="ADAL" clId="{651D3004-38A7-447C-B435-0FD1CDE82F93}" dt="2023-10-05T19:23:20.672" v="8900" actId="6549"/>
          <ac:spMkLst>
            <pc:docMk/>
            <pc:sldMk cId="2975657173" sldId="286"/>
            <ac:spMk id="3" creationId="{D034FAE0-152B-2E13-6AB9-2CF9400B9F03}"/>
          </ac:spMkLst>
        </pc:spChg>
      </pc:sldChg>
      <pc:sldChg chg="modSp mod">
        <pc:chgData name="Jurica Babić" userId="1e9cd078-0de3-4af1-a730-811a12bf7d32" providerId="ADAL" clId="{651D3004-38A7-447C-B435-0FD1CDE82F93}" dt="2023-10-05T18:49:20.672" v="6990" actId="20577"/>
        <pc:sldMkLst>
          <pc:docMk/>
          <pc:sldMk cId="2608869870" sldId="287"/>
        </pc:sldMkLst>
        <pc:spChg chg="mod">
          <ac:chgData name="Jurica Babić" userId="1e9cd078-0de3-4af1-a730-811a12bf7d32" providerId="ADAL" clId="{651D3004-38A7-447C-B435-0FD1CDE82F93}" dt="2023-10-05T18:49:20.672" v="6990" actId="20577"/>
          <ac:spMkLst>
            <pc:docMk/>
            <pc:sldMk cId="2608869870" sldId="287"/>
            <ac:spMk id="3" creationId="{BE37F9C0-1A1D-6810-B5EF-9B74129F8145}"/>
          </ac:spMkLst>
        </pc:spChg>
      </pc:sldChg>
      <pc:sldChg chg="addSp modSp mod">
        <pc:chgData name="Jurica Babić" userId="1e9cd078-0de3-4af1-a730-811a12bf7d32" providerId="ADAL" clId="{651D3004-38A7-447C-B435-0FD1CDE82F93}" dt="2023-10-05T19:24:53.679" v="8930" actId="20577"/>
        <pc:sldMkLst>
          <pc:docMk/>
          <pc:sldMk cId="838602316" sldId="288"/>
        </pc:sldMkLst>
        <pc:spChg chg="mod">
          <ac:chgData name="Jurica Babić" userId="1e9cd078-0de3-4af1-a730-811a12bf7d32" providerId="ADAL" clId="{651D3004-38A7-447C-B435-0FD1CDE82F93}" dt="2023-10-05T18:38:26.649" v="6152" actId="20577"/>
          <ac:spMkLst>
            <pc:docMk/>
            <pc:sldMk cId="838602316" sldId="288"/>
            <ac:spMk id="2" creationId="{B01C113C-36AC-D5B6-F5E0-E210BB3CD96E}"/>
          </ac:spMkLst>
        </pc:spChg>
        <pc:spChg chg="mod">
          <ac:chgData name="Jurica Babić" userId="1e9cd078-0de3-4af1-a730-811a12bf7d32" providerId="ADAL" clId="{651D3004-38A7-447C-B435-0FD1CDE82F93}" dt="2023-10-05T19:24:53.679" v="8930" actId="20577"/>
          <ac:spMkLst>
            <pc:docMk/>
            <pc:sldMk cId="838602316" sldId="288"/>
            <ac:spMk id="3" creationId="{E6842365-04C3-3C94-429E-8AED5DB74E71}"/>
          </ac:spMkLst>
        </pc:spChg>
        <pc:picChg chg="add mod">
          <ac:chgData name="Jurica Babić" userId="1e9cd078-0de3-4af1-a730-811a12bf7d32" providerId="ADAL" clId="{651D3004-38A7-447C-B435-0FD1CDE82F93}" dt="2023-10-05T19:24:38.267" v="8916" actId="1076"/>
          <ac:picMkLst>
            <pc:docMk/>
            <pc:sldMk cId="838602316" sldId="288"/>
            <ac:picMk id="5" creationId="{1CEA224F-BAFC-A599-EDC6-161CF79C5BB2}"/>
          </ac:picMkLst>
        </pc:picChg>
      </pc:sldChg>
      <pc:sldChg chg="modSp mod">
        <pc:chgData name="Jurica Babić" userId="1e9cd078-0de3-4af1-a730-811a12bf7d32" providerId="ADAL" clId="{651D3004-38A7-447C-B435-0FD1CDE82F93}" dt="2023-10-05T19:25:47.369" v="8934" actId="114"/>
        <pc:sldMkLst>
          <pc:docMk/>
          <pc:sldMk cId="2725386413" sldId="289"/>
        </pc:sldMkLst>
        <pc:spChg chg="mod">
          <ac:chgData name="Jurica Babić" userId="1e9cd078-0de3-4af1-a730-811a12bf7d32" providerId="ADAL" clId="{651D3004-38A7-447C-B435-0FD1CDE82F93}" dt="2023-10-05T19:25:47.369" v="8934" actId="114"/>
          <ac:spMkLst>
            <pc:docMk/>
            <pc:sldMk cId="2725386413" sldId="289"/>
            <ac:spMk id="3" creationId="{39C7DC33-0A86-F912-24A4-F2E7D161D627}"/>
          </ac:spMkLst>
        </pc:spChg>
      </pc:sldChg>
      <pc:sldChg chg="addSp delSp modSp new mod delAnim modAnim">
        <pc:chgData name="Jurica Babić" userId="1e9cd078-0de3-4af1-a730-811a12bf7d32" providerId="ADAL" clId="{651D3004-38A7-447C-B435-0FD1CDE82F93}" dt="2023-10-05T19:55:03.899" v="9635" actId="1076"/>
        <pc:sldMkLst>
          <pc:docMk/>
          <pc:sldMk cId="2761522679" sldId="290"/>
        </pc:sldMkLst>
        <pc:spChg chg="mod">
          <ac:chgData name="Jurica Babić" userId="1e9cd078-0de3-4af1-a730-811a12bf7d32" providerId="ADAL" clId="{651D3004-38A7-447C-B435-0FD1CDE82F93}" dt="2023-10-05T19:55:02.508" v="9634" actId="14100"/>
          <ac:spMkLst>
            <pc:docMk/>
            <pc:sldMk cId="2761522679" sldId="290"/>
            <ac:spMk id="2" creationId="{EE24DCD6-442C-0192-718C-A376817ADD95}"/>
          </ac:spMkLst>
        </pc:spChg>
        <pc:spChg chg="del">
          <ac:chgData name="Jurica Babić" userId="1e9cd078-0de3-4af1-a730-811a12bf7d32" providerId="ADAL" clId="{651D3004-38A7-447C-B435-0FD1CDE82F93}" dt="2023-10-05T15:03:24.224" v="424"/>
          <ac:spMkLst>
            <pc:docMk/>
            <pc:sldMk cId="2761522679" sldId="290"/>
            <ac:spMk id="3" creationId="{1C28B03A-FAE9-74D1-24AF-62A967AAC1DF}"/>
          </ac:spMkLst>
        </pc:spChg>
        <pc:spChg chg="add del mod">
          <ac:chgData name="Jurica Babić" userId="1e9cd078-0de3-4af1-a730-811a12bf7d32" providerId="ADAL" clId="{651D3004-38A7-447C-B435-0FD1CDE82F93}" dt="2023-10-05T15:32:45.261" v="1079" actId="478"/>
          <ac:spMkLst>
            <pc:docMk/>
            <pc:sldMk cId="2761522679" sldId="290"/>
            <ac:spMk id="6" creationId="{1E84459F-396A-8A0A-DB94-083897BCE2CD}"/>
          </ac:spMkLst>
        </pc:spChg>
        <pc:picChg chg="add del mod">
          <ac:chgData name="Jurica Babić" userId="1e9cd078-0de3-4af1-a730-811a12bf7d32" providerId="ADAL" clId="{651D3004-38A7-447C-B435-0FD1CDE82F93}" dt="2023-10-05T15:32:24.597" v="1075" actId="21"/>
          <ac:picMkLst>
            <pc:docMk/>
            <pc:sldMk cId="2761522679" sldId="290"/>
            <ac:picMk id="4" creationId="{7A8325AE-FE45-7A96-AB99-D254EE8182AD}"/>
          </ac:picMkLst>
        </pc:picChg>
        <pc:picChg chg="add del mod">
          <ac:chgData name="Jurica Babić" userId="1e9cd078-0de3-4af1-a730-811a12bf7d32" providerId="ADAL" clId="{651D3004-38A7-447C-B435-0FD1CDE82F93}" dt="2023-10-05T19:53:06.534" v="9629" actId="478"/>
          <ac:picMkLst>
            <pc:docMk/>
            <pc:sldMk cId="2761522679" sldId="290"/>
            <ac:picMk id="7" creationId="{899498AC-3818-C57C-5C6A-7FE38467D540}"/>
          </ac:picMkLst>
        </pc:picChg>
        <pc:picChg chg="add mod">
          <ac:chgData name="Jurica Babić" userId="1e9cd078-0de3-4af1-a730-811a12bf7d32" providerId="ADAL" clId="{651D3004-38A7-447C-B435-0FD1CDE82F93}" dt="2023-10-05T19:55:03.899" v="9635" actId="1076"/>
          <ac:picMkLst>
            <pc:docMk/>
            <pc:sldMk cId="2761522679" sldId="290"/>
            <ac:picMk id="8" creationId="{3EEF545B-E818-1065-AE56-6EEB0819FCC9}"/>
          </ac:picMkLst>
        </pc:picChg>
      </pc:sldChg>
      <pc:sldChg chg="addSp delSp modSp new mod addAnim delAnim modAnim">
        <pc:chgData name="Jurica Babić" userId="1e9cd078-0de3-4af1-a730-811a12bf7d32" providerId="ADAL" clId="{651D3004-38A7-447C-B435-0FD1CDE82F93}" dt="2023-10-05T19:50:56.361" v="9628" actId="14100"/>
        <pc:sldMkLst>
          <pc:docMk/>
          <pc:sldMk cId="3202803001" sldId="291"/>
        </pc:sldMkLst>
        <pc:spChg chg="mod">
          <ac:chgData name="Jurica Babić" userId="1e9cd078-0de3-4af1-a730-811a12bf7d32" providerId="ADAL" clId="{651D3004-38A7-447C-B435-0FD1CDE82F93}" dt="2023-10-05T19:50:50.969" v="9625" actId="1076"/>
          <ac:spMkLst>
            <pc:docMk/>
            <pc:sldMk cId="3202803001" sldId="291"/>
            <ac:spMk id="2" creationId="{759EBD11-57D9-108F-2AEA-8B021EE1B63F}"/>
          </ac:spMkLst>
        </pc:spChg>
        <pc:spChg chg="del">
          <ac:chgData name="Jurica Babić" userId="1e9cd078-0de3-4af1-a730-811a12bf7d32" providerId="ADAL" clId="{651D3004-38A7-447C-B435-0FD1CDE82F93}" dt="2023-10-05T15:06:20.333" v="429"/>
          <ac:spMkLst>
            <pc:docMk/>
            <pc:sldMk cId="3202803001" sldId="291"/>
            <ac:spMk id="3" creationId="{C9BAE1B0-800F-905B-50E5-841E8A87344B}"/>
          </ac:spMkLst>
        </pc:spChg>
        <pc:spChg chg="del">
          <ac:chgData name="Jurica Babić" userId="1e9cd078-0de3-4af1-a730-811a12bf7d32" providerId="ADAL" clId="{651D3004-38A7-447C-B435-0FD1CDE82F93}" dt="2023-10-05T19:48:11.851" v="9611"/>
          <ac:spMkLst>
            <pc:docMk/>
            <pc:sldMk cId="3202803001" sldId="291"/>
            <ac:spMk id="4" creationId="{3468CA27-B093-FA12-1922-BC30EE918B2D}"/>
          </ac:spMkLst>
        </pc:spChg>
        <pc:spChg chg="add del mod">
          <ac:chgData name="Jurica Babić" userId="1e9cd078-0de3-4af1-a730-811a12bf7d32" providerId="ADAL" clId="{651D3004-38A7-447C-B435-0FD1CDE82F93}" dt="2023-10-05T19:48:06.899" v="9610" actId="478"/>
          <ac:spMkLst>
            <pc:docMk/>
            <pc:sldMk cId="3202803001" sldId="291"/>
            <ac:spMk id="7" creationId="{14CDA488-1C28-3B75-0686-D3D4217CFD85}"/>
          </ac:spMkLst>
        </pc:spChg>
        <pc:spChg chg="add del mod">
          <ac:chgData name="Jurica Babić" userId="1e9cd078-0de3-4af1-a730-811a12bf7d32" providerId="ADAL" clId="{651D3004-38A7-447C-B435-0FD1CDE82F93}" dt="2023-10-05T19:50:37.003" v="9618"/>
          <ac:spMkLst>
            <pc:docMk/>
            <pc:sldMk cId="3202803001" sldId="291"/>
            <ac:spMk id="11" creationId="{E9AB79BB-2679-67BC-E632-54BE6E01DB6C}"/>
          </ac:spMkLst>
        </pc:spChg>
        <pc:picChg chg="add del mod">
          <ac:chgData name="Jurica Babić" userId="1e9cd078-0de3-4af1-a730-811a12bf7d32" providerId="ADAL" clId="{651D3004-38A7-447C-B435-0FD1CDE82F93}" dt="2023-10-05T19:48:22.510" v="9613" actId="478"/>
          <ac:picMkLst>
            <pc:docMk/>
            <pc:sldMk cId="3202803001" sldId="291"/>
            <ac:picMk id="5" creationId="{65EF14F3-EA15-9FE4-CEDF-22305AE387F4}"/>
          </ac:picMkLst>
        </pc:picChg>
        <pc:picChg chg="add mod">
          <ac:chgData name="Jurica Babić" userId="1e9cd078-0de3-4af1-a730-811a12bf7d32" providerId="ADAL" clId="{651D3004-38A7-447C-B435-0FD1CDE82F93}" dt="2023-10-05T19:48:05.672" v="9609"/>
          <ac:picMkLst>
            <pc:docMk/>
            <pc:sldMk cId="3202803001" sldId="291"/>
            <ac:picMk id="8" creationId="{72C7DA7C-5504-6BC2-E09E-71BE83F38C62}"/>
          </ac:picMkLst>
        </pc:picChg>
        <pc:picChg chg="add mod">
          <ac:chgData name="Jurica Babić" userId="1e9cd078-0de3-4af1-a730-811a12bf7d32" providerId="ADAL" clId="{651D3004-38A7-447C-B435-0FD1CDE82F93}" dt="2023-10-05T19:50:52.662" v="9626" actId="1076"/>
          <ac:picMkLst>
            <pc:docMk/>
            <pc:sldMk cId="3202803001" sldId="291"/>
            <ac:picMk id="9" creationId="{ED9E1326-8A80-7EDC-0EC7-F144BDDD7E19}"/>
          </ac:picMkLst>
        </pc:picChg>
        <pc:picChg chg="add mod">
          <ac:chgData name="Jurica Babić" userId="1e9cd078-0de3-4af1-a730-811a12bf7d32" providerId="ADAL" clId="{651D3004-38A7-447C-B435-0FD1CDE82F93}" dt="2023-10-05T19:50:56.361" v="9628" actId="14100"/>
          <ac:picMkLst>
            <pc:docMk/>
            <pc:sldMk cId="3202803001" sldId="291"/>
            <ac:picMk id="12" creationId="{17249974-64CB-5E74-A185-C03EC69CA681}"/>
          </ac:picMkLst>
        </pc:picChg>
      </pc:sldChg>
      <pc:sldChg chg="addSp delSp modSp new mod modClrScheme chgLayout">
        <pc:chgData name="Jurica Babić" userId="1e9cd078-0de3-4af1-a730-811a12bf7d32" providerId="ADAL" clId="{651D3004-38A7-447C-B435-0FD1CDE82F93}" dt="2023-10-05T17:33:12.788" v="1892" actId="20577"/>
        <pc:sldMkLst>
          <pc:docMk/>
          <pc:sldMk cId="3484837320" sldId="292"/>
        </pc:sldMkLst>
        <pc:spChg chg="del mod ord">
          <ac:chgData name="Jurica Babić" userId="1e9cd078-0de3-4af1-a730-811a12bf7d32" providerId="ADAL" clId="{651D3004-38A7-447C-B435-0FD1CDE82F93}" dt="2023-10-05T16:58:04.809" v="1521" actId="700"/>
          <ac:spMkLst>
            <pc:docMk/>
            <pc:sldMk cId="3484837320" sldId="292"/>
            <ac:spMk id="2" creationId="{7FBE24BF-E082-8CBD-3B9F-A861FC2B9CFD}"/>
          </ac:spMkLst>
        </pc:spChg>
        <pc:spChg chg="del mod ord">
          <ac:chgData name="Jurica Babić" userId="1e9cd078-0de3-4af1-a730-811a12bf7d32" providerId="ADAL" clId="{651D3004-38A7-447C-B435-0FD1CDE82F93}" dt="2023-10-05T16:58:04.809" v="1521" actId="700"/>
          <ac:spMkLst>
            <pc:docMk/>
            <pc:sldMk cId="3484837320" sldId="292"/>
            <ac:spMk id="3" creationId="{73772216-E8DD-7B38-6F5A-2CEB9BD3BE13}"/>
          </ac:spMkLst>
        </pc:spChg>
        <pc:spChg chg="add mod ord">
          <ac:chgData name="Jurica Babić" userId="1e9cd078-0de3-4af1-a730-811a12bf7d32" providerId="ADAL" clId="{651D3004-38A7-447C-B435-0FD1CDE82F93}" dt="2023-10-05T16:58:09.534" v="1547" actId="20577"/>
          <ac:spMkLst>
            <pc:docMk/>
            <pc:sldMk cId="3484837320" sldId="292"/>
            <ac:spMk id="4" creationId="{3B1E5A95-DA26-BA86-CF89-2E2FFD2D4125}"/>
          </ac:spMkLst>
        </pc:spChg>
        <pc:spChg chg="add del mod ord">
          <ac:chgData name="Jurica Babić" userId="1e9cd078-0de3-4af1-a730-811a12bf7d32" providerId="ADAL" clId="{651D3004-38A7-447C-B435-0FD1CDE82F93}" dt="2023-10-05T17:30:10.579" v="1548"/>
          <ac:spMkLst>
            <pc:docMk/>
            <pc:sldMk cId="3484837320" sldId="292"/>
            <ac:spMk id="5" creationId="{B3324E40-6FF2-5CF9-CF82-644A0CC74B73}"/>
          </ac:spMkLst>
        </pc:spChg>
        <pc:spChg chg="add del mod">
          <ac:chgData name="Jurica Babić" userId="1e9cd078-0de3-4af1-a730-811a12bf7d32" providerId="ADAL" clId="{651D3004-38A7-447C-B435-0FD1CDE82F93}" dt="2023-10-05T17:31:32.737" v="1612" actId="478"/>
          <ac:spMkLst>
            <pc:docMk/>
            <pc:sldMk cId="3484837320" sldId="292"/>
            <ac:spMk id="8" creationId="{2E4F6726-804B-B297-CA93-F77E4EED265A}"/>
          </ac:spMkLst>
        </pc:spChg>
        <pc:spChg chg="add mod">
          <ac:chgData name="Jurica Babić" userId="1e9cd078-0de3-4af1-a730-811a12bf7d32" providerId="ADAL" clId="{651D3004-38A7-447C-B435-0FD1CDE82F93}" dt="2023-10-05T17:33:12.788" v="1892" actId="20577"/>
          <ac:spMkLst>
            <pc:docMk/>
            <pc:sldMk cId="3484837320" sldId="292"/>
            <ac:spMk id="10" creationId="{02820C23-5390-C829-DB2D-FDA55DAE7467}"/>
          </ac:spMkLst>
        </pc:spChg>
        <pc:picChg chg="add del mod modCrop">
          <ac:chgData name="Jurica Babić" userId="1e9cd078-0de3-4af1-a730-811a12bf7d32" providerId="ADAL" clId="{651D3004-38A7-447C-B435-0FD1CDE82F93}" dt="2023-10-05T17:31:03.268" v="1572" actId="21"/>
          <ac:picMkLst>
            <pc:docMk/>
            <pc:sldMk cId="3484837320" sldId="292"/>
            <ac:picMk id="7" creationId="{71BBA1F1-C553-0CAD-C6BD-44899D77C3F0}"/>
          </ac:picMkLst>
        </pc:picChg>
        <pc:picChg chg="add mod">
          <ac:chgData name="Jurica Babić" userId="1e9cd078-0de3-4af1-a730-811a12bf7d32" providerId="ADAL" clId="{651D3004-38A7-447C-B435-0FD1CDE82F93}" dt="2023-10-05T17:31:17.244" v="1594" actId="1076"/>
          <ac:picMkLst>
            <pc:docMk/>
            <pc:sldMk cId="3484837320" sldId="292"/>
            <ac:picMk id="11" creationId="{F2312A18-7159-00D6-87C6-8ADFAB834F5D}"/>
          </ac:picMkLst>
        </pc:picChg>
      </pc:sldChg>
      <pc:sldChg chg="addSp delSp modSp new mod">
        <pc:chgData name="Jurica Babić" userId="1e9cd078-0de3-4af1-a730-811a12bf7d32" providerId="ADAL" clId="{651D3004-38A7-447C-B435-0FD1CDE82F93}" dt="2023-10-05T18:08:27.403" v="4266" actId="20577"/>
        <pc:sldMkLst>
          <pc:docMk/>
          <pc:sldMk cId="815882575" sldId="293"/>
        </pc:sldMkLst>
        <pc:spChg chg="mod">
          <ac:chgData name="Jurica Babić" userId="1e9cd078-0de3-4af1-a730-811a12bf7d32" providerId="ADAL" clId="{651D3004-38A7-447C-B435-0FD1CDE82F93}" dt="2023-10-05T18:08:27.403" v="4266" actId="20577"/>
          <ac:spMkLst>
            <pc:docMk/>
            <pc:sldMk cId="815882575" sldId="293"/>
            <ac:spMk id="2" creationId="{F44E0435-6329-5145-ACCF-3AE82CA147F2}"/>
          </ac:spMkLst>
        </pc:spChg>
        <pc:spChg chg="del">
          <ac:chgData name="Jurica Babić" userId="1e9cd078-0de3-4af1-a730-811a12bf7d32" providerId="ADAL" clId="{651D3004-38A7-447C-B435-0FD1CDE82F93}" dt="2023-10-05T17:34:35.443" v="1939"/>
          <ac:spMkLst>
            <pc:docMk/>
            <pc:sldMk cId="815882575" sldId="293"/>
            <ac:spMk id="3" creationId="{123A92B0-E41E-AAFB-6DE8-D1EC94E1E0A6}"/>
          </ac:spMkLst>
        </pc:spChg>
        <pc:spChg chg="add del">
          <ac:chgData name="Jurica Babić" userId="1e9cd078-0de3-4af1-a730-811a12bf7d32" providerId="ADAL" clId="{651D3004-38A7-447C-B435-0FD1CDE82F93}" dt="2023-10-05T17:35:04.785" v="1943" actId="478"/>
          <ac:spMkLst>
            <pc:docMk/>
            <pc:sldMk cId="815882575" sldId="293"/>
            <ac:spMk id="6" creationId="{44BEE531-E77D-8A70-BA70-B1606129E180}"/>
          </ac:spMkLst>
        </pc:spChg>
        <pc:spChg chg="add">
          <ac:chgData name="Jurica Babić" userId="1e9cd078-0de3-4af1-a730-811a12bf7d32" providerId="ADAL" clId="{651D3004-38A7-447C-B435-0FD1CDE82F93}" dt="2023-10-05T17:35:27.489" v="1944" actId="11529"/>
          <ac:spMkLst>
            <pc:docMk/>
            <pc:sldMk cId="815882575" sldId="293"/>
            <ac:spMk id="7" creationId="{13FB046F-B018-AA78-D84E-0263CDE5FA66}"/>
          </ac:spMkLst>
        </pc:spChg>
        <pc:spChg chg="add mod">
          <ac:chgData name="Jurica Babić" userId="1e9cd078-0de3-4af1-a730-811a12bf7d32" providerId="ADAL" clId="{651D3004-38A7-447C-B435-0FD1CDE82F93}" dt="2023-10-05T17:37:38.637" v="1965" actId="1076"/>
          <ac:spMkLst>
            <pc:docMk/>
            <pc:sldMk cId="815882575" sldId="293"/>
            <ac:spMk id="10" creationId="{4CCC5099-C60D-9E44-6D14-0FB10436236B}"/>
          </ac:spMkLst>
        </pc:spChg>
        <pc:spChg chg="add mod">
          <ac:chgData name="Jurica Babić" userId="1e9cd078-0de3-4af1-a730-811a12bf7d32" providerId="ADAL" clId="{651D3004-38A7-447C-B435-0FD1CDE82F93}" dt="2023-10-05T17:37:41.282" v="1966" actId="1076"/>
          <ac:spMkLst>
            <pc:docMk/>
            <pc:sldMk cId="815882575" sldId="293"/>
            <ac:spMk id="11" creationId="{314F8B97-E31A-5BB2-BAAE-7ECA6D877DCA}"/>
          </ac:spMkLst>
        </pc:spChg>
        <pc:spChg chg="add mod">
          <ac:chgData name="Jurica Babić" userId="1e9cd078-0de3-4af1-a730-811a12bf7d32" providerId="ADAL" clId="{651D3004-38A7-447C-B435-0FD1CDE82F93}" dt="2023-10-05T17:39:50.423" v="1985" actId="1076"/>
          <ac:spMkLst>
            <pc:docMk/>
            <pc:sldMk cId="815882575" sldId="293"/>
            <ac:spMk id="14" creationId="{A20E5799-8018-69DE-A2B9-6705A0F74641}"/>
          </ac:spMkLst>
        </pc:spChg>
        <pc:picChg chg="add mod modCrop">
          <ac:chgData name="Jurica Babić" userId="1e9cd078-0de3-4af1-a730-811a12bf7d32" providerId="ADAL" clId="{651D3004-38A7-447C-B435-0FD1CDE82F93}" dt="2023-10-05T17:34:44.670" v="1941" actId="732"/>
          <ac:picMkLst>
            <pc:docMk/>
            <pc:sldMk cId="815882575" sldId="293"/>
            <ac:picMk id="5" creationId="{11659CF3-E9F0-069F-D356-2AEC573BBC4E}"/>
          </ac:picMkLst>
        </pc:picChg>
        <pc:picChg chg="add mod modCrop">
          <ac:chgData name="Jurica Babić" userId="1e9cd078-0de3-4af1-a730-811a12bf7d32" providerId="ADAL" clId="{651D3004-38A7-447C-B435-0FD1CDE82F93}" dt="2023-10-05T17:37:35.978" v="1964" actId="14100"/>
          <ac:picMkLst>
            <pc:docMk/>
            <pc:sldMk cId="815882575" sldId="293"/>
            <ac:picMk id="9" creationId="{E858FAF1-8B47-11C1-2405-1D0AB45256E0}"/>
          </ac:picMkLst>
        </pc:picChg>
        <pc:picChg chg="add del mod modCrop">
          <ac:chgData name="Jurica Babić" userId="1e9cd078-0de3-4af1-a730-811a12bf7d32" providerId="ADAL" clId="{651D3004-38A7-447C-B435-0FD1CDE82F93}" dt="2023-10-05T17:39:47.496" v="1984" actId="478"/>
          <ac:picMkLst>
            <pc:docMk/>
            <pc:sldMk cId="815882575" sldId="293"/>
            <ac:picMk id="13" creationId="{3479B959-446F-5635-86F0-988C74BD41E0}"/>
          </ac:picMkLst>
        </pc:picChg>
      </pc:sldChg>
      <pc:sldChg chg="addSp delSp modSp add mod">
        <pc:chgData name="Jurica Babić" userId="1e9cd078-0de3-4af1-a730-811a12bf7d32" providerId="ADAL" clId="{651D3004-38A7-447C-B435-0FD1CDE82F93}" dt="2023-10-05T18:08:13.722" v="4255" actId="20577"/>
        <pc:sldMkLst>
          <pc:docMk/>
          <pc:sldMk cId="3049990369" sldId="294"/>
        </pc:sldMkLst>
        <pc:spChg chg="mod">
          <ac:chgData name="Jurica Babić" userId="1e9cd078-0de3-4af1-a730-811a12bf7d32" providerId="ADAL" clId="{651D3004-38A7-447C-B435-0FD1CDE82F93}" dt="2023-10-05T18:08:13.722" v="4255" actId="20577"/>
          <ac:spMkLst>
            <pc:docMk/>
            <pc:sldMk cId="3049990369" sldId="294"/>
            <ac:spMk id="2" creationId="{F44E0435-6329-5145-ACCF-3AE82CA147F2}"/>
          </ac:spMkLst>
        </pc:spChg>
        <pc:spChg chg="add del mod">
          <ac:chgData name="Jurica Babić" userId="1e9cd078-0de3-4af1-a730-811a12bf7d32" providerId="ADAL" clId="{651D3004-38A7-447C-B435-0FD1CDE82F93}" dt="2023-10-05T17:38:24.712" v="1973"/>
          <ac:spMkLst>
            <pc:docMk/>
            <pc:sldMk cId="3049990369" sldId="294"/>
            <ac:spMk id="4" creationId="{1DA3BC84-9185-8D11-F3A9-B7B8913A9A01}"/>
          </ac:spMkLst>
        </pc:spChg>
        <pc:spChg chg="del">
          <ac:chgData name="Jurica Babić" userId="1e9cd078-0de3-4af1-a730-811a12bf7d32" providerId="ADAL" clId="{651D3004-38A7-447C-B435-0FD1CDE82F93}" dt="2023-10-05T17:38:05.342" v="1971" actId="478"/>
          <ac:spMkLst>
            <pc:docMk/>
            <pc:sldMk cId="3049990369" sldId="294"/>
            <ac:spMk id="7" creationId="{13FB046F-B018-AA78-D84E-0263CDE5FA66}"/>
          </ac:spMkLst>
        </pc:spChg>
        <pc:spChg chg="del">
          <ac:chgData name="Jurica Babić" userId="1e9cd078-0de3-4af1-a730-811a12bf7d32" providerId="ADAL" clId="{651D3004-38A7-447C-B435-0FD1CDE82F93}" dt="2023-10-05T17:38:05.342" v="1971" actId="478"/>
          <ac:spMkLst>
            <pc:docMk/>
            <pc:sldMk cId="3049990369" sldId="294"/>
            <ac:spMk id="10" creationId="{4CCC5099-C60D-9E44-6D14-0FB10436236B}"/>
          </ac:spMkLst>
        </pc:spChg>
        <pc:spChg chg="del">
          <ac:chgData name="Jurica Babić" userId="1e9cd078-0de3-4af1-a730-811a12bf7d32" providerId="ADAL" clId="{651D3004-38A7-447C-B435-0FD1CDE82F93}" dt="2023-10-05T17:38:05.342" v="1971" actId="478"/>
          <ac:spMkLst>
            <pc:docMk/>
            <pc:sldMk cId="3049990369" sldId="294"/>
            <ac:spMk id="11" creationId="{314F8B97-E31A-5BB2-BAAE-7ECA6D877DCA}"/>
          </ac:spMkLst>
        </pc:spChg>
        <pc:spChg chg="del">
          <ac:chgData name="Jurica Babić" userId="1e9cd078-0de3-4af1-a730-811a12bf7d32" providerId="ADAL" clId="{651D3004-38A7-447C-B435-0FD1CDE82F93}" dt="2023-10-05T17:38:05.342" v="1971" actId="478"/>
          <ac:spMkLst>
            <pc:docMk/>
            <pc:sldMk cId="3049990369" sldId="294"/>
            <ac:spMk id="14" creationId="{A20E5799-8018-69DE-A2B9-6705A0F74641}"/>
          </ac:spMkLst>
        </pc:spChg>
        <pc:spChg chg="add mod">
          <ac:chgData name="Jurica Babić" userId="1e9cd078-0de3-4af1-a730-811a12bf7d32" providerId="ADAL" clId="{651D3004-38A7-447C-B435-0FD1CDE82F93}" dt="2023-10-05T17:38:39.441" v="1982" actId="1076"/>
          <ac:spMkLst>
            <pc:docMk/>
            <pc:sldMk cId="3049990369" sldId="294"/>
            <ac:spMk id="16" creationId="{D152E05F-8047-80F8-8ACF-768F886D77A3}"/>
          </ac:spMkLst>
        </pc:spChg>
        <pc:picChg chg="del">
          <ac:chgData name="Jurica Babić" userId="1e9cd078-0de3-4af1-a730-811a12bf7d32" providerId="ADAL" clId="{651D3004-38A7-447C-B435-0FD1CDE82F93}" dt="2023-10-05T17:38:07.721" v="1972" actId="478"/>
          <ac:picMkLst>
            <pc:docMk/>
            <pc:sldMk cId="3049990369" sldId="294"/>
            <ac:picMk id="5" creationId="{11659CF3-E9F0-069F-D356-2AEC573BBC4E}"/>
          </ac:picMkLst>
        </pc:picChg>
        <pc:picChg chg="add mod">
          <ac:chgData name="Jurica Babić" userId="1e9cd078-0de3-4af1-a730-811a12bf7d32" providerId="ADAL" clId="{651D3004-38A7-447C-B435-0FD1CDE82F93}" dt="2023-10-05T17:38:30.394" v="1978" actId="1076"/>
          <ac:picMkLst>
            <pc:docMk/>
            <pc:sldMk cId="3049990369" sldId="294"/>
            <ac:picMk id="8" creationId="{F4F3C887-B295-9F38-FCDC-970F4B2419EA}"/>
          </ac:picMkLst>
        </pc:picChg>
        <pc:picChg chg="del">
          <ac:chgData name="Jurica Babić" userId="1e9cd078-0de3-4af1-a730-811a12bf7d32" providerId="ADAL" clId="{651D3004-38A7-447C-B435-0FD1CDE82F93}" dt="2023-10-05T17:38:07.721" v="1972" actId="478"/>
          <ac:picMkLst>
            <pc:docMk/>
            <pc:sldMk cId="3049990369" sldId="294"/>
            <ac:picMk id="9" creationId="{E858FAF1-8B47-11C1-2405-1D0AB45256E0}"/>
          </ac:picMkLst>
        </pc:picChg>
        <pc:picChg chg="del">
          <ac:chgData name="Jurica Babić" userId="1e9cd078-0de3-4af1-a730-811a12bf7d32" providerId="ADAL" clId="{651D3004-38A7-447C-B435-0FD1CDE82F93}" dt="2023-10-05T17:38:07.721" v="1972" actId="478"/>
          <ac:picMkLst>
            <pc:docMk/>
            <pc:sldMk cId="3049990369" sldId="294"/>
            <ac:picMk id="13" creationId="{3479B959-446F-5635-86F0-988C74BD41E0}"/>
          </ac:picMkLst>
        </pc:picChg>
        <pc:picChg chg="add del mod">
          <ac:chgData name="Jurica Babić" userId="1e9cd078-0de3-4af1-a730-811a12bf7d32" providerId="ADAL" clId="{651D3004-38A7-447C-B435-0FD1CDE82F93}" dt="2023-10-05T17:38:32.833" v="1980"/>
          <ac:picMkLst>
            <pc:docMk/>
            <pc:sldMk cId="3049990369" sldId="294"/>
            <ac:picMk id="15" creationId="{60569169-1734-F663-5B2E-DC5930EBA3F6}"/>
          </ac:picMkLst>
        </pc:picChg>
      </pc:sldChg>
      <pc:sldChg chg="addSp delSp modSp new mod modClrScheme chgLayout">
        <pc:chgData name="Jurica Babić" userId="1e9cd078-0de3-4af1-a730-811a12bf7d32" providerId="ADAL" clId="{651D3004-38A7-447C-B435-0FD1CDE82F93}" dt="2023-10-05T18:46:04.336" v="6857" actId="20577"/>
        <pc:sldMkLst>
          <pc:docMk/>
          <pc:sldMk cId="689548301" sldId="295"/>
        </pc:sldMkLst>
        <pc:spChg chg="del mod ord">
          <ac:chgData name="Jurica Babić" userId="1e9cd078-0de3-4af1-a730-811a12bf7d32" providerId="ADAL" clId="{651D3004-38A7-447C-B435-0FD1CDE82F93}" dt="2023-10-05T17:40:22.276" v="1987" actId="700"/>
          <ac:spMkLst>
            <pc:docMk/>
            <pc:sldMk cId="689548301" sldId="295"/>
            <ac:spMk id="2" creationId="{905AA5B7-C787-2051-7564-FD15D685D104}"/>
          </ac:spMkLst>
        </pc:spChg>
        <pc:spChg chg="del mod ord">
          <ac:chgData name="Jurica Babić" userId="1e9cd078-0de3-4af1-a730-811a12bf7d32" providerId="ADAL" clId="{651D3004-38A7-447C-B435-0FD1CDE82F93}" dt="2023-10-05T17:40:22.276" v="1987" actId="700"/>
          <ac:spMkLst>
            <pc:docMk/>
            <pc:sldMk cId="689548301" sldId="295"/>
            <ac:spMk id="3" creationId="{2671C9E0-A065-6930-E155-3E73E3994BAB}"/>
          </ac:spMkLst>
        </pc:spChg>
        <pc:spChg chg="add mod ord">
          <ac:chgData name="Jurica Babić" userId="1e9cd078-0de3-4af1-a730-811a12bf7d32" providerId="ADAL" clId="{651D3004-38A7-447C-B435-0FD1CDE82F93}" dt="2023-10-05T18:46:04.336" v="6857" actId="20577"/>
          <ac:spMkLst>
            <pc:docMk/>
            <pc:sldMk cId="689548301" sldId="295"/>
            <ac:spMk id="4" creationId="{E10A6C58-CF89-D900-5E63-AFD40C7A8ED6}"/>
          </ac:spMkLst>
        </pc:spChg>
        <pc:spChg chg="add mod ord">
          <ac:chgData name="Jurica Babić" userId="1e9cd078-0de3-4af1-a730-811a12bf7d32" providerId="ADAL" clId="{651D3004-38A7-447C-B435-0FD1CDE82F93}" dt="2023-10-05T17:42:35.085" v="2209" actId="20577"/>
          <ac:spMkLst>
            <pc:docMk/>
            <pc:sldMk cId="689548301" sldId="295"/>
            <ac:spMk id="5" creationId="{EB8BE278-9233-CE45-8C8B-1CE333B74AE2}"/>
          </ac:spMkLst>
        </pc:spChg>
      </pc:sldChg>
      <pc:sldChg chg="addSp delSp modSp new mod modClrScheme chgLayout">
        <pc:chgData name="Jurica Babić" userId="1e9cd078-0de3-4af1-a730-811a12bf7d32" providerId="ADAL" clId="{651D3004-38A7-447C-B435-0FD1CDE82F93}" dt="2023-10-05T18:12:03.129" v="4406" actId="1076"/>
        <pc:sldMkLst>
          <pc:docMk/>
          <pc:sldMk cId="3050716668" sldId="296"/>
        </pc:sldMkLst>
        <pc:spChg chg="del mod ord">
          <ac:chgData name="Jurica Babić" userId="1e9cd078-0de3-4af1-a730-811a12bf7d32" providerId="ADAL" clId="{651D3004-38A7-447C-B435-0FD1CDE82F93}" dt="2023-10-05T17:41:21.906" v="2034" actId="700"/>
          <ac:spMkLst>
            <pc:docMk/>
            <pc:sldMk cId="3050716668" sldId="296"/>
            <ac:spMk id="2" creationId="{7B433227-243D-B22E-F026-9991CB8E886D}"/>
          </ac:spMkLst>
        </pc:spChg>
        <pc:spChg chg="del mod ord">
          <ac:chgData name="Jurica Babić" userId="1e9cd078-0de3-4af1-a730-811a12bf7d32" providerId="ADAL" clId="{651D3004-38A7-447C-B435-0FD1CDE82F93}" dt="2023-10-05T17:41:21.906" v="2034" actId="700"/>
          <ac:spMkLst>
            <pc:docMk/>
            <pc:sldMk cId="3050716668" sldId="296"/>
            <ac:spMk id="3" creationId="{18C8E84C-2F84-F859-C07A-9F8B3DDCC60E}"/>
          </ac:spMkLst>
        </pc:spChg>
        <pc:spChg chg="add mod ord">
          <ac:chgData name="Jurica Babić" userId="1e9cd078-0de3-4af1-a730-811a12bf7d32" providerId="ADAL" clId="{651D3004-38A7-447C-B435-0FD1CDE82F93}" dt="2023-10-05T18:02:20.211" v="3617" actId="404"/>
          <ac:spMkLst>
            <pc:docMk/>
            <pc:sldMk cId="3050716668" sldId="296"/>
            <ac:spMk id="4" creationId="{E7E7CA23-9BD7-7677-E27D-7FA30462AF74}"/>
          </ac:spMkLst>
        </pc:spChg>
        <pc:spChg chg="add del mod ord">
          <ac:chgData name="Jurica Babić" userId="1e9cd078-0de3-4af1-a730-811a12bf7d32" providerId="ADAL" clId="{651D3004-38A7-447C-B435-0FD1CDE82F93}" dt="2023-10-05T17:43:56.815" v="2346"/>
          <ac:spMkLst>
            <pc:docMk/>
            <pc:sldMk cId="3050716668" sldId="296"/>
            <ac:spMk id="5" creationId="{79B4C18D-8352-55D0-4A36-34E972E986A8}"/>
          </ac:spMkLst>
        </pc:spChg>
        <pc:spChg chg="add mod">
          <ac:chgData name="Jurica Babić" userId="1e9cd078-0de3-4af1-a730-811a12bf7d32" providerId="ADAL" clId="{651D3004-38A7-447C-B435-0FD1CDE82F93}" dt="2023-10-05T17:41:40.401" v="2039" actId="1076"/>
          <ac:spMkLst>
            <pc:docMk/>
            <pc:sldMk cId="3050716668" sldId="296"/>
            <ac:spMk id="7" creationId="{B5EE0EE2-D2A7-6635-563F-EA24AAB89AF4}"/>
          </ac:spMkLst>
        </pc:spChg>
        <pc:spChg chg="add del mod">
          <ac:chgData name="Jurica Babić" userId="1e9cd078-0de3-4af1-a730-811a12bf7d32" providerId="ADAL" clId="{651D3004-38A7-447C-B435-0FD1CDE82F93}" dt="2023-10-05T18:11:48.892" v="4402" actId="478"/>
          <ac:spMkLst>
            <pc:docMk/>
            <pc:sldMk cId="3050716668" sldId="296"/>
            <ac:spMk id="10" creationId="{9E66E86D-DECC-5F1A-A54B-2F3AFDFE8F69}"/>
          </ac:spMkLst>
        </pc:spChg>
        <pc:spChg chg="add mod">
          <ac:chgData name="Jurica Babić" userId="1e9cd078-0de3-4af1-a730-811a12bf7d32" providerId="ADAL" clId="{651D3004-38A7-447C-B435-0FD1CDE82F93}" dt="2023-10-05T18:11:58.358" v="4404" actId="1076"/>
          <ac:spMkLst>
            <pc:docMk/>
            <pc:sldMk cId="3050716668" sldId="296"/>
            <ac:spMk id="11" creationId="{9AF52D6D-8A63-AFE8-8286-FC65B2B4CD6B}"/>
          </ac:spMkLst>
        </pc:spChg>
        <pc:spChg chg="add mod">
          <ac:chgData name="Jurica Babić" userId="1e9cd078-0de3-4af1-a730-811a12bf7d32" providerId="ADAL" clId="{651D3004-38A7-447C-B435-0FD1CDE82F93}" dt="2023-10-05T18:12:03.129" v="4406" actId="1076"/>
          <ac:spMkLst>
            <pc:docMk/>
            <pc:sldMk cId="3050716668" sldId="296"/>
            <ac:spMk id="12" creationId="{7E325908-09C2-402E-F9F7-8097944458C1}"/>
          </ac:spMkLst>
        </pc:spChg>
        <pc:picChg chg="add mod">
          <ac:chgData name="Jurica Babić" userId="1e9cd078-0de3-4af1-a730-811a12bf7d32" providerId="ADAL" clId="{651D3004-38A7-447C-B435-0FD1CDE82F93}" dt="2023-10-05T17:50:43.140" v="2681" actId="1076"/>
          <ac:picMkLst>
            <pc:docMk/>
            <pc:sldMk cId="3050716668" sldId="296"/>
            <ac:picMk id="6" creationId="{49E242D1-F861-DD12-E43A-CC76692E7A75}"/>
          </ac:picMkLst>
        </pc:picChg>
        <pc:picChg chg="add mod modCrop">
          <ac:chgData name="Jurica Babić" userId="1e9cd078-0de3-4af1-a730-811a12bf7d32" providerId="ADAL" clId="{651D3004-38A7-447C-B435-0FD1CDE82F93}" dt="2023-10-05T17:50:43.140" v="2681" actId="1076"/>
          <ac:picMkLst>
            <pc:docMk/>
            <pc:sldMk cId="3050716668" sldId="296"/>
            <ac:picMk id="9" creationId="{E38FE51D-BC12-8456-1E4D-838037FA6299}"/>
          </ac:picMkLst>
        </pc:picChg>
      </pc:sldChg>
      <pc:sldChg chg="addSp delSp modSp new mod modClrScheme chgLayout">
        <pc:chgData name="Jurica Babić" userId="1e9cd078-0de3-4af1-a730-811a12bf7d32" providerId="ADAL" clId="{651D3004-38A7-447C-B435-0FD1CDE82F93}" dt="2023-10-05T18:01:24.252" v="3606" actId="20577"/>
        <pc:sldMkLst>
          <pc:docMk/>
          <pc:sldMk cId="2689468833" sldId="297"/>
        </pc:sldMkLst>
        <pc:spChg chg="del mod ord">
          <ac:chgData name="Jurica Babić" userId="1e9cd078-0de3-4af1-a730-811a12bf7d32" providerId="ADAL" clId="{651D3004-38A7-447C-B435-0FD1CDE82F93}" dt="2023-10-05T17:45:13.059" v="2376" actId="700"/>
          <ac:spMkLst>
            <pc:docMk/>
            <pc:sldMk cId="2689468833" sldId="297"/>
            <ac:spMk id="2" creationId="{F16090FA-C4E4-206E-8742-80627ECF6E9E}"/>
          </ac:spMkLst>
        </pc:spChg>
        <pc:spChg chg="del mod ord">
          <ac:chgData name="Jurica Babić" userId="1e9cd078-0de3-4af1-a730-811a12bf7d32" providerId="ADAL" clId="{651D3004-38A7-447C-B435-0FD1CDE82F93}" dt="2023-10-05T17:45:13.059" v="2376" actId="700"/>
          <ac:spMkLst>
            <pc:docMk/>
            <pc:sldMk cId="2689468833" sldId="297"/>
            <ac:spMk id="3" creationId="{4F9E7E66-063A-5877-7C85-73C158771C33}"/>
          </ac:spMkLst>
        </pc:spChg>
        <pc:spChg chg="add mod ord">
          <ac:chgData name="Jurica Babić" userId="1e9cd078-0de3-4af1-a730-811a12bf7d32" providerId="ADAL" clId="{651D3004-38A7-447C-B435-0FD1CDE82F93}" dt="2023-10-05T17:45:21.727" v="2420" actId="20577"/>
          <ac:spMkLst>
            <pc:docMk/>
            <pc:sldMk cId="2689468833" sldId="297"/>
            <ac:spMk id="4" creationId="{FF20D495-3C2C-F0BB-3B4E-471681795CED}"/>
          </ac:spMkLst>
        </pc:spChg>
        <pc:spChg chg="add del mod ord">
          <ac:chgData name="Jurica Babić" userId="1e9cd078-0de3-4af1-a730-811a12bf7d32" providerId="ADAL" clId="{651D3004-38A7-447C-B435-0FD1CDE82F93}" dt="2023-10-05T17:45:38.450" v="2421"/>
          <ac:spMkLst>
            <pc:docMk/>
            <pc:sldMk cId="2689468833" sldId="297"/>
            <ac:spMk id="5" creationId="{8BDAFB4D-B2F8-07BD-730F-43C68FE77487}"/>
          </ac:spMkLst>
        </pc:spChg>
        <pc:spChg chg="add mod">
          <ac:chgData name="Jurica Babić" userId="1e9cd078-0de3-4af1-a730-811a12bf7d32" providerId="ADAL" clId="{651D3004-38A7-447C-B435-0FD1CDE82F93}" dt="2023-10-05T18:01:24.252" v="3606" actId="20577"/>
          <ac:spMkLst>
            <pc:docMk/>
            <pc:sldMk cId="2689468833" sldId="297"/>
            <ac:spMk id="12" creationId="{802E03B4-CC1D-F787-0D50-6075192C5413}"/>
          </ac:spMkLst>
        </pc:spChg>
        <pc:spChg chg="add mod">
          <ac:chgData name="Jurica Babić" userId="1e9cd078-0de3-4af1-a730-811a12bf7d32" providerId="ADAL" clId="{651D3004-38A7-447C-B435-0FD1CDE82F93}" dt="2023-10-05T18:01:18.407" v="3593" actId="20577"/>
          <ac:spMkLst>
            <pc:docMk/>
            <pc:sldMk cId="2689468833" sldId="297"/>
            <ac:spMk id="14" creationId="{4933F5C3-B448-51F1-51E5-60492043F191}"/>
          </ac:spMkLst>
        </pc:spChg>
        <pc:spChg chg="add mod">
          <ac:chgData name="Jurica Babić" userId="1e9cd078-0de3-4af1-a730-811a12bf7d32" providerId="ADAL" clId="{651D3004-38A7-447C-B435-0FD1CDE82F93}" dt="2023-10-05T17:49:08.595" v="2578" actId="20577"/>
          <ac:spMkLst>
            <pc:docMk/>
            <pc:sldMk cId="2689468833" sldId="297"/>
            <ac:spMk id="15" creationId="{9092AA92-F201-A391-76F6-A937EDEB5126}"/>
          </ac:spMkLst>
        </pc:spChg>
        <pc:picChg chg="add mod modCrop">
          <ac:chgData name="Jurica Babić" userId="1e9cd078-0de3-4af1-a730-811a12bf7d32" providerId="ADAL" clId="{651D3004-38A7-447C-B435-0FD1CDE82F93}" dt="2023-10-05T17:47:08.657" v="2445" actId="1076"/>
          <ac:picMkLst>
            <pc:docMk/>
            <pc:sldMk cId="2689468833" sldId="297"/>
            <ac:picMk id="7" creationId="{1906899E-9652-CC99-B18D-0B5D17A03D21}"/>
          </ac:picMkLst>
        </pc:picChg>
        <pc:picChg chg="add mod modCrop">
          <ac:chgData name="Jurica Babić" userId="1e9cd078-0de3-4af1-a730-811a12bf7d32" providerId="ADAL" clId="{651D3004-38A7-447C-B435-0FD1CDE82F93}" dt="2023-10-05T17:47:10.395" v="2446" actId="1076"/>
          <ac:picMkLst>
            <pc:docMk/>
            <pc:sldMk cId="2689468833" sldId="297"/>
            <ac:picMk id="9" creationId="{6E0D4017-7419-4BF1-8E61-987B082291F0}"/>
          </ac:picMkLst>
        </pc:picChg>
        <pc:picChg chg="add mod modCrop">
          <ac:chgData name="Jurica Babić" userId="1e9cd078-0de3-4af1-a730-811a12bf7d32" providerId="ADAL" clId="{651D3004-38A7-447C-B435-0FD1CDE82F93}" dt="2023-10-05T17:46:55.335" v="2444" actId="1076"/>
          <ac:picMkLst>
            <pc:docMk/>
            <pc:sldMk cId="2689468833" sldId="297"/>
            <ac:picMk id="11" creationId="{9E01DC4A-13DA-E9B9-92AF-BB29DB8B58B0}"/>
          </ac:picMkLst>
        </pc:picChg>
      </pc:sldChg>
      <pc:sldChg chg="addSp delSp modSp new mod modClrScheme chgLayout">
        <pc:chgData name="Jurica Babić" userId="1e9cd078-0de3-4af1-a730-811a12bf7d32" providerId="ADAL" clId="{651D3004-38A7-447C-B435-0FD1CDE82F93}" dt="2023-10-05T18:01:53.450" v="3616" actId="20577"/>
        <pc:sldMkLst>
          <pc:docMk/>
          <pc:sldMk cId="4065515231" sldId="298"/>
        </pc:sldMkLst>
        <pc:spChg chg="mod ord">
          <ac:chgData name="Jurica Babić" userId="1e9cd078-0de3-4af1-a730-811a12bf7d32" providerId="ADAL" clId="{651D3004-38A7-447C-B435-0FD1CDE82F93}" dt="2023-10-05T18:01:53.450" v="3616" actId="20577"/>
          <ac:spMkLst>
            <pc:docMk/>
            <pc:sldMk cId="4065515231" sldId="298"/>
            <ac:spMk id="2" creationId="{9BAC10AF-A04A-0E7B-6738-1573C698B967}"/>
          </ac:spMkLst>
        </pc:spChg>
        <pc:spChg chg="del mod ord">
          <ac:chgData name="Jurica Babić" userId="1e9cd078-0de3-4af1-a730-811a12bf7d32" providerId="ADAL" clId="{651D3004-38A7-447C-B435-0FD1CDE82F93}" dt="2023-10-05T17:51:32.688" v="2732" actId="700"/>
          <ac:spMkLst>
            <pc:docMk/>
            <pc:sldMk cId="4065515231" sldId="298"/>
            <ac:spMk id="3" creationId="{927C0DC7-E453-66DE-616E-0BB878F203E6}"/>
          </ac:spMkLst>
        </pc:spChg>
        <pc:spChg chg="add mod ord">
          <ac:chgData name="Jurica Babić" userId="1e9cd078-0de3-4af1-a730-811a12bf7d32" providerId="ADAL" clId="{651D3004-38A7-447C-B435-0FD1CDE82F93}" dt="2023-10-05T17:51:32.688" v="2732" actId="700"/>
          <ac:spMkLst>
            <pc:docMk/>
            <pc:sldMk cId="4065515231" sldId="298"/>
            <ac:spMk id="4" creationId="{507A5EC0-F2CB-2523-509A-3558DBD1D2F0}"/>
          </ac:spMkLst>
        </pc:spChg>
      </pc:sldChg>
      <pc:sldChg chg="addSp delSp modSp new mod modClrScheme chgLayout">
        <pc:chgData name="Jurica Babić" userId="1e9cd078-0de3-4af1-a730-811a12bf7d32" providerId="ADAL" clId="{651D3004-38A7-447C-B435-0FD1CDE82F93}" dt="2023-10-05T17:53:07.332" v="2775" actId="1076"/>
        <pc:sldMkLst>
          <pc:docMk/>
          <pc:sldMk cId="2096881522" sldId="299"/>
        </pc:sldMkLst>
        <pc:spChg chg="del mod ord">
          <ac:chgData name="Jurica Babić" userId="1e9cd078-0de3-4af1-a730-811a12bf7d32" providerId="ADAL" clId="{651D3004-38A7-447C-B435-0FD1CDE82F93}" dt="2023-10-05T17:51:42.211" v="2734" actId="700"/>
          <ac:spMkLst>
            <pc:docMk/>
            <pc:sldMk cId="2096881522" sldId="299"/>
            <ac:spMk id="2" creationId="{3B2E9CD1-AB34-CE1B-85A7-1E5B7529248C}"/>
          </ac:spMkLst>
        </pc:spChg>
        <pc:spChg chg="del mod ord">
          <ac:chgData name="Jurica Babić" userId="1e9cd078-0de3-4af1-a730-811a12bf7d32" providerId="ADAL" clId="{651D3004-38A7-447C-B435-0FD1CDE82F93}" dt="2023-10-05T17:51:42.211" v="2734" actId="700"/>
          <ac:spMkLst>
            <pc:docMk/>
            <pc:sldMk cId="2096881522" sldId="299"/>
            <ac:spMk id="3" creationId="{5225EF2C-ECD6-9F55-E872-5D6C7672FE77}"/>
          </ac:spMkLst>
        </pc:spChg>
        <pc:spChg chg="add mod ord">
          <ac:chgData name="Jurica Babić" userId="1e9cd078-0de3-4af1-a730-811a12bf7d32" providerId="ADAL" clId="{651D3004-38A7-447C-B435-0FD1CDE82F93}" dt="2023-10-05T17:51:54.985" v="2766" actId="20577"/>
          <ac:spMkLst>
            <pc:docMk/>
            <pc:sldMk cId="2096881522" sldId="299"/>
            <ac:spMk id="4" creationId="{7AB2ABE5-D268-3565-88D8-817CB098E4CA}"/>
          </ac:spMkLst>
        </pc:spChg>
        <pc:spChg chg="add del mod ord">
          <ac:chgData name="Jurica Babić" userId="1e9cd078-0de3-4af1-a730-811a12bf7d32" providerId="ADAL" clId="{651D3004-38A7-447C-B435-0FD1CDE82F93}" dt="2023-10-05T17:52:40.921" v="2767"/>
          <ac:spMkLst>
            <pc:docMk/>
            <pc:sldMk cId="2096881522" sldId="299"/>
            <ac:spMk id="5" creationId="{862AFDC6-79AF-9139-1F87-121205B91D67}"/>
          </ac:spMkLst>
        </pc:spChg>
        <pc:spChg chg="add mod">
          <ac:chgData name="Jurica Babić" userId="1e9cd078-0de3-4af1-a730-811a12bf7d32" providerId="ADAL" clId="{651D3004-38A7-447C-B435-0FD1CDE82F93}" dt="2023-10-05T17:53:07.332" v="2775" actId="1076"/>
          <ac:spMkLst>
            <pc:docMk/>
            <pc:sldMk cId="2096881522" sldId="299"/>
            <ac:spMk id="8" creationId="{A4FEE7C3-6C98-EEF1-3989-7E34C05EB272}"/>
          </ac:spMkLst>
        </pc:spChg>
        <pc:picChg chg="add mod modCrop">
          <ac:chgData name="Jurica Babić" userId="1e9cd078-0de3-4af1-a730-811a12bf7d32" providerId="ADAL" clId="{651D3004-38A7-447C-B435-0FD1CDE82F93}" dt="2023-10-05T17:52:56.721" v="2773" actId="1076"/>
          <ac:picMkLst>
            <pc:docMk/>
            <pc:sldMk cId="2096881522" sldId="299"/>
            <ac:picMk id="7" creationId="{B663C8DF-D96D-CC40-9C6C-181F4F9CA792}"/>
          </ac:picMkLst>
        </pc:picChg>
      </pc:sldChg>
      <pc:sldChg chg="addSp delSp modSp new mod">
        <pc:chgData name="Jurica Babić" userId="1e9cd078-0de3-4af1-a730-811a12bf7d32" providerId="ADAL" clId="{651D3004-38A7-447C-B435-0FD1CDE82F93}" dt="2023-10-05T18:09:10.435" v="4286" actId="20577"/>
        <pc:sldMkLst>
          <pc:docMk/>
          <pc:sldMk cId="3192514525" sldId="300"/>
        </pc:sldMkLst>
        <pc:spChg chg="mod">
          <ac:chgData name="Jurica Babić" userId="1e9cd078-0de3-4af1-a730-811a12bf7d32" providerId="ADAL" clId="{651D3004-38A7-447C-B435-0FD1CDE82F93}" dt="2023-10-05T17:53:48.487" v="2854" actId="20577"/>
          <ac:spMkLst>
            <pc:docMk/>
            <pc:sldMk cId="3192514525" sldId="300"/>
            <ac:spMk id="2" creationId="{39A11CD5-524A-C0FA-5E24-B164EF7D392A}"/>
          </ac:spMkLst>
        </pc:spChg>
        <pc:spChg chg="del">
          <ac:chgData name="Jurica Babić" userId="1e9cd078-0de3-4af1-a730-811a12bf7d32" providerId="ADAL" clId="{651D3004-38A7-447C-B435-0FD1CDE82F93}" dt="2023-10-05T17:54:06.722" v="2855"/>
          <ac:spMkLst>
            <pc:docMk/>
            <pc:sldMk cId="3192514525" sldId="300"/>
            <ac:spMk id="3" creationId="{F0237DD9-6DA7-75CF-BACB-A479500E0B1C}"/>
          </ac:spMkLst>
        </pc:spChg>
        <pc:spChg chg="add mod">
          <ac:chgData name="Jurica Babić" userId="1e9cd078-0de3-4af1-a730-811a12bf7d32" providerId="ADAL" clId="{651D3004-38A7-447C-B435-0FD1CDE82F93}" dt="2023-10-05T18:09:10.435" v="4286" actId="20577"/>
          <ac:spMkLst>
            <pc:docMk/>
            <pc:sldMk cId="3192514525" sldId="300"/>
            <ac:spMk id="6" creationId="{E909656E-705D-09C4-94EC-D9A7E74AA1E6}"/>
          </ac:spMkLst>
        </pc:spChg>
        <pc:picChg chg="add mod">
          <ac:chgData name="Jurica Babić" userId="1e9cd078-0de3-4af1-a730-811a12bf7d32" providerId="ADAL" clId="{651D3004-38A7-447C-B435-0FD1CDE82F93}" dt="2023-10-05T17:54:14.494" v="2856" actId="14100"/>
          <ac:picMkLst>
            <pc:docMk/>
            <pc:sldMk cId="3192514525" sldId="300"/>
            <ac:picMk id="5" creationId="{7FE07DEE-6366-5356-D617-7E0A0AF08F3C}"/>
          </ac:picMkLst>
        </pc:picChg>
      </pc:sldChg>
      <pc:sldChg chg="addSp delSp modSp new mod">
        <pc:chgData name="Jurica Babić" userId="1e9cd078-0de3-4af1-a730-811a12bf7d32" providerId="ADAL" clId="{651D3004-38A7-447C-B435-0FD1CDE82F93}" dt="2023-10-05T19:18:22.079" v="8596" actId="6549"/>
        <pc:sldMkLst>
          <pc:docMk/>
          <pc:sldMk cId="3152516674" sldId="301"/>
        </pc:sldMkLst>
        <pc:spChg chg="mod">
          <ac:chgData name="Jurica Babić" userId="1e9cd078-0de3-4af1-a730-811a12bf7d32" providerId="ADAL" clId="{651D3004-38A7-447C-B435-0FD1CDE82F93}" dt="2023-10-05T17:56:05.923" v="3186" actId="20577"/>
          <ac:spMkLst>
            <pc:docMk/>
            <pc:sldMk cId="3152516674" sldId="301"/>
            <ac:spMk id="2" creationId="{67F58EC5-FF37-9F64-93E0-5EC90F798E24}"/>
          </ac:spMkLst>
        </pc:spChg>
        <pc:spChg chg="del">
          <ac:chgData name="Jurica Babić" userId="1e9cd078-0de3-4af1-a730-811a12bf7d32" providerId="ADAL" clId="{651D3004-38A7-447C-B435-0FD1CDE82F93}" dt="2023-10-05T17:56:21.678" v="3187"/>
          <ac:spMkLst>
            <pc:docMk/>
            <pc:sldMk cId="3152516674" sldId="301"/>
            <ac:spMk id="3" creationId="{6107D666-50D5-11B9-44FC-C5C8298DB10F}"/>
          </ac:spMkLst>
        </pc:spChg>
        <pc:spChg chg="add mod">
          <ac:chgData name="Jurica Babić" userId="1e9cd078-0de3-4af1-a730-811a12bf7d32" providerId="ADAL" clId="{651D3004-38A7-447C-B435-0FD1CDE82F93}" dt="2023-10-05T19:18:22.079" v="8596" actId="6549"/>
          <ac:spMkLst>
            <pc:docMk/>
            <pc:sldMk cId="3152516674" sldId="301"/>
            <ac:spMk id="6" creationId="{B3D4078C-1CEC-D5D6-B579-0FAEB74EE90B}"/>
          </ac:spMkLst>
        </pc:spChg>
        <pc:picChg chg="add mod modCrop">
          <ac:chgData name="Jurica Babić" userId="1e9cd078-0de3-4af1-a730-811a12bf7d32" providerId="ADAL" clId="{651D3004-38A7-447C-B435-0FD1CDE82F93}" dt="2023-10-05T17:59:18.267" v="3557" actId="1076"/>
          <ac:picMkLst>
            <pc:docMk/>
            <pc:sldMk cId="3152516674" sldId="301"/>
            <ac:picMk id="5" creationId="{6E10A535-1B25-74AD-4C29-6F3F183AC0EF}"/>
          </ac:picMkLst>
        </pc:picChg>
      </pc:sldChg>
      <pc:sldChg chg="modSp add mod">
        <pc:chgData name="Jurica Babić" userId="1e9cd078-0de3-4af1-a730-811a12bf7d32" providerId="ADAL" clId="{651D3004-38A7-447C-B435-0FD1CDE82F93}" dt="2023-10-05T19:38:15.890" v="9606" actId="20577"/>
        <pc:sldMkLst>
          <pc:docMk/>
          <pc:sldMk cId="4051025628" sldId="302"/>
        </pc:sldMkLst>
        <pc:spChg chg="mod">
          <ac:chgData name="Jurica Babić" userId="1e9cd078-0de3-4af1-a730-811a12bf7d32" providerId="ADAL" clId="{651D3004-38A7-447C-B435-0FD1CDE82F93}" dt="2023-10-05T18:05:38.512" v="4006" actId="20577"/>
          <ac:spMkLst>
            <pc:docMk/>
            <pc:sldMk cId="4051025628" sldId="302"/>
            <ac:spMk id="2" creationId="{44A8A7C4-E347-4470-FE69-35202C1BDABA}"/>
          </ac:spMkLst>
        </pc:spChg>
        <pc:spChg chg="mod">
          <ac:chgData name="Jurica Babić" userId="1e9cd078-0de3-4af1-a730-811a12bf7d32" providerId="ADAL" clId="{651D3004-38A7-447C-B435-0FD1CDE82F93}" dt="2023-10-05T19:38:15.890" v="9606" actId="20577"/>
          <ac:spMkLst>
            <pc:docMk/>
            <pc:sldMk cId="4051025628" sldId="302"/>
            <ac:spMk id="3" creationId="{39C7DC33-0A86-F912-24A4-F2E7D161D627}"/>
          </ac:spMkLst>
        </pc:spChg>
      </pc:sldChg>
      <pc:sldChg chg="addSp delSp modSp new mod">
        <pc:chgData name="Jurica Babić" userId="1e9cd078-0de3-4af1-a730-811a12bf7d32" providerId="ADAL" clId="{651D3004-38A7-447C-B435-0FD1CDE82F93}" dt="2023-10-05T18:14:42.591" v="4615" actId="404"/>
        <pc:sldMkLst>
          <pc:docMk/>
          <pc:sldMk cId="1723146152" sldId="303"/>
        </pc:sldMkLst>
        <pc:spChg chg="mod">
          <ac:chgData name="Jurica Babić" userId="1e9cd078-0de3-4af1-a730-811a12bf7d32" providerId="ADAL" clId="{651D3004-38A7-447C-B435-0FD1CDE82F93}" dt="2023-10-05T18:12:40.714" v="4464" actId="20577"/>
          <ac:spMkLst>
            <pc:docMk/>
            <pc:sldMk cId="1723146152" sldId="303"/>
            <ac:spMk id="2" creationId="{2662DF40-1296-1490-B4C2-928820625C9E}"/>
          </ac:spMkLst>
        </pc:spChg>
        <pc:spChg chg="del">
          <ac:chgData name="Jurica Babić" userId="1e9cd078-0de3-4af1-a730-811a12bf7d32" providerId="ADAL" clId="{651D3004-38A7-447C-B435-0FD1CDE82F93}" dt="2023-10-05T18:13:09.275" v="4465"/>
          <ac:spMkLst>
            <pc:docMk/>
            <pc:sldMk cId="1723146152" sldId="303"/>
            <ac:spMk id="3" creationId="{5933547D-98C9-8D1B-DAEE-9145E64DE8B7}"/>
          </ac:spMkLst>
        </pc:spChg>
        <pc:spChg chg="add mod">
          <ac:chgData name="Jurica Babić" userId="1e9cd078-0de3-4af1-a730-811a12bf7d32" providerId="ADAL" clId="{651D3004-38A7-447C-B435-0FD1CDE82F93}" dt="2023-10-05T18:13:49.650" v="4476" actId="1076"/>
          <ac:spMkLst>
            <pc:docMk/>
            <pc:sldMk cId="1723146152" sldId="303"/>
            <ac:spMk id="6" creationId="{7EB6E118-8EE0-61CE-2DF0-28858036B6AA}"/>
          </ac:spMkLst>
        </pc:spChg>
        <pc:spChg chg="add mod">
          <ac:chgData name="Jurica Babić" userId="1e9cd078-0de3-4af1-a730-811a12bf7d32" providerId="ADAL" clId="{651D3004-38A7-447C-B435-0FD1CDE82F93}" dt="2023-10-05T18:14:42.591" v="4615" actId="404"/>
          <ac:spMkLst>
            <pc:docMk/>
            <pc:sldMk cId="1723146152" sldId="303"/>
            <ac:spMk id="7" creationId="{EE2A6A05-7BC8-BA59-FE73-A17CB00DF80A}"/>
          </ac:spMkLst>
        </pc:spChg>
        <pc:picChg chg="add mod modCrop">
          <ac:chgData name="Jurica Babić" userId="1e9cd078-0de3-4af1-a730-811a12bf7d32" providerId="ADAL" clId="{651D3004-38A7-447C-B435-0FD1CDE82F93}" dt="2023-10-05T18:13:44.671" v="4473" actId="1076"/>
          <ac:picMkLst>
            <pc:docMk/>
            <pc:sldMk cId="1723146152" sldId="303"/>
            <ac:picMk id="5" creationId="{4C0F0F2F-A8D6-AAD6-B960-6A6FA5999B66}"/>
          </ac:picMkLst>
        </pc:picChg>
      </pc:sldChg>
      <pc:sldChg chg="modSp add mod">
        <pc:chgData name="Jurica Babić" userId="1e9cd078-0de3-4af1-a730-811a12bf7d32" providerId="ADAL" clId="{651D3004-38A7-447C-B435-0FD1CDE82F93}" dt="2023-10-05T18:15:51.995" v="4769" actId="20577"/>
        <pc:sldMkLst>
          <pc:docMk/>
          <pc:sldMk cId="1387461731" sldId="304"/>
        </pc:sldMkLst>
        <pc:spChg chg="mod">
          <ac:chgData name="Jurica Babić" userId="1e9cd078-0de3-4af1-a730-811a12bf7d32" providerId="ADAL" clId="{651D3004-38A7-447C-B435-0FD1CDE82F93}" dt="2023-10-05T18:15:10.589" v="4638" actId="20577"/>
          <ac:spMkLst>
            <pc:docMk/>
            <pc:sldMk cId="1387461731" sldId="304"/>
            <ac:spMk id="2" creationId="{9BAC10AF-A04A-0E7B-6738-1573C698B967}"/>
          </ac:spMkLst>
        </pc:spChg>
        <pc:spChg chg="mod">
          <ac:chgData name="Jurica Babić" userId="1e9cd078-0de3-4af1-a730-811a12bf7d32" providerId="ADAL" clId="{651D3004-38A7-447C-B435-0FD1CDE82F93}" dt="2023-10-05T18:15:51.995" v="4769" actId="20577"/>
          <ac:spMkLst>
            <pc:docMk/>
            <pc:sldMk cId="1387461731" sldId="304"/>
            <ac:spMk id="4" creationId="{507A5EC0-F2CB-2523-509A-3558DBD1D2F0}"/>
          </ac:spMkLst>
        </pc:spChg>
      </pc:sldChg>
      <pc:sldChg chg="addSp delSp modSp new mod modClrScheme chgLayout">
        <pc:chgData name="Jurica Babić" userId="1e9cd078-0de3-4af1-a730-811a12bf7d32" providerId="ADAL" clId="{651D3004-38A7-447C-B435-0FD1CDE82F93}" dt="2023-10-05T18:19:37.306" v="4861" actId="1076"/>
        <pc:sldMkLst>
          <pc:docMk/>
          <pc:sldMk cId="2419963692" sldId="305"/>
        </pc:sldMkLst>
        <pc:spChg chg="del mod ord">
          <ac:chgData name="Jurica Babić" userId="1e9cd078-0de3-4af1-a730-811a12bf7d32" providerId="ADAL" clId="{651D3004-38A7-447C-B435-0FD1CDE82F93}" dt="2023-10-05T18:17:13.655" v="4774" actId="700"/>
          <ac:spMkLst>
            <pc:docMk/>
            <pc:sldMk cId="2419963692" sldId="305"/>
            <ac:spMk id="2" creationId="{6C3EB67D-9F41-F9E2-785B-40414CEF095A}"/>
          </ac:spMkLst>
        </pc:spChg>
        <pc:spChg chg="del mod ord">
          <ac:chgData name="Jurica Babić" userId="1e9cd078-0de3-4af1-a730-811a12bf7d32" providerId="ADAL" clId="{651D3004-38A7-447C-B435-0FD1CDE82F93}" dt="2023-10-05T18:17:13.655" v="4774" actId="700"/>
          <ac:spMkLst>
            <pc:docMk/>
            <pc:sldMk cId="2419963692" sldId="305"/>
            <ac:spMk id="3" creationId="{7DB664E9-5484-CC78-0F81-4986F0AD0F2A}"/>
          </ac:spMkLst>
        </pc:spChg>
        <pc:spChg chg="add mod ord">
          <ac:chgData name="Jurica Babić" userId="1e9cd078-0de3-4af1-a730-811a12bf7d32" providerId="ADAL" clId="{651D3004-38A7-447C-B435-0FD1CDE82F93}" dt="2023-10-05T18:18:03.393" v="4841" actId="20577"/>
          <ac:spMkLst>
            <pc:docMk/>
            <pc:sldMk cId="2419963692" sldId="305"/>
            <ac:spMk id="6" creationId="{C2769202-53AC-831F-4214-BCD808E0E97E}"/>
          </ac:spMkLst>
        </pc:spChg>
        <pc:spChg chg="add del mod ord">
          <ac:chgData name="Jurica Babić" userId="1e9cd078-0de3-4af1-a730-811a12bf7d32" providerId="ADAL" clId="{651D3004-38A7-447C-B435-0FD1CDE82F93}" dt="2023-10-05T18:18:40.525" v="4843"/>
          <ac:spMkLst>
            <pc:docMk/>
            <pc:sldMk cId="2419963692" sldId="305"/>
            <ac:spMk id="7" creationId="{124272E1-A004-5E35-E112-F9CFDCF58621}"/>
          </ac:spMkLst>
        </pc:spChg>
        <pc:spChg chg="add mod">
          <ac:chgData name="Jurica Babić" userId="1e9cd078-0de3-4af1-a730-811a12bf7d32" providerId="ADAL" clId="{651D3004-38A7-447C-B435-0FD1CDE82F93}" dt="2023-10-05T18:19:31.628" v="4859" actId="1076"/>
          <ac:spMkLst>
            <pc:docMk/>
            <pc:sldMk cId="2419963692" sldId="305"/>
            <ac:spMk id="10" creationId="{2D54FB12-5A43-470F-9AEB-F49CA65E2BA9}"/>
          </ac:spMkLst>
        </pc:spChg>
        <pc:spChg chg="add mod">
          <ac:chgData name="Jurica Babić" userId="1e9cd078-0de3-4af1-a730-811a12bf7d32" providerId="ADAL" clId="{651D3004-38A7-447C-B435-0FD1CDE82F93}" dt="2023-10-05T18:19:37.306" v="4861" actId="1076"/>
          <ac:spMkLst>
            <pc:docMk/>
            <pc:sldMk cId="2419963692" sldId="305"/>
            <ac:spMk id="11" creationId="{645E8207-58FF-AFF3-EB2B-E7E61E4152CC}"/>
          </ac:spMkLst>
        </pc:spChg>
        <pc:picChg chg="add mod modCrop">
          <ac:chgData name="Jurica Babić" userId="1e9cd078-0de3-4af1-a730-811a12bf7d32" providerId="ADAL" clId="{651D3004-38A7-447C-B435-0FD1CDE82F93}" dt="2023-10-05T18:19:16.961" v="4855" actId="1076"/>
          <ac:picMkLst>
            <pc:docMk/>
            <pc:sldMk cId="2419963692" sldId="305"/>
            <ac:picMk id="5" creationId="{5495DFC2-B602-4D8F-7D3B-B1D56B03DDA2}"/>
          </ac:picMkLst>
        </pc:picChg>
        <pc:picChg chg="add mod modCrop">
          <ac:chgData name="Jurica Babić" userId="1e9cd078-0de3-4af1-a730-811a12bf7d32" providerId="ADAL" clId="{651D3004-38A7-447C-B435-0FD1CDE82F93}" dt="2023-10-05T18:19:20.443" v="4857" actId="1076"/>
          <ac:picMkLst>
            <pc:docMk/>
            <pc:sldMk cId="2419963692" sldId="305"/>
            <ac:picMk id="9" creationId="{9E32C7D2-948D-9205-E310-7ABE5768B871}"/>
          </ac:picMkLst>
        </pc:picChg>
      </pc:sldChg>
      <pc:sldChg chg="addSp modSp new mod modNotesTx">
        <pc:chgData name="Jurica Babić" userId="1e9cd078-0de3-4af1-a730-811a12bf7d32" providerId="ADAL" clId="{651D3004-38A7-447C-B435-0FD1CDE82F93}" dt="2023-10-05T19:20:50.509" v="8752" actId="313"/>
        <pc:sldMkLst>
          <pc:docMk/>
          <pc:sldMk cId="1867842026" sldId="306"/>
        </pc:sldMkLst>
        <pc:spChg chg="mod">
          <ac:chgData name="Jurica Babić" userId="1e9cd078-0de3-4af1-a730-811a12bf7d32" providerId="ADAL" clId="{651D3004-38A7-447C-B435-0FD1CDE82F93}" dt="2023-10-05T19:20:50.509" v="8752" actId="313"/>
          <ac:spMkLst>
            <pc:docMk/>
            <pc:sldMk cId="1867842026" sldId="306"/>
            <ac:spMk id="2" creationId="{72DAA1CB-B1A6-2E03-0DAF-67D79B64CF85}"/>
          </ac:spMkLst>
        </pc:spChg>
        <pc:spChg chg="mod">
          <ac:chgData name="Jurica Babić" userId="1e9cd078-0de3-4af1-a730-811a12bf7d32" providerId="ADAL" clId="{651D3004-38A7-447C-B435-0FD1CDE82F93}" dt="2023-10-05T18:28:23.156" v="5523" actId="20577"/>
          <ac:spMkLst>
            <pc:docMk/>
            <pc:sldMk cId="1867842026" sldId="306"/>
            <ac:spMk id="3" creationId="{0C16B070-7A6F-7BB3-C561-B1022A90CD8B}"/>
          </ac:spMkLst>
        </pc:spChg>
        <pc:spChg chg="add mod">
          <ac:chgData name="Jurica Babić" userId="1e9cd078-0de3-4af1-a730-811a12bf7d32" providerId="ADAL" clId="{651D3004-38A7-447C-B435-0FD1CDE82F93}" dt="2023-10-05T18:44:41.117" v="6854" actId="20577"/>
          <ac:spMkLst>
            <pc:docMk/>
            <pc:sldMk cId="1867842026" sldId="306"/>
            <ac:spMk id="6" creationId="{C8865C7E-0C9B-8806-D393-BAAF36C703FA}"/>
          </ac:spMkLst>
        </pc:spChg>
        <pc:picChg chg="add mod modCrop">
          <ac:chgData name="Jurica Babić" userId="1e9cd078-0de3-4af1-a730-811a12bf7d32" providerId="ADAL" clId="{651D3004-38A7-447C-B435-0FD1CDE82F93}" dt="2023-10-05T18:46:52.317" v="6861" actId="1076"/>
          <ac:picMkLst>
            <pc:docMk/>
            <pc:sldMk cId="1867842026" sldId="306"/>
            <ac:picMk id="5" creationId="{124A059F-4ED1-100A-1FCE-6AD7D2E10FED}"/>
          </ac:picMkLst>
        </pc:picChg>
      </pc:sldChg>
      <pc:sldChg chg="addSp delSp modSp add mod">
        <pc:chgData name="Jurica Babić" userId="1e9cd078-0de3-4af1-a730-811a12bf7d32" providerId="ADAL" clId="{651D3004-38A7-447C-B435-0FD1CDE82F93}" dt="2023-10-05T19:20:39.800" v="8747" actId="20577"/>
        <pc:sldMkLst>
          <pc:docMk/>
          <pc:sldMk cId="3778731313" sldId="307"/>
        </pc:sldMkLst>
        <pc:spChg chg="mod">
          <ac:chgData name="Jurica Babić" userId="1e9cd078-0de3-4af1-a730-811a12bf7d32" providerId="ADAL" clId="{651D3004-38A7-447C-B435-0FD1CDE82F93}" dt="2023-10-05T19:20:39.800" v="8747" actId="20577"/>
          <ac:spMkLst>
            <pc:docMk/>
            <pc:sldMk cId="3778731313" sldId="307"/>
            <ac:spMk id="2" creationId="{72DAA1CB-B1A6-2E03-0DAF-67D79B64CF85}"/>
          </ac:spMkLst>
        </pc:spChg>
        <pc:spChg chg="mod">
          <ac:chgData name="Jurica Babić" userId="1e9cd078-0de3-4af1-a730-811a12bf7d32" providerId="ADAL" clId="{651D3004-38A7-447C-B435-0FD1CDE82F93}" dt="2023-10-05T18:35:50.049" v="5786" actId="20577"/>
          <ac:spMkLst>
            <pc:docMk/>
            <pc:sldMk cId="3778731313" sldId="307"/>
            <ac:spMk id="6" creationId="{C8865C7E-0C9B-8806-D393-BAAF36C703FA}"/>
          </ac:spMkLst>
        </pc:spChg>
        <pc:picChg chg="del">
          <ac:chgData name="Jurica Babić" userId="1e9cd078-0de3-4af1-a730-811a12bf7d32" providerId="ADAL" clId="{651D3004-38A7-447C-B435-0FD1CDE82F93}" dt="2023-10-05T18:29:33.539" v="5629" actId="478"/>
          <ac:picMkLst>
            <pc:docMk/>
            <pc:sldMk cId="3778731313" sldId="307"/>
            <ac:picMk id="5" creationId="{124A059F-4ED1-100A-1FCE-6AD7D2E10FED}"/>
          </ac:picMkLst>
        </pc:picChg>
        <pc:picChg chg="add mod">
          <ac:chgData name="Jurica Babić" userId="1e9cd078-0de3-4af1-a730-811a12bf7d32" providerId="ADAL" clId="{651D3004-38A7-447C-B435-0FD1CDE82F93}" dt="2023-10-05T18:35:23.634" v="5719" actId="1076"/>
          <ac:picMkLst>
            <pc:docMk/>
            <pc:sldMk cId="3778731313" sldId="307"/>
            <ac:picMk id="7" creationId="{B4E88DDA-9808-20D8-B508-E0FFBF025682}"/>
          </ac:picMkLst>
        </pc:picChg>
      </pc:sldChg>
      <pc:sldChg chg="modSp new del mod">
        <pc:chgData name="Jurica Babić" userId="1e9cd078-0de3-4af1-a730-811a12bf7d32" providerId="ADAL" clId="{651D3004-38A7-447C-B435-0FD1CDE82F93}" dt="2023-10-05T18:42:59.807" v="6726" actId="47"/>
        <pc:sldMkLst>
          <pc:docMk/>
          <pc:sldMk cId="1638686473" sldId="308"/>
        </pc:sldMkLst>
        <pc:spChg chg="mod">
          <ac:chgData name="Jurica Babić" userId="1e9cd078-0de3-4af1-a730-811a12bf7d32" providerId="ADAL" clId="{651D3004-38A7-447C-B435-0FD1CDE82F93}" dt="2023-10-05T18:42:57.215" v="6725" actId="20577"/>
          <ac:spMkLst>
            <pc:docMk/>
            <pc:sldMk cId="1638686473" sldId="308"/>
            <ac:spMk id="2" creationId="{81EB0D5D-85EE-24CB-0145-55B16246FFBA}"/>
          </ac:spMkLst>
        </pc:spChg>
      </pc:sldChg>
      <pc:sldChg chg="addSp delSp modSp add mod">
        <pc:chgData name="Jurica Babić" userId="1e9cd078-0de3-4af1-a730-811a12bf7d32" providerId="ADAL" clId="{651D3004-38A7-447C-B435-0FD1CDE82F93}" dt="2023-10-05T19:21:03.783" v="8760" actId="20577"/>
        <pc:sldMkLst>
          <pc:docMk/>
          <pc:sldMk cId="3065627423" sldId="308"/>
        </pc:sldMkLst>
        <pc:spChg chg="mod">
          <ac:chgData name="Jurica Babić" userId="1e9cd078-0de3-4af1-a730-811a12bf7d32" providerId="ADAL" clId="{651D3004-38A7-447C-B435-0FD1CDE82F93}" dt="2023-10-05T19:21:03.783" v="8760" actId="20577"/>
          <ac:spMkLst>
            <pc:docMk/>
            <pc:sldMk cId="3065627423" sldId="308"/>
            <ac:spMk id="2" creationId="{72DAA1CB-B1A6-2E03-0DAF-67D79B64CF85}"/>
          </ac:spMkLst>
        </pc:spChg>
        <pc:spChg chg="mod">
          <ac:chgData name="Jurica Babić" userId="1e9cd078-0de3-4af1-a730-811a12bf7d32" providerId="ADAL" clId="{651D3004-38A7-447C-B435-0FD1CDE82F93}" dt="2023-10-05T18:44:05.794" v="6843" actId="20577"/>
          <ac:spMkLst>
            <pc:docMk/>
            <pc:sldMk cId="3065627423" sldId="308"/>
            <ac:spMk id="6" creationId="{C8865C7E-0C9B-8806-D393-BAAF36C703FA}"/>
          </ac:spMkLst>
        </pc:spChg>
        <pc:picChg chg="add mod">
          <ac:chgData name="Jurica Babić" userId="1e9cd078-0de3-4af1-a730-811a12bf7d32" providerId="ADAL" clId="{651D3004-38A7-447C-B435-0FD1CDE82F93}" dt="2023-10-05T18:51:55.685" v="7314" actId="1076"/>
          <ac:picMkLst>
            <pc:docMk/>
            <pc:sldMk cId="3065627423" sldId="308"/>
            <ac:picMk id="5" creationId="{E2A9772D-2BD9-E6AC-5E98-24B8E138671D}"/>
          </ac:picMkLst>
        </pc:picChg>
        <pc:picChg chg="del">
          <ac:chgData name="Jurica Babić" userId="1e9cd078-0de3-4af1-a730-811a12bf7d32" providerId="ADAL" clId="{651D3004-38A7-447C-B435-0FD1CDE82F93}" dt="2023-10-05T18:43:34.094" v="6780" actId="478"/>
          <ac:picMkLst>
            <pc:docMk/>
            <pc:sldMk cId="3065627423" sldId="308"/>
            <ac:picMk id="7" creationId="{B4E88DDA-9808-20D8-B508-E0FFBF025682}"/>
          </ac:picMkLst>
        </pc:picChg>
      </pc:sldChg>
      <pc:sldChg chg="addSp delSp modSp new mod setBg">
        <pc:chgData name="Jurica Babić" userId="1e9cd078-0de3-4af1-a730-811a12bf7d32" providerId="ADAL" clId="{651D3004-38A7-447C-B435-0FD1CDE82F93}" dt="2023-10-05T19:36:24.884" v="9593" actId="115"/>
        <pc:sldMkLst>
          <pc:docMk/>
          <pc:sldMk cId="1782825274" sldId="309"/>
        </pc:sldMkLst>
        <pc:spChg chg="mod">
          <ac:chgData name="Jurica Babić" userId="1e9cd078-0de3-4af1-a730-811a12bf7d32" providerId="ADAL" clId="{651D3004-38A7-447C-B435-0FD1CDE82F93}" dt="2023-10-05T18:50:06.122" v="7031" actId="20577"/>
          <ac:spMkLst>
            <pc:docMk/>
            <pc:sldMk cId="1782825274" sldId="309"/>
            <ac:spMk id="2" creationId="{BCE84C62-5F81-5265-7593-8FAEE6F0DA75}"/>
          </ac:spMkLst>
        </pc:spChg>
        <pc:spChg chg="del">
          <ac:chgData name="Jurica Babić" userId="1e9cd078-0de3-4af1-a730-811a12bf7d32" providerId="ADAL" clId="{651D3004-38A7-447C-B435-0FD1CDE82F93}" dt="2023-10-05T18:47:34.319" v="6916"/>
          <ac:spMkLst>
            <pc:docMk/>
            <pc:sldMk cId="1782825274" sldId="309"/>
            <ac:spMk id="3" creationId="{693ED1EC-AFB1-ADA4-AA3D-1C0B2F16D599}"/>
          </ac:spMkLst>
        </pc:spChg>
        <pc:spChg chg="add mod">
          <ac:chgData name="Jurica Babić" userId="1e9cd078-0de3-4af1-a730-811a12bf7d32" providerId="ADAL" clId="{651D3004-38A7-447C-B435-0FD1CDE82F93}" dt="2023-10-05T18:51:17.780" v="7209" actId="14100"/>
          <ac:spMkLst>
            <pc:docMk/>
            <pc:sldMk cId="1782825274" sldId="309"/>
            <ac:spMk id="6" creationId="{532FCF16-AE93-B79F-D469-0E31D2A3B400}"/>
          </ac:spMkLst>
        </pc:spChg>
        <pc:spChg chg="add mod">
          <ac:chgData name="Jurica Babić" userId="1e9cd078-0de3-4af1-a730-811a12bf7d32" providerId="ADAL" clId="{651D3004-38A7-447C-B435-0FD1CDE82F93}" dt="2023-10-05T19:36:24.884" v="9593" actId="115"/>
          <ac:spMkLst>
            <pc:docMk/>
            <pc:sldMk cId="1782825274" sldId="309"/>
            <ac:spMk id="9" creationId="{B1D0A09B-6581-27A7-15AD-F9A7D5CB9547}"/>
          </ac:spMkLst>
        </pc:spChg>
        <pc:spChg chg="add">
          <ac:chgData name="Jurica Babić" userId="1e9cd078-0de3-4af1-a730-811a12bf7d32" providerId="ADAL" clId="{651D3004-38A7-447C-B435-0FD1CDE82F93}" dt="2023-10-05T18:47:41.747" v="6917" actId="26606"/>
          <ac:spMkLst>
            <pc:docMk/>
            <pc:sldMk cId="1782825274" sldId="309"/>
            <ac:spMk id="12" creationId="{D1D34770-47A8-402C-AF23-2B653F2D88C1}"/>
          </ac:spMkLst>
        </pc:spChg>
        <pc:picChg chg="add mod">
          <ac:chgData name="Jurica Babić" userId="1e9cd078-0de3-4af1-a730-811a12bf7d32" providerId="ADAL" clId="{651D3004-38A7-447C-B435-0FD1CDE82F93}" dt="2023-10-05T18:47:41.747" v="6917" actId="26606"/>
          <ac:picMkLst>
            <pc:docMk/>
            <pc:sldMk cId="1782825274" sldId="309"/>
            <ac:picMk id="5" creationId="{E7E721BE-A54B-D1C4-3CB3-A4120C1298E6}"/>
          </ac:picMkLst>
        </pc:picChg>
      </pc:sldChg>
      <pc:sldChg chg="addSp modSp new mod">
        <pc:chgData name="Jurica Babić" userId="1e9cd078-0de3-4af1-a730-811a12bf7d32" providerId="ADAL" clId="{651D3004-38A7-447C-B435-0FD1CDE82F93}" dt="2023-10-05T19:22:36.707" v="8861" actId="27636"/>
        <pc:sldMkLst>
          <pc:docMk/>
          <pc:sldMk cId="2122529763" sldId="310"/>
        </pc:sldMkLst>
        <pc:spChg chg="mod">
          <ac:chgData name="Jurica Babić" userId="1e9cd078-0de3-4af1-a730-811a12bf7d32" providerId="ADAL" clId="{651D3004-38A7-447C-B435-0FD1CDE82F93}" dt="2023-10-05T18:52:12.175" v="7322" actId="20577"/>
          <ac:spMkLst>
            <pc:docMk/>
            <pc:sldMk cId="2122529763" sldId="310"/>
            <ac:spMk id="2" creationId="{09BD25AF-71A6-9137-313A-570B29F4CAC9}"/>
          </ac:spMkLst>
        </pc:spChg>
        <pc:spChg chg="mod">
          <ac:chgData name="Jurica Babić" userId="1e9cd078-0de3-4af1-a730-811a12bf7d32" providerId="ADAL" clId="{651D3004-38A7-447C-B435-0FD1CDE82F93}" dt="2023-10-05T19:22:36.707" v="8861" actId="27636"/>
          <ac:spMkLst>
            <pc:docMk/>
            <pc:sldMk cId="2122529763" sldId="310"/>
            <ac:spMk id="3" creationId="{153556B1-D740-2FAE-CDD3-BA55266977C7}"/>
          </ac:spMkLst>
        </pc:spChg>
        <pc:picChg chg="add mod">
          <ac:chgData name="Jurica Babić" userId="1e9cd078-0de3-4af1-a730-811a12bf7d32" providerId="ADAL" clId="{651D3004-38A7-447C-B435-0FD1CDE82F93}" dt="2023-10-05T19:13:22.454" v="8115" actId="1076"/>
          <ac:picMkLst>
            <pc:docMk/>
            <pc:sldMk cId="2122529763" sldId="310"/>
            <ac:picMk id="5" creationId="{1EB11A84-36C2-93D4-C887-A88D511FFF71}"/>
          </ac:picMkLst>
        </pc:picChg>
      </pc:sldChg>
      <pc:sldChg chg="addSp modSp new mod">
        <pc:chgData name="Jurica Babić" userId="1e9cd078-0de3-4af1-a730-811a12bf7d32" providerId="ADAL" clId="{651D3004-38A7-447C-B435-0FD1CDE82F93}" dt="2023-10-05T19:24:07.310" v="8912" actId="113"/>
        <pc:sldMkLst>
          <pc:docMk/>
          <pc:sldMk cId="3933628219" sldId="311"/>
        </pc:sldMkLst>
        <pc:spChg chg="mod">
          <ac:chgData name="Jurica Babić" userId="1e9cd078-0de3-4af1-a730-811a12bf7d32" providerId="ADAL" clId="{651D3004-38A7-447C-B435-0FD1CDE82F93}" dt="2023-10-05T18:59:47.508" v="7853" actId="20577"/>
          <ac:spMkLst>
            <pc:docMk/>
            <pc:sldMk cId="3933628219" sldId="311"/>
            <ac:spMk id="2" creationId="{63588C85-2D90-7CFF-93E4-32DC61F4F7B2}"/>
          </ac:spMkLst>
        </pc:spChg>
        <pc:spChg chg="mod">
          <ac:chgData name="Jurica Babić" userId="1e9cd078-0de3-4af1-a730-811a12bf7d32" providerId="ADAL" clId="{651D3004-38A7-447C-B435-0FD1CDE82F93}" dt="2023-10-05T19:24:07.310" v="8912" actId="113"/>
          <ac:spMkLst>
            <pc:docMk/>
            <pc:sldMk cId="3933628219" sldId="311"/>
            <ac:spMk id="3" creationId="{6232AA6E-4B8A-F515-5C11-C89D02358B43}"/>
          </ac:spMkLst>
        </pc:spChg>
        <pc:picChg chg="add mod">
          <ac:chgData name="Jurica Babić" userId="1e9cd078-0de3-4af1-a730-811a12bf7d32" providerId="ADAL" clId="{651D3004-38A7-447C-B435-0FD1CDE82F93}" dt="2023-10-05T19:15:57.362" v="8320" actId="1076"/>
          <ac:picMkLst>
            <pc:docMk/>
            <pc:sldMk cId="3933628219" sldId="311"/>
            <ac:picMk id="5" creationId="{9E721365-3246-139D-91B2-2158DC5B8663}"/>
          </ac:picMkLst>
        </pc:picChg>
      </pc:sldChg>
      <pc:sldChg chg="addSp delSp modSp new mod ord">
        <pc:chgData name="Jurica Babić" userId="1e9cd078-0de3-4af1-a730-811a12bf7d32" providerId="ADAL" clId="{651D3004-38A7-447C-B435-0FD1CDE82F93}" dt="2023-10-05T19:12:56.465" v="8110" actId="27636"/>
        <pc:sldMkLst>
          <pc:docMk/>
          <pc:sldMk cId="762346474" sldId="312"/>
        </pc:sldMkLst>
        <pc:spChg chg="mod">
          <ac:chgData name="Jurica Babić" userId="1e9cd078-0de3-4af1-a730-811a12bf7d32" providerId="ADAL" clId="{651D3004-38A7-447C-B435-0FD1CDE82F93}" dt="2023-10-05T18:58:50.266" v="7845" actId="20577"/>
          <ac:spMkLst>
            <pc:docMk/>
            <pc:sldMk cId="762346474" sldId="312"/>
            <ac:spMk id="2" creationId="{7CDD091D-EABD-CC22-B7C6-5650A98FA2E8}"/>
          </ac:spMkLst>
        </pc:spChg>
        <pc:spChg chg="del">
          <ac:chgData name="Jurica Babić" userId="1e9cd078-0de3-4af1-a730-811a12bf7d32" providerId="ADAL" clId="{651D3004-38A7-447C-B435-0FD1CDE82F93}" dt="2023-10-05T18:56:26.385" v="7782"/>
          <ac:spMkLst>
            <pc:docMk/>
            <pc:sldMk cId="762346474" sldId="312"/>
            <ac:spMk id="3" creationId="{7FB5B4BF-45EF-5F4C-D3A9-E74D1ADF7F81}"/>
          </ac:spMkLst>
        </pc:spChg>
        <pc:spChg chg="add mod">
          <ac:chgData name="Jurica Babić" userId="1e9cd078-0de3-4af1-a730-811a12bf7d32" providerId="ADAL" clId="{651D3004-38A7-447C-B435-0FD1CDE82F93}" dt="2023-10-05T19:12:56.465" v="8110" actId="27636"/>
          <ac:spMkLst>
            <pc:docMk/>
            <pc:sldMk cId="762346474" sldId="312"/>
            <ac:spMk id="8" creationId="{3A57B588-5C1F-BC98-36E1-DC47D918A783}"/>
          </ac:spMkLst>
        </pc:spChg>
        <pc:picChg chg="add mod modCrop">
          <ac:chgData name="Jurica Babić" userId="1e9cd078-0de3-4af1-a730-811a12bf7d32" providerId="ADAL" clId="{651D3004-38A7-447C-B435-0FD1CDE82F93}" dt="2023-10-05T18:57:37.063" v="7801" actId="1076"/>
          <ac:picMkLst>
            <pc:docMk/>
            <pc:sldMk cId="762346474" sldId="312"/>
            <ac:picMk id="5" creationId="{08233FDB-2729-BD1A-BFEB-06DA75DAB8B9}"/>
          </ac:picMkLst>
        </pc:picChg>
        <pc:picChg chg="add mod modCrop">
          <ac:chgData name="Jurica Babić" userId="1e9cd078-0de3-4af1-a730-811a12bf7d32" providerId="ADAL" clId="{651D3004-38A7-447C-B435-0FD1CDE82F93}" dt="2023-10-05T18:57:33.283" v="7800" actId="1076"/>
          <ac:picMkLst>
            <pc:docMk/>
            <pc:sldMk cId="762346474" sldId="312"/>
            <ac:picMk id="7" creationId="{AAD65AD9-32FB-8255-CDE0-7714CEA25751}"/>
          </ac:picMkLst>
        </pc:picChg>
      </pc:sldChg>
      <pc:sldChg chg="addSp delSp modSp new mod">
        <pc:chgData name="Jurica Babić" userId="1e9cd078-0de3-4af1-a730-811a12bf7d32" providerId="ADAL" clId="{651D3004-38A7-447C-B435-0FD1CDE82F93}" dt="2023-10-05T19:28:43.863" v="9254" actId="1076"/>
        <pc:sldMkLst>
          <pc:docMk/>
          <pc:sldMk cId="4141328294" sldId="313"/>
        </pc:sldMkLst>
        <pc:spChg chg="mod">
          <ac:chgData name="Jurica Babić" userId="1e9cd078-0de3-4af1-a730-811a12bf7d32" providerId="ADAL" clId="{651D3004-38A7-447C-B435-0FD1CDE82F93}" dt="2023-10-05T19:27:30.507" v="9050" actId="20577"/>
          <ac:spMkLst>
            <pc:docMk/>
            <pc:sldMk cId="4141328294" sldId="313"/>
            <ac:spMk id="2" creationId="{60E0B781-4F29-036F-6CB0-1FB41813AEB3}"/>
          </ac:spMkLst>
        </pc:spChg>
        <pc:spChg chg="del">
          <ac:chgData name="Jurica Babić" userId="1e9cd078-0de3-4af1-a730-811a12bf7d32" providerId="ADAL" clId="{651D3004-38A7-447C-B435-0FD1CDE82F93}" dt="2023-10-05T19:26:36.714" v="8976"/>
          <ac:spMkLst>
            <pc:docMk/>
            <pc:sldMk cId="4141328294" sldId="313"/>
            <ac:spMk id="3" creationId="{C76C16EC-4DF4-67D4-8266-59B077974DEE}"/>
          </ac:spMkLst>
        </pc:spChg>
        <pc:spChg chg="add mod">
          <ac:chgData name="Jurica Babić" userId="1e9cd078-0de3-4af1-a730-811a12bf7d32" providerId="ADAL" clId="{651D3004-38A7-447C-B435-0FD1CDE82F93}" dt="2023-10-05T19:28:35.935" v="9252" actId="20577"/>
          <ac:spMkLst>
            <pc:docMk/>
            <pc:sldMk cId="4141328294" sldId="313"/>
            <ac:spMk id="6" creationId="{1FCEBD8E-F8A8-E0FC-9454-0FFF2F12F5B2}"/>
          </ac:spMkLst>
        </pc:spChg>
        <pc:picChg chg="add mod">
          <ac:chgData name="Jurica Babić" userId="1e9cd078-0de3-4af1-a730-811a12bf7d32" providerId="ADAL" clId="{651D3004-38A7-447C-B435-0FD1CDE82F93}" dt="2023-10-05T19:28:43.863" v="9254" actId="1076"/>
          <ac:picMkLst>
            <pc:docMk/>
            <pc:sldMk cId="4141328294" sldId="313"/>
            <ac:picMk id="5" creationId="{17EC20EB-5AB7-B087-BC66-58E38CA82ED1}"/>
          </ac:picMkLst>
        </pc:picChg>
      </pc:sldChg>
      <pc:sldChg chg="addSp delSp modSp new mod">
        <pc:chgData name="Jurica Babić" userId="1e9cd078-0de3-4af1-a730-811a12bf7d32" providerId="ADAL" clId="{651D3004-38A7-447C-B435-0FD1CDE82F93}" dt="2023-10-05T19:34:41.631" v="9591" actId="1076"/>
        <pc:sldMkLst>
          <pc:docMk/>
          <pc:sldMk cId="1150699894" sldId="314"/>
        </pc:sldMkLst>
        <pc:spChg chg="mod">
          <ac:chgData name="Jurica Babić" userId="1e9cd078-0de3-4af1-a730-811a12bf7d32" providerId="ADAL" clId="{651D3004-38A7-447C-B435-0FD1CDE82F93}" dt="2023-10-05T19:33:09.815" v="9417" actId="20577"/>
          <ac:spMkLst>
            <pc:docMk/>
            <pc:sldMk cId="1150699894" sldId="314"/>
            <ac:spMk id="2" creationId="{C6616370-1AA6-5D45-02C6-956822D07648}"/>
          </ac:spMkLst>
        </pc:spChg>
        <pc:spChg chg="del">
          <ac:chgData name="Jurica Babić" userId="1e9cd078-0de3-4af1-a730-811a12bf7d32" providerId="ADAL" clId="{651D3004-38A7-447C-B435-0FD1CDE82F93}" dt="2023-10-05T19:31:40.594" v="9337"/>
          <ac:spMkLst>
            <pc:docMk/>
            <pc:sldMk cId="1150699894" sldId="314"/>
            <ac:spMk id="3" creationId="{2C8C8D54-84BF-E34A-ABBB-DFD48D1680E7}"/>
          </ac:spMkLst>
        </pc:spChg>
        <pc:spChg chg="add del mod">
          <ac:chgData name="Jurica Babić" userId="1e9cd078-0de3-4af1-a730-811a12bf7d32" providerId="ADAL" clId="{651D3004-38A7-447C-B435-0FD1CDE82F93}" dt="2023-10-05T19:32:41.096" v="9339"/>
          <ac:spMkLst>
            <pc:docMk/>
            <pc:sldMk cId="1150699894" sldId="314"/>
            <ac:spMk id="7" creationId="{C931576A-DA58-C3E0-DF67-D2FF5D34F00D}"/>
          </ac:spMkLst>
        </pc:spChg>
        <pc:spChg chg="add mod">
          <ac:chgData name="Jurica Babić" userId="1e9cd078-0de3-4af1-a730-811a12bf7d32" providerId="ADAL" clId="{651D3004-38A7-447C-B435-0FD1CDE82F93}" dt="2023-10-05T19:34:41.631" v="9591" actId="1076"/>
          <ac:spMkLst>
            <pc:docMk/>
            <pc:sldMk cId="1150699894" sldId="314"/>
            <ac:spMk id="10" creationId="{07961F97-0A21-2519-2B5E-9C67553E5990}"/>
          </ac:spMkLst>
        </pc:spChg>
        <pc:picChg chg="add del mod">
          <ac:chgData name="Jurica Babić" userId="1e9cd078-0de3-4af1-a730-811a12bf7d32" providerId="ADAL" clId="{651D3004-38A7-447C-B435-0FD1CDE82F93}" dt="2023-10-05T19:31:43.085" v="9338" actId="478"/>
          <ac:picMkLst>
            <pc:docMk/>
            <pc:sldMk cId="1150699894" sldId="314"/>
            <ac:picMk id="5" creationId="{8D5D8687-EC8A-36BC-5B41-B958C8BC5248}"/>
          </ac:picMkLst>
        </pc:picChg>
        <pc:picChg chg="add mod">
          <ac:chgData name="Jurica Babić" userId="1e9cd078-0de3-4af1-a730-811a12bf7d32" providerId="ADAL" clId="{651D3004-38A7-447C-B435-0FD1CDE82F93}" dt="2023-10-05T19:34:31.828" v="9587" actId="1076"/>
          <ac:picMkLst>
            <pc:docMk/>
            <pc:sldMk cId="1150699894" sldId="314"/>
            <ac:picMk id="9" creationId="{F8170D28-14C2-2AE9-52B6-977F25C5C4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7B970-DDE6-410B-91D2-70CED9F900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A228-4C94-452F-9CF6-5FC7C9C4B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9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Pustiti</a:t>
            </a:r>
            <a:r>
              <a:rPr lang="en-US" dirty="0"/>
              <a:t> </a:t>
            </a:r>
            <a:r>
              <a:rPr lang="en-US" dirty="0" err="1"/>
              <a:t>sudionike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razmisle</a:t>
            </a:r>
            <a:r>
              <a:rPr lang="en-US" dirty="0"/>
              <a:t>,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jednoznačnog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. </a:t>
            </a:r>
          </a:p>
          <a:p>
            <a:r>
              <a:rPr lang="en-US" dirty="0"/>
              <a:t>Oni koji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zadržati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OK </a:t>
            </a:r>
            <a:r>
              <a:rPr lang="en-US" dirty="0" err="1"/>
              <a:t>kandidati</a:t>
            </a:r>
            <a:r>
              <a:rPr lang="en-US" dirty="0"/>
              <a:t>.</a:t>
            </a:r>
          </a:p>
          <a:p>
            <a:r>
              <a:rPr lang="en-US" dirty="0"/>
              <a:t>Oni koji </a:t>
            </a:r>
            <a:r>
              <a:rPr lang="en-US" dirty="0" err="1"/>
              <a:t>npr</a:t>
            </a:r>
            <a:r>
              <a:rPr lang="en-US" dirty="0"/>
              <a:t>. non-stop </a:t>
            </a:r>
            <a:r>
              <a:rPr lang="en-US" dirty="0" err="1"/>
              <a:t>trepću</a:t>
            </a:r>
            <a:r>
              <a:rPr lang="en-US" dirty="0"/>
              <a:t> </a:t>
            </a:r>
            <a:r>
              <a:rPr lang="en-US" dirty="0" err="1"/>
              <a:t>vjerojatno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7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Pustiti</a:t>
            </a:r>
            <a:r>
              <a:rPr lang="en-US" dirty="0"/>
              <a:t> </a:t>
            </a:r>
            <a:r>
              <a:rPr lang="en-US" dirty="0" err="1"/>
              <a:t>sudionike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razmisle</a:t>
            </a:r>
            <a:r>
              <a:rPr lang="en-US" dirty="0"/>
              <a:t>,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jednoznačnog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. </a:t>
            </a:r>
          </a:p>
          <a:p>
            <a:r>
              <a:rPr lang="en-US" dirty="0"/>
              <a:t>Oni koji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zadržati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OK </a:t>
            </a:r>
            <a:r>
              <a:rPr lang="en-US" dirty="0" err="1"/>
              <a:t>kandidati</a:t>
            </a:r>
            <a:r>
              <a:rPr lang="en-US" dirty="0"/>
              <a:t>.</a:t>
            </a:r>
          </a:p>
          <a:p>
            <a:r>
              <a:rPr lang="en-US" dirty="0"/>
              <a:t>Oni koji </a:t>
            </a:r>
            <a:r>
              <a:rPr lang="en-US" dirty="0" err="1"/>
              <a:t>npr</a:t>
            </a:r>
            <a:r>
              <a:rPr lang="en-US" dirty="0"/>
              <a:t>. non-stop </a:t>
            </a:r>
            <a:r>
              <a:rPr lang="en-US" dirty="0" err="1"/>
              <a:t>trepću</a:t>
            </a:r>
            <a:r>
              <a:rPr lang="en-US" dirty="0"/>
              <a:t> </a:t>
            </a:r>
            <a:r>
              <a:rPr lang="en-US" dirty="0" err="1"/>
              <a:t>vjerojatno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5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Pustiti</a:t>
            </a:r>
            <a:r>
              <a:rPr lang="en-US" dirty="0"/>
              <a:t> </a:t>
            </a:r>
            <a:r>
              <a:rPr lang="en-US" dirty="0" err="1"/>
              <a:t>sudionike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razmisle</a:t>
            </a:r>
            <a:r>
              <a:rPr lang="en-US" dirty="0"/>
              <a:t>,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jednoznačnog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. </a:t>
            </a:r>
          </a:p>
          <a:p>
            <a:r>
              <a:rPr lang="en-US" dirty="0"/>
              <a:t>Oni koji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zadržati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OK </a:t>
            </a:r>
            <a:r>
              <a:rPr lang="en-US" dirty="0" err="1"/>
              <a:t>kandidati</a:t>
            </a:r>
            <a:r>
              <a:rPr lang="en-US" dirty="0"/>
              <a:t>.</a:t>
            </a:r>
          </a:p>
          <a:p>
            <a:r>
              <a:rPr lang="en-US" dirty="0"/>
              <a:t>Oni koji </a:t>
            </a:r>
            <a:r>
              <a:rPr lang="en-US" dirty="0" err="1"/>
              <a:t>npr</a:t>
            </a:r>
            <a:r>
              <a:rPr lang="en-US" dirty="0"/>
              <a:t>. non-stop </a:t>
            </a:r>
            <a:r>
              <a:rPr lang="en-US" dirty="0" err="1"/>
              <a:t>trepću</a:t>
            </a:r>
            <a:r>
              <a:rPr lang="en-US" dirty="0"/>
              <a:t> </a:t>
            </a:r>
            <a:r>
              <a:rPr lang="en-US" dirty="0" err="1"/>
              <a:t>vjerojatno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5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995C-C6A6-1330-9A63-36F578D27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641C6-C8E6-1F2A-53A8-E361E9CEA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08690-8B26-882D-776C-3ACE992A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8CEB5-776E-E6A7-3CF4-E7CEB4C1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8BFD6-6B51-DE4E-4A84-B164A474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839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B68B-1AB9-FDAE-E650-F3E917A8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DD15A-7659-0892-2742-385479D3A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9401-5B9B-6253-3A82-89B24EA3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240F2-B2EB-2245-4C78-6CE46D82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1FDAE-A9EA-8687-80C6-380CA1689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46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56034-B9BB-AD10-636C-A7FE4B637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E22FD-BF55-5C5C-0487-A03F7F8FF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A1DE6-4F2D-04C6-3A61-5DF8D94D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A728-245D-6289-DD0B-08D84C32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42189-56C3-0298-50E7-A9A540EE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41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id="{890F3430-1D4B-4171-8171-7F585E486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99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3C0205-C61D-4D91-8F92-585D35A22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F5C62A-354F-27BB-50AC-340FD40E3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ED6296F-528E-15EA-9464-7D64C2A66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48DF677-31FE-557F-7BE2-6350EFA241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165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871A-F753-25AE-24C1-DB72D968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486DC-E7A6-A021-97A3-AD5BE3C54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961A-506A-5768-A362-32D3A93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1866D-CA6E-0F27-19FB-1C87F281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4964-9DA0-D0E7-763C-4F16DB0F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546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6644-955E-4D30-52F6-EAB52CAB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797A2-0441-918C-2EC8-FEFB34B1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6E66-F24D-64B7-CCF3-E955037A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05FB-9F03-171C-1084-A3DA5DD3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EFB00-27F2-473B-B73F-4D63757C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00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135D-3BB0-C231-ADA3-0361DE25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CB663-5DB4-CF72-17A9-07533D3C6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8B431-5D8A-E20E-C57F-B62229EA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F56B7-4CF7-B1B4-580C-923C102B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A4F50-145B-A5EE-D074-CA2275EA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3F77F-FBCA-66A5-1C7C-604460A6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54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F31E-66F3-CBB1-B5A8-D76CFC61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44C5-0501-A75E-A66D-AB82CDFC9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CEB54-552D-C51C-8531-C3E9C5113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4D855-E45B-2BAC-90AC-82583867C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147C6-C353-E575-DB18-2B57E3FDA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17EA5-082B-AED6-E021-933EB3D2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728-7018-3F03-FE4B-2194A390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5DCC7-487F-6A46-7085-A2D8B792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00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ADB8-E1C4-EA6B-6AB8-DEDDF4C0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AB5EF-A6A2-A80A-DF86-773DF87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7CD66-B53A-0E25-A8BA-E5A1CAB5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2F741-D94C-8072-E9F4-F280F5A3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720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14DC7-1279-08DD-7D6B-97C9D9A0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71F01-B735-7A38-2165-2CC39E36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9C0F8-7288-FE88-62D1-59F9AED7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47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C64B-B05D-E973-7A93-745575DB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9474-F102-7FCB-8815-F2E1BFAC2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93647-6FF1-4434-A920-EA3A4C51C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94B-E4F2-0F1C-A47E-899EB6FB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59BD-49AD-B7F8-7A1E-2D8C58A6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7ABAD-A352-038F-03AC-FEE322E0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122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0B75-E096-E56C-CE9C-789217C1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7E4A2-7D14-3DE6-4B40-2B81AC5F0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2EDAF-8178-DA17-8F13-3679DEFF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A29DA-6E89-77D4-68E9-A932CA2B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284B3-8CB8-55AE-E1AB-A61F531E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D9398-5003-651E-E4ED-28B3974C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12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9F97A6-D9A9-DF71-53D7-D96780756C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EB413-3A32-7B0D-EDF8-4D582EDA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D68A-84FD-1541-8B20-997DCD19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FA162-FBDB-B6A0-F5BF-7562FF92B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3D7D9-1F7E-4B8C-BCE8-BD6A54A4526B}" type="datetimeFigureOut">
              <a:rPr lang="hr-HR" smtClean="0"/>
              <a:t>13.12.2023.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08A-75E8-E732-CE91-01E9A0D75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9EB22-C379-96AD-B33D-DEC8F32A2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170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ociatedeyecare.com/adult-strabismu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blog.tolttechnologies.com/using-eye-tracking-with-strabismus-e-g-wandering-eye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thinksmartbox.com/product/grid-pad-15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8E20C4-5D4D-4D70-8E57-56AAD04C959A}"/>
              </a:ext>
            </a:extLst>
          </p:cNvPr>
          <p:cNvSpPr txBox="1"/>
          <p:nvPr/>
        </p:nvSpPr>
        <p:spPr>
          <a:xfrm>
            <a:off x="1213657" y="1321723"/>
            <a:ext cx="806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Founders Grotesk Semibold" panose="020B0703030202060203" pitchFamily="34" charset="0"/>
              </a:rPr>
              <a:t>Radionica o kalibraciji uređaja Grid Pad 15</a:t>
            </a:r>
            <a:endParaRPr lang="en-GB" sz="3200" dirty="0">
              <a:latin typeface="Founders Grotesk Semibold" panose="020B070303020206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3CF39-DBEE-4E46-BEE1-80FBB5419C14}"/>
              </a:ext>
            </a:extLst>
          </p:cNvPr>
          <p:cNvSpPr txBox="1"/>
          <p:nvPr/>
        </p:nvSpPr>
        <p:spPr>
          <a:xfrm>
            <a:off x="1213658" y="1836065"/>
            <a:ext cx="48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600" dirty="0">
              <a:latin typeface="Founders Grotesk Semibold" panose="020B070303020206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BB674-B940-44FD-9BFD-929103CF75E5}"/>
              </a:ext>
            </a:extLst>
          </p:cNvPr>
          <p:cNvSpPr txBox="1"/>
          <p:nvPr/>
        </p:nvSpPr>
        <p:spPr>
          <a:xfrm>
            <a:off x="1213657" y="2569452"/>
            <a:ext cx="6692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Founders Grotesk Regular" panose="020B0503030202060203" pitchFamily="34" charset="0"/>
              </a:rPr>
              <a:t>Izv. prof. dr. sc. Jurica Babić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Sveučilište u Zagrebu Fakultet elektrotehnike i računarstva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r>
              <a:rPr lang="hr-HR" sz="2400" dirty="0">
                <a:latin typeface="Founders Grotesk Regular" panose="020B0503030202060203" pitchFamily="34" charset="0"/>
              </a:rPr>
              <a:t>v0.0.3 (01.11.2023.)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DC32D-E187-D342-6BC7-EAD56D33939B}"/>
              </a:ext>
            </a:extLst>
          </p:cNvPr>
          <p:cNvSpPr txBox="1"/>
          <p:nvPr/>
        </p:nvSpPr>
        <p:spPr>
          <a:xfrm>
            <a:off x="1213657" y="1926160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A5562-4A73-4BAE-0397-2DF07A60ADFC}"/>
              </a:ext>
            </a:extLst>
          </p:cNvPr>
          <p:cNvSpPr txBox="1"/>
          <p:nvPr/>
        </p:nvSpPr>
        <p:spPr>
          <a:xfrm>
            <a:off x="4357522" y="109835"/>
            <a:ext cx="709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This work is licensed under CC BY-NC-SA 4.0. To view a copy of this license, visit http://creativecommons.org/licenses/by-nc-sa/4.0/</a:t>
            </a:r>
            <a:endParaRPr lang="hr-HR" sz="1200" b="1" dirty="0"/>
          </a:p>
        </p:txBody>
      </p:sp>
    </p:spTree>
    <p:extLst>
      <p:ext uri="{BB962C8B-B14F-4D97-AF65-F5344CB8AC3E}">
        <p14:creationId xmlns:p14="http://schemas.microsoft.com/office/powerpoint/2010/main" val="275535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r>
              <a:rPr lang="hr-HR" sz="3200"/>
              <a:t>Mogućnost spajanja na </a:t>
            </a:r>
            <a:r>
              <a:rPr lang="hr-HR" sz="3200" b="1"/>
              <a:t>projektor</a:t>
            </a:r>
            <a:r>
              <a:rPr lang="hr-HR" sz="3200"/>
              <a:t>/</a:t>
            </a:r>
            <a:r>
              <a:rPr lang="hr-HR" sz="3200" b="1"/>
              <a:t>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5"/>
            <a:ext cx="4355265" cy="4083455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hr-HR" sz="2000" dirty="0"/>
              <a:t>Uređaj ima </a:t>
            </a:r>
            <a:r>
              <a:rPr lang="hr-HR" sz="2000" b="1" dirty="0"/>
              <a:t>HDMI izlaz </a:t>
            </a:r>
            <a:r>
              <a:rPr lang="hr-HR" sz="2000" dirty="0"/>
              <a:t>što omogućuje spajanje na projektor ili monitor. 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Posebno korisno ako se radi u većim grupama te je potrebno </a:t>
            </a:r>
            <a:r>
              <a:rPr lang="hr-HR" sz="2000" b="1" dirty="0"/>
              <a:t>osigurati</a:t>
            </a:r>
            <a:r>
              <a:rPr lang="hr-HR" sz="2000" dirty="0"/>
              <a:t> da se ispred uređaja nalazi </a:t>
            </a:r>
            <a:r>
              <a:rPr lang="hr-HR" sz="2000" b="1" dirty="0"/>
              <a:t>jedna osoba koja upravlja pogledom</a:t>
            </a:r>
            <a:r>
              <a:rPr lang="hr-HR" sz="2000" dirty="0"/>
              <a:t>. </a:t>
            </a:r>
          </a:p>
          <a:p>
            <a:pPr marL="0" indent="0">
              <a:buNone/>
            </a:pPr>
            <a:r>
              <a:rPr lang="hr-HR" sz="2000" dirty="0"/>
              <a:t>Potrebno</a:t>
            </a:r>
            <a:r>
              <a:rPr lang="en-US" sz="2000" dirty="0"/>
              <a:t> je </a:t>
            </a:r>
            <a:r>
              <a:rPr lang="en-US" sz="2000" dirty="0" err="1"/>
              <a:t>imati</a:t>
            </a:r>
            <a:r>
              <a:rPr lang="en-US" sz="2000" dirty="0"/>
              <a:t> </a:t>
            </a:r>
            <a:r>
              <a:rPr lang="hr-HR" sz="2000" dirty="0"/>
              <a:t>HDMI kabel i</a:t>
            </a:r>
            <a:r>
              <a:rPr lang="en-US" sz="2000" dirty="0"/>
              <a:t> </a:t>
            </a:r>
            <a:r>
              <a:rPr lang="hr-HR" sz="2000" dirty="0"/>
              <a:t>kompatibilni projektor/monitor.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Preporuka</a:t>
            </a:r>
            <a:r>
              <a:rPr lang="en-US" sz="2000" dirty="0"/>
              <a:t> za </a:t>
            </a:r>
            <a:r>
              <a:rPr lang="en-US" sz="2000" dirty="0" err="1"/>
              <a:t>postavljanje</a:t>
            </a:r>
            <a:r>
              <a:rPr lang="en-US" sz="2000" dirty="0"/>
              <a:t>, </a:t>
            </a:r>
            <a:r>
              <a:rPr lang="en-US" sz="2000" dirty="0" err="1"/>
              <a:t>opcije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Tipkovnica</a:t>
            </a:r>
            <a:r>
              <a:rPr lang="en-US" sz="2000" dirty="0"/>
              <a:t>: WIN+P</a:t>
            </a:r>
          </a:p>
          <a:p>
            <a:r>
              <a:rPr lang="en-US" sz="2000" dirty="0" err="1"/>
              <a:t>Alatna</a:t>
            </a:r>
            <a:r>
              <a:rPr lang="en-US" sz="2000" dirty="0"/>
              <a:t> </a:t>
            </a:r>
            <a:r>
              <a:rPr lang="en-US" sz="2000" dirty="0" err="1"/>
              <a:t>traka</a:t>
            </a:r>
            <a:r>
              <a:rPr lang="en-US" sz="2000" dirty="0"/>
              <a:t> “</a:t>
            </a:r>
            <a:r>
              <a:rPr lang="en-US" sz="2000" i="1" dirty="0" err="1"/>
              <a:t>Pretraživanje</a:t>
            </a:r>
            <a:r>
              <a:rPr lang="en-US" sz="2000" dirty="0"/>
              <a:t>” u </a:t>
            </a:r>
            <a:r>
              <a:rPr lang="en-US" sz="2000" dirty="0" err="1"/>
              <a:t>dnu</a:t>
            </a:r>
            <a:r>
              <a:rPr lang="en-US" sz="2000" dirty="0"/>
              <a:t>: </a:t>
            </a:r>
            <a:r>
              <a:rPr lang="en-US" sz="2000" dirty="0" err="1"/>
              <a:t>upisati</a:t>
            </a:r>
            <a:r>
              <a:rPr lang="en-US" sz="2000" dirty="0"/>
              <a:t> “</a:t>
            </a:r>
            <a:r>
              <a:rPr lang="en-US" sz="2000" dirty="0" err="1"/>
              <a:t>Dupliciranje</a:t>
            </a:r>
            <a:r>
              <a:rPr lang="en-US" sz="2000" dirty="0"/>
              <a:t>” i </a:t>
            </a:r>
            <a:r>
              <a:rPr lang="en-US" sz="2000" dirty="0" err="1"/>
              <a:t>potom</a:t>
            </a:r>
            <a:r>
              <a:rPr lang="en-US" sz="2000" dirty="0"/>
              <a:t> </a:t>
            </a:r>
            <a:r>
              <a:rPr lang="en-US" sz="2000" dirty="0" err="1"/>
              <a:t>odabrati</a:t>
            </a:r>
            <a:r>
              <a:rPr lang="en-US" sz="2000" dirty="0"/>
              <a:t> “</a:t>
            </a:r>
            <a:r>
              <a:rPr lang="en-US" sz="2000" i="1" dirty="0" err="1"/>
              <a:t>Dupliciranje</a:t>
            </a:r>
            <a:r>
              <a:rPr lang="en-US" sz="2000" i="1" dirty="0"/>
              <a:t> i </a:t>
            </a:r>
            <a:r>
              <a:rPr lang="en-US" sz="2000" i="1" dirty="0" err="1"/>
              <a:t>proširenje</a:t>
            </a:r>
            <a:r>
              <a:rPr lang="en-US" sz="2000" i="1" dirty="0"/>
              <a:t> </a:t>
            </a:r>
            <a:r>
              <a:rPr lang="en-US" sz="2000" i="1" dirty="0" err="1"/>
              <a:t>na</a:t>
            </a:r>
            <a:r>
              <a:rPr lang="en-US" sz="2000" i="1" dirty="0"/>
              <a:t> </a:t>
            </a:r>
            <a:r>
              <a:rPr lang="en-US" sz="2000" i="1" dirty="0" err="1"/>
              <a:t>povezani</a:t>
            </a:r>
            <a:r>
              <a:rPr lang="en-US" sz="2000" i="1" dirty="0"/>
              <a:t> </a:t>
            </a:r>
            <a:r>
              <a:rPr lang="en-US" sz="2000" i="1" dirty="0" err="1"/>
              <a:t>zaslon</a:t>
            </a:r>
            <a:r>
              <a:rPr lang="en-US" sz="2000" dirty="0"/>
              <a:t>”</a:t>
            </a:r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5" name="Picture 4" descr="A close-up of a black television&#10;&#10;Description automatically generated">
            <a:extLst>
              <a:ext uri="{FF2B5EF4-FFF2-40B4-BE49-F238E27FC236}">
                <a16:creationId xmlns:a16="http://schemas.microsoft.com/office/drawing/2014/main" id="{E024B3DA-2360-3F74-1153-BFE86E21A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4999" y="381000"/>
            <a:ext cx="6858000" cy="6095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3B0B368F-33DF-736B-09C3-4482F34D31F1}"/>
              </a:ext>
            </a:extLst>
          </p:cNvPr>
          <p:cNvSpPr/>
          <p:nvPr/>
        </p:nvSpPr>
        <p:spPr>
          <a:xfrm>
            <a:off x="5963337" y="4689529"/>
            <a:ext cx="2092383" cy="810893"/>
          </a:xfrm>
          <a:prstGeom prst="borderCallout1">
            <a:avLst>
              <a:gd name="adj1" fmla="val 97512"/>
              <a:gd name="adj2" fmla="val 143615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HDMI </a:t>
            </a:r>
            <a:r>
              <a:rPr lang="en-US" b="1" dirty="0" err="1"/>
              <a:t>kabel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327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WiFi mreža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91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/>
              <a:t>Uređaj ima mogućnost spajanja na </a:t>
            </a:r>
            <a:r>
              <a:rPr lang="hr-HR" sz="3600" b="1" dirty="0"/>
              <a:t>bežičnu WiFi mrežu</a:t>
            </a:r>
            <a:r>
              <a:rPr lang="hr-HR" sz="3600" dirty="0"/>
              <a:t>, što omogućuje </a:t>
            </a:r>
            <a:r>
              <a:rPr lang="hr-HR" sz="3600" dirty="0" err="1"/>
              <a:t>povezivost</a:t>
            </a:r>
            <a:r>
              <a:rPr lang="hr-HR" sz="3600" dirty="0"/>
              <a:t> na Internet.</a:t>
            </a:r>
          </a:p>
          <a:p>
            <a:endParaRPr lang="hr-HR" sz="3600" dirty="0"/>
          </a:p>
          <a:p>
            <a:endParaRPr lang="hr-HR" sz="36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29B3161-4E58-926C-C1E1-3DCE60C6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3" t="26621" b="-4000"/>
          <a:stretch/>
        </p:blipFill>
        <p:spPr>
          <a:xfrm>
            <a:off x="6202682" y="365125"/>
            <a:ext cx="3689464" cy="64943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330D5E-7191-FAA1-0802-41D7A0D28271}"/>
              </a:ext>
            </a:extLst>
          </p:cNvPr>
          <p:cNvSpPr/>
          <p:nvPr/>
        </p:nvSpPr>
        <p:spPr>
          <a:xfrm>
            <a:off x="7015942" y="665018"/>
            <a:ext cx="1330036" cy="38404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hr-HR" sz="4000" b="1"/>
              <a:t>Ugrađeni zvučnik, mikrofon i kamera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400" dirty="0"/>
              <a:t>Uređaj posjeduje </a:t>
            </a:r>
            <a:r>
              <a:rPr lang="hr-HR" sz="2400" b="1" dirty="0"/>
              <a:t>ugrađeni zvučnik</a:t>
            </a:r>
            <a:r>
              <a:rPr lang="hr-HR" sz="2400" dirty="0"/>
              <a:t> što omogućuje reprodukciju zvučnih zapisa u aplikaciji Grid 3 ali i općenito na razini Windowsa.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/>
              <a:t>Dodatno, sadrži </a:t>
            </a:r>
            <a:r>
              <a:rPr lang="hr-HR" sz="2400" b="1" dirty="0"/>
              <a:t>ugrađenu prednju</a:t>
            </a:r>
            <a:r>
              <a:rPr lang="en-US" sz="2400" b="1" dirty="0"/>
              <a:t> i </a:t>
            </a:r>
            <a:r>
              <a:rPr lang="en-US" sz="2400" b="1" dirty="0" err="1"/>
              <a:t>stražnju</a:t>
            </a:r>
            <a:r>
              <a:rPr lang="hr-HR" sz="2400" b="1" dirty="0"/>
              <a:t> kameru</a:t>
            </a:r>
            <a:r>
              <a:rPr lang="hr-HR" sz="2400" dirty="0"/>
              <a:t> i </a:t>
            </a:r>
            <a:r>
              <a:rPr lang="hr-HR" sz="2400" b="1" dirty="0"/>
              <a:t>mikrofon</a:t>
            </a:r>
            <a:r>
              <a:rPr lang="hr-HR" sz="2400" dirty="0"/>
              <a:t> (konfiguriranje i korištenje kao i na drugim Windows računalima)</a:t>
            </a:r>
          </a:p>
          <a:p>
            <a:endParaRPr lang="hr-HR" sz="2400" dirty="0"/>
          </a:p>
          <a:p>
            <a:endParaRPr lang="hr-HR" sz="2400" dirty="0"/>
          </a:p>
        </p:txBody>
      </p:sp>
      <p:pic>
        <p:nvPicPr>
          <p:cNvPr id="5" name="Picture 4" descr="The back of a black computer&#10;&#10;Description automatically generated">
            <a:extLst>
              <a:ext uri="{FF2B5EF4-FFF2-40B4-BE49-F238E27FC236}">
                <a16:creationId xmlns:a16="http://schemas.microsoft.com/office/drawing/2014/main" id="{518CE5A1-FA04-7D27-1292-750B1F13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0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AF8DFA5F-D910-F5BF-616F-C237896E46DE}"/>
              </a:ext>
            </a:extLst>
          </p:cNvPr>
          <p:cNvSpPr/>
          <p:nvPr/>
        </p:nvSpPr>
        <p:spPr>
          <a:xfrm>
            <a:off x="8101220" y="4572002"/>
            <a:ext cx="2092383" cy="810893"/>
          </a:xfrm>
          <a:prstGeom prst="borderCallout1">
            <a:avLst>
              <a:gd name="adj1" fmla="val -35755"/>
              <a:gd name="adj2" fmla="val 137258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zvučnik</a:t>
            </a:r>
            <a:endParaRPr lang="en-US" b="1" dirty="0"/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E84362DB-1331-4A5D-1E9F-3BA1A5A24800}"/>
              </a:ext>
            </a:extLst>
          </p:cNvPr>
          <p:cNvSpPr/>
          <p:nvPr/>
        </p:nvSpPr>
        <p:spPr>
          <a:xfrm>
            <a:off x="8101220" y="4572002"/>
            <a:ext cx="2092383" cy="810893"/>
          </a:xfrm>
          <a:prstGeom prst="borderCallout1">
            <a:avLst>
              <a:gd name="adj1" fmla="val -60358"/>
              <a:gd name="adj2" fmla="val -26423"/>
              <a:gd name="adj3" fmla="val 31854"/>
              <a:gd name="adj4" fmla="val 493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zvučnik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8439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73E66-D889-5BB6-D29F-D40CE118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4000" b="1"/>
              <a:t>Dva ulaza za sklopke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ED933-DEFF-2BE6-6F08-FF2022564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Ako imate potrebu koristiti </a:t>
            </a:r>
            <a:r>
              <a:rPr lang="hr-HR" b="1" dirty="0"/>
              <a:t>sklopku</a:t>
            </a:r>
            <a:r>
              <a:rPr lang="hr-HR" dirty="0"/>
              <a:t>*, uređaj s lijeve strane ima dva ulaza za sklopke (</a:t>
            </a:r>
            <a:r>
              <a:rPr lang="hr-HR" i="1" dirty="0"/>
              <a:t>3.5mm jack</a:t>
            </a:r>
            <a:r>
              <a:rPr lang="hr-HR" dirty="0"/>
              <a:t>). </a:t>
            </a:r>
            <a:endParaRPr lang="en-US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U tom je slučaju potrebno kalibrirati uređaj za korištenje sklopke.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*sklopka nije uključena u isporuku uređaja</a:t>
            </a:r>
          </a:p>
        </p:txBody>
      </p:sp>
      <p:pic>
        <p:nvPicPr>
          <p:cNvPr id="5" name="Picture 4" descr="A close up of a black computer monitor&#10;&#10;Description automatically generated">
            <a:extLst>
              <a:ext uri="{FF2B5EF4-FFF2-40B4-BE49-F238E27FC236}">
                <a16:creationId xmlns:a16="http://schemas.microsoft.com/office/drawing/2014/main" id="{ED7CBDC5-EC6A-2A0D-A82A-203001672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531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4DCD6-442C-0192-718C-A376817A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365310" cy="5811838"/>
          </a:xfrm>
        </p:spPr>
        <p:txBody>
          <a:bodyPr/>
          <a:lstStyle/>
          <a:p>
            <a:r>
              <a:rPr lang="en-US" dirty="0" err="1"/>
              <a:t>Ulazi</a:t>
            </a:r>
            <a:r>
              <a:rPr lang="en-US" dirty="0"/>
              <a:t> i </a:t>
            </a:r>
            <a:r>
              <a:rPr lang="en-US" dirty="0" err="1"/>
              <a:t>izlazi</a:t>
            </a:r>
            <a:r>
              <a:rPr lang="en-US" dirty="0"/>
              <a:t>: video </a:t>
            </a:r>
            <a:r>
              <a:rPr lang="en-US" dirty="0" err="1"/>
              <a:t>komentar</a:t>
            </a:r>
            <a:endParaRPr lang="en-US" dirty="0"/>
          </a:p>
        </p:txBody>
      </p:sp>
      <p:pic>
        <p:nvPicPr>
          <p:cNvPr id="8" name="20231005_163254_down">
            <a:hlinkClick r:id="" action="ppaction://media"/>
            <a:extLst>
              <a:ext uri="{FF2B5EF4-FFF2-40B4-BE49-F238E27FC236}">
                <a16:creationId xmlns:a16="http://schemas.microsoft.com/office/drawing/2014/main" id="{3EEF545B-E818-1065-AE56-6EEB0819F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753508" y="1466850"/>
            <a:ext cx="696753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AD5DA-3B55-7A5E-FB5B-0A64C7C6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Osnovni preduvjeti za rad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617A96-E722-323A-4A81-E53123B93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4697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28643-196E-7E57-55C9-BEBFC377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8688" cy="1325563"/>
          </a:xfrm>
        </p:spPr>
        <p:txBody>
          <a:bodyPr/>
          <a:lstStyle/>
          <a:p>
            <a:r>
              <a:rPr lang="hr-HR" dirty="0"/>
              <a:t>1. </a:t>
            </a:r>
            <a:r>
              <a:rPr lang="hr-HR" dirty="0" err="1"/>
              <a:t>Tobii</a:t>
            </a:r>
            <a:r>
              <a:rPr lang="hr-HR" dirty="0"/>
              <a:t> </a:t>
            </a:r>
            <a:r>
              <a:rPr lang="hr-HR" i="1" dirty="0" err="1"/>
              <a:t>eye</a:t>
            </a:r>
            <a:r>
              <a:rPr lang="hr-HR" i="1" dirty="0"/>
              <a:t> </a:t>
            </a:r>
            <a:r>
              <a:rPr lang="hr-HR" i="1" dirty="0" err="1"/>
              <a:t>tracker</a:t>
            </a:r>
            <a:r>
              <a:rPr lang="hr-HR" dirty="0"/>
              <a:t> je uspješno priključen na uređaj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AA81E-A5FA-D9F5-2AD3-2D60E68B0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491" cy="4351338"/>
          </a:xfrm>
        </p:spPr>
        <p:txBody>
          <a:bodyPr/>
          <a:lstStyle/>
          <a:p>
            <a:pPr marL="571500" indent="-571500">
              <a:buFont typeface="+mj-lt"/>
              <a:buAutoNum type="romanLcPeriod"/>
            </a:pPr>
            <a:r>
              <a:rPr lang="hr-HR" dirty="0" err="1"/>
              <a:t>Tobii</a:t>
            </a:r>
            <a:r>
              <a:rPr lang="hr-HR" dirty="0"/>
              <a:t> je priključen na tablet uređaj putem USB kabela</a:t>
            </a:r>
          </a:p>
          <a:p>
            <a:pPr marL="571500" indent="-571500">
              <a:buFont typeface="+mj-lt"/>
              <a:buAutoNum type="romanLcPeriod"/>
            </a:pPr>
            <a:r>
              <a:rPr lang="hr-HR" dirty="0" err="1"/>
              <a:t>Tobii</a:t>
            </a:r>
            <a:r>
              <a:rPr lang="hr-HR" dirty="0"/>
              <a:t> je smješten u predviđeni prostor tj. nosač (</a:t>
            </a:r>
            <a:r>
              <a:rPr lang="hr-HR" i="1" dirty="0" err="1"/>
              <a:t>bracket</a:t>
            </a:r>
            <a:r>
              <a:rPr lang="hr-HR" dirty="0"/>
              <a:t>) ispod ekrana uređaja</a:t>
            </a:r>
          </a:p>
          <a:p>
            <a:pPr marL="571500" indent="-571500">
              <a:buFont typeface="+mj-lt"/>
              <a:buAutoNum type="romanLcPeriod"/>
            </a:pPr>
            <a:endParaRPr lang="hr-HR" dirty="0"/>
          </a:p>
          <a:p>
            <a:pPr marL="571500" indent="-571500">
              <a:buFont typeface="+mj-lt"/>
              <a:buAutoNum type="romanLcPeriod"/>
            </a:pPr>
            <a:endParaRPr lang="hr-HR" dirty="0"/>
          </a:p>
          <a:p>
            <a:pPr marL="571500" indent="-571500">
              <a:buFont typeface="+mj-lt"/>
              <a:buAutoNum type="romanLcPeriod"/>
            </a:pPr>
            <a:endParaRPr lang="hr-HR" dirty="0"/>
          </a:p>
        </p:txBody>
      </p:sp>
      <p:pic>
        <p:nvPicPr>
          <p:cNvPr id="3" name="Picture 2" descr="A close up of a video game console&#10;&#10;Description automatically generated">
            <a:extLst>
              <a:ext uri="{FF2B5EF4-FFF2-40B4-BE49-F238E27FC236}">
                <a16:creationId xmlns:a16="http://schemas.microsoft.com/office/drawing/2014/main" id="{81EE01D9-8EA4-B58C-9AAE-3DF442606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0167" y="3922165"/>
            <a:ext cx="3427614" cy="2570710"/>
          </a:xfrm>
          <a:prstGeom prst="rect">
            <a:avLst/>
          </a:prstGeom>
        </p:spPr>
      </p:pic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36EFBEFC-BE28-9F0D-5BE0-C030BD5A2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400000">
            <a:off x="7521142" y="746920"/>
            <a:ext cx="2145664" cy="32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53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B5F34-259D-43E8-2E8C-4C495625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3400"/>
              <a:t>3. Tablet uređaj je uspješno uključen (prikazuje se radna površina Windowsa)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AC1D-A43E-8654-0BB5-43A0C5DE7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dirty="0"/>
            </a:b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Preporuka:</a:t>
            </a:r>
          </a:p>
          <a:p>
            <a:r>
              <a:rPr lang="hr-HR" dirty="0"/>
              <a:t>provjeriti status baterije i po potrebi priključiti napajanje</a:t>
            </a:r>
          </a:p>
          <a:p>
            <a:r>
              <a:rPr lang="hr-HR" dirty="0"/>
              <a:t>provjeriti glasnoću zvučnika (tipke na uređaju ili unutar Windowsa)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A2AE4A-2882-36BC-2777-76A761403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1066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B5F34-259D-43E8-2E8C-4C495625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4000"/>
              <a:t>2. Tablet uređaj je ispravno pozicioniran i osiguran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AC1D-A43E-8654-0BB5-43A0C5DE7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sz="3200" dirty="0"/>
            </a:br>
            <a:r>
              <a:rPr lang="hr-HR" sz="3200" dirty="0"/>
              <a:t>„Osiguran” – uređaj je </a:t>
            </a:r>
            <a:r>
              <a:rPr lang="hr-HR" sz="3200" b="1" dirty="0"/>
              <a:t>stabilan</a:t>
            </a:r>
            <a:r>
              <a:rPr lang="hr-HR" sz="3200" dirty="0"/>
              <a:t> kako bi se minimizirao rizik od </a:t>
            </a:r>
            <a:r>
              <a:rPr lang="hr-HR" sz="3200" u="sng" dirty="0"/>
              <a:t>ozljede osobe</a:t>
            </a:r>
            <a:r>
              <a:rPr lang="hr-HR" sz="3200" dirty="0"/>
              <a:t> ili </a:t>
            </a:r>
            <a:r>
              <a:rPr lang="hr-HR" sz="3200" u="sng" dirty="0"/>
              <a:t>oštećenja uređaja</a:t>
            </a:r>
            <a:endParaRPr lang="en-US" sz="3200" u="sng" dirty="0"/>
          </a:p>
          <a:p>
            <a:pPr marL="0" indent="0">
              <a:buNone/>
            </a:pPr>
            <a:endParaRPr lang="hr-HR" sz="3200" u="sng" dirty="0"/>
          </a:p>
          <a:p>
            <a:pPr marL="0" indent="0">
              <a:buNone/>
            </a:pPr>
            <a:r>
              <a:rPr lang="hr-HR" sz="3200" dirty="0"/>
              <a:t>*Opcije za fizičku kalibraciju uređaja prikazane su u nastavku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657B6-6920-78F9-A6B3-21658C3B1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552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F72B60-0CBC-94F4-04CE-1295BEDC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Fizičko pozicioniranje uređaja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92C30-051F-EF3A-9AA4-265BE7C51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 opcije: ugrađeno postolje ili postavljanje na nosač</a:t>
            </a:r>
          </a:p>
        </p:txBody>
      </p:sp>
    </p:spTree>
    <p:extLst>
      <p:ext uri="{BB962C8B-B14F-4D97-AF65-F5344CB8AC3E}">
        <p14:creationId xmlns:p14="http://schemas.microsoft.com/office/powerpoint/2010/main" val="201791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FA9A-141F-DFA7-4B66-F9CFCA2D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581A-4E3C-B02E-D61E-E331C8D37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Opseg</a:t>
            </a:r>
            <a:r>
              <a:rPr lang="hr-HR" dirty="0"/>
              <a:t> isporuke</a:t>
            </a:r>
          </a:p>
          <a:p>
            <a:r>
              <a:rPr lang="hr-HR" dirty="0"/>
              <a:t>Odabrane zanimljive činjenice</a:t>
            </a:r>
          </a:p>
          <a:p>
            <a:r>
              <a:rPr lang="hr-HR" dirty="0"/>
              <a:t>Osnovni preduvjeti za rad</a:t>
            </a:r>
          </a:p>
          <a:p>
            <a:r>
              <a:rPr lang="hr-HR" dirty="0"/>
              <a:t>Kalibracija uređaja Grid Pad 15</a:t>
            </a:r>
          </a:p>
          <a:p>
            <a:pPr lvl="1"/>
            <a:r>
              <a:rPr lang="hr-HR" dirty="0"/>
              <a:t>Fizičko pozicioniranje uređaja</a:t>
            </a:r>
          </a:p>
          <a:p>
            <a:pPr lvl="1"/>
            <a:r>
              <a:rPr lang="hr-HR" u="sng" dirty="0"/>
              <a:t>Kalibracija upravljanja pogledom</a:t>
            </a:r>
            <a:r>
              <a:rPr lang="hr-HR" dirty="0"/>
              <a:t> </a:t>
            </a:r>
          </a:p>
          <a:p>
            <a:r>
              <a:rPr lang="hr-HR" dirty="0"/>
              <a:t>Praktični zadaci</a:t>
            </a:r>
          </a:p>
          <a:p>
            <a:r>
              <a:rPr lang="hr-HR" dirty="0"/>
              <a:t>Često postavljana pitanja (FAQ)</a:t>
            </a:r>
          </a:p>
          <a:p>
            <a:pPr lvl="1"/>
            <a:endParaRPr lang="hr-HR" dirty="0"/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4472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137821-2472-6481-4D40-B98A6296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Kalibracija uređaja</a:t>
            </a:r>
            <a:br>
              <a:rPr lang="hr-HR" dirty="0"/>
            </a:br>
            <a:r>
              <a:rPr lang="hr-HR" dirty="0"/>
              <a:t>Grid Pad 15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BB56E-97F5-3622-B23F-1D4683A74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Fizičko pozicioniranje uređaja</a:t>
            </a:r>
          </a:p>
          <a:p>
            <a:r>
              <a:rPr lang="hr-HR" dirty="0"/>
              <a:t>Kalibracija upravljanja pogledom</a:t>
            </a:r>
          </a:p>
        </p:txBody>
      </p:sp>
    </p:spTree>
    <p:extLst>
      <p:ext uri="{BB962C8B-B14F-4D97-AF65-F5344CB8AC3E}">
        <p14:creationId xmlns:p14="http://schemas.microsoft.com/office/powerpoint/2010/main" val="3318935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590A-B058-DA61-8117-6BED083F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7371" cy="1325563"/>
          </a:xfrm>
        </p:spPr>
        <p:txBody>
          <a:bodyPr>
            <a:noAutofit/>
          </a:bodyPr>
          <a:lstStyle/>
          <a:p>
            <a:r>
              <a:rPr lang="hr-HR" sz="3600" dirty="0"/>
              <a:t>Opcija 1 – postavljanje na radni stol uporabom ugrađenog postolja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1D6BF-A597-2608-07A6-F5D6A5F52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273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hr-HR" sz="3200" dirty="0"/>
              <a:t>Moguće podesiti nagib</a:t>
            </a:r>
          </a:p>
          <a:p>
            <a:pPr marL="0" indent="0">
              <a:buNone/>
            </a:pPr>
            <a:r>
              <a:rPr lang="hr-HR" sz="3200" dirty="0"/>
              <a:t>Provjeriti i osigurati stabilnost uređaja!</a:t>
            </a:r>
          </a:p>
        </p:txBody>
      </p:sp>
      <p:pic>
        <p:nvPicPr>
          <p:cNvPr id="5" name="20231005_181326_down">
            <a:hlinkClick r:id="" action="ppaction://media"/>
            <a:extLst>
              <a:ext uri="{FF2B5EF4-FFF2-40B4-BE49-F238E27FC236}">
                <a16:creationId xmlns:a16="http://schemas.microsoft.com/office/drawing/2014/main" id="{5C05D7FD-F1A6-D874-BD85-32F78EAAA7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6746081" y="1521619"/>
            <a:ext cx="696753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2003-108F-DD36-DC75-A00456DD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53293" cy="1325563"/>
          </a:xfrm>
        </p:spPr>
        <p:txBody>
          <a:bodyPr>
            <a:normAutofit/>
          </a:bodyPr>
          <a:lstStyle/>
          <a:p>
            <a:r>
              <a:rPr lang="hr-HR" dirty="0"/>
              <a:t>Opcija 2 – postavljanje na nosač pomoću standardizirane točke prihvata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75EE6-18C2-8CC2-FB31-A8EB1012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02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Pripaziti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nosivost</a:t>
            </a:r>
            <a:r>
              <a:rPr lang="en-US" dirty="0"/>
              <a:t> </a:t>
            </a:r>
            <a:r>
              <a:rPr lang="en-US" dirty="0" err="1"/>
              <a:t>stalka</a:t>
            </a:r>
            <a:r>
              <a:rPr lang="en-US" dirty="0"/>
              <a:t> (</a:t>
            </a:r>
            <a:r>
              <a:rPr lang="en-US" dirty="0" err="1"/>
              <a:t>provjeriti</a:t>
            </a:r>
            <a:r>
              <a:rPr lang="en-US" dirty="0"/>
              <a:t> </a:t>
            </a:r>
            <a:r>
              <a:rPr lang="en-US" dirty="0" err="1"/>
              <a:t>upute</a:t>
            </a:r>
            <a:r>
              <a:rPr lang="en-US" dirty="0"/>
              <a:t> </a:t>
            </a:r>
            <a:r>
              <a:rPr lang="en-US" dirty="0" err="1"/>
              <a:t>proizvođača</a:t>
            </a:r>
            <a:r>
              <a:rPr lang="en-US" dirty="0"/>
              <a:t>)!</a:t>
            </a:r>
          </a:p>
          <a:p>
            <a:pPr marL="0" indent="0">
              <a:buNone/>
            </a:pPr>
            <a:r>
              <a:rPr lang="en-US" dirty="0"/>
              <a:t>Tablet </a:t>
            </a:r>
            <a:r>
              <a:rPr lang="en-US" dirty="0" err="1"/>
              <a:t>uređaj</a:t>
            </a:r>
            <a:r>
              <a:rPr lang="en-US" dirty="0"/>
              <a:t> je </a:t>
            </a:r>
            <a:r>
              <a:rPr lang="en-US" dirty="0" err="1"/>
              <a:t>relativno</a:t>
            </a:r>
            <a:r>
              <a:rPr lang="en-US" dirty="0"/>
              <a:t> </a:t>
            </a:r>
            <a:r>
              <a:rPr lang="en-US" dirty="0" err="1"/>
              <a:t>težak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čega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doći</a:t>
            </a:r>
            <a:r>
              <a:rPr lang="en-US" dirty="0"/>
              <a:t> do </a:t>
            </a:r>
            <a:r>
              <a:rPr lang="en-US" dirty="0" err="1"/>
              <a:t>oštećenja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se </a:t>
            </a:r>
            <a:r>
              <a:rPr lang="en-US" dirty="0" err="1"/>
              <a:t>stavlja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“</a:t>
            </a:r>
            <a:r>
              <a:rPr lang="en-US" dirty="0" err="1"/>
              <a:t>manji</a:t>
            </a:r>
            <a:r>
              <a:rPr lang="en-US" dirty="0"/>
              <a:t>” </a:t>
            </a:r>
            <a:r>
              <a:rPr lang="en-US" dirty="0" err="1"/>
              <a:t>stalak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4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93E75B-D128-2649-0DE2-A24EEC79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Kalibracija upravljanja pogledom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F9D7C-8D62-4F99-7694-870F76EB4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Profil korisnika</a:t>
            </a:r>
            <a:endParaRPr lang="en-US" dirty="0"/>
          </a:p>
          <a:p>
            <a:r>
              <a:rPr lang="hr-HR" dirty="0"/>
              <a:t>Kalibracija praćenja pogleda</a:t>
            </a:r>
          </a:p>
          <a:p>
            <a:r>
              <a:rPr lang="hr-HR" dirty="0"/>
              <a:t>Kalibracija aktivacije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1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0435-6329-5145-ACCF-3AE82CA1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2502" cy="1325563"/>
          </a:xfrm>
        </p:spPr>
        <p:txBody>
          <a:bodyPr/>
          <a:lstStyle/>
          <a:p>
            <a:r>
              <a:rPr lang="en-US" dirty="0" err="1"/>
              <a:t>Jednokratno</a:t>
            </a:r>
            <a:r>
              <a:rPr lang="en-US" dirty="0"/>
              <a:t>: </a:t>
            </a:r>
            <a:r>
              <a:rPr lang="en-US" dirty="0" err="1"/>
              <a:t>provjera</a:t>
            </a:r>
            <a:r>
              <a:rPr lang="en-US" dirty="0"/>
              <a:t> je li </a:t>
            </a:r>
            <a:r>
              <a:rPr lang="en-US" dirty="0" err="1"/>
              <a:t>postavljena</a:t>
            </a:r>
            <a:r>
              <a:rPr lang="en-US" dirty="0"/>
              <a:t> </a:t>
            </a:r>
            <a:r>
              <a:rPr lang="en-US" dirty="0" err="1"/>
              <a:t>Tobii</a:t>
            </a:r>
            <a:r>
              <a:rPr lang="en-US" dirty="0"/>
              <a:t> </a:t>
            </a:r>
            <a:r>
              <a:rPr lang="en-US" dirty="0" err="1"/>
              <a:t>kamera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1659CF3-E9F0-069F-D356-2AEC573BB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1"/>
          <a:stretch/>
        </p:blipFill>
        <p:spPr>
          <a:xfrm>
            <a:off x="349467" y="1908752"/>
            <a:ext cx="2410358" cy="4351338"/>
          </a:xfr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13FB046F-B018-AA78-D84E-0263CDE5FA66}"/>
              </a:ext>
            </a:extLst>
          </p:cNvPr>
          <p:cNvSpPr/>
          <p:nvPr/>
        </p:nvSpPr>
        <p:spPr>
          <a:xfrm>
            <a:off x="1494971" y="3839029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858FAF1-8B47-11C1-2405-1D0AB4525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30198"/>
          <a:stretch/>
        </p:blipFill>
        <p:spPr>
          <a:xfrm>
            <a:off x="3126704" y="1690689"/>
            <a:ext cx="3703115" cy="3910012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4CCC5099-C60D-9E44-6D14-0FB10436236B}"/>
              </a:ext>
            </a:extLst>
          </p:cNvPr>
          <p:cNvSpPr/>
          <p:nvPr/>
        </p:nvSpPr>
        <p:spPr>
          <a:xfrm>
            <a:off x="3778019" y="2242639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14F8B97-E31A-5BB2-BAAE-7ECA6D877DCA}"/>
              </a:ext>
            </a:extLst>
          </p:cNvPr>
          <p:cNvSpPr/>
          <p:nvPr/>
        </p:nvSpPr>
        <p:spPr>
          <a:xfrm>
            <a:off x="4562100" y="3234214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479B959-446F-5635-86F0-988C74BD4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3" t="9531" r="17687" b="15667"/>
          <a:stretch/>
        </p:blipFill>
        <p:spPr>
          <a:xfrm>
            <a:off x="6402063" y="1690688"/>
            <a:ext cx="4971780" cy="4160521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A20E5799-8018-69DE-A2B9-6705A0F74641}"/>
              </a:ext>
            </a:extLst>
          </p:cNvPr>
          <p:cNvSpPr/>
          <p:nvPr/>
        </p:nvSpPr>
        <p:spPr>
          <a:xfrm>
            <a:off x="6953583" y="2660651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82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1E5A95-DA26-BA86-CF89-2E2FFD2D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korisnika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820C23-5390-C829-DB2D-FDA55DAE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7946"/>
            <a:ext cx="4398818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Osnovni</a:t>
            </a:r>
            <a:r>
              <a:rPr lang="en-US" dirty="0"/>
              <a:t> </a:t>
            </a:r>
            <a:r>
              <a:rPr lang="en-US" dirty="0" err="1"/>
              <a:t>podaci</a:t>
            </a:r>
            <a:r>
              <a:rPr lang="en-US" dirty="0"/>
              <a:t> – </a:t>
            </a:r>
            <a:r>
              <a:rPr lang="en-US" dirty="0" err="1"/>
              <a:t>ime</a:t>
            </a:r>
            <a:endParaRPr lang="en-US" dirty="0"/>
          </a:p>
          <a:p>
            <a:r>
              <a:rPr lang="en-US" dirty="0" err="1"/>
              <a:t>Glas</a:t>
            </a:r>
            <a:r>
              <a:rPr lang="en-US" dirty="0"/>
              <a:t> – Lana (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mijenjati</a:t>
            </a:r>
            <a:r>
              <a:rPr lang="en-US" dirty="0"/>
              <a:t>)</a:t>
            </a:r>
          </a:p>
          <a:p>
            <a:r>
              <a:rPr lang="en-US" dirty="0" err="1"/>
              <a:t>Pretpostavljene</a:t>
            </a:r>
            <a:r>
              <a:rPr lang="en-US" dirty="0"/>
              <a:t> </a:t>
            </a:r>
            <a:r>
              <a:rPr lang="en-US" dirty="0" err="1"/>
              <a:t>postavke</a:t>
            </a:r>
            <a:r>
              <a:rPr lang="en-US" dirty="0"/>
              <a:t> za </a:t>
            </a:r>
            <a:r>
              <a:rPr lang="en-US" dirty="0" err="1"/>
              <a:t>ovaj</a:t>
            </a:r>
            <a:r>
              <a:rPr lang="en-US" dirty="0"/>
              <a:t> </a:t>
            </a:r>
            <a:r>
              <a:rPr lang="en-US" dirty="0" err="1"/>
              <a:t>čarobnjak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u </a:t>
            </a:r>
            <a:r>
              <a:rPr lang="en-US" dirty="0" err="1"/>
              <a:t>redu</a:t>
            </a:r>
            <a:r>
              <a:rPr lang="en-US" dirty="0"/>
              <a:t> (</a:t>
            </a:r>
            <a:r>
              <a:rPr lang="en-US" dirty="0" err="1"/>
              <a:t>moguće</a:t>
            </a:r>
            <a:r>
              <a:rPr lang="en-US" dirty="0"/>
              <a:t> </a:t>
            </a:r>
            <a:r>
              <a:rPr lang="en-US" dirty="0" err="1"/>
              <a:t>detaljno</a:t>
            </a:r>
            <a:r>
              <a:rPr lang="en-US" dirty="0"/>
              <a:t> </a:t>
            </a:r>
            <a:r>
              <a:rPr lang="en-US" dirty="0" err="1"/>
              <a:t>personalizirati</a:t>
            </a:r>
            <a:r>
              <a:rPr lang="en-US" dirty="0"/>
              <a:t> za </a:t>
            </a:r>
            <a:r>
              <a:rPr lang="en-US" dirty="0" err="1"/>
              <a:t>pojedinog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)</a:t>
            </a:r>
          </a:p>
          <a:p>
            <a:r>
              <a:rPr lang="en-US" dirty="0" err="1"/>
              <a:t>Moguće</a:t>
            </a:r>
            <a:r>
              <a:rPr lang="en-US" dirty="0"/>
              <a:t> je </a:t>
            </a:r>
            <a:r>
              <a:rPr lang="en-US" dirty="0" err="1"/>
              <a:t>aktivirati</a:t>
            </a:r>
            <a:r>
              <a:rPr lang="en-US" dirty="0"/>
              <a:t> </a:t>
            </a:r>
            <a:r>
              <a:rPr lang="en-US" dirty="0" err="1"/>
              <a:t>profil</a:t>
            </a:r>
            <a:r>
              <a:rPr lang="en-US" dirty="0"/>
              <a:t> za </a:t>
            </a:r>
            <a:r>
              <a:rPr lang="en-US" dirty="0" err="1"/>
              <a:t>pojedinog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 (Gore </a:t>
            </a:r>
            <a:r>
              <a:rPr lang="en-US" dirty="0" err="1"/>
              <a:t>lijevo</a:t>
            </a:r>
            <a:r>
              <a:rPr lang="en-US" dirty="0"/>
              <a:t> -&gt; </a:t>
            </a:r>
            <a:r>
              <a:rPr lang="en-US" dirty="0" err="1"/>
              <a:t>Korisnici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1" name="Content Placeholder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F2312A18-7159-00D6-87C6-8ADFAB83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r="19840" b="13196"/>
          <a:stretch/>
        </p:blipFill>
        <p:spPr>
          <a:xfrm>
            <a:off x="5685905" y="875120"/>
            <a:ext cx="6229004" cy="51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A6C58-CF89-D900-5E63-AFD40C7A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praćenja</a:t>
            </a:r>
            <a:r>
              <a:rPr lang="en-US" dirty="0"/>
              <a:t> </a:t>
            </a:r>
            <a:r>
              <a:rPr lang="en-US" dirty="0" err="1"/>
              <a:t>pogleda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BE278-9233-CE45-8C8B-1CE333B74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Cilj</a:t>
            </a:r>
            <a:r>
              <a:rPr lang="en-US" dirty="0"/>
              <a:t>: </a:t>
            </a:r>
            <a:r>
              <a:rPr lang="en-US" dirty="0" err="1"/>
              <a:t>osigurati</a:t>
            </a:r>
            <a:r>
              <a:rPr lang="en-US" dirty="0"/>
              <a:t> </a:t>
            </a:r>
            <a:r>
              <a:rPr lang="en-US" dirty="0" err="1"/>
              <a:t>kvalitetno</a:t>
            </a:r>
            <a:r>
              <a:rPr lang="en-US" dirty="0"/>
              <a:t> </a:t>
            </a:r>
            <a:r>
              <a:rPr lang="en-US" dirty="0" err="1"/>
              <a:t>praćenje</a:t>
            </a:r>
            <a:r>
              <a:rPr lang="en-US" dirty="0"/>
              <a:t> </a:t>
            </a:r>
            <a:r>
              <a:rPr lang="en-US" dirty="0" err="1"/>
              <a:t>očiju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postupak</a:t>
            </a:r>
            <a:r>
              <a:rPr lang="en-US" dirty="0"/>
              <a:t> </a:t>
            </a:r>
            <a:r>
              <a:rPr lang="en-US" dirty="0" err="1"/>
              <a:t>kalibracije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548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0435-6329-5145-ACCF-3AE82CA1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</a:t>
            </a:r>
            <a:r>
              <a:rPr lang="en-US" dirty="0" err="1"/>
              <a:t>osigurati</a:t>
            </a:r>
            <a:r>
              <a:rPr lang="en-US" dirty="0"/>
              <a:t> “</a:t>
            </a:r>
            <a:r>
              <a:rPr lang="en-US" dirty="0" err="1"/>
              <a:t>Tobii</a:t>
            </a:r>
            <a:r>
              <a:rPr lang="en-US" dirty="0"/>
              <a:t>”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opciju</a:t>
            </a:r>
            <a:endParaRPr lang="en-US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F4F3C887-B295-9F38-FCDC-970F4B241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54" y="1611313"/>
            <a:ext cx="8678332" cy="4881562"/>
          </a:xfr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D152E05F-8047-80F8-8ACF-768F886D77A3}"/>
              </a:ext>
            </a:extLst>
          </p:cNvPr>
          <p:cNvSpPr/>
          <p:nvPr/>
        </p:nvSpPr>
        <p:spPr>
          <a:xfrm>
            <a:off x="4882140" y="2662714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0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20D495-3C2C-F0BB-3B4E-47168179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2639" cy="1325563"/>
          </a:xfrm>
        </p:spPr>
        <p:txBody>
          <a:bodyPr/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udaljenosti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 od </a:t>
            </a:r>
            <a:r>
              <a:rPr lang="en-US" dirty="0" err="1"/>
              <a:t>uređaja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906899E-9652-CC99-B18D-0B5D17A03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16970" b="15483"/>
          <a:stretch/>
        </p:blipFill>
        <p:spPr>
          <a:xfrm>
            <a:off x="8260825" y="1825868"/>
            <a:ext cx="3531125" cy="3118760"/>
          </a:xfr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E0D4017-7419-4BF1-8E61-987B08229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r="16667" b="18170"/>
          <a:stretch/>
        </p:blipFill>
        <p:spPr>
          <a:xfrm>
            <a:off x="4330437" y="1847744"/>
            <a:ext cx="3531126" cy="307500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E01DC4A-13DA-E9B9-92AF-BB29DB8B5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" r="17275" b="11937"/>
          <a:stretch/>
        </p:blipFill>
        <p:spPr>
          <a:xfrm>
            <a:off x="400050" y="1869620"/>
            <a:ext cx="3234690" cy="3075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E03B4-CC1D-F787-0D50-6075192C5413}"/>
              </a:ext>
            </a:extLst>
          </p:cNvPr>
          <p:cNvSpPr txBox="1"/>
          <p:nvPr/>
        </p:nvSpPr>
        <p:spPr>
          <a:xfrm>
            <a:off x="502920" y="5372100"/>
            <a:ext cx="302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Korisnik</a:t>
            </a:r>
            <a:r>
              <a:rPr lang="en-US" dirty="0"/>
              <a:t> je </a:t>
            </a:r>
            <a:r>
              <a:rPr lang="en-US" dirty="0" err="1"/>
              <a:t>preblizu</a:t>
            </a:r>
            <a:r>
              <a:rPr lang="en-US" dirty="0"/>
              <a:t> </a:t>
            </a:r>
            <a:r>
              <a:rPr lang="en-US" dirty="0" err="1"/>
              <a:t>uređaja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crvena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, </a:t>
            </a:r>
            <a:r>
              <a:rPr lang="en-US" dirty="0" err="1"/>
              <a:t>ikona</a:t>
            </a:r>
            <a:r>
              <a:rPr lang="en-US" dirty="0"/>
              <a:t> </a:t>
            </a:r>
            <a:r>
              <a:rPr lang="en-US" dirty="0" err="1"/>
              <a:t>ljudskog</a:t>
            </a:r>
            <a:r>
              <a:rPr lang="en-US" dirty="0"/>
              <a:t> </a:t>
            </a:r>
            <a:r>
              <a:rPr lang="en-US" dirty="0" err="1"/>
              <a:t>lica</a:t>
            </a:r>
            <a:r>
              <a:rPr lang="en-US" dirty="0"/>
              <a:t> je </a:t>
            </a:r>
            <a:r>
              <a:rPr lang="en-US" dirty="0" err="1"/>
              <a:t>velika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3F5C3-B448-51F1-51E5-60492043F191}"/>
              </a:ext>
            </a:extLst>
          </p:cNvPr>
          <p:cNvSpPr txBox="1"/>
          <p:nvPr/>
        </p:nvSpPr>
        <p:spPr>
          <a:xfrm>
            <a:off x="4330437" y="5372100"/>
            <a:ext cx="3407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Korisnik</a:t>
            </a:r>
            <a:r>
              <a:rPr lang="en-US" dirty="0"/>
              <a:t> je </a:t>
            </a:r>
            <a:r>
              <a:rPr lang="en-US" dirty="0" err="1"/>
              <a:t>predaleko</a:t>
            </a:r>
            <a:r>
              <a:rPr lang="en-US" dirty="0"/>
              <a:t> od </a:t>
            </a:r>
            <a:r>
              <a:rPr lang="en-US" dirty="0" err="1"/>
              <a:t>uređaja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crvena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, </a:t>
            </a:r>
            <a:r>
              <a:rPr lang="en-US" dirty="0" err="1"/>
              <a:t>ikona</a:t>
            </a:r>
            <a:r>
              <a:rPr lang="en-US" dirty="0"/>
              <a:t> </a:t>
            </a:r>
            <a:r>
              <a:rPr lang="en-US" dirty="0" err="1"/>
              <a:t>ljudskog</a:t>
            </a:r>
            <a:r>
              <a:rPr lang="en-US" dirty="0"/>
              <a:t> </a:t>
            </a:r>
            <a:r>
              <a:rPr lang="en-US" dirty="0" err="1"/>
              <a:t>lica</a:t>
            </a:r>
            <a:r>
              <a:rPr lang="en-US" dirty="0"/>
              <a:t> je mala)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2AA92-F201-A391-76F6-A937EDEB5126}"/>
              </a:ext>
            </a:extLst>
          </p:cNvPr>
          <p:cNvSpPr txBox="1"/>
          <p:nvPr/>
        </p:nvSpPr>
        <p:spPr>
          <a:xfrm>
            <a:off x="8281407" y="5372100"/>
            <a:ext cx="3407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Korisnik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optimalnoj</a:t>
            </a:r>
            <a:r>
              <a:rPr lang="en-US" dirty="0"/>
              <a:t> </a:t>
            </a:r>
            <a:r>
              <a:rPr lang="en-US" dirty="0" err="1"/>
              <a:t>udaljenosti</a:t>
            </a:r>
            <a:r>
              <a:rPr lang="en-US" dirty="0"/>
              <a:t> od </a:t>
            </a:r>
            <a:r>
              <a:rPr lang="en-US" dirty="0" err="1"/>
              <a:t>uređaja</a:t>
            </a:r>
            <a:r>
              <a:rPr lang="en-US" dirty="0"/>
              <a:t>.</a:t>
            </a:r>
          </a:p>
          <a:p>
            <a:r>
              <a:rPr lang="en-US" dirty="0"/>
              <a:t>(</a:t>
            </a:r>
            <a:r>
              <a:rPr lang="en-US" dirty="0" err="1"/>
              <a:t>zelena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946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B2ABE5-D268-3565-88D8-817CB098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Korak</a:t>
            </a:r>
            <a:r>
              <a:rPr lang="en-US" dirty="0"/>
              <a:t> 1: </a:t>
            </a:r>
            <a:r>
              <a:rPr lang="en-US" dirty="0" err="1"/>
              <a:t>Pokrenuti</a:t>
            </a:r>
            <a:r>
              <a:rPr lang="en-US" dirty="0"/>
              <a:t> </a:t>
            </a:r>
            <a:r>
              <a:rPr lang="en-US" dirty="0" err="1"/>
              <a:t>kalibraciju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B663C8DF-D96D-CC40-9C6C-181F4F9CA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3" t="6115" r="15622" b="12455"/>
          <a:stretch/>
        </p:blipFill>
        <p:spPr>
          <a:xfrm>
            <a:off x="2491740" y="2023110"/>
            <a:ext cx="4978908" cy="4149090"/>
          </a:xfr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A4FEE7C3-6C98-EEF1-3989-7E34C05EB272}"/>
              </a:ext>
            </a:extLst>
          </p:cNvPr>
          <p:cNvSpPr/>
          <p:nvPr/>
        </p:nvSpPr>
        <p:spPr>
          <a:xfrm>
            <a:off x="3213360" y="3554254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8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93EA-AD44-1CF6-643E-67406FAD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Opseg</a:t>
            </a:r>
            <a:r>
              <a:rPr lang="hr-HR" dirty="0"/>
              <a:t> isporuke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F60C0-BC85-5D93-873E-D73C8EBE27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Hardware*</a:t>
            </a:r>
          </a:p>
          <a:p>
            <a:pPr lvl="1"/>
            <a:r>
              <a:rPr lang="hr-HR" dirty="0"/>
              <a:t>Tablet uređaj (</a:t>
            </a:r>
            <a:r>
              <a:rPr lang="hr-HR" dirty="0" err="1"/>
              <a:t>SmartBox</a:t>
            </a:r>
            <a:r>
              <a:rPr lang="hr-HR" dirty="0"/>
              <a:t>)</a:t>
            </a:r>
          </a:p>
          <a:p>
            <a:pPr lvl="1"/>
            <a:r>
              <a:rPr lang="hr-HR" dirty="0" err="1"/>
              <a:t>Tobii</a:t>
            </a:r>
            <a:r>
              <a:rPr lang="hr-HR" dirty="0"/>
              <a:t> uređaj za praćenje pogleda tj. </a:t>
            </a:r>
            <a:r>
              <a:rPr lang="hr-HR" i="1" dirty="0" err="1"/>
              <a:t>eye</a:t>
            </a:r>
            <a:r>
              <a:rPr lang="hr-HR" i="1" dirty="0"/>
              <a:t> </a:t>
            </a:r>
            <a:r>
              <a:rPr lang="hr-HR" i="1" dirty="0" err="1"/>
              <a:t>tracker</a:t>
            </a:r>
            <a:r>
              <a:rPr lang="hr-HR" dirty="0"/>
              <a:t> </a:t>
            </a:r>
            <a:br>
              <a:rPr lang="hr-HR" dirty="0"/>
            </a:br>
            <a:r>
              <a:rPr lang="hr-HR" dirty="0"/>
              <a:t>(</a:t>
            </a:r>
            <a:r>
              <a:rPr lang="hr-HR" dirty="0" err="1"/>
              <a:t>Tobii</a:t>
            </a:r>
            <a:r>
              <a:rPr lang="hr-HR" dirty="0"/>
              <a:t> </a:t>
            </a:r>
            <a:r>
              <a:rPr lang="hr-HR" dirty="0" err="1"/>
              <a:t>Dynavox</a:t>
            </a:r>
            <a:r>
              <a:rPr lang="hr-HR" dirty="0"/>
              <a:t> </a:t>
            </a:r>
            <a:r>
              <a:rPr lang="hr-HR" dirty="0" err="1"/>
              <a:t>PCEye</a:t>
            </a:r>
            <a:r>
              <a:rPr lang="hr-HR" dirty="0"/>
              <a:t> 5)</a:t>
            </a:r>
          </a:p>
          <a:p>
            <a:pPr lvl="2"/>
            <a:endParaRPr lang="hr-HR" dirty="0"/>
          </a:p>
          <a:p>
            <a:pPr lvl="2"/>
            <a:endParaRPr lang="hr-HR" dirty="0"/>
          </a:p>
          <a:p>
            <a:pPr lvl="2"/>
            <a:endParaRPr lang="hr-HR" dirty="0"/>
          </a:p>
          <a:p>
            <a:pPr lvl="2"/>
            <a:endParaRPr lang="hr-H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D6340F-1E22-C8F3-0E17-BA3BF4DD6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27039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Software** </a:t>
            </a:r>
          </a:p>
          <a:p>
            <a:pPr lvl="1"/>
            <a:r>
              <a:rPr lang="hr-HR" dirty="0"/>
              <a:t>Windows 10</a:t>
            </a:r>
          </a:p>
          <a:p>
            <a:pPr lvl="1"/>
            <a:r>
              <a:rPr lang="hr-HR" b="1" dirty="0"/>
              <a:t>Grid 3</a:t>
            </a:r>
          </a:p>
          <a:p>
            <a:pPr lvl="1"/>
            <a:r>
              <a:rPr lang="hr-HR" dirty="0"/>
              <a:t>Hrvatski glas Lana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456C9-5240-B09E-ED10-01D62908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592" y="413616"/>
            <a:ext cx="3427987" cy="3859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E128F-0BD0-DCCE-8E58-3367FEAA84A6}"/>
              </a:ext>
            </a:extLst>
          </p:cNvPr>
          <p:cNvSpPr txBox="1"/>
          <p:nvPr/>
        </p:nvSpPr>
        <p:spPr>
          <a:xfrm>
            <a:off x="8908192" y="4414473"/>
            <a:ext cx="2948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Radna površina / desktop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651D7-BE9E-F2C6-4593-4BC71647037D}"/>
              </a:ext>
            </a:extLst>
          </p:cNvPr>
          <p:cNvSpPr txBox="1"/>
          <p:nvPr/>
        </p:nvSpPr>
        <p:spPr>
          <a:xfrm>
            <a:off x="5252394" y="5577638"/>
            <a:ext cx="683239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hr-HR" sz="1400" i="1" dirty="0"/>
              <a:t>**Dodatno: programi za funkcionalnost upravljanja pogledom (</a:t>
            </a:r>
            <a:r>
              <a:rPr lang="hr-HR" sz="1400" b="1" i="1" dirty="0"/>
              <a:t>VAŽNO</a:t>
            </a:r>
            <a:r>
              <a:rPr lang="hr-HR" sz="1400" i="1" dirty="0"/>
              <a:t>: </a:t>
            </a:r>
            <a:r>
              <a:rPr lang="hr-HR" sz="1400" i="1" u="sng" dirty="0"/>
              <a:t>nije predmet radionice</a:t>
            </a:r>
            <a:r>
              <a:rPr lang="hr-HR" sz="1400" i="1" dirty="0"/>
              <a:t> budući da sve radimo unutar </a:t>
            </a:r>
            <a:r>
              <a:rPr lang="hr-HR" sz="1400" b="1" i="1" dirty="0" err="1"/>
              <a:t>Grida</a:t>
            </a:r>
            <a:r>
              <a:rPr lang="hr-HR" sz="1400" b="1" i="1" dirty="0"/>
              <a:t> 3!</a:t>
            </a:r>
            <a:r>
              <a:rPr lang="hr-HR" sz="1400" i="1" dirty="0"/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hr-HR" sz="1400" i="1" dirty="0"/>
              <a:t>„</a:t>
            </a:r>
            <a:r>
              <a:rPr lang="hr-HR" sz="1400" i="1" dirty="0" err="1"/>
              <a:t>Eye</a:t>
            </a:r>
            <a:r>
              <a:rPr lang="hr-HR" sz="1400" i="1" dirty="0"/>
              <a:t> </a:t>
            </a:r>
            <a:r>
              <a:rPr lang="hr-HR" sz="1400" i="1" dirty="0" err="1"/>
              <a:t>tracking</a:t>
            </a:r>
            <a:r>
              <a:rPr lang="hr-HR" sz="1400" i="1" dirty="0"/>
              <a:t> </a:t>
            </a:r>
            <a:r>
              <a:rPr lang="hr-HR" sz="1400" i="1" dirty="0" err="1"/>
              <a:t>settings</a:t>
            </a:r>
            <a:r>
              <a:rPr lang="hr-HR" sz="1400" i="1" dirty="0"/>
              <a:t>” – za kalibraciju </a:t>
            </a:r>
            <a:r>
              <a:rPr lang="hr-HR" sz="1400" i="1" dirty="0" err="1"/>
              <a:t>Tobbija</a:t>
            </a:r>
            <a:r>
              <a:rPr lang="hr-HR" sz="1400" i="1" dirty="0"/>
              <a:t>;</a:t>
            </a:r>
          </a:p>
          <a:p>
            <a:pPr marL="1257300" lvl="2" indent="-342900">
              <a:buFont typeface="+mj-lt"/>
              <a:buAutoNum type="arabicPeriod"/>
            </a:pPr>
            <a:r>
              <a:rPr lang="hr-HR" sz="1400" i="1" dirty="0"/>
              <a:t>„TD </a:t>
            </a:r>
            <a:r>
              <a:rPr lang="hr-HR" sz="1400" i="1" dirty="0" err="1"/>
              <a:t>Control</a:t>
            </a:r>
            <a:r>
              <a:rPr lang="hr-HR" sz="1400" i="1" dirty="0"/>
              <a:t>” – aplikacija za upravljanje Windowsima putem praćenja pogleda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A6354-3143-25A8-C3EF-BE05CBC0F3E8}"/>
              </a:ext>
            </a:extLst>
          </p:cNvPr>
          <p:cNvSpPr txBox="1"/>
          <p:nvPr/>
        </p:nvSpPr>
        <p:spPr>
          <a:xfrm>
            <a:off x="-203200" y="6223969"/>
            <a:ext cx="5077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hr-HR" sz="1400" i="1" dirty="0"/>
              <a:t>*Dodatno: kabel za punjenje, </a:t>
            </a:r>
            <a:r>
              <a:rPr lang="en-US" sz="1400" i="1" dirty="0"/>
              <a:t>“bracket”</a:t>
            </a:r>
            <a:r>
              <a:rPr lang="hr-HR" sz="1400" i="1" dirty="0"/>
              <a:t> za eye tracker koji se nalazi ispod ekrana uređaja</a:t>
            </a:r>
            <a:r>
              <a:rPr lang="en-US" sz="1400" i="1" dirty="0"/>
              <a:t>, </a:t>
            </a:r>
            <a:r>
              <a:rPr lang="en-US" sz="1400" i="1" dirty="0" err="1"/>
              <a:t>daljinski</a:t>
            </a:r>
            <a:r>
              <a:rPr lang="en-US" sz="1400" i="1" dirty="0"/>
              <a:t> </a:t>
            </a:r>
            <a:r>
              <a:rPr lang="en-US" sz="1400" i="1" dirty="0" err="1"/>
              <a:t>upravljač</a:t>
            </a:r>
            <a:endParaRPr lang="hr-HR" sz="1400" i="1" dirty="0"/>
          </a:p>
        </p:txBody>
      </p:sp>
      <p:pic>
        <p:nvPicPr>
          <p:cNvPr id="4" name="Picture 3" descr="A black rectangular device with a blue screen&#10;&#10;Description automatically generated">
            <a:extLst>
              <a:ext uri="{FF2B5EF4-FFF2-40B4-BE49-F238E27FC236}">
                <a16:creationId xmlns:a16="http://schemas.microsoft.com/office/drawing/2014/main" id="{A17DDBC6-9335-1C09-1CB5-BD8A5B653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8034"/>
          <a:stretch/>
        </p:blipFill>
        <p:spPr>
          <a:xfrm rot="5400000">
            <a:off x="1437403" y="3763004"/>
            <a:ext cx="2271750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5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10AF-A04A-0E7B-6738-1573C698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Postupak</a:t>
            </a:r>
            <a:r>
              <a:rPr lang="en-US" dirty="0"/>
              <a:t> </a:t>
            </a:r>
            <a:r>
              <a:rPr lang="en-US" dirty="0" err="1"/>
              <a:t>kalibracije</a:t>
            </a:r>
            <a:r>
              <a:rPr lang="en-US" dirty="0"/>
              <a:t> </a:t>
            </a:r>
            <a:r>
              <a:rPr lang="en-US" dirty="0" err="1"/>
              <a:t>praćenja</a:t>
            </a:r>
            <a:r>
              <a:rPr lang="en-US" dirty="0"/>
              <a:t> </a:t>
            </a:r>
            <a:r>
              <a:rPr lang="en-US" dirty="0" err="1"/>
              <a:t>pogledom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A5EC0-F2CB-2523-509A-3558DBD1D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15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1CD5-524A-C0FA-5E24-B164EF7D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41059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Korak</a:t>
            </a:r>
            <a:r>
              <a:rPr lang="en-US" dirty="0"/>
              <a:t> 2: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pratiti</a:t>
            </a:r>
            <a:r>
              <a:rPr lang="en-US" dirty="0"/>
              <a:t> “</a:t>
            </a:r>
            <a:r>
              <a:rPr lang="en-US" dirty="0" err="1"/>
              <a:t>metu</a:t>
            </a:r>
            <a:r>
              <a:rPr lang="en-US" dirty="0"/>
              <a:t>”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pomiče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mjesta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ekranu</a:t>
            </a:r>
            <a:endParaRPr lang="en-US" dirty="0"/>
          </a:p>
        </p:txBody>
      </p:sp>
      <p:pic>
        <p:nvPicPr>
          <p:cNvPr id="5" name="Content Placeholder 4" descr="A white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7FE07DEE-6366-5356-D617-7E0A0AF08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6492946" cy="36522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9656E-705D-09C4-94EC-D9A7E74AA1E6}"/>
              </a:ext>
            </a:extLst>
          </p:cNvPr>
          <p:cNvSpPr txBox="1"/>
          <p:nvPr/>
        </p:nvSpPr>
        <p:spPr>
          <a:xfrm>
            <a:off x="838200" y="5920740"/>
            <a:ext cx="987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Isječak</a:t>
            </a:r>
            <a:r>
              <a:rPr lang="en-US" dirty="0"/>
              <a:t> </a:t>
            </a:r>
            <a:r>
              <a:rPr lang="en-US" dirty="0" err="1"/>
              <a:t>prikazuje</a:t>
            </a:r>
            <a:r>
              <a:rPr lang="en-US" dirty="0"/>
              <a:t> </a:t>
            </a:r>
            <a:r>
              <a:rPr lang="en-US" dirty="0" err="1"/>
              <a:t>kalibraciju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u </a:t>
            </a:r>
            <a:r>
              <a:rPr lang="en-US" dirty="0" err="1"/>
              <a:t>tijeku</a:t>
            </a:r>
            <a:r>
              <a:rPr lang="en-US" dirty="0"/>
              <a:t>. </a:t>
            </a:r>
            <a:r>
              <a:rPr lang="en-US" dirty="0" err="1"/>
              <a:t>Konkretno</a:t>
            </a:r>
            <a:r>
              <a:rPr lang="en-US" dirty="0"/>
              <a:t>, </a:t>
            </a:r>
            <a:r>
              <a:rPr lang="en-US" dirty="0" err="1"/>
              <a:t>ovdje</a:t>
            </a:r>
            <a:r>
              <a:rPr lang="en-US" dirty="0"/>
              <a:t> se od </a:t>
            </a:r>
            <a:r>
              <a:rPr lang="en-US" dirty="0" err="1"/>
              <a:t>korisnika</a:t>
            </a:r>
            <a:r>
              <a:rPr lang="en-US" dirty="0"/>
              <a:t> </a:t>
            </a:r>
            <a:r>
              <a:rPr lang="en-US" dirty="0" err="1"/>
              <a:t>očekuje</a:t>
            </a:r>
            <a:r>
              <a:rPr lang="en-US" dirty="0"/>
              <a:t> da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usmjeri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meti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u </a:t>
            </a:r>
            <a:r>
              <a:rPr lang="en-US" dirty="0" err="1"/>
              <a:t>gornjem</a:t>
            </a:r>
            <a:r>
              <a:rPr lang="en-US" dirty="0"/>
              <a:t> </a:t>
            </a:r>
            <a:r>
              <a:rPr lang="en-US" dirty="0" err="1"/>
              <a:t>lijevom</a:t>
            </a:r>
            <a:r>
              <a:rPr lang="en-US" dirty="0"/>
              <a:t> kutu. </a:t>
            </a:r>
            <a:r>
              <a:rPr lang="en-US" dirty="0" err="1"/>
              <a:t>Čitav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kalibracije</a:t>
            </a:r>
            <a:r>
              <a:rPr lang="en-US" dirty="0"/>
              <a:t> </a:t>
            </a:r>
            <a:r>
              <a:rPr lang="en-US" dirty="0" err="1"/>
              <a:t>traje</a:t>
            </a:r>
            <a:r>
              <a:rPr lang="en-US" dirty="0"/>
              <a:t> 20-ak </a:t>
            </a:r>
            <a:r>
              <a:rPr lang="en-US" dirty="0" err="1"/>
              <a:t>sekundi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14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8EC5-FF37-9F64-93E0-5EC90F79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Korak</a:t>
            </a:r>
            <a:r>
              <a:rPr lang="en-US" dirty="0"/>
              <a:t> 3: </a:t>
            </a:r>
            <a:r>
              <a:rPr lang="en-US" dirty="0" err="1"/>
              <a:t>evaluirati</a:t>
            </a:r>
            <a:r>
              <a:rPr lang="en-US" dirty="0"/>
              <a:t> </a:t>
            </a:r>
            <a:r>
              <a:rPr lang="en-US" dirty="0" err="1"/>
              <a:t>rezultate</a:t>
            </a:r>
            <a:r>
              <a:rPr lang="en-US" dirty="0"/>
              <a:t> </a:t>
            </a:r>
            <a:r>
              <a:rPr lang="en-US" dirty="0" err="1"/>
              <a:t>kalibracije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E10A535-1B25-74AD-4C29-6F3F183AC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11105" r="16952" b="14557"/>
          <a:stretch/>
        </p:blipFill>
        <p:spPr>
          <a:xfrm>
            <a:off x="6275069" y="1696879"/>
            <a:ext cx="5508510" cy="34642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4078C-1CEC-D5D6-B579-0FAEB74EE90B}"/>
              </a:ext>
            </a:extLst>
          </p:cNvPr>
          <p:cNvSpPr txBox="1"/>
          <p:nvPr/>
        </p:nvSpPr>
        <p:spPr>
          <a:xfrm>
            <a:off x="614160" y="1595021"/>
            <a:ext cx="52311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/>
              <a:t>Zelena</a:t>
            </a:r>
            <a:r>
              <a:rPr lang="en-US" sz="2400" b="1" dirty="0"/>
              <a:t> </a:t>
            </a:r>
            <a:r>
              <a:rPr lang="en-US" sz="2400" b="1" dirty="0" err="1"/>
              <a:t>boja</a:t>
            </a:r>
            <a:r>
              <a:rPr lang="en-US" sz="2400" dirty="0"/>
              <a:t> i </a:t>
            </a:r>
            <a:r>
              <a:rPr lang="en-US" sz="2400" b="1" dirty="0" err="1"/>
              <a:t>rezultat</a:t>
            </a:r>
            <a:r>
              <a:rPr lang="en-US" sz="2400" b="1" dirty="0"/>
              <a:t> </a:t>
            </a:r>
            <a:r>
              <a:rPr lang="en-US" sz="2400" b="1" dirty="0" err="1"/>
              <a:t>blizu</a:t>
            </a:r>
            <a:r>
              <a:rPr lang="en-US" sz="2400" b="1" dirty="0"/>
              <a:t> 100 </a:t>
            </a:r>
            <a:r>
              <a:rPr lang="en-US" sz="2400" dirty="0" err="1"/>
              <a:t>označava</a:t>
            </a:r>
            <a:r>
              <a:rPr lang="en-US" sz="2400" dirty="0"/>
              <a:t> da je </a:t>
            </a:r>
            <a:r>
              <a:rPr lang="en-US" sz="2400" dirty="0" err="1"/>
              <a:t>kalibracija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b="1" dirty="0" err="1"/>
              <a:t>uspješna</a:t>
            </a:r>
            <a:r>
              <a:rPr lang="en-US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imate</a:t>
            </a:r>
            <a:r>
              <a:rPr lang="en-US" sz="2400" dirty="0"/>
              <a:t> </a:t>
            </a:r>
            <a:r>
              <a:rPr lang="en-US" sz="2400" dirty="0" err="1"/>
              <a:t>neku</a:t>
            </a:r>
            <a:r>
              <a:rPr lang="en-US" sz="2400" dirty="0"/>
              <a:t> </a:t>
            </a:r>
            <a:r>
              <a:rPr lang="en-US" sz="2400" b="1" dirty="0" err="1"/>
              <a:t>drugu</a:t>
            </a:r>
            <a:r>
              <a:rPr lang="en-US" sz="2400" b="1" dirty="0"/>
              <a:t> </a:t>
            </a:r>
            <a:r>
              <a:rPr lang="en-US" sz="2400" b="1" dirty="0" err="1"/>
              <a:t>boju</a:t>
            </a:r>
            <a:r>
              <a:rPr lang="en-US" sz="2400" b="1" dirty="0"/>
              <a:t> </a:t>
            </a:r>
            <a:r>
              <a:rPr lang="en-US" sz="2400" dirty="0"/>
              <a:t>i </a:t>
            </a:r>
            <a:r>
              <a:rPr lang="en-US" sz="2400" dirty="0" err="1"/>
              <a:t>bitno</a:t>
            </a:r>
            <a:r>
              <a:rPr lang="en-US" sz="2400" dirty="0"/>
              <a:t> </a:t>
            </a:r>
            <a:r>
              <a:rPr lang="en-US" sz="2400" b="1" dirty="0" err="1"/>
              <a:t>manje</a:t>
            </a:r>
            <a:r>
              <a:rPr lang="en-US" sz="2400" b="1" dirty="0"/>
              <a:t> </a:t>
            </a:r>
            <a:r>
              <a:rPr lang="en-US" sz="2400" b="1" dirty="0" err="1"/>
              <a:t>brojeve</a:t>
            </a:r>
            <a:r>
              <a:rPr lang="en-US" sz="2400" dirty="0"/>
              <a:t>, </a:t>
            </a:r>
            <a:r>
              <a:rPr lang="en-US" sz="2400" dirty="0" err="1"/>
              <a:t>kalibracija</a:t>
            </a:r>
            <a:r>
              <a:rPr lang="en-US" sz="2400" dirty="0"/>
              <a:t> </a:t>
            </a:r>
            <a:r>
              <a:rPr lang="en-US" sz="2400" dirty="0" err="1"/>
              <a:t>nije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kvalitetna</a:t>
            </a:r>
            <a:r>
              <a:rPr lang="en-US" sz="2400" dirty="0"/>
              <a:t>. U tom </a:t>
            </a:r>
            <a:r>
              <a:rPr lang="en-US" sz="2400" dirty="0" err="1"/>
              <a:t>slučaju</a:t>
            </a:r>
            <a:r>
              <a:rPr lang="en-US" sz="2400" dirty="0"/>
              <a:t> </a:t>
            </a:r>
            <a:r>
              <a:rPr lang="en-US" sz="2400" dirty="0" err="1"/>
              <a:t>slobodno</a:t>
            </a:r>
            <a:r>
              <a:rPr lang="en-US" sz="2400" dirty="0"/>
              <a:t> </a:t>
            </a:r>
            <a:r>
              <a:rPr lang="en-US" sz="2400" dirty="0" err="1"/>
              <a:t>ponovite</a:t>
            </a:r>
            <a:r>
              <a:rPr lang="en-US" sz="2400" dirty="0"/>
              <a:t> </a:t>
            </a:r>
            <a:r>
              <a:rPr lang="en-US" sz="2400" dirty="0" err="1"/>
              <a:t>postupak</a:t>
            </a:r>
            <a:r>
              <a:rPr lang="en-US" sz="2400" dirty="0"/>
              <a:t>,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/>
              <a:t>više</a:t>
            </a:r>
            <a:r>
              <a:rPr lang="en-US" sz="2400" dirty="0"/>
              <a:t> puta.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Isto</a:t>
            </a:r>
            <a:r>
              <a:rPr lang="en-US" sz="2400" dirty="0"/>
              <a:t> </a:t>
            </a:r>
            <a:r>
              <a:rPr lang="en-US" sz="2400" dirty="0" err="1"/>
              <a:t>tako</a:t>
            </a:r>
            <a:r>
              <a:rPr lang="en-US" sz="2400" dirty="0"/>
              <a:t>, </a:t>
            </a:r>
            <a:r>
              <a:rPr lang="en-US" sz="2400" b="1" dirty="0" err="1"/>
              <a:t>osigurajte</a:t>
            </a:r>
            <a:r>
              <a:rPr lang="en-US" sz="2400" b="1" dirty="0"/>
              <a:t> </a:t>
            </a:r>
            <a:r>
              <a:rPr lang="en-US" sz="2400" b="1" dirty="0" err="1"/>
              <a:t>uvjete</a:t>
            </a:r>
            <a:r>
              <a:rPr lang="en-US" sz="2400" b="1" dirty="0"/>
              <a:t> za rad </a:t>
            </a:r>
            <a:r>
              <a:rPr lang="en-US" sz="2400" dirty="0" err="1"/>
              <a:t>Tobii</a:t>
            </a:r>
            <a:r>
              <a:rPr lang="en-US" sz="2400" dirty="0"/>
              <a:t> </a:t>
            </a:r>
            <a:r>
              <a:rPr lang="en-US" sz="2400" dirty="0" err="1"/>
              <a:t>uređaja</a:t>
            </a:r>
            <a:r>
              <a:rPr lang="en-US" sz="2400" dirty="0"/>
              <a:t> (</a:t>
            </a:r>
            <a:r>
              <a:rPr lang="en-US" sz="2400" dirty="0" err="1"/>
              <a:t>udaljenost</a:t>
            </a:r>
            <a:r>
              <a:rPr lang="en-US" sz="2400" dirty="0"/>
              <a:t> </a:t>
            </a:r>
            <a:r>
              <a:rPr lang="en-US" sz="2400" dirty="0" err="1"/>
              <a:t>korisnika</a:t>
            </a:r>
            <a:r>
              <a:rPr lang="en-US" sz="2400" dirty="0"/>
              <a:t>, </a:t>
            </a:r>
            <a:r>
              <a:rPr lang="en-US" sz="2400" dirty="0" err="1"/>
              <a:t>čista</a:t>
            </a:r>
            <a:r>
              <a:rPr lang="en-US" sz="2400" dirty="0"/>
              <a:t> </a:t>
            </a:r>
            <a:r>
              <a:rPr lang="en-US" sz="2400" dirty="0" err="1"/>
              <a:t>pozadina</a:t>
            </a:r>
            <a:r>
              <a:rPr lang="en-US" sz="2400" dirty="0"/>
              <a:t>, </a:t>
            </a:r>
            <a:r>
              <a:rPr lang="en-US" sz="2400" dirty="0" err="1"/>
              <a:t>osvjetljenje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2516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DF40-1296-1490-B4C2-92882062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Korak</a:t>
            </a:r>
            <a:r>
              <a:rPr lang="en-US" dirty="0"/>
              <a:t> 4: </a:t>
            </a:r>
            <a:r>
              <a:rPr lang="en-US" dirty="0" err="1"/>
              <a:t>isprobati</a:t>
            </a:r>
            <a:r>
              <a:rPr lang="en-US" dirty="0"/>
              <a:t> </a:t>
            </a:r>
            <a:r>
              <a:rPr lang="en-US" dirty="0" err="1"/>
              <a:t>upravljanje</a:t>
            </a:r>
            <a:r>
              <a:rPr lang="en-US" dirty="0"/>
              <a:t>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Grid 3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C0F0F2F-A8D6-AAD6-B960-6A6FA5999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r="8677"/>
          <a:stretch/>
        </p:blipFill>
        <p:spPr>
          <a:xfrm>
            <a:off x="2781926" y="1690688"/>
            <a:ext cx="5504823" cy="3715702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EB6E118-8EE0-61CE-2DF0-28858036B6AA}"/>
              </a:ext>
            </a:extLst>
          </p:cNvPr>
          <p:cNvSpPr/>
          <p:nvPr/>
        </p:nvSpPr>
        <p:spPr>
          <a:xfrm>
            <a:off x="6663690" y="2485390"/>
            <a:ext cx="731520" cy="6565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2A6A05-7BC8-BA59-FE73-A17CB00DF80A}"/>
              </a:ext>
            </a:extLst>
          </p:cNvPr>
          <p:cNvSpPr txBox="1">
            <a:spLocks/>
          </p:cNvSpPr>
          <p:nvPr/>
        </p:nvSpPr>
        <p:spPr>
          <a:xfrm>
            <a:off x="567690" y="55383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Slika</a:t>
            </a:r>
            <a:r>
              <a:rPr lang="en-US" sz="3600" dirty="0"/>
              <a:t> </a:t>
            </a:r>
            <a:r>
              <a:rPr lang="en-US" sz="3600" dirty="0" err="1"/>
              <a:t>prikazuje</a:t>
            </a:r>
            <a:r>
              <a:rPr lang="en-US" sz="3600" dirty="0"/>
              <a:t> </a:t>
            </a:r>
            <a:r>
              <a:rPr lang="en-US" sz="3600" dirty="0" err="1"/>
              <a:t>kako</a:t>
            </a:r>
            <a:r>
              <a:rPr lang="en-US" sz="3600" dirty="0"/>
              <a:t> </a:t>
            </a:r>
            <a:r>
              <a:rPr lang="en-US" sz="3600" dirty="0" err="1"/>
              <a:t>korisnik</a:t>
            </a:r>
            <a:r>
              <a:rPr lang="en-US" sz="3600" dirty="0"/>
              <a:t> </a:t>
            </a:r>
            <a:r>
              <a:rPr lang="en-US" sz="3600" dirty="0" err="1"/>
              <a:t>usmjeravanjem</a:t>
            </a:r>
            <a:r>
              <a:rPr lang="en-US" sz="3600" dirty="0"/>
              <a:t> </a:t>
            </a:r>
            <a:r>
              <a:rPr lang="en-US" sz="3600" dirty="0" err="1"/>
              <a:t>pogleda</a:t>
            </a:r>
            <a:r>
              <a:rPr lang="en-US" sz="3600" dirty="0"/>
              <a:t> </a:t>
            </a:r>
            <a:r>
              <a:rPr lang="en-US" sz="3600" dirty="0" err="1"/>
              <a:t>odabire</a:t>
            </a:r>
            <a:r>
              <a:rPr lang="en-US" sz="3600" dirty="0"/>
              <a:t> </a:t>
            </a:r>
            <a:r>
              <a:rPr lang="en-US" sz="3600" dirty="0" err="1"/>
              <a:t>opciju</a:t>
            </a:r>
            <a:r>
              <a:rPr lang="en-US" sz="3600" dirty="0"/>
              <a:t> “</a:t>
            </a:r>
            <a:r>
              <a:rPr lang="en-US" sz="3600" dirty="0" err="1"/>
              <a:t>Pričanje</a:t>
            </a:r>
            <a:r>
              <a:rPr lang="en-US" sz="3600" dirty="0"/>
              <a:t> </a:t>
            </a:r>
            <a:r>
              <a:rPr lang="en-US" sz="3600" dirty="0" err="1"/>
              <a:t>simbolima</a:t>
            </a:r>
            <a:r>
              <a:rPr lang="en-US" sz="3600" dirty="0"/>
              <a:t> B”</a:t>
            </a:r>
          </a:p>
        </p:txBody>
      </p:sp>
    </p:spTree>
    <p:extLst>
      <p:ext uri="{BB962C8B-B14F-4D97-AF65-F5344CB8AC3E}">
        <p14:creationId xmlns:p14="http://schemas.microsoft.com/office/powerpoint/2010/main" val="1723146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E7CA23-9BD7-7677-E27D-7FA30462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Dodatno</a:t>
            </a:r>
            <a:r>
              <a:rPr lang="en-US" sz="3600" dirty="0"/>
              <a:t>: </a:t>
            </a:r>
            <a:r>
              <a:rPr lang="en-US" sz="3600" dirty="0" err="1"/>
              <a:t>napredne</a:t>
            </a:r>
            <a:r>
              <a:rPr lang="en-US" sz="3600" dirty="0"/>
              <a:t> </a:t>
            </a:r>
            <a:r>
              <a:rPr lang="en-US" sz="3600" dirty="0" err="1"/>
              <a:t>postavke</a:t>
            </a:r>
            <a:r>
              <a:rPr lang="en-US" sz="3600" dirty="0"/>
              <a:t> </a:t>
            </a:r>
            <a:r>
              <a:rPr lang="en-US" sz="3600" dirty="0" err="1"/>
              <a:t>kalibracije</a:t>
            </a:r>
            <a:r>
              <a:rPr lang="en-US" sz="3600" dirty="0"/>
              <a:t> – </a:t>
            </a:r>
            <a:r>
              <a:rPr lang="en-US" sz="3600" dirty="0" err="1"/>
              <a:t>broj</a:t>
            </a:r>
            <a:r>
              <a:rPr lang="en-US" sz="3600" dirty="0"/>
              <a:t> </a:t>
            </a:r>
            <a:r>
              <a:rPr lang="en-US" sz="3600" dirty="0" err="1"/>
              <a:t>točaka</a:t>
            </a:r>
            <a:r>
              <a:rPr lang="en-US" sz="3600" dirty="0"/>
              <a:t>/mete, </a:t>
            </a:r>
            <a:r>
              <a:rPr lang="en-US" sz="3600" dirty="0" err="1"/>
              <a:t>izgled</a:t>
            </a:r>
            <a:r>
              <a:rPr lang="en-US" sz="3600" dirty="0"/>
              <a:t> </a:t>
            </a:r>
            <a:r>
              <a:rPr lang="en-US" sz="3600" dirty="0" err="1"/>
              <a:t>točaka</a:t>
            </a:r>
            <a:r>
              <a:rPr lang="en-US" sz="3600" dirty="0"/>
              <a:t> i </a:t>
            </a:r>
            <a:r>
              <a:rPr lang="en-US" sz="3600" dirty="0" err="1"/>
              <a:t>slično</a:t>
            </a:r>
            <a:r>
              <a:rPr lang="en-US" sz="3600" dirty="0"/>
              <a:t>: po </a:t>
            </a:r>
            <a:r>
              <a:rPr lang="en-US" sz="3600" dirty="0" err="1"/>
              <a:t>potrebi</a:t>
            </a:r>
            <a:r>
              <a:rPr lang="en-US" sz="3600" dirty="0"/>
              <a:t> </a:t>
            </a:r>
            <a:r>
              <a:rPr lang="en-US" sz="3600" dirty="0" err="1"/>
              <a:t>prilagoditi</a:t>
            </a:r>
            <a:r>
              <a:rPr lang="en-US" sz="3600" dirty="0"/>
              <a:t>, </a:t>
            </a:r>
            <a:r>
              <a:rPr lang="en-US" sz="3600" b="1" dirty="0" err="1"/>
              <a:t>pretpostavljeno</a:t>
            </a:r>
            <a:r>
              <a:rPr lang="en-US" sz="3600" b="1" dirty="0"/>
              <a:t> je </a:t>
            </a:r>
            <a:r>
              <a:rPr lang="en-US" sz="3600" b="1" dirty="0" err="1"/>
              <a:t>dovoljno</a:t>
            </a:r>
            <a:r>
              <a:rPr lang="en-US" sz="3600" b="1" dirty="0"/>
              <a:t> dobro za </a:t>
            </a:r>
            <a:r>
              <a:rPr lang="en-US" sz="3600" b="1" dirty="0" err="1"/>
              <a:t>većinu</a:t>
            </a:r>
            <a:r>
              <a:rPr lang="en-US" sz="3600" b="1" dirty="0"/>
              <a:t>!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E38FE51D-BC12-8456-1E4D-838037FA6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10438" r="21742" b="16537"/>
          <a:stretch/>
        </p:blipFill>
        <p:spPr>
          <a:xfrm>
            <a:off x="7081590" y="2509520"/>
            <a:ext cx="4634160" cy="3811528"/>
          </a:xfr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9E242D1-F861-DD12-E43A-CC76692E7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3" t="9531" r="17687" b="15667"/>
          <a:stretch/>
        </p:blipFill>
        <p:spPr>
          <a:xfrm>
            <a:off x="369570" y="2270125"/>
            <a:ext cx="5288280" cy="44253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B5EE0EE2-D2A7-6635-563F-EA24AAB89AF4}"/>
              </a:ext>
            </a:extLst>
          </p:cNvPr>
          <p:cNvSpPr/>
          <p:nvPr/>
        </p:nvSpPr>
        <p:spPr>
          <a:xfrm>
            <a:off x="2041230" y="3531870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AF52D6D-8A63-AFE8-8286-FC65B2B4CD6B}"/>
              </a:ext>
            </a:extLst>
          </p:cNvPr>
          <p:cNvSpPr/>
          <p:nvPr/>
        </p:nvSpPr>
        <p:spPr>
          <a:xfrm>
            <a:off x="8514420" y="3251200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E325908-09C2-402E-F9F7-8097944458C1}"/>
              </a:ext>
            </a:extLst>
          </p:cNvPr>
          <p:cNvSpPr/>
          <p:nvPr/>
        </p:nvSpPr>
        <p:spPr>
          <a:xfrm>
            <a:off x="10190364" y="3251200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16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10AF-A04A-0E7B-6738-1573C698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aktivacije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A5EC0-F2CB-2523-509A-3558DBD1D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Cilj</a:t>
            </a:r>
            <a:r>
              <a:rPr lang="en-US" dirty="0"/>
              <a:t>: </a:t>
            </a:r>
            <a:r>
              <a:rPr lang="en-US" dirty="0" err="1"/>
              <a:t>ovisno</a:t>
            </a:r>
            <a:r>
              <a:rPr lang="en-US" dirty="0"/>
              <a:t> o </a:t>
            </a:r>
            <a:r>
              <a:rPr lang="en-US" dirty="0" err="1"/>
              <a:t>mogućnostima</a:t>
            </a:r>
            <a:r>
              <a:rPr lang="en-US" dirty="0"/>
              <a:t> i </a:t>
            </a:r>
            <a:r>
              <a:rPr lang="en-US" dirty="0" err="1"/>
              <a:t>preferencama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, </a:t>
            </a:r>
            <a:r>
              <a:rPr lang="en-US" dirty="0" err="1"/>
              <a:t>odabrati</a:t>
            </a:r>
            <a:r>
              <a:rPr lang="en-US" dirty="0"/>
              <a:t> i </a:t>
            </a:r>
            <a:r>
              <a:rPr lang="en-US" dirty="0" err="1"/>
              <a:t>kalibrirati</a:t>
            </a:r>
            <a:r>
              <a:rPr lang="en-US" dirty="0"/>
              <a:t> </a:t>
            </a:r>
            <a:r>
              <a:rPr lang="en-US" dirty="0" err="1"/>
              <a:t>ispravnu</a:t>
            </a:r>
            <a:r>
              <a:rPr lang="en-US" dirty="0"/>
              <a:t> </a:t>
            </a:r>
            <a:r>
              <a:rPr lang="en-US" dirty="0" err="1"/>
              <a:t>opciju</a:t>
            </a:r>
            <a:r>
              <a:rPr lang="en-US" dirty="0"/>
              <a:t> </a:t>
            </a:r>
            <a:r>
              <a:rPr lang="en-US" dirty="0" err="1"/>
              <a:t>aktivacije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61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769202-53AC-831F-4214-BCD808E0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opcija</a:t>
            </a:r>
            <a:r>
              <a:rPr lang="en-US" dirty="0"/>
              <a:t> </a:t>
            </a:r>
            <a:r>
              <a:rPr lang="en-US" dirty="0" err="1"/>
              <a:t>aktivacije</a:t>
            </a:r>
            <a:endParaRPr lang="en-US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9E32C7D2-948D-9205-E310-7ABE5768B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9" t="9267" r="43381" b="24276"/>
          <a:stretch/>
        </p:blipFill>
        <p:spPr>
          <a:xfrm>
            <a:off x="1604010" y="1638900"/>
            <a:ext cx="3059430" cy="4580093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495DFC2-B602-4D8F-7D3B-B1D56B03D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t="5754" r="24465" b="34809"/>
          <a:stretch/>
        </p:blipFill>
        <p:spPr>
          <a:xfrm>
            <a:off x="6858000" y="1690688"/>
            <a:ext cx="4880610" cy="3624509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2D54FB12-5A43-470F-9AEB-F49CA65E2BA9}"/>
              </a:ext>
            </a:extLst>
          </p:cNvPr>
          <p:cNvSpPr/>
          <p:nvPr/>
        </p:nvSpPr>
        <p:spPr>
          <a:xfrm>
            <a:off x="2281260" y="4514850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45E8207-58FF-AFF3-EB2B-E7E61E4152CC}"/>
              </a:ext>
            </a:extLst>
          </p:cNvPr>
          <p:cNvSpPr/>
          <p:nvPr/>
        </p:nvSpPr>
        <p:spPr>
          <a:xfrm>
            <a:off x="8533470" y="2924969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3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A1CB-B1A6-2E03-0DAF-67D79B64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96815" cy="1325563"/>
          </a:xfrm>
        </p:spPr>
        <p:txBody>
          <a:bodyPr>
            <a:noAutofit/>
          </a:bodyPr>
          <a:lstStyle/>
          <a:p>
            <a:r>
              <a:rPr lang="en-US" sz="3600" b="1" dirty="0" err="1"/>
              <a:t>Opcija</a:t>
            </a:r>
            <a:r>
              <a:rPr lang="en-US" sz="3600" b="1" dirty="0"/>
              <a:t> 1. </a:t>
            </a:r>
            <a:r>
              <a:rPr lang="en-US" sz="3600" b="1" dirty="0" err="1"/>
              <a:t>Zadrži</a:t>
            </a:r>
            <a:r>
              <a:rPr lang="en-US" sz="3600" b="1" dirty="0"/>
              <a:t> da </a:t>
            </a:r>
            <a:r>
              <a:rPr lang="en-US" sz="3600" b="1" dirty="0" err="1"/>
              <a:t>klikneš</a:t>
            </a:r>
            <a:r>
              <a:rPr lang="en-US" sz="3600" b="1" dirty="0"/>
              <a:t> </a:t>
            </a:r>
            <a:r>
              <a:rPr lang="en-US" sz="3600" dirty="0"/>
              <a:t>– </a:t>
            </a:r>
            <a:r>
              <a:rPr lang="en-US" sz="3600" dirty="0" err="1"/>
              <a:t>korisnik</a:t>
            </a:r>
            <a:r>
              <a:rPr lang="en-US" sz="3600" dirty="0"/>
              <a:t> mora </a:t>
            </a:r>
            <a:r>
              <a:rPr lang="en-US" sz="3600" dirty="0" err="1"/>
              <a:t>fokusirati</a:t>
            </a:r>
            <a:r>
              <a:rPr lang="en-US" sz="3600" dirty="0"/>
              <a:t> </a:t>
            </a:r>
            <a:r>
              <a:rPr lang="en-US" sz="3600" dirty="0" err="1"/>
              <a:t>pogled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odabrano</a:t>
            </a:r>
            <a:r>
              <a:rPr lang="en-US" sz="3600" dirty="0"/>
              <a:t> </a:t>
            </a:r>
            <a:r>
              <a:rPr lang="en-US" sz="3600" dirty="0" err="1"/>
              <a:t>vrijeme</a:t>
            </a:r>
            <a:r>
              <a:rPr lang="en-US" sz="3600" dirty="0"/>
              <a:t> </a:t>
            </a:r>
            <a:r>
              <a:rPr lang="en-US" sz="3600" dirty="0" err="1"/>
              <a:t>nakon</a:t>
            </a:r>
            <a:r>
              <a:rPr lang="en-US" sz="3600" dirty="0"/>
              <a:t> </a:t>
            </a:r>
            <a:r>
              <a:rPr lang="en-US" sz="3600" dirty="0" err="1"/>
              <a:t>čega</a:t>
            </a:r>
            <a:r>
              <a:rPr lang="en-US" sz="3600" dirty="0"/>
              <a:t> se </a:t>
            </a:r>
            <a:r>
              <a:rPr lang="en-US" sz="3600" dirty="0" err="1"/>
              <a:t>aktivira</a:t>
            </a:r>
            <a:r>
              <a:rPr lang="en-US" sz="3600" dirty="0"/>
              <a:t> “</a:t>
            </a:r>
            <a:r>
              <a:rPr lang="en-US" sz="3600" dirty="0" err="1"/>
              <a:t>klik</a:t>
            </a:r>
            <a:r>
              <a:rPr lang="en-US" sz="3600" dirty="0"/>
              <a:t>” u </a:t>
            </a:r>
            <a:r>
              <a:rPr lang="en-US" sz="3600" dirty="0" err="1"/>
              <a:t>točki</a:t>
            </a:r>
            <a:r>
              <a:rPr lang="en-US" sz="3600" dirty="0"/>
              <a:t> </a:t>
            </a:r>
            <a:r>
              <a:rPr lang="en-US" sz="3600" dirty="0" err="1"/>
              <a:t>gdje</a:t>
            </a:r>
            <a:r>
              <a:rPr lang="en-US" sz="3600" dirty="0"/>
              <a:t> </a:t>
            </a:r>
            <a:r>
              <a:rPr lang="en-US" sz="3600" dirty="0" err="1"/>
              <a:t>gleda</a:t>
            </a:r>
            <a:r>
              <a:rPr lang="en-US" sz="3600" dirty="0"/>
              <a:t> </a:t>
            </a:r>
            <a:r>
              <a:rPr lang="en-US" sz="3600" dirty="0" err="1"/>
              <a:t>korisnik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B070-7A6F-7BB3-C561-B1022A90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585"/>
            <a:ext cx="5562600" cy="46334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U </a:t>
            </a:r>
            <a:r>
              <a:rPr lang="en-US" b="1" dirty="0" err="1"/>
              <a:t>kojim</a:t>
            </a:r>
            <a:r>
              <a:rPr lang="en-US" b="1" dirty="0"/>
              <a:t> je </a:t>
            </a:r>
            <a:r>
              <a:rPr lang="en-US" b="1" dirty="0" err="1"/>
              <a:t>situacijama</a:t>
            </a:r>
            <a:r>
              <a:rPr lang="en-US" b="1" dirty="0"/>
              <a:t> ova </a:t>
            </a:r>
            <a:r>
              <a:rPr lang="en-US" b="1" dirty="0" err="1"/>
              <a:t>opcija</a:t>
            </a:r>
            <a:r>
              <a:rPr lang="en-US" b="1" dirty="0"/>
              <a:t> (ne)</a:t>
            </a:r>
            <a:r>
              <a:rPr lang="en-US" b="1" dirty="0" err="1"/>
              <a:t>prikladna</a:t>
            </a:r>
            <a:r>
              <a:rPr lang="en-US" b="1" dirty="0"/>
              <a:t>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A059F-4ED1-100A-1FCE-6AD7D2E1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678"/>
          <a:stretch/>
        </p:blipFill>
        <p:spPr>
          <a:xfrm>
            <a:off x="7720652" y="1760394"/>
            <a:ext cx="2733533" cy="4732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65C7E-0C9B-8806-D393-BAAF36C703FA}"/>
              </a:ext>
            </a:extLst>
          </p:cNvPr>
          <p:cNvSpPr txBox="1"/>
          <p:nvPr/>
        </p:nvSpPr>
        <p:spPr>
          <a:xfrm>
            <a:off x="6905767" y="5663821"/>
            <a:ext cx="462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: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aktivacije</a:t>
            </a:r>
            <a:r>
              <a:rPr lang="en-US" dirty="0"/>
              <a:t>, </a:t>
            </a:r>
            <a:r>
              <a:rPr lang="en-US" dirty="0" err="1"/>
              <a:t>vremensko</a:t>
            </a:r>
            <a:r>
              <a:rPr lang="en-US" dirty="0"/>
              <a:t> </a:t>
            </a:r>
            <a:r>
              <a:rPr lang="en-US" dirty="0" err="1"/>
              <a:t>sprječavanje</a:t>
            </a:r>
            <a:r>
              <a:rPr lang="en-US" dirty="0"/>
              <a:t> </a:t>
            </a:r>
            <a:r>
              <a:rPr lang="en-US" dirty="0" err="1"/>
              <a:t>ponovne</a:t>
            </a:r>
            <a:r>
              <a:rPr lang="en-US" dirty="0"/>
              <a:t> </a:t>
            </a:r>
            <a:r>
              <a:rPr lang="en-US" dirty="0" err="1"/>
              <a:t>aktivacije</a:t>
            </a:r>
            <a:r>
              <a:rPr lang="en-US" dirty="0"/>
              <a:t>, </a:t>
            </a:r>
            <a:r>
              <a:rPr lang="en-US" dirty="0" err="1"/>
              <a:t>označavanje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42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A1CB-B1A6-2E03-0DAF-67D79B64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64083" cy="1325563"/>
          </a:xfrm>
        </p:spPr>
        <p:txBody>
          <a:bodyPr>
            <a:noAutofit/>
          </a:bodyPr>
          <a:lstStyle/>
          <a:p>
            <a:r>
              <a:rPr lang="en-US" sz="3600" b="1" dirty="0" err="1"/>
              <a:t>Opcija</a:t>
            </a:r>
            <a:r>
              <a:rPr lang="en-US" sz="3600" b="1" dirty="0"/>
              <a:t> 2. Blink to click </a:t>
            </a:r>
            <a:r>
              <a:rPr lang="en-US" sz="3600" dirty="0"/>
              <a:t>– </a:t>
            </a:r>
            <a:r>
              <a:rPr lang="en-US" sz="3600" dirty="0" err="1"/>
              <a:t>korisnik</a:t>
            </a:r>
            <a:r>
              <a:rPr lang="en-US" sz="3600" dirty="0"/>
              <a:t> mora </a:t>
            </a:r>
            <a:r>
              <a:rPr lang="en-US" sz="3600" dirty="0" err="1"/>
              <a:t>fokusirati</a:t>
            </a:r>
            <a:r>
              <a:rPr lang="en-US" sz="3600" dirty="0"/>
              <a:t> </a:t>
            </a:r>
            <a:r>
              <a:rPr lang="en-US" sz="3600" dirty="0" err="1"/>
              <a:t>pogled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odabir</a:t>
            </a:r>
            <a:r>
              <a:rPr lang="en-US" sz="3600" dirty="0"/>
              <a:t>, </a:t>
            </a:r>
            <a:r>
              <a:rPr lang="en-US" sz="3600" dirty="0" err="1"/>
              <a:t>nakon</a:t>
            </a:r>
            <a:r>
              <a:rPr lang="en-US" sz="3600" dirty="0"/>
              <a:t> </a:t>
            </a:r>
            <a:r>
              <a:rPr lang="en-US" sz="3600" dirty="0" err="1"/>
              <a:t>čega</a:t>
            </a:r>
            <a:r>
              <a:rPr lang="en-US" sz="3600" dirty="0"/>
              <a:t> mora </a:t>
            </a:r>
            <a:r>
              <a:rPr lang="en-US" sz="3600" dirty="0" err="1"/>
              <a:t>trepnuti</a:t>
            </a:r>
            <a:r>
              <a:rPr lang="en-US" sz="3600" dirty="0"/>
              <a:t> </a:t>
            </a:r>
            <a:r>
              <a:rPr lang="en-US" sz="3600" dirty="0" err="1"/>
              <a:t>kako</a:t>
            </a:r>
            <a:r>
              <a:rPr lang="en-US" sz="3600" dirty="0"/>
              <a:t> bi se </a:t>
            </a:r>
            <a:r>
              <a:rPr lang="en-US" sz="3600" dirty="0" err="1"/>
              <a:t>simulirao</a:t>
            </a:r>
            <a:r>
              <a:rPr lang="en-US" sz="3600" dirty="0"/>
              <a:t> “</a:t>
            </a:r>
            <a:r>
              <a:rPr lang="en-US" sz="3600" dirty="0" err="1"/>
              <a:t>klik</a:t>
            </a:r>
            <a:r>
              <a:rPr lang="en-US" sz="3600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B070-7A6F-7BB3-C561-B1022A90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585"/>
            <a:ext cx="5562600" cy="46334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U </a:t>
            </a:r>
            <a:r>
              <a:rPr lang="en-US" b="1" dirty="0" err="1"/>
              <a:t>kojim</a:t>
            </a:r>
            <a:r>
              <a:rPr lang="en-US" b="1" dirty="0"/>
              <a:t> je </a:t>
            </a:r>
            <a:r>
              <a:rPr lang="en-US" b="1" dirty="0" err="1"/>
              <a:t>situacijama</a:t>
            </a:r>
            <a:r>
              <a:rPr lang="en-US" b="1" dirty="0"/>
              <a:t> ova </a:t>
            </a:r>
            <a:r>
              <a:rPr lang="en-US" b="1" dirty="0" err="1"/>
              <a:t>opcija</a:t>
            </a:r>
            <a:r>
              <a:rPr lang="en-US" b="1" dirty="0"/>
              <a:t> (ne)</a:t>
            </a:r>
            <a:r>
              <a:rPr lang="en-US" b="1" dirty="0" err="1"/>
              <a:t>prikladna</a:t>
            </a:r>
            <a:r>
              <a:rPr lang="en-US" b="1" dirty="0"/>
              <a:t>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65C7E-0C9B-8806-D393-BAAF36C703FA}"/>
              </a:ext>
            </a:extLst>
          </p:cNvPr>
          <p:cNvSpPr txBox="1"/>
          <p:nvPr/>
        </p:nvSpPr>
        <p:spPr>
          <a:xfrm>
            <a:off x="6905767" y="5663821"/>
            <a:ext cx="462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: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treptanja</a:t>
            </a:r>
            <a:r>
              <a:rPr lang="en-US" dirty="0"/>
              <a:t>, </a:t>
            </a:r>
            <a:r>
              <a:rPr lang="en-US" dirty="0" err="1"/>
              <a:t>sprječavanje</a:t>
            </a:r>
            <a:r>
              <a:rPr lang="en-US" dirty="0"/>
              <a:t> </a:t>
            </a:r>
            <a:r>
              <a:rPr lang="en-US" dirty="0" err="1"/>
              <a:t>ponovne</a:t>
            </a:r>
            <a:r>
              <a:rPr lang="en-US" dirty="0"/>
              <a:t> </a:t>
            </a:r>
            <a:r>
              <a:rPr lang="en-US" dirty="0" err="1"/>
              <a:t>aktivacije</a:t>
            </a:r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4E88DDA-9808-20D8-B508-E0FFBF025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37" y="1595952"/>
            <a:ext cx="3607807" cy="39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1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A1CB-B1A6-2E03-0DAF-67D79B64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29546" cy="1325563"/>
          </a:xfrm>
        </p:spPr>
        <p:txBody>
          <a:bodyPr>
            <a:noAutofit/>
          </a:bodyPr>
          <a:lstStyle/>
          <a:p>
            <a:r>
              <a:rPr lang="en-US" sz="3600" b="1" dirty="0" err="1"/>
              <a:t>Opcija</a:t>
            </a:r>
            <a:r>
              <a:rPr lang="en-US" sz="3600" b="1" dirty="0"/>
              <a:t> 3. </a:t>
            </a:r>
            <a:r>
              <a:rPr lang="en-US" sz="3600" b="1" dirty="0" err="1"/>
              <a:t>Pritisni</a:t>
            </a:r>
            <a:r>
              <a:rPr lang="en-US" sz="3600" b="1" dirty="0"/>
              <a:t> </a:t>
            </a:r>
            <a:r>
              <a:rPr lang="en-US" sz="3600" b="1" dirty="0" err="1"/>
              <a:t>sklopku</a:t>
            </a:r>
            <a:r>
              <a:rPr lang="en-US" sz="3600" b="1" dirty="0"/>
              <a:t> da </a:t>
            </a:r>
            <a:r>
              <a:rPr lang="en-US" sz="3600" b="1" dirty="0" err="1"/>
              <a:t>klikneš</a:t>
            </a:r>
            <a:r>
              <a:rPr lang="en-US" sz="3600" b="1" dirty="0"/>
              <a:t> </a:t>
            </a:r>
            <a:r>
              <a:rPr lang="en-US" sz="3600" dirty="0"/>
              <a:t>– </a:t>
            </a:r>
            <a:r>
              <a:rPr lang="en-US" sz="3600" dirty="0" err="1"/>
              <a:t>korisnik</a:t>
            </a:r>
            <a:r>
              <a:rPr lang="en-US" sz="3600" dirty="0"/>
              <a:t> mora </a:t>
            </a:r>
            <a:r>
              <a:rPr lang="en-US" sz="3600" dirty="0" err="1"/>
              <a:t>fokusirati</a:t>
            </a:r>
            <a:r>
              <a:rPr lang="en-US" sz="3600" dirty="0"/>
              <a:t> </a:t>
            </a:r>
            <a:r>
              <a:rPr lang="en-US" sz="3600" dirty="0" err="1"/>
              <a:t>pogled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željeni</a:t>
            </a:r>
            <a:r>
              <a:rPr lang="en-US" sz="3600" dirty="0"/>
              <a:t> </a:t>
            </a:r>
            <a:r>
              <a:rPr lang="en-US" sz="3600" dirty="0" err="1"/>
              <a:t>odabir</a:t>
            </a:r>
            <a:r>
              <a:rPr lang="en-US" sz="3600" dirty="0"/>
              <a:t>, </a:t>
            </a:r>
            <a:r>
              <a:rPr lang="en-US" sz="3600" dirty="0" err="1"/>
              <a:t>nakon</a:t>
            </a:r>
            <a:r>
              <a:rPr lang="en-US" sz="3600" dirty="0"/>
              <a:t> </a:t>
            </a:r>
            <a:r>
              <a:rPr lang="en-US" sz="3600" dirty="0" err="1"/>
              <a:t>čega</a:t>
            </a:r>
            <a:r>
              <a:rPr lang="en-US" sz="3600" dirty="0"/>
              <a:t> mora </a:t>
            </a:r>
            <a:r>
              <a:rPr lang="en-US" sz="3600" dirty="0" err="1"/>
              <a:t>pritisnuti</a:t>
            </a:r>
            <a:r>
              <a:rPr lang="en-US" sz="3600" dirty="0"/>
              <a:t> </a:t>
            </a:r>
            <a:r>
              <a:rPr lang="en-US" sz="3600" dirty="0" err="1"/>
              <a:t>sklopku</a:t>
            </a:r>
            <a:r>
              <a:rPr lang="en-US" sz="3600" dirty="0"/>
              <a:t> za “</a:t>
            </a:r>
            <a:r>
              <a:rPr lang="en-US" sz="3600" dirty="0" err="1"/>
              <a:t>klik</a:t>
            </a:r>
            <a:r>
              <a:rPr lang="en-US" sz="3600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B070-7A6F-7BB3-C561-B1022A90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585"/>
            <a:ext cx="5562600" cy="46334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U </a:t>
            </a:r>
            <a:r>
              <a:rPr lang="en-US" b="1" dirty="0" err="1"/>
              <a:t>kojim</a:t>
            </a:r>
            <a:r>
              <a:rPr lang="en-US" b="1" dirty="0"/>
              <a:t> je </a:t>
            </a:r>
            <a:r>
              <a:rPr lang="en-US" b="1" dirty="0" err="1"/>
              <a:t>situacijama</a:t>
            </a:r>
            <a:r>
              <a:rPr lang="en-US" b="1" dirty="0"/>
              <a:t> ova </a:t>
            </a:r>
            <a:r>
              <a:rPr lang="en-US" b="1" dirty="0" err="1"/>
              <a:t>opcija</a:t>
            </a:r>
            <a:r>
              <a:rPr lang="en-US" b="1" dirty="0"/>
              <a:t> (ne)</a:t>
            </a:r>
            <a:r>
              <a:rPr lang="en-US" b="1" dirty="0" err="1"/>
              <a:t>prikladna</a:t>
            </a:r>
            <a:r>
              <a:rPr lang="en-US" b="1" dirty="0"/>
              <a:t>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65C7E-0C9B-8806-D393-BAAF36C703FA}"/>
              </a:ext>
            </a:extLst>
          </p:cNvPr>
          <p:cNvSpPr txBox="1"/>
          <p:nvPr/>
        </p:nvSpPr>
        <p:spPr>
          <a:xfrm>
            <a:off x="6905767" y="5663821"/>
            <a:ext cx="462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: </a:t>
            </a:r>
            <a:r>
              <a:rPr lang="en-US" dirty="0" err="1"/>
              <a:t>odabir</a:t>
            </a:r>
            <a:r>
              <a:rPr lang="en-US" dirty="0"/>
              <a:t> </a:t>
            </a:r>
            <a:r>
              <a:rPr lang="en-US" dirty="0" err="1"/>
              <a:t>sklopki</a:t>
            </a:r>
            <a:r>
              <a:rPr lang="en-US" dirty="0"/>
              <a:t>, </a:t>
            </a:r>
            <a:r>
              <a:rPr lang="en-US" dirty="0" err="1"/>
              <a:t>sprječavanje</a:t>
            </a:r>
            <a:r>
              <a:rPr lang="en-US" dirty="0"/>
              <a:t> </a:t>
            </a:r>
            <a:r>
              <a:rPr lang="en-US" dirty="0" err="1"/>
              <a:t>ponovne</a:t>
            </a:r>
            <a:r>
              <a:rPr lang="en-US" dirty="0"/>
              <a:t> </a:t>
            </a:r>
            <a:r>
              <a:rPr lang="en-US" dirty="0" err="1"/>
              <a:t>aktivacije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2A9772D-2BD9-E6AC-5E98-24B8E1386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88" y="1919976"/>
            <a:ext cx="3930555" cy="33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7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BD11-57D9-108F-2AEA-8B021EE1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62" y="2766218"/>
            <a:ext cx="3215185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Opseg</a:t>
            </a:r>
            <a:r>
              <a:rPr lang="en-US" dirty="0"/>
              <a:t> </a:t>
            </a:r>
            <a:r>
              <a:rPr lang="en-US" dirty="0" err="1"/>
              <a:t>isporuke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video </a:t>
            </a:r>
            <a:r>
              <a:rPr lang="en-US" dirty="0" err="1"/>
              <a:t>komentar</a:t>
            </a:r>
            <a:endParaRPr lang="en-US" dirty="0"/>
          </a:p>
        </p:txBody>
      </p:sp>
      <p:pic>
        <p:nvPicPr>
          <p:cNvPr id="9" name="20231005_162927_down">
            <a:hlinkClick r:id="" action="ppaction://media"/>
            <a:extLst>
              <a:ext uri="{FF2B5EF4-FFF2-40B4-BE49-F238E27FC236}">
                <a16:creationId xmlns:a16="http://schemas.microsoft.com/office/drawing/2014/main" id="{ED9E1326-8A80-7EDC-0EC7-F144BDDD7E1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2247007" y="1476116"/>
            <a:ext cx="6757421" cy="3805190"/>
          </a:xfrm>
        </p:spPr>
      </p:pic>
      <p:pic>
        <p:nvPicPr>
          <p:cNvPr id="12" name="20231005_163108_down">
            <a:hlinkClick r:id="" action="ppaction://media"/>
            <a:extLst>
              <a:ext uri="{FF2B5EF4-FFF2-40B4-BE49-F238E27FC236}">
                <a16:creationId xmlns:a16="http://schemas.microsoft.com/office/drawing/2014/main" id="{17249974-64CB-5E74-A185-C03EC69CA681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373880" y="1476115"/>
            <a:ext cx="6757421" cy="3805190"/>
          </a:xfrm>
        </p:spPr>
      </p:pic>
    </p:spTree>
    <p:extLst>
      <p:ext uri="{BB962C8B-B14F-4D97-AF65-F5344CB8AC3E}">
        <p14:creationId xmlns:p14="http://schemas.microsoft.com/office/powerpoint/2010/main" val="32028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4C62-5F81-5265-7593-8FAEE6F0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 err="1"/>
              <a:t>Primjer</a:t>
            </a:r>
            <a:r>
              <a:rPr lang="en-US" sz="4000" dirty="0"/>
              <a:t> </a:t>
            </a:r>
            <a:r>
              <a:rPr lang="en-US" sz="4000" dirty="0" err="1"/>
              <a:t>sklopke</a:t>
            </a:r>
            <a:r>
              <a:rPr lang="en-US" sz="4000" dirty="0"/>
              <a:t> </a:t>
            </a:r>
            <a:r>
              <a:rPr lang="en-US" sz="4000" dirty="0" err="1"/>
              <a:t>spojene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Grid Pad 15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D0A09B-6581-27A7-15AD-F9A7D5CB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Na </a:t>
            </a:r>
            <a:r>
              <a:rPr lang="en-US" sz="2400" dirty="0" err="1"/>
              <a:t>slici</a:t>
            </a:r>
            <a:r>
              <a:rPr lang="en-US" sz="2400" dirty="0"/>
              <a:t> je </a:t>
            </a:r>
            <a:r>
              <a:rPr lang="en-US" sz="2400" dirty="0" err="1"/>
              <a:t>prikazana</a:t>
            </a:r>
            <a:r>
              <a:rPr lang="en-US" sz="2400" dirty="0"/>
              <a:t> </a:t>
            </a:r>
            <a:r>
              <a:rPr lang="en-US" sz="2400" dirty="0" err="1"/>
              <a:t>sklopka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je </a:t>
            </a:r>
            <a:r>
              <a:rPr lang="en-US" sz="2400" dirty="0" err="1"/>
              <a:t>spojena</a:t>
            </a:r>
            <a:r>
              <a:rPr lang="en-US" sz="2400" dirty="0"/>
              <a:t> u </a:t>
            </a:r>
            <a:r>
              <a:rPr lang="en-US" sz="2400" dirty="0" err="1"/>
              <a:t>ulaz</a:t>
            </a:r>
            <a:r>
              <a:rPr lang="en-US" sz="2400" dirty="0"/>
              <a:t> S1.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Sklopka</a:t>
            </a:r>
            <a:r>
              <a:rPr lang="en-US" sz="2400" dirty="0"/>
              <a:t> je </a:t>
            </a:r>
            <a:r>
              <a:rPr lang="en-US" sz="2400" dirty="0" err="1"/>
              <a:t>uspješno</a:t>
            </a:r>
            <a:r>
              <a:rPr lang="en-US" sz="2400" dirty="0"/>
              <a:t> </a:t>
            </a:r>
            <a:r>
              <a:rPr lang="en-US" sz="2400" dirty="0" err="1"/>
              <a:t>prepoznata</a:t>
            </a:r>
            <a:r>
              <a:rPr lang="en-US" sz="2400" dirty="0"/>
              <a:t> u </a:t>
            </a:r>
            <a:r>
              <a:rPr lang="en-US" sz="2400" dirty="0" err="1"/>
              <a:t>programu</a:t>
            </a:r>
            <a:r>
              <a:rPr lang="en-US" sz="2400" dirty="0"/>
              <a:t> Grid 3 pod </a:t>
            </a:r>
            <a:r>
              <a:rPr lang="en-US" sz="2400" dirty="0" err="1"/>
              <a:t>nazivom</a:t>
            </a:r>
            <a:r>
              <a:rPr lang="en-US" sz="2400" dirty="0"/>
              <a:t> “</a:t>
            </a:r>
            <a:r>
              <a:rPr lang="en-US" sz="2400" dirty="0" err="1"/>
              <a:t>Sklopka</a:t>
            </a:r>
            <a:r>
              <a:rPr lang="en-US" sz="2400" dirty="0"/>
              <a:t> 1”.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Sklopka</a:t>
            </a:r>
            <a:r>
              <a:rPr lang="en-US" sz="2400" dirty="0"/>
              <a:t> se </a:t>
            </a:r>
            <a:r>
              <a:rPr lang="en-US" sz="2400" dirty="0" err="1"/>
              <a:t>može</a:t>
            </a:r>
            <a:r>
              <a:rPr lang="en-US" sz="2400" dirty="0"/>
              <a:t> </a:t>
            </a:r>
            <a:r>
              <a:rPr lang="en-US" sz="2400" dirty="0" err="1"/>
              <a:t>koristiti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opciju</a:t>
            </a:r>
            <a:r>
              <a:rPr lang="en-US" sz="2400" dirty="0"/>
              <a:t> </a:t>
            </a:r>
            <a:r>
              <a:rPr lang="en-US" sz="2400" dirty="0" err="1"/>
              <a:t>aktivacije</a:t>
            </a:r>
            <a:r>
              <a:rPr lang="en-US" sz="2400" dirty="0"/>
              <a:t> “</a:t>
            </a:r>
            <a:r>
              <a:rPr lang="en-US" sz="2400" dirty="0" err="1"/>
              <a:t>Pritisni</a:t>
            </a:r>
            <a:r>
              <a:rPr lang="en-US" sz="2400" dirty="0"/>
              <a:t> </a:t>
            </a:r>
            <a:r>
              <a:rPr lang="en-US" sz="2400" dirty="0" err="1"/>
              <a:t>sklopku</a:t>
            </a:r>
            <a:r>
              <a:rPr lang="en-US" sz="2400" dirty="0"/>
              <a:t> da </a:t>
            </a:r>
            <a:r>
              <a:rPr lang="en-US" sz="2400" dirty="0" err="1"/>
              <a:t>klikneš</a:t>
            </a:r>
            <a:r>
              <a:rPr lang="en-US" sz="2400" dirty="0"/>
              <a:t>”.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VAŽNO</a:t>
            </a:r>
            <a:r>
              <a:rPr lang="en-US" sz="2400" dirty="0"/>
              <a:t>: </a:t>
            </a:r>
            <a:r>
              <a:rPr lang="en-US" sz="2400" dirty="0" err="1"/>
              <a:t>sklopka</a:t>
            </a:r>
            <a:r>
              <a:rPr lang="en-US" sz="2400" dirty="0"/>
              <a:t> se </a:t>
            </a:r>
            <a:r>
              <a:rPr lang="en-US" sz="2400" u="sng" dirty="0"/>
              <a:t>ne </a:t>
            </a:r>
            <a:r>
              <a:rPr lang="en-US" sz="2400" u="sng" dirty="0" err="1"/>
              <a:t>isporučuje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uređaj</a:t>
            </a:r>
            <a:r>
              <a:rPr lang="en-US" sz="2400" dirty="0"/>
              <a:t>!</a:t>
            </a:r>
          </a:p>
          <a:p>
            <a:endParaRPr lang="en-US" sz="2400" dirty="0"/>
          </a:p>
        </p:txBody>
      </p:sp>
      <p:pic>
        <p:nvPicPr>
          <p:cNvPr id="5" name="Content Placeholder 4" descr="A computer monitor with wires plugged into it&#10;&#10;Description automatically generated">
            <a:extLst>
              <a:ext uri="{FF2B5EF4-FFF2-40B4-BE49-F238E27FC236}">
                <a16:creationId xmlns:a16="http://schemas.microsoft.com/office/drawing/2014/main" id="{E7E721BE-A54B-D1C4-3CB3-A4120C129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532FCF16-AE93-B79F-D469-0E31D2A3B400}"/>
              </a:ext>
            </a:extLst>
          </p:cNvPr>
          <p:cNvSpPr/>
          <p:nvPr/>
        </p:nvSpPr>
        <p:spPr>
          <a:xfrm>
            <a:off x="7603337" y="4185532"/>
            <a:ext cx="2092383" cy="810893"/>
          </a:xfrm>
          <a:prstGeom prst="borderCallout1">
            <a:avLst>
              <a:gd name="adj1" fmla="val 203882"/>
              <a:gd name="adj2" fmla="val 85113"/>
              <a:gd name="adj3" fmla="val 94127"/>
              <a:gd name="adj4" fmla="val 93644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sklopka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2825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091D-EABD-CC22-B7C6-5650A98F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Dodatno</a:t>
            </a:r>
            <a:r>
              <a:rPr lang="en-US" dirty="0"/>
              <a:t>: </a:t>
            </a:r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označavanja</a:t>
            </a:r>
            <a:r>
              <a:rPr lang="en-US" dirty="0"/>
              <a:t> </a:t>
            </a:r>
            <a:r>
              <a:rPr lang="en-US" dirty="0" err="1"/>
              <a:t>opcija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8233FDB-2729-BD1A-BFEB-06DA75DAB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9483" r="25594" b="17752"/>
          <a:stretch/>
        </p:blipFill>
        <p:spPr>
          <a:xfrm>
            <a:off x="6901219" y="1438205"/>
            <a:ext cx="4326280" cy="5542625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AD65AD9-32FB-8255-CDE0-7714CEA257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180" r="32612" b="44676"/>
          <a:stretch/>
        </p:blipFill>
        <p:spPr>
          <a:xfrm>
            <a:off x="838200" y="1690688"/>
            <a:ext cx="3471021" cy="40584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57B588-5C1F-BC98-36E1-DC47D918A783}"/>
              </a:ext>
            </a:extLst>
          </p:cNvPr>
          <p:cNvSpPr txBox="1">
            <a:spLocks/>
          </p:cNvSpPr>
          <p:nvPr/>
        </p:nvSpPr>
        <p:spPr>
          <a:xfrm>
            <a:off x="594815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Koristi</a:t>
            </a:r>
            <a:r>
              <a:rPr lang="en-US" sz="3600" dirty="0"/>
              <a:t> se </a:t>
            </a:r>
            <a:r>
              <a:rPr lang="en-US" sz="3600" dirty="0" err="1"/>
              <a:t>kada</a:t>
            </a:r>
            <a:r>
              <a:rPr lang="en-US" sz="3600" dirty="0"/>
              <a:t> </a:t>
            </a:r>
            <a:r>
              <a:rPr lang="en-US" sz="3600" dirty="0" err="1"/>
              <a:t>korisnik</a:t>
            </a:r>
            <a:r>
              <a:rPr lang="en-US" sz="3600" dirty="0"/>
              <a:t> </a:t>
            </a:r>
            <a:r>
              <a:rPr lang="en-US" sz="3600" dirty="0" err="1"/>
              <a:t>treba</a:t>
            </a:r>
            <a:r>
              <a:rPr lang="en-US" sz="3600" dirty="0"/>
              <a:t> </a:t>
            </a:r>
            <a:r>
              <a:rPr lang="en-US" sz="3600" b="1" dirty="0" err="1"/>
              <a:t>dodatne</a:t>
            </a:r>
            <a:r>
              <a:rPr lang="en-US" sz="3600" b="1" dirty="0"/>
              <a:t> </a:t>
            </a:r>
            <a:r>
              <a:rPr lang="en-US" sz="3600" b="1" dirty="0" err="1"/>
              <a:t>povratne</a:t>
            </a:r>
            <a:r>
              <a:rPr lang="en-US" sz="3600" b="1" dirty="0"/>
              <a:t> </a:t>
            </a:r>
            <a:r>
              <a:rPr lang="en-US" sz="3600" b="1" dirty="0" err="1"/>
              <a:t>informacije</a:t>
            </a:r>
            <a:r>
              <a:rPr lang="en-US" sz="3600" dirty="0"/>
              <a:t> o </a:t>
            </a:r>
            <a:r>
              <a:rPr lang="en-US" sz="3600" dirty="0" err="1"/>
              <a:t>trenutnom</a:t>
            </a:r>
            <a:r>
              <a:rPr lang="en-US" sz="3600" dirty="0"/>
              <a:t> </a:t>
            </a:r>
            <a:r>
              <a:rPr lang="en-US" sz="3600" dirty="0" err="1"/>
              <a:t>odabiru</a:t>
            </a:r>
            <a:r>
              <a:rPr lang="en-US" sz="3600" dirty="0"/>
              <a:t> (</a:t>
            </a:r>
            <a:r>
              <a:rPr lang="en-US" sz="3600" dirty="0" err="1"/>
              <a:t>npr</a:t>
            </a:r>
            <a:r>
              <a:rPr lang="en-US" sz="3600" dirty="0"/>
              <a:t> </a:t>
            </a:r>
            <a:r>
              <a:rPr lang="en-US" sz="3600" dirty="0" err="1"/>
              <a:t>boja</a:t>
            </a:r>
            <a:r>
              <a:rPr lang="en-US" sz="3600" dirty="0"/>
              <a:t>, </a:t>
            </a:r>
            <a:r>
              <a:rPr lang="en-US" sz="3600" dirty="0" err="1"/>
              <a:t>zvučni</a:t>
            </a:r>
            <a:r>
              <a:rPr lang="en-US" sz="3600" dirty="0"/>
              <a:t> signal </a:t>
            </a:r>
            <a:r>
              <a:rPr lang="en-US" sz="3600" dirty="0" err="1"/>
              <a:t>itd</a:t>
            </a:r>
            <a:r>
              <a:rPr lang="en-US" sz="36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762346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5D2C-4CFC-C5A8-2046-8BD22C28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Praktični zadaci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5E1AE-F142-DF4A-149C-4D105434E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Kalibrirajmo</a:t>
            </a:r>
            <a:r>
              <a:rPr lang="en-US" dirty="0"/>
              <a:t> </a:t>
            </a:r>
            <a:r>
              <a:rPr lang="en-US" dirty="0" err="1"/>
              <a:t>uređaj</a:t>
            </a:r>
            <a:r>
              <a:rPr lang="en-US" dirty="0"/>
              <a:t> za </a:t>
            </a:r>
            <a:r>
              <a:rPr lang="en-US" dirty="0" err="1"/>
              <a:t>korisnike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9931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45F305-3779-D718-2BE4-62A660F2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3747F3-2F0F-6BD6-1799-E41490E19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Korisnik</a:t>
            </a:r>
            <a:r>
              <a:rPr lang="en-US" dirty="0"/>
              <a:t> 1 se </a:t>
            </a:r>
            <a:r>
              <a:rPr lang="en-US" dirty="0" err="1"/>
              <a:t>žali</a:t>
            </a:r>
            <a:r>
              <a:rPr lang="en-US" dirty="0"/>
              <a:t> da mu </a:t>
            </a:r>
            <a:r>
              <a:rPr lang="en-US" dirty="0" err="1"/>
              <a:t>upravljanje</a:t>
            </a:r>
            <a:r>
              <a:rPr lang="en-US" dirty="0"/>
              <a:t>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b="1" i="1" dirty="0" err="1"/>
              <a:t>baš</a:t>
            </a:r>
            <a:r>
              <a:rPr lang="en-US" b="1" i="1" dirty="0"/>
              <a:t> i ne </a:t>
            </a:r>
            <a:r>
              <a:rPr lang="en-US" b="1" i="1" dirty="0" err="1"/>
              <a:t>leži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Kalibracija</a:t>
            </a:r>
            <a:r>
              <a:rPr lang="en-US" dirty="0"/>
              <a:t> je dobro </a:t>
            </a:r>
            <a:r>
              <a:rPr lang="en-US" dirty="0" err="1"/>
              <a:t>prošla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tablet </a:t>
            </a:r>
            <a:r>
              <a:rPr lang="en-US" dirty="0" err="1"/>
              <a:t>kao</a:t>
            </a:r>
            <a:r>
              <a:rPr lang="en-US" dirty="0"/>
              <a:t> da je </a:t>
            </a:r>
            <a:r>
              <a:rPr lang="en-US" dirty="0" err="1"/>
              <a:t>poludio</a:t>
            </a:r>
            <a:r>
              <a:rPr lang="en-US" dirty="0"/>
              <a:t>,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navodima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, tablet </a:t>
            </a:r>
            <a:r>
              <a:rPr lang="en-US" b="1" dirty="0" err="1"/>
              <a:t>odabire</a:t>
            </a:r>
            <a:r>
              <a:rPr lang="en-US" b="1" dirty="0"/>
              <a:t> </a:t>
            </a:r>
            <a:r>
              <a:rPr lang="en-US" b="1" dirty="0" err="1"/>
              <a:t>opcije</a:t>
            </a:r>
            <a:r>
              <a:rPr lang="en-US" b="1" dirty="0"/>
              <a:t> “</a:t>
            </a:r>
            <a:r>
              <a:rPr lang="en-US" b="1" dirty="0" err="1"/>
              <a:t>sam</a:t>
            </a:r>
            <a:r>
              <a:rPr lang="en-US" b="1" dirty="0"/>
              <a:t> od </a:t>
            </a:r>
            <a:r>
              <a:rPr lang="en-US" b="1" dirty="0" err="1"/>
              <a:t>sebe</a:t>
            </a:r>
            <a:r>
              <a:rPr lang="en-US" b="1" dirty="0"/>
              <a:t>”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Inače</a:t>
            </a:r>
            <a:r>
              <a:rPr lang="en-US" dirty="0"/>
              <a:t>,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opciju</a:t>
            </a:r>
            <a:r>
              <a:rPr lang="en-US" dirty="0"/>
              <a:t> “</a:t>
            </a:r>
            <a:r>
              <a:rPr lang="en-US" dirty="0" err="1"/>
              <a:t>Zadrži</a:t>
            </a:r>
            <a:r>
              <a:rPr lang="en-US" dirty="0"/>
              <a:t> da </a:t>
            </a:r>
            <a:r>
              <a:rPr lang="en-US" dirty="0" err="1"/>
              <a:t>klikneš</a:t>
            </a:r>
            <a:r>
              <a:rPr lang="en-US" dirty="0"/>
              <a:t>”.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Kako</a:t>
            </a:r>
            <a:r>
              <a:rPr lang="en-US" dirty="0"/>
              <a:t> mu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pomoći</a:t>
            </a:r>
            <a:r>
              <a:rPr lang="en-US" dirty="0"/>
              <a:t>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396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D25AF-71A6-9137-313A-570B29F4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Pristup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556B1-D740-2FAE-CDD3-BA552669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347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/>
              <a:t>Vrlo</a:t>
            </a:r>
            <a:r>
              <a:rPr lang="en-US" sz="3200" dirty="0"/>
              <a:t> </a:t>
            </a:r>
            <a:r>
              <a:rPr lang="en-US" sz="3200" dirty="0" err="1"/>
              <a:t>vjerojatno</a:t>
            </a:r>
            <a:r>
              <a:rPr lang="en-US" sz="3200" dirty="0"/>
              <a:t> mu je </a:t>
            </a:r>
            <a:r>
              <a:rPr lang="en-US" sz="3200" dirty="0" err="1"/>
              <a:t>vrijeme</a:t>
            </a:r>
            <a:r>
              <a:rPr lang="en-US" sz="3200" dirty="0"/>
              <a:t> </a:t>
            </a:r>
            <a:r>
              <a:rPr lang="en-US" sz="3200" dirty="0" err="1"/>
              <a:t>aktivacije</a:t>
            </a:r>
            <a:r>
              <a:rPr lang="en-US" sz="3200" dirty="0"/>
              <a:t> </a:t>
            </a:r>
            <a:r>
              <a:rPr lang="en-US" sz="3200" dirty="0" err="1"/>
              <a:t>prekratko</a:t>
            </a:r>
            <a:r>
              <a:rPr lang="en-US" sz="3200" dirty="0"/>
              <a:t>, </a:t>
            </a:r>
            <a:r>
              <a:rPr lang="en-US" sz="3200" dirty="0" err="1"/>
              <a:t>zbog</a:t>
            </a:r>
            <a:r>
              <a:rPr lang="en-US" sz="3200" dirty="0"/>
              <a:t> </a:t>
            </a:r>
            <a:r>
              <a:rPr lang="en-US" sz="3200" dirty="0" err="1"/>
              <a:t>čega</a:t>
            </a:r>
            <a:r>
              <a:rPr lang="en-US" sz="3200" dirty="0"/>
              <a:t> </a:t>
            </a:r>
            <a:r>
              <a:rPr lang="en-US" sz="3200" dirty="0" err="1"/>
              <a:t>korisnik</a:t>
            </a:r>
            <a:r>
              <a:rPr lang="en-US" sz="3200" dirty="0"/>
              <a:t> </a:t>
            </a:r>
            <a:r>
              <a:rPr lang="en-US" sz="3200" dirty="0" err="1"/>
              <a:t>ima</a:t>
            </a:r>
            <a:r>
              <a:rPr lang="en-US" sz="3200" dirty="0"/>
              <a:t> </a:t>
            </a:r>
            <a:r>
              <a:rPr lang="en-US" sz="3200" dirty="0" err="1"/>
              <a:t>dojam</a:t>
            </a:r>
            <a:r>
              <a:rPr lang="en-US" sz="3200" dirty="0"/>
              <a:t> </a:t>
            </a:r>
            <a:r>
              <a:rPr lang="en-US" sz="3200" dirty="0" err="1"/>
              <a:t>kako</a:t>
            </a:r>
            <a:r>
              <a:rPr lang="en-US" sz="3200" dirty="0"/>
              <a:t> tablet </a:t>
            </a:r>
            <a:r>
              <a:rPr lang="en-US" sz="3200" dirty="0" err="1"/>
              <a:t>odabire</a:t>
            </a:r>
            <a:r>
              <a:rPr lang="en-US" sz="3200" dirty="0"/>
              <a:t> </a:t>
            </a:r>
            <a:r>
              <a:rPr lang="en-US" sz="3200" dirty="0" err="1"/>
              <a:t>opcije</a:t>
            </a:r>
            <a:r>
              <a:rPr lang="en-US" sz="3200" dirty="0"/>
              <a:t> “</a:t>
            </a:r>
            <a:r>
              <a:rPr lang="en-US" sz="3200" dirty="0" err="1"/>
              <a:t>sam</a:t>
            </a:r>
            <a:r>
              <a:rPr lang="en-US" sz="3200" dirty="0"/>
              <a:t> od </a:t>
            </a:r>
            <a:r>
              <a:rPr lang="en-US" sz="3200" dirty="0" err="1"/>
              <a:t>sebe</a:t>
            </a:r>
            <a:r>
              <a:rPr lang="en-US" sz="3200" dirty="0"/>
              <a:t>”</a:t>
            </a:r>
          </a:p>
          <a:p>
            <a:r>
              <a:rPr lang="en-US" sz="3200" dirty="0" err="1"/>
              <a:t>Sugestije</a:t>
            </a:r>
            <a:endParaRPr lang="en-US" sz="3200" dirty="0"/>
          </a:p>
          <a:p>
            <a:pPr lvl="1"/>
            <a:r>
              <a:rPr lang="en-US" sz="2800" dirty="0" err="1"/>
              <a:t>Prilagoditi</a:t>
            </a:r>
            <a:r>
              <a:rPr lang="en-US" sz="2800" dirty="0"/>
              <a:t> </a:t>
            </a:r>
            <a:r>
              <a:rPr lang="en-US" sz="2800" dirty="0" err="1"/>
              <a:t>opciju</a:t>
            </a:r>
            <a:r>
              <a:rPr lang="en-US" sz="2800" dirty="0"/>
              <a:t> “</a:t>
            </a:r>
            <a:r>
              <a:rPr lang="en-US" sz="2800" dirty="0" err="1"/>
              <a:t>Aktiviraj</a:t>
            </a:r>
            <a:r>
              <a:rPr lang="en-US" sz="2800" dirty="0"/>
              <a:t> </a:t>
            </a:r>
            <a:r>
              <a:rPr lang="en-US" sz="2800" dirty="0" err="1"/>
              <a:t>nakon</a:t>
            </a:r>
            <a:r>
              <a:rPr lang="en-US" sz="2800" dirty="0"/>
              <a:t> X </a:t>
            </a:r>
            <a:r>
              <a:rPr lang="en-US" sz="2800" dirty="0" err="1"/>
              <a:t>sekundi</a:t>
            </a:r>
            <a:r>
              <a:rPr lang="en-US" sz="2800" dirty="0"/>
              <a:t>” -&gt; </a:t>
            </a:r>
            <a:r>
              <a:rPr lang="en-US" sz="2800" dirty="0" err="1"/>
              <a:t>povećati</a:t>
            </a:r>
            <a:endParaRPr lang="en-US" sz="2800" dirty="0"/>
          </a:p>
          <a:p>
            <a:pPr lvl="1"/>
            <a:r>
              <a:rPr lang="en-US" sz="2800" dirty="0" err="1"/>
              <a:t>Prilagoditi</a:t>
            </a:r>
            <a:r>
              <a:rPr lang="en-US" sz="2800" dirty="0"/>
              <a:t> </a:t>
            </a:r>
            <a:r>
              <a:rPr lang="en-US" sz="2800" dirty="0" err="1"/>
              <a:t>opciju</a:t>
            </a:r>
            <a:r>
              <a:rPr lang="en-US" sz="2800" dirty="0"/>
              <a:t> “</a:t>
            </a:r>
            <a:r>
              <a:rPr lang="en-US" sz="2800" dirty="0" err="1"/>
              <a:t>Spriječi</a:t>
            </a:r>
            <a:r>
              <a:rPr lang="en-US" sz="2800" dirty="0"/>
              <a:t> </a:t>
            </a:r>
            <a:r>
              <a:rPr lang="en-US" sz="2800" dirty="0" err="1"/>
              <a:t>ponovne</a:t>
            </a:r>
            <a:r>
              <a:rPr lang="en-US" sz="2800" dirty="0"/>
              <a:t> </a:t>
            </a:r>
            <a:r>
              <a:rPr lang="en-US" sz="2800" dirty="0" err="1"/>
              <a:t>aktivacije</a:t>
            </a:r>
            <a:r>
              <a:rPr lang="en-US" sz="2800" dirty="0"/>
              <a:t> </a:t>
            </a:r>
            <a:r>
              <a:rPr lang="en-US" sz="2800" dirty="0" err="1"/>
              <a:t>unutar</a:t>
            </a:r>
            <a:r>
              <a:rPr lang="en-US" sz="2800" dirty="0"/>
              <a:t> Y </a:t>
            </a:r>
            <a:r>
              <a:rPr lang="en-US" sz="2800" dirty="0" err="1"/>
              <a:t>sekundi</a:t>
            </a:r>
            <a:r>
              <a:rPr lang="en-US" sz="2800" dirty="0"/>
              <a:t>” -&gt; </a:t>
            </a:r>
            <a:r>
              <a:rPr lang="en-US" sz="2800" dirty="0" err="1"/>
              <a:t>povećati</a:t>
            </a:r>
            <a:endParaRPr lang="en-US" sz="2800" dirty="0"/>
          </a:p>
          <a:p>
            <a:pPr lvl="1"/>
            <a:r>
              <a:rPr lang="en-US" sz="2800" dirty="0" err="1"/>
              <a:t>Razmotriti</a:t>
            </a:r>
            <a:r>
              <a:rPr lang="en-US" sz="2800" dirty="0"/>
              <a:t> </a:t>
            </a:r>
            <a:r>
              <a:rPr lang="en-US" sz="2800" dirty="0" err="1"/>
              <a:t>alternativne</a:t>
            </a:r>
            <a:r>
              <a:rPr lang="en-US" sz="2800" dirty="0"/>
              <a:t> </a:t>
            </a:r>
            <a:r>
              <a:rPr lang="en-US" sz="2800" dirty="0" err="1"/>
              <a:t>opcije</a:t>
            </a:r>
            <a:r>
              <a:rPr lang="en-US" sz="2800" dirty="0"/>
              <a:t> </a:t>
            </a:r>
            <a:r>
              <a:rPr lang="en-US" sz="2800" dirty="0" err="1"/>
              <a:t>aktivacije</a:t>
            </a:r>
            <a:r>
              <a:rPr lang="en-US" sz="2800" dirty="0"/>
              <a:t> (blink to click </a:t>
            </a:r>
            <a:r>
              <a:rPr lang="en-US" sz="2800" dirty="0" err="1"/>
              <a:t>ili</a:t>
            </a:r>
            <a:r>
              <a:rPr lang="en-US" sz="2800" dirty="0"/>
              <a:t> </a:t>
            </a:r>
            <a:r>
              <a:rPr lang="en-US" sz="2800" dirty="0" err="1"/>
              <a:t>sklopka</a:t>
            </a:r>
            <a:r>
              <a:rPr lang="en-US" sz="2800" dirty="0"/>
              <a:t>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B11A84-36C2-93D4-C887-A88D511FF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12" y="1027906"/>
            <a:ext cx="4309194" cy="48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29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A5EA-2313-BB46-812C-72CD4AD3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4FAE0-152B-2E13-6AB9-2CF9400B9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Korisnik</a:t>
            </a:r>
            <a:r>
              <a:rPr lang="en-US" dirty="0"/>
              <a:t> 2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neko</a:t>
            </a:r>
            <a:r>
              <a:rPr lang="en-US" dirty="0"/>
              <a:t>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upravljanje</a:t>
            </a:r>
            <a:r>
              <a:rPr lang="en-US" dirty="0"/>
              <a:t>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definitivno</a:t>
            </a:r>
            <a:r>
              <a:rPr lang="en-US" dirty="0"/>
              <a:t> </a:t>
            </a:r>
            <a:r>
              <a:rPr lang="en-US" dirty="0" err="1"/>
              <a:t>dobar</a:t>
            </a:r>
            <a:r>
              <a:rPr lang="en-US" dirty="0"/>
              <a:t> </a:t>
            </a:r>
            <a:r>
              <a:rPr lang="en-US" dirty="0" err="1"/>
              <a:t>znak</a:t>
            </a:r>
            <a:r>
              <a:rPr lang="en-US" dirty="0"/>
              <a:t>. </a:t>
            </a:r>
            <a:r>
              <a:rPr lang="en-US" dirty="0" err="1"/>
              <a:t>Inače</a:t>
            </a:r>
            <a:r>
              <a:rPr lang="en-US" dirty="0"/>
              <a:t>,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opciju</a:t>
            </a:r>
            <a:r>
              <a:rPr lang="en-US" dirty="0"/>
              <a:t> “Blink to click”.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Ipak</a:t>
            </a:r>
            <a:r>
              <a:rPr lang="en-US" dirty="0"/>
              <a:t>, </a:t>
            </a:r>
            <a:r>
              <a:rPr lang="en-US" dirty="0" err="1"/>
              <a:t>često</a:t>
            </a:r>
            <a:r>
              <a:rPr lang="en-US" dirty="0"/>
              <a:t> ga </a:t>
            </a:r>
            <a:r>
              <a:rPr lang="en-US" dirty="0" err="1"/>
              <a:t>smeta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b="1" dirty="0" err="1"/>
              <a:t>povratnu</a:t>
            </a:r>
            <a:r>
              <a:rPr lang="en-US" b="1" dirty="0"/>
              <a:t> </a:t>
            </a:r>
            <a:r>
              <a:rPr lang="en-US" b="1" dirty="0" err="1"/>
              <a:t>informaciju</a:t>
            </a:r>
            <a:r>
              <a:rPr lang="en-US" b="1" dirty="0"/>
              <a:t> </a:t>
            </a:r>
            <a:r>
              <a:rPr lang="en-US" dirty="0" err="1"/>
              <a:t>gdje</a:t>
            </a:r>
            <a:r>
              <a:rPr lang="en-US" dirty="0"/>
              <a:t> je </a:t>
            </a:r>
            <a:r>
              <a:rPr lang="en-US" dirty="0" err="1"/>
              <a:t>njegov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usmjeren</a:t>
            </a:r>
            <a:r>
              <a:rPr lang="en-US" dirty="0"/>
              <a:t>. Uz to ga </a:t>
            </a:r>
            <a:r>
              <a:rPr lang="en-US" dirty="0" err="1"/>
              <a:t>smeta</a:t>
            </a:r>
            <a:r>
              <a:rPr lang="en-US" dirty="0"/>
              <a:t> </a:t>
            </a:r>
            <a:r>
              <a:rPr lang="en-US" b="1" dirty="0" err="1"/>
              <a:t>odziv</a:t>
            </a:r>
            <a:r>
              <a:rPr lang="en-US" b="1" dirty="0"/>
              <a:t> </a:t>
            </a:r>
            <a:r>
              <a:rPr lang="en-US" b="1" dirty="0" err="1"/>
              <a:t>tableta</a:t>
            </a:r>
            <a:r>
              <a:rPr lang="en-US" dirty="0"/>
              <a:t>: </a:t>
            </a:r>
            <a:r>
              <a:rPr lang="en-US" dirty="0" err="1"/>
              <a:t>kaže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“</a:t>
            </a:r>
            <a:r>
              <a:rPr lang="en-US" i="1" dirty="0" err="1"/>
              <a:t>kada</a:t>
            </a:r>
            <a:r>
              <a:rPr lang="en-US" i="1" dirty="0"/>
              <a:t> </a:t>
            </a:r>
            <a:r>
              <a:rPr lang="en-US" i="1" dirty="0" err="1"/>
              <a:t>želim</a:t>
            </a:r>
            <a:r>
              <a:rPr lang="en-US" i="1" dirty="0"/>
              <a:t> </a:t>
            </a:r>
            <a:r>
              <a:rPr lang="en-US" i="1" dirty="0" err="1"/>
              <a:t>kliknuti</a:t>
            </a:r>
            <a:r>
              <a:rPr lang="en-US" i="1" dirty="0"/>
              <a:t> </a:t>
            </a:r>
            <a:r>
              <a:rPr lang="en-US" i="1" dirty="0" err="1"/>
              <a:t>neki</a:t>
            </a:r>
            <a:r>
              <a:rPr lang="en-US" i="1" dirty="0"/>
              <a:t> </a:t>
            </a:r>
            <a:r>
              <a:rPr lang="en-US" i="1" dirty="0" err="1"/>
              <a:t>odabir</a:t>
            </a:r>
            <a:r>
              <a:rPr lang="en-US" i="1" dirty="0"/>
              <a:t> </a:t>
            </a:r>
            <a:r>
              <a:rPr lang="en-US" i="1" dirty="0" err="1"/>
              <a:t>moram</a:t>
            </a:r>
            <a:r>
              <a:rPr lang="en-US" i="1" dirty="0"/>
              <a:t> </a:t>
            </a:r>
            <a:r>
              <a:rPr lang="en-US" i="1" dirty="0" err="1"/>
              <a:t>žmiriti</a:t>
            </a:r>
            <a:r>
              <a:rPr lang="en-US" i="1" dirty="0"/>
              <a:t> </a:t>
            </a:r>
            <a:r>
              <a:rPr lang="en-US" i="1" dirty="0" err="1"/>
              <a:t>toliko</a:t>
            </a:r>
            <a:r>
              <a:rPr lang="en-US" i="1" dirty="0"/>
              <a:t> </a:t>
            </a:r>
            <a:r>
              <a:rPr lang="en-US" i="1" dirty="0" err="1"/>
              <a:t>dugo</a:t>
            </a:r>
            <a:r>
              <a:rPr lang="en-US" i="1" dirty="0"/>
              <a:t> da </a:t>
            </a:r>
            <a:r>
              <a:rPr lang="en-US" i="1" dirty="0" err="1"/>
              <a:t>bih</a:t>
            </a:r>
            <a:r>
              <a:rPr lang="en-US" i="1" dirty="0"/>
              <a:t> </a:t>
            </a:r>
            <a:r>
              <a:rPr lang="en-US" i="1" dirty="0" err="1"/>
              <a:t>skoro</a:t>
            </a:r>
            <a:r>
              <a:rPr lang="en-US" i="1" dirty="0"/>
              <a:t> </a:t>
            </a:r>
            <a:r>
              <a:rPr lang="en-US" i="1" dirty="0" err="1"/>
              <a:t>zaspao</a:t>
            </a:r>
            <a:r>
              <a:rPr lang="en-US" dirty="0"/>
              <a:t>”!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Kako</a:t>
            </a:r>
            <a:r>
              <a:rPr lang="en-US" dirty="0"/>
              <a:t> mu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pomoći</a:t>
            </a:r>
            <a:r>
              <a:rPr lang="en-US" dirty="0"/>
              <a:t>?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657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88C85-2D90-7CFF-93E4-32DC61F4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Pristup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AA6E-4B8A-F515-5C11-C89D02358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971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Povratnu</a:t>
            </a:r>
            <a:r>
              <a:rPr lang="en-US" dirty="0"/>
              <a:t> </a:t>
            </a:r>
            <a:r>
              <a:rPr lang="en-US" dirty="0" err="1"/>
              <a:t>informaciju</a:t>
            </a:r>
            <a:r>
              <a:rPr lang="en-US" dirty="0"/>
              <a:t> o tome </a:t>
            </a:r>
            <a:r>
              <a:rPr lang="en-US" dirty="0" err="1"/>
              <a:t>gdje</a:t>
            </a:r>
            <a:r>
              <a:rPr lang="en-US" dirty="0"/>
              <a:t> </a:t>
            </a:r>
            <a:r>
              <a:rPr lang="en-US" dirty="0" err="1"/>
              <a:t>trenutno</a:t>
            </a:r>
            <a:r>
              <a:rPr lang="en-US" dirty="0"/>
              <a:t> </a:t>
            </a:r>
            <a:r>
              <a:rPr lang="en-US" dirty="0" err="1"/>
              <a:t>gleda</a:t>
            </a:r>
            <a:r>
              <a:rPr lang="en-US" dirty="0"/>
              <a:t> </a:t>
            </a:r>
            <a:r>
              <a:rPr lang="en-US" dirty="0" err="1"/>
              <a:t>ponudit</a:t>
            </a:r>
            <a:r>
              <a:rPr lang="en-US" dirty="0"/>
              <a:t> </a:t>
            </a:r>
            <a:r>
              <a:rPr lang="en-US" dirty="0" err="1"/>
              <a:t>ćemo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opciju</a:t>
            </a:r>
            <a:r>
              <a:rPr lang="en-US" dirty="0"/>
              <a:t> </a:t>
            </a:r>
            <a:r>
              <a:rPr lang="en-US" dirty="0" err="1"/>
              <a:t>označavanja</a:t>
            </a:r>
            <a:r>
              <a:rPr lang="en-US" dirty="0"/>
              <a:t>. </a:t>
            </a:r>
            <a:r>
              <a:rPr lang="en-US" dirty="0" err="1"/>
              <a:t>Specifično</a:t>
            </a:r>
            <a:r>
              <a:rPr lang="en-US" dirty="0"/>
              <a:t>, </a:t>
            </a:r>
            <a:r>
              <a:rPr lang="en-US" dirty="0" err="1"/>
              <a:t>namjestit</a:t>
            </a:r>
            <a:r>
              <a:rPr lang="en-US" dirty="0"/>
              <a:t> </a:t>
            </a:r>
            <a:r>
              <a:rPr lang="en-US" dirty="0" err="1"/>
              <a:t>ćemo</a:t>
            </a:r>
            <a:r>
              <a:rPr lang="en-US" dirty="0"/>
              <a:t> mu </a:t>
            </a:r>
            <a:r>
              <a:rPr lang="en-US" b="1" dirty="0" err="1"/>
              <a:t>malu</a:t>
            </a:r>
            <a:r>
              <a:rPr lang="en-US" b="1" dirty="0"/>
              <a:t> </a:t>
            </a:r>
            <a:r>
              <a:rPr lang="en-US" b="1" dirty="0" err="1"/>
              <a:t>točku</a:t>
            </a:r>
            <a:r>
              <a:rPr lang="en-US" b="1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uvijek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ekranu</a:t>
            </a:r>
            <a:r>
              <a:rPr lang="en-US" dirty="0"/>
              <a:t> </a:t>
            </a:r>
            <a:r>
              <a:rPr lang="en-US" dirty="0" err="1"/>
              <a:t>tamo</a:t>
            </a:r>
            <a:r>
              <a:rPr lang="en-US" dirty="0"/>
              <a:t> </a:t>
            </a:r>
            <a:r>
              <a:rPr lang="en-US" dirty="0" err="1"/>
              <a:t>gdje</a:t>
            </a:r>
            <a:r>
              <a:rPr lang="en-US" dirty="0"/>
              <a:t> </a:t>
            </a:r>
            <a:r>
              <a:rPr lang="en-US" dirty="0" err="1"/>
              <a:t>korisnik</a:t>
            </a:r>
            <a:r>
              <a:rPr lang="en-US" dirty="0"/>
              <a:t> </a:t>
            </a:r>
            <a:r>
              <a:rPr lang="en-US" dirty="0" err="1"/>
              <a:t>trenutno</a:t>
            </a:r>
            <a:r>
              <a:rPr lang="en-US" dirty="0"/>
              <a:t> </a:t>
            </a:r>
            <a:r>
              <a:rPr lang="en-US" dirty="0" err="1"/>
              <a:t>gleda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Vezano</a:t>
            </a:r>
            <a:r>
              <a:rPr lang="en-US" dirty="0"/>
              <a:t> za </a:t>
            </a:r>
            <a:r>
              <a:rPr lang="en-US" dirty="0" err="1"/>
              <a:t>njegovo</a:t>
            </a:r>
            <a:r>
              <a:rPr lang="en-US" dirty="0"/>
              <a:t> “</a:t>
            </a:r>
            <a:r>
              <a:rPr lang="en-US" dirty="0" err="1"/>
              <a:t>drijemanje</a:t>
            </a:r>
            <a:r>
              <a:rPr lang="en-US" dirty="0"/>
              <a:t>”, </a:t>
            </a:r>
            <a:r>
              <a:rPr lang="en-US" b="1" dirty="0" err="1"/>
              <a:t>smanjit</a:t>
            </a:r>
            <a:r>
              <a:rPr lang="en-US" b="1" dirty="0"/>
              <a:t> </a:t>
            </a:r>
            <a:r>
              <a:rPr lang="en-US" dirty="0" err="1"/>
              <a:t>ćemo</a:t>
            </a:r>
            <a:r>
              <a:rPr lang="en-US" dirty="0"/>
              <a:t> mu </a:t>
            </a:r>
            <a:r>
              <a:rPr lang="en-US" b="1" dirty="0" err="1"/>
              <a:t>vrijeme</a:t>
            </a:r>
            <a:r>
              <a:rPr lang="en-US" b="1" dirty="0"/>
              <a:t> </a:t>
            </a:r>
            <a:r>
              <a:rPr lang="en-US" b="1" dirty="0" err="1"/>
              <a:t>treptanja</a:t>
            </a:r>
            <a:r>
              <a:rPr lang="en-US" b="1" dirty="0"/>
              <a:t> </a:t>
            </a:r>
            <a:r>
              <a:rPr lang="en-US" dirty="0"/>
              <a:t>i </a:t>
            </a:r>
            <a:r>
              <a:rPr lang="en-US" dirty="0" err="1"/>
              <a:t>vidjeti</a:t>
            </a:r>
            <a:r>
              <a:rPr lang="en-US" dirty="0"/>
              <a:t> </a:t>
            </a:r>
            <a:r>
              <a:rPr lang="en-US" dirty="0" err="1"/>
              <a:t>hoće</a:t>
            </a:r>
            <a:r>
              <a:rPr lang="en-US" dirty="0"/>
              <a:t> li </a:t>
            </a:r>
            <a:r>
              <a:rPr lang="en-US" dirty="0" err="1"/>
              <a:t>korisnik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zadovoljan</a:t>
            </a:r>
            <a:r>
              <a:rPr lang="en-US" dirty="0"/>
              <a:t>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E721365-3246-139D-91B2-2158DC5B8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75" y="1543927"/>
            <a:ext cx="6439458" cy="3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8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39C98-0B51-5FC7-BF08-5E00135D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F9C0-1A1D-6810-B5EF-9B74129F8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17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Korisnik 3 ima potrebu za korištenjem uređaja Grid Pad 15 s pomoću upravljanja pogledom, međutim, ima </a:t>
            </a:r>
            <a:r>
              <a:rPr lang="hr-HR" i="1" dirty="0"/>
              <a:t>strabizam…</a:t>
            </a:r>
          </a:p>
          <a:p>
            <a:pPr marL="0" indent="0">
              <a:buNone/>
            </a:pPr>
            <a:br>
              <a:rPr lang="hr-HR" i="1" dirty="0"/>
            </a:br>
            <a:r>
              <a:rPr lang="hr-HR" dirty="0"/>
              <a:t>(u jednom oku u određenom pravcu pogleda postoji devijacija)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err="1"/>
              <a:t>Kako</a:t>
            </a:r>
            <a:r>
              <a:rPr lang="en-US" dirty="0"/>
              <a:t> mu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pomoći</a:t>
            </a:r>
            <a:r>
              <a:rPr lang="en-US" dirty="0"/>
              <a:t>?</a:t>
            </a:r>
            <a:endParaRPr lang="hr-H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EC5880-7123-5A52-DCA4-CD143CAE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219325"/>
            <a:ext cx="4416137" cy="31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40DFB-92C4-1E19-7BCE-3364544A4C39}"/>
              </a:ext>
            </a:extLst>
          </p:cNvPr>
          <p:cNvSpPr txBox="1"/>
          <p:nvPr/>
        </p:nvSpPr>
        <p:spPr>
          <a:xfrm>
            <a:off x="7915564" y="5499162"/>
            <a:ext cx="3438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Preuzeto iz </a:t>
            </a:r>
            <a:r>
              <a:rPr lang="hr-HR" dirty="0">
                <a:hlinkClick r:id="rId3"/>
              </a:rPr>
              <a:t>https://www.associatedeyecare.com/adult-strabismus/</a:t>
            </a:r>
            <a:r>
              <a:rPr lang="hr-HR" dirty="0"/>
              <a:t> (4.10.2023.)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8869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113C-36AC-D5B6-F5E0-E210BB3C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Pristup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2365-04C3-3C94-429E-8AED5DB7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2418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/>
              <a:t>Ne odustati već isprobati napredne mogućnosti kalibracije. Postupak: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Obaviti kalibraciju praćenja pogleda i testirati s korisnikom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U slučaju neodgovarajućih rezultata, prilagoditi kalibraciju na način da se koristi dominantno oko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Ponoviti kalibraciju i testirati s korisnikom (ako je potrebno više puta)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Više detalja (</a:t>
            </a:r>
            <a:r>
              <a:rPr lang="en-US" dirty="0" err="1"/>
              <a:t>pristupljeno</a:t>
            </a:r>
            <a:r>
              <a:rPr lang="en-US" dirty="0"/>
              <a:t>: </a:t>
            </a:r>
            <a:r>
              <a:rPr lang="hr-HR" dirty="0"/>
              <a:t>4.10.2023.):</a:t>
            </a:r>
          </a:p>
          <a:p>
            <a:pPr marL="0" indent="0">
              <a:buNone/>
            </a:pPr>
            <a:r>
              <a:rPr lang="hr-HR" dirty="0">
                <a:hlinkClick r:id="rId2"/>
              </a:rPr>
              <a:t>https://blog.tolttechnologies.com/using-eye-tracking-with-strabismus-e-g-wandering-eye/</a:t>
            </a:r>
            <a:endParaRPr lang="hr-HR" dirty="0"/>
          </a:p>
          <a:p>
            <a:endParaRPr lang="hr-HR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CEA224F-BAFC-A599-EDC6-161CF79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98" y="823190"/>
            <a:ext cx="3934222" cy="49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02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05467F-3573-3826-4EE1-9C2C7601A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FAQ (često postavljana pitanja)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CA57F-052E-33F2-A450-D60992D72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17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48A0-2D7C-C77E-CF3C-F95A2360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Content Placeholder 4" descr="A computer monitor on a carpet&#10;&#10;Description automatically generated">
            <a:extLst>
              <a:ext uri="{FF2B5EF4-FFF2-40B4-BE49-F238E27FC236}">
                <a16:creationId xmlns:a16="http://schemas.microsoft.com/office/drawing/2014/main" id="{227A1E21-DFF9-3E56-1B33-CB9576818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019" y="871699"/>
            <a:ext cx="6858001" cy="5143499"/>
          </a:xfrm>
        </p:spPr>
      </p:pic>
      <p:pic>
        <p:nvPicPr>
          <p:cNvPr id="7" name="Picture 6" descr="A black rectangular device with a blue screen&#10;&#10;Description automatically generated">
            <a:extLst>
              <a:ext uri="{FF2B5EF4-FFF2-40B4-BE49-F238E27FC236}">
                <a16:creationId xmlns:a16="http://schemas.microsoft.com/office/drawing/2014/main" id="{45C0315B-DFD7-C572-DB58-2B229755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CBF48C9D-0D82-9502-FDDB-86BE118E21D6}"/>
              </a:ext>
            </a:extLst>
          </p:cNvPr>
          <p:cNvSpPr/>
          <p:nvPr/>
        </p:nvSpPr>
        <p:spPr>
          <a:xfrm>
            <a:off x="2943225" y="1182529"/>
            <a:ext cx="1291590" cy="651510"/>
          </a:xfrm>
          <a:prstGeom prst="borderCallout1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Prednja</a:t>
            </a:r>
            <a:r>
              <a:rPr lang="en-US" b="1" dirty="0"/>
              <a:t> </a:t>
            </a:r>
            <a:r>
              <a:rPr lang="en-US" b="1" dirty="0" err="1"/>
              <a:t>kamera</a:t>
            </a:r>
            <a:endParaRPr lang="en-US" b="1" dirty="0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E3AEE372-A2F5-52D9-FE6C-60F2A3853C80}"/>
              </a:ext>
            </a:extLst>
          </p:cNvPr>
          <p:cNvSpPr/>
          <p:nvPr/>
        </p:nvSpPr>
        <p:spPr>
          <a:xfrm>
            <a:off x="2463165" y="6032659"/>
            <a:ext cx="1291590" cy="651510"/>
          </a:xfrm>
          <a:prstGeom prst="borderCallout1">
            <a:avLst>
              <a:gd name="adj1" fmla="val -32605"/>
              <a:gd name="adj2" fmla="val 121193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“Bracket” za </a:t>
            </a:r>
            <a:r>
              <a:rPr lang="en-US" b="1" dirty="0" err="1"/>
              <a:t>Tobii</a:t>
            </a:r>
            <a:endParaRPr lang="en-US" b="1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96B7772-1A34-488E-8678-2A9F143B35C6}"/>
              </a:ext>
            </a:extLst>
          </p:cNvPr>
          <p:cNvSpPr/>
          <p:nvPr/>
        </p:nvSpPr>
        <p:spPr>
          <a:xfrm>
            <a:off x="228600" y="5706904"/>
            <a:ext cx="1291590" cy="651510"/>
          </a:xfrm>
          <a:prstGeom prst="borderCallout1">
            <a:avLst>
              <a:gd name="adj1" fmla="val -37709"/>
              <a:gd name="adj2" fmla="val 182979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Tobii</a:t>
            </a:r>
            <a:r>
              <a:rPr lang="en-US" b="1" dirty="0"/>
              <a:t> eye tracker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39E4C43A-473D-991C-97D1-3700EE856C1B}"/>
              </a:ext>
            </a:extLst>
          </p:cNvPr>
          <p:cNvSpPr/>
          <p:nvPr/>
        </p:nvSpPr>
        <p:spPr>
          <a:xfrm>
            <a:off x="6960870" y="5381149"/>
            <a:ext cx="1291590" cy="651510"/>
          </a:xfrm>
          <a:prstGeom prst="borderCallout1">
            <a:avLst>
              <a:gd name="adj1" fmla="val -37709"/>
              <a:gd name="adj2" fmla="val 182979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Ugrađeni</a:t>
            </a:r>
            <a:r>
              <a:rPr lang="en-US" b="1" dirty="0"/>
              <a:t> </a:t>
            </a:r>
            <a:r>
              <a:rPr lang="en-US" b="1" dirty="0" err="1"/>
              <a:t>nosač</a:t>
            </a:r>
            <a:endParaRPr lang="en-US" b="1" dirty="0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D91DEAA2-C0A1-55E2-E4B7-A3D30F47C89C}"/>
              </a:ext>
            </a:extLst>
          </p:cNvPr>
          <p:cNvSpPr/>
          <p:nvPr/>
        </p:nvSpPr>
        <p:spPr>
          <a:xfrm>
            <a:off x="7761663" y="4215604"/>
            <a:ext cx="1291590" cy="651510"/>
          </a:xfrm>
          <a:prstGeom prst="borderCallout1">
            <a:avLst>
              <a:gd name="adj1" fmla="val -37709"/>
              <a:gd name="adj2" fmla="val 182979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2x </a:t>
            </a:r>
            <a:r>
              <a:rPr lang="en-US" b="1" dirty="0" err="1"/>
              <a:t>ulaz</a:t>
            </a:r>
            <a:r>
              <a:rPr lang="en-US" b="1" dirty="0"/>
              <a:t> za </a:t>
            </a:r>
            <a:r>
              <a:rPr lang="en-US" b="1" dirty="0" err="1"/>
              <a:t>sklopke</a:t>
            </a:r>
            <a:endParaRPr lang="en-US" b="1" dirty="0"/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2973A215-38D8-B78E-3A3B-F4F140213EFA}"/>
              </a:ext>
            </a:extLst>
          </p:cNvPr>
          <p:cNvSpPr/>
          <p:nvPr/>
        </p:nvSpPr>
        <p:spPr>
          <a:xfrm>
            <a:off x="9053253" y="5798357"/>
            <a:ext cx="1291590" cy="651510"/>
          </a:xfrm>
          <a:prstGeom prst="borderCallout1">
            <a:avLst>
              <a:gd name="adj1" fmla="val -157645"/>
              <a:gd name="adj2" fmla="val 92874"/>
              <a:gd name="adj3" fmla="val -18919"/>
              <a:gd name="adj4" fmla="val 7992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USB za </a:t>
            </a:r>
            <a:r>
              <a:rPr lang="en-US" b="1" dirty="0" err="1"/>
              <a:t>Tobii</a:t>
            </a:r>
            <a:endParaRPr lang="en-US" b="1" dirty="0"/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348620C2-7238-C580-DA60-CAD6E996EA34}"/>
              </a:ext>
            </a:extLst>
          </p:cNvPr>
          <p:cNvSpPr/>
          <p:nvPr/>
        </p:nvSpPr>
        <p:spPr>
          <a:xfrm>
            <a:off x="9530369" y="1027906"/>
            <a:ext cx="1291590" cy="651510"/>
          </a:xfrm>
          <a:prstGeom prst="borderCallout1">
            <a:avLst>
              <a:gd name="adj1" fmla="val 222578"/>
              <a:gd name="adj2" fmla="val -31985"/>
              <a:gd name="adj3" fmla="val 93362"/>
              <a:gd name="adj4" fmla="val 168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Stražnji</a:t>
            </a:r>
            <a:r>
              <a:rPr lang="en-US" b="1" dirty="0"/>
              <a:t> </a:t>
            </a:r>
            <a:r>
              <a:rPr lang="en-US" b="1" dirty="0" err="1"/>
              <a:t>zaslon</a:t>
            </a:r>
            <a:endParaRPr lang="en-US" b="1" dirty="0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37C352A-D39A-F221-FD8B-4C4C1F4A6E47}"/>
              </a:ext>
            </a:extLst>
          </p:cNvPr>
          <p:cNvSpPr/>
          <p:nvPr/>
        </p:nvSpPr>
        <p:spPr>
          <a:xfrm>
            <a:off x="8252459" y="14447"/>
            <a:ext cx="2092383" cy="810893"/>
          </a:xfrm>
          <a:prstGeom prst="borderCallout1">
            <a:avLst>
              <a:gd name="adj1" fmla="val 161070"/>
              <a:gd name="adj2" fmla="val -15299"/>
              <a:gd name="adj3" fmla="val 93362"/>
              <a:gd name="adj4" fmla="val 168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Gumbovi</a:t>
            </a:r>
            <a:r>
              <a:rPr lang="en-US" b="1" dirty="0"/>
              <a:t> za </a:t>
            </a:r>
            <a:r>
              <a:rPr lang="en-US" b="1" dirty="0" err="1"/>
              <a:t>paljenje</a:t>
            </a:r>
            <a:r>
              <a:rPr lang="en-US" b="1" dirty="0"/>
              <a:t> i </a:t>
            </a:r>
            <a:r>
              <a:rPr lang="en-US" b="1" dirty="0" err="1"/>
              <a:t>jačinu</a:t>
            </a:r>
            <a:r>
              <a:rPr lang="en-US" b="1" dirty="0"/>
              <a:t> </a:t>
            </a:r>
            <a:r>
              <a:rPr lang="en-US" b="1" dirty="0" err="1"/>
              <a:t>zvuka</a:t>
            </a:r>
            <a:endParaRPr lang="en-US" b="1" dirty="0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06A66299-BE70-3DDB-4B3D-D75382A643C3}"/>
              </a:ext>
            </a:extLst>
          </p:cNvPr>
          <p:cNvSpPr/>
          <p:nvPr/>
        </p:nvSpPr>
        <p:spPr>
          <a:xfrm>
            <a:off x="9530369" y="1893254"/>
            <a:ext cx="2092383" cy="810893"/>
          </a:xfrm>
          <a:prstGeom prst="borderCallout1">
            <a:avLst>
              <a:gd name="adj1" fmla="val 167221"/>
              <a:gd name="adj2" fmla="val -25628"/>
              <a:gd name="adj3" fmla="val 93362"/>
              <a:gd name="adj4" fmla="val 168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Prihvat</a:t>
            </a:r>
            <a:r>
              <a:rPr lang="en-US" b="1" dirty="0"/>
              <a:t> za </a:t>
            </a:r>
            <a:r>
              <a:rPr lang="en-US" b="1" dirty="0" err="1"/>
              <a:t>postavljanje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stalak</a:t>
            </a:r>
            <a:endParaRPr lang="en-US" b="1" dirty="0"/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205AD249-68F0-02E7-F8B2-3C984E963EEB}"/>
              </a:ext>
            </a:extLst>
          </p:cNvPr>
          <p:cNvSpPr/>
          <p:nvPr/>
        </p:nvSpPr>
        <p:spPr>
          <a:xfrm>
            <a:off x="5514282" y="1799276"/>
            <a:ext cx="2092383" cy="810893"/>
          </a:xfrm>
          <a:prstGeom prst="borderCallout1">
            <a:avLst>
              <a:gd name="adj1" fmla="val 87261"/>
              <a:gd name="adj2" fmla="val 125340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Napajanje</a:t>
            </a:r>
            <a:endParaRPr lang="en-US" b="1" dirty="0"/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A2449812-A0AD-470B-D6CE-69D5421D39BD}"/>
              </a:ext>
            </a:extLst>
          </p:cNvPr>
          <p:cNvSpPr/>
          <p:nvPr/>
        </p:nvSpPr>
        <p:spPr>
          <a:xfrm>
            <a:off x="5429943" y="2754876"/>
            <a:ext cx="2092383" cy="810893"/>
          </a:xfrm>
          <a:prstGeom prst="borderCallout1">
            <a:avLst>
              <a:gd name="adj1" fmla="val -5001"/>
              <a:gd name="adj2" fmla="val 129313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Slobodni</a:t>
            </a:r>
            <a:r>
              <a:rPr lang="en-US" b="1" dirty="0"/>
              <a:t> USB port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7B4A15CE-3EFE-B084-A926-709388F8BCD2}"/>
              </a:ext>
            </a:extLst>
          </p:cNvPr>
          <p:cNvSpPr/>
          <p:nvPr/>
        </p:nvSpPr>
        <p:spPr>
          <a:xfrm>
            <a:off x="10584179" y="3702753"/>
            <a:ext cx="1291590" cy="651510"/>
          </a:xfrm>
          <a:prstGeom prst="borderCallout1">
            <a:avLst>
              <a:gd name="adj1" fmla="val 115401"/>
              <a:gd name="adj2" fmla="val -25549"/>
              <a:gd name="adj3" fmla="val 90810"/>
              <a:gd name="adj4" fmla="val 140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HDMI </a:t>
            </a:r>
            <a:r>
              <a:rPr lang="en-US" b="1" dirty="0" err="1"/>
              <a:t>izlaz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2556FD-59E7-8059-6B9C-FB35ED2C76D7}"/>
              </a:ext>
            </a:extLst>
          </p:cNvPr>
          <p:cNvSpPr/>
          <p:nvPr/>
        </p:nvSpPr>
        <p:spPr>
          <a:xfrm>
            <a:off x="92133" y="61935"/>
            <a:ext cx="4120688" cy="4851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ODABRANE FUNKCIONALNOSTI</a:t>
            </a: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E4331411-BC42-D5A2-A950-A8AAF4A2C44C}"/>
              </a:ext>
            </a:extLst>
          </p:cNvPr>
          <p:cNvSpPr/>
          <p:nvPr/>
        </p:nvSpPr>
        <p:spPr>
          <a:xfrm>
            <a:off x="4766829" y="5381148"/>
            <a:ext cx="1291590" cy="977265"/>
          </a:xfrm>
          <a:prstGeom prst="borderCallout1">
            <a:avLst>
              <a:gd name="adj1" fmla="val 18750"/>
              <a:gd name="adj2" fmla="val -8333"/>
              <a:gd name="adj3" fmla="val -59324"/>
              <a:gd name="adj4" fmla="val -4476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Zaslon</a:t>
            </a:r>
            <a:r>
              <a:rPr lang="en-US" b="1" dirty="0"/>
              <a:t> </a:t>
            </a:r>
            <a:r>
              <a:rPr lang="en-US" b="1" dirty="0" err="1"/>
              <a:t>osjetljiv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dodir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0533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48110-5232-7174-EB0E-193D23EE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73790" cy="1325563"/>
          </a:xfrm>
        </p:spPr>
        <p:txBody>
          <a:bodyPr/>
          <a:lstStyle/>
          <a:p>
            <a:r>
              <a:rPr lang="hr-HR" dirty="0"/>
              <a:t>Ako je to Windows uređaj, gdje je Word, PDF?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5CE35B-23EA-76B1-4444-F6C23B9F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hr-HR" i="1" dirty="0"/>
              <a:t>Word je program iz paketa Office 365. Ako posjedujete licencu možete ga instalirati na ovaj uređaj. Uređaj je došao s „golim” Windowsom i ponekim programima poput programa za upravljanje </a:t>
            </a:r>
            <a:r>
              <a:rPr lang="hr-HR" i="1" dirty="0" err="1"/>
              <a:t>pogledom,Grid</a:t>
            </a:r>
            <a:r>
              <a:rPr lang="hr-HR" i="1" dirty="0"/>
              <a:t> 3 i Glas Lana.</a:t>
            </a:r>
          </a:p>
          <a:p>
            <a:pPr marL="0" indent="0" algn="ctr">
              <a:buNone/>
            </a:pPr>
            <a:endParaRPr lang="hr-HR" i="1" dirty="0"/>
          </a:p>
          <a:p>
            <a:pPr marL="0" indent="0" algn="ctr">
              <a:buNone/>
            </a:pPr>
            <a:r>
              <a:rPr lang="hr-HR" i="1" dirty="0"/>
              <a:t>Slično, možete instalirati bilo koji program kompatibilan s Windows 10, uključujući i program za čitanje PDF datoteka.</a:t>
            </a:r>
          </a:p>
        </p:txBody>
      </p:sp>
    </p:spTree>
    <p:extLst>
      <p:ext uri="{BB962C8B-B14F-4D97-AF65-F5344CB8AC3E}">
        <p14:creationId xmlns:p14="http://schemas.microsoft.com/office/powerpoint/2010/main" val="3269049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4051-E2D7-1FDF-555E-68CE43E7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41059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Ovaj uređaj je došao s </a:t>
            </a:r>
            <a:r>
              <a:rPr lang="hr-HR" dirty="0" err="1"/>
              <a:t>Tobiijem</a:t>
            </a:r>
            <a:r>
              <a:rPr lang="hr-HR" dirty="0"/>
              <a:t>, može li raditi s nekim drugim uređajem za praćenje pogleda?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8E11-67D6-92A4-82DD-E451B179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hr-HR" i="1" dirty="0"/>
              <a:t>Vrlo vjerojatno da. Prema službenom izvoru sa stranice proizvođača (</a:t>
            </a:r>
            <a:r>
              <a:rPr lang="hr-HR" i="1" dirty="0">
                <a:hlinkClick r:id="rId2"/>
              </a:rPr>
              <a:t>https://thinksmartbox.com/product/grid-pad-15/</a:t>
            </a:r>
            <a:r>
              <a:rPr lang="hr-HR" i="1" dirty="0"/>
              <a:t>, </a:t>
            </a:r>
            <a:r>
              <a:rPr lang="hr-HR" i="1" dirty="0" err="1"/>
              <a:t>pristupljeno</a:t>
            </a:r>
            <a:r>
              <a:rPr lang="hr-HR" i="1" dirty="0"/>
              <a:t>: 4.10.2023.):</a:t>
            </a:r>
            <a:br>
              <a:rPr lang="hr-HR" i="1" dirty="0"/>
            </a:br>
            <a:endParaRPr lang="hr-HR" i="1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695F7-D402-425B-94E8-7D4EF3C8A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53" y="2776538"/>
            <a:ext cx="51720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7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4051-E2D7-1FDF-555E-68CE43E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OK, koji je najbolji uređaj za praćenje pogleda?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8E11-67D6-92A4-82DD-E451B179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hr-HR" i="1" dirty="0"/>
              <a:t>Ne možemo dati sud budući da nismo imali priliku testirati druge uređaje. Kako god, </a:t>
            </a:r>
            <a:r>
              <a:rPr lang="hr-HR" b="1" i="1" dirty="0" err="1"/>
              <a:t>Tobii</a:t>
            </a:r>
            <a:r>
              <a:rPr lang="hr-HR" b="1" i="1" dirty="0"/>
              <a:t> </a:t>
            </a:r>
            <a:r>
              <a:rPr lang="hr-HR" b="1" i="1" dirty="0" err="1"/>
              <a:t>Dynavox</a:t>
            </a:r>
            <a:r>
              <a:rPr lang="hr-HR" b="1" i="1" dirty="0"/>
              <a:t> </a:t>
            </a:r>
            <a:r>
              <a:rPr lang="hr-HR" b="1" i="1" dirty="0" err="1"/>
              <a:t>PCEye</a:t>
            </a:r>
            <a:r>
              <a:rPr lang="hr-HR" b="1" i="1" dirty="0"/>
              <a:t> 5 </a:t>
            </a:r>
            <a:r>
              <a:rPr lang="hr-HR" i="1" dirty="0"/>
              <a:t>je svakako jedan od najboljih i najpreciznijih uređaja koji je trenutno dostupan na tržištu.</a:t>
            </a:r>
            <a:endParaRPr lang="hr-HR" b="1" i="1" dirty="0"/>
          </a:p>
        </p:txBody>
      </p:sp>
    </p:spTree>
    <p:extLst>
      <p:ext uri="{BB962C8B-B14F-4D97-AF65-F5344CB8AC3E}">
        <p14:creationId xmlns:p14="http://schemas.microsoft.com/office/powerpoint/2010/main" val="455131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0F55-C55E-FE87-F7E2-5A9BC803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96454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Kada </a:t>
            </a:r>
            <a:r>
              <a:rPr lang="hr-HR" i="1" dirty="0" err="1"/>
              <a:t>googleam</a:t>
            </a:r>
            <a:r>
              <a:rPr lang="hr-HR" dirty="0"/>
              <a:t> </a:t>
            </a:r>
            <a:r>
              <a:rPr lang="hr-HR" dirty="0" err="1"/>
              <a:t>Tobii</a:t>
            </a:r>
            <a:r>
              <a:rPr lang="hr-HR" dirty="0"/>
              <a:t> </a:t>
            </a:r>
            <a:r>
              <a:rPr lang="hr-HR" dirty="0" err="1"/>
              <a:t>eye</a:t>
            </a:r>
            <a:r>
              <a:rPr lang="hr-HR" dirty="0"/>
              <a:t> </a:t>
            </a:r>
            <a:r>
              <a:rPr lang="hr-HR" dirty="0" err="1"/>
              <a:t>tracker</a:t>
            </a:r>
            <a:r>
              <a:rPr lang="hr-HR" dirty="0"/>
              <a:t>, izbacuje mi neki drugi uređaj koji ne izgleda kao moj </a:t>
            </a:r>
            <a:r>
              <a:rPr lang="hr-HR" dirty="0" err="1"/>
              <a:t>Tobii</a:t>
            </a:r>
            <a:r>
              <a:rPr lang="hr-HR" dirty="0"/>
              <a:t>? </a:t>
            </a:r>
            <a:r>
              <a:rPr lang="hr-HR" dirty="0">
                <a:sym typeface="Wingdings" panose="05000000000000000000" pitchFamily="2" charset="2"/>
              </a:rPr>
              <a:t>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73A7-7F22-E27B-37EA-B9AC87AA6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226964" cy="13234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i="1" dirty="0" err="1"/>
              <a:t>Tobii</a:t>
            </a:r>
            <a:r>
              <a:rPr lang="hr-HR" i="1" dirty="0"/>
              <a:t> je švedska tvrtka koja proizvodi razne uređaje, pa tako i razne uređaje za upravljanje pogledom.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9CE02-7650-FEDB-88FB-297EBFC75D52}"/>
              </a:ext>
            </a:extLst>
          </p:cNvPr>
          <p:cNvSpPr txBox="1"/>
          <p:nvPr/>
        </p:nvSpPr>
        <p:spPr>
          <a:xfrm>
            <a:off x="838200" y="4228899"/>
            <a:ext cx="4405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000" i="1" dirty="0"/>
              <a:t>Specifično, postoji </a:t>
            </a:r>
            <a:r>
              <a:rPr lang="hr-HR" sz="2000" b="1" i="1" dirty="0" err="1"/>
              <a:t>Tobbi</a:t>
            </a:r>
            <a:r>
              <a:rPr lang="hr-HR" sz="2000" b="1" i="1" dirty="0"/>
              <a:t> </a:t>
            </a:r>
            <a:r>
              <a:rPr lang="hr-HR" sz="2000" b="1" i="1" dirty="0" err="1"/>
              <a:t>Eye</a:t>
            </a:r>
            <a:r>
              <a:rPr lang="hr-HR" sz="2000" b="1" i="1" dirty="0"/>
              <a:t> </a:t>
            </a:r>
            <a:r>
              <a:rPr lang="hr-HR" sz="2000" b="1" i="1" dirty="0" err="1"/>
              <a:t>Tracker</a:t>
            </a:r>
            <a:r>
              <a:rPr lang="hr-HR" sz="2000" b="1" i="1" dirty="0"/>
              <a:t> 5 </a:t>
            </a:r>
            <a:r>
              <a:rPr lang="hr-HR" sz="2000" i="1" dirty="0"/>
              <a:t>koji služi za igre i značajno je jeftiniji (i vjerojatno </a:t>
            </a:r>
            <a:r>
              <a:rPr lang="hr-HR" sz="2000" i="1" dirty="0" err="1"/>
              <a:t>neprecizniji</a:t>
            </a:r>
            <a:r>
              <a:rPr lang="hr-HR" sz="2000" i="1" dirty="0"/>
              <a:t>).</a:t>
            </a:r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4E8F9-7AAB-8D67-7C68-6644532F405D}"/>
              </a:ext>
            </a:extLst>
          </p:cNvPr>
          <p:cNvSpPr txBox="1"/>
          <p:nvPr/>
        </p:nvSpPr>
        <p:spPr>
          <a:xfrm>
            <a:off x="5951682" y="4063472"/>
            <a:ext cx="5874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000" i="1" dirty="0"/>
              <a:t>S druge strane, </a:t>
            </a:r>
            <a:r>
              <a:rPr lang="hr-HR" sz="2000" b="1" i="1" dirty="0" err="1"/>
              <a:t>Tobii</a:t>
            </a:r>
            <a:r>
              <a:rPr lang="hr-HR" sz="2000" b="1" i="1" dirty="0"/>
              <a:t> </a:t>
            </a:r>
            <a:r>
              <a:rPr lang="hr-HR" sz="2000" b="1" i="1" dirty="0" err="1"/>
              <a:t>Dynavox</a:t>
            </a:r>
            <a:r>
              <a:rPr lang="hr-HR" sz="2000" b="1" i="1" dirty="0"/>
              <a:t> </a:t>
            </a:r>
            <a:r>
              <a:rPr lang="hr-HR" sz="2000" b="1" i="1" dirty="0" err="1"/>
              <a:t>PCEye</a:t>
            </a:r>
            <a:r>
              <a:rPr lang="hr-HR" sz="2000" b="1" i="1" dirty="0"/>
              <a:t> 5 </a:t>
            </a:r>
            <a:r>
              <a:rPr lang="hr-HR" sz="2000" i="1" dirty="0"/>
              <a:t>koji se nalazi u vašem Grid Pad 15 je značajno napredniji i precizniji uređaj za upravljanje pogledom te je primarno namijenjen za uporabu u potpomognutoj komunikaciji.</a:t>
            </a:r>
          </a:p>
        </p:txBody>
      </p:sp>
    </p:spTree>
    <p:extLst>
      <p:ext uri="{BB962C8B-B14F-4D97-AF65-F5344CB8AC3E}">
        <p14:creationId xmlns:p14="http://schemas.microsoft.com/office/powerpoint/2010/main" val="1571733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A7C4-E347-4470-FE69-35202C1B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1351" cy="1325563"/>
          </a:xfrm>
        </p:spPr>
        <p:txBody>
          <a:bodyPr>
            <a:noAutofit/>
          </a:bodyPr>
          <a:lstStyle/>
          <a:p>
            <a:r>
              <a:rPr lang="hr-HR" sz="3200" dirty="0"/>
              <a:t>Na starom tablet uređaju imam mnoštvo korisnih aplikacija, npr. ICT-AAC Učimo boje. Kako da ju prebacim na ovaj uređaj? Mogu li instalirati aplikacije iz Trgovine Play?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DC33-0A86-F912-24A4-F2E7D161D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anchor="ctr"/>
          <a:lstStyle/>
          <a:p>
            <a:pPr marL="0" indent="0">
              <a:buNone/>
            </a:pPr>
            <a:r>
              <a:rPr lang="hr-HR" i="1" dirty="0"/>
              <a:t>Grid Pad 15 je </a:t>
            </a:r>
            <a:r>
              <a:rPr lang="hr-HR" b="1" i="1" dirty="0"/>
              <a:t>Windows uređaj </a:t>
            </a:r>
            <a:r>
              <a:rPr lang="hr-HR" i="1" dirty="0"/>
              <a:t>zbog čega </a:t>
            </a:r>
            <a:r>
              <a:rPr lang="hr-HR" i="1" u="sng" dirty="0"/>
              <a:t>nije moguće instalirati* </a:t>
            </a:r>
            <a:r>
              <a:rPr lang="hr-HR" i="1" dirty="0"/>
              <a:t>Android aplikacije (isti odgovor vrijedi i za iPad). </a:t>
            </a:r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i="1" dirty="0"/>
              <a:t>*Teoretski je moguće u Windowsima instalirati Android emulator poput </a:t>
            </a:r>
            <a:r>
              <a:rPr lang="hr-HR" i="1" dirty="0" err="1"/>
              <a:t>BlueStacks</a:t>
            </a:r>
            <a:r>
              <a:rPr lang="hr-HR" i="1" dirty="0"/>
              <a:t> pa unutar njega instalirati Android aplikacije ali se ne preporuča.</a:t>
            </a:r>
          </a:p>
        </p:txBody>
      </p:sp>
    </p:spTree>
    <p:extLst>
      <p:ext uri="{BB962C8B-B14F-4D97-AF65-F5344CB8AC3E}">
        <p14:creationId xmlns:p14="http://schemas.microsoft.com/office/powerpoint/2010/main" val="1949875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A7C4-E347-4470-FE69-35202C1B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7966" cy="1325563"/>
          </a:xfrm>
        </p:spPr>
        <p:txBody>
          <a:bodyPr>
            <a:noAutofit/>
          </a:bodyPr>
          <a:lstStyle/>
          <a:p>
            <a:r>
              <a:rPr lang="hr-HR" sz="3200" dirty="0"/>
              <a:t>Imam korisnika koji nije u mogućnosti koristiti upravljanje pogledom ali bi mu koristio Grid 3. Može li se uređaj koristiti na neki drugačiji način?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DC33-0A86-F912-24A4-F2E7D161D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anchor="ctr"/>
          <a:lstStyle/>
          <a:p>
            <a:pPr marL="0" indent="0">
              <a:buNone/>
            </a:pPr>
            <a:r>
              <a:rPr lang="hr-HR" i="1" dirty="0"/>
              <a:t>Da. Možete koristiti geste s dodirom, a isto tako možete putem dostupnih portova pripremiti rad sa sklopkama, </a:t>
            </a:r>
            <a:r>
              <a:rPr lang="hr-HR" i="1" dirty="0" err="1"/>
              <a:t>joysticima</a:t>
            </a:r>
            <a:r>
              <a:rPr lang="hr-HR" i="1" dirty="0"/>
              <a:t>, </a:t>
            </a:r>
            <a:r>
              <a:rPr lang="hr-HR" i="1" dirty="0" err="1"/>
              <a:t>mišom</a:t>
            </a:r>
            <a:r>
              <a:rPr lang="hr-HR" i="1" dirty="0"/>
              <a:t> i tipkovnicom.</a:t>
            </a:r>
          </a:p>
        </p:txBody>
      </p:sp>
    </p:spTree>
    <p:extLst>
      <p:ext uri="{BB962C8B-B14F-4D97-AF65-F5344CB8AC3E}">
        <p14:creationId xmlns:p14="http://schemas.microsoft.com/office/powerpoint/2010/main" val="2725386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A7C4-E347-4470-FE69-35202C1B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51849" cy="1325563"/>
          </a:xfrm>
        </p:spPr>
        <p:txBody>
          <a:bodyPr>
            <a:noAutofit/>
          </a:bodyPr>
          <a:lstStyle/>
          <a:p>
            <a:r>
              <a:rPr lang="en-US" sz="3200" dirty="0"/>
              <a:t>Imam </a:t>
            </a:r>
            <a:r>
              <a:rPr lang="en-US" sz="3200" dirty="0" err="1"/>
              <a:t>problema</a:t>
            </a:r>
            <a:r>
              <a:rPr lang="en-US" sz="3200" dirty="0"/>
              <a:t> s </a:t>
            </a:r>
            <a:r>
              <a:rPr lang="en-US" sz="3200" dirty="0" err="1"/>
              <a:t>upravljanjem</a:t>
            </a:r>
            <a:r>
              <a:rPr lang="en-US" sz="3200" dirty="0"/>
              <a:t> </a:t>
            </a:r>
            <a:r>
              <a:rPr lang="en-US" sz="3200" dirty="0" err="1"/>
              <a:t>kada</a:t>
            </a:r>
            <a:r>
              <a:rPr lang="en-US" sz="3200" dirty="0"/>
              <a:t> </a:t>
            </a:r>
            <a:r>
              <a:rPr lang="en-US" sz="3200" dirty="0" err="1"/>
              <a:t>uz</a:t>
            </a:r>
            <a:r>
              <a:rPr lang="en-US" sz="3200" dirty="0"/>
              <a:t> </a:t>
            </a:r>
            <a:r>
              <a:rPr lang="en-US" sz="3200" dirty="0" err="1"/>
              <a:t>praćenje</a:t>
            </a:r>
            <a:r>
              <a:rPr lang="en-US" sz="3200" dirty="0"/>
              <a:t> </a:t>
            </a:r>
            <a:r>
              <a:rPr lang="en-US" sz="3200" dirty="0" err="1"/>
              <a:t>pogledom</a:t>
            </a:r>
            <a:r>
              <a:rPr lang="en-US" sz="3200" dirty="0"/>
              <a:t> </a:t>
            </a:r>
            <a:r>
              <a:rPr lang="en-US" sz="3200" dirty="0" err="1"/>
              <a:t>želim</a:t>
            </a:r>
            <a:r>
              <a:rPr lang="en-US" sz="3200" dirty="0"/>
              <a:t> </a:t>
            </a:r>
            <a:r>
              <a:rPr lang="en-US" sz="3200" dirty="0" err="1"/>
              <a:t>prstom</a:t>
            </a:r>
            <a:r>
              <a:rPr lang="en-US" sz="3200" dirty="0"/>
              <a:t> </a:t>
            </a:r>
            <a:r>
              <a:rPr lang="en-US" sz="3200" dirty="0" err="1"/>
              <a:t>odabrati</a:t>
            </a:r>
            <a:r>
              <a:rPr lang="en-US" sz="3200" dirty="0"/>
              <a:t> </a:t>
            </a:r>
            <a:r>
              <a:rPr lang="en-US" sz="3200" dirty="0" err="1"/>
              <a:t>neku</a:t>
            </a:r>
            <a:r>
              <a:rPr lang="en-US" sz="3200" dirty="0"/>
              <a:t> </a:t>
            </a:r>
            <a:r>
              <a:rPr lang="en-US" sz="3200" dirty="0" err="1"/>
              <a:t>opciju</a:t>
            </a:r>
            <a:r>
              <a:rPr lang="en-US" sz="3200" dirty="0"/>
              <a:t>. Kao da mi </a:t>
            </a:r>
            <a:r>
              <a:rPr lang="en-US" sz="3200" dirty="0" err="1"/>
              <a:t>tada</a:t>
            </a:r>
            <a:r>
              <a:rPr lang="en-US" sz="3200" dirty="0"/>
              <a:t> ne </a:t>
            </a:r>
            <a:r>
              <a:rPr lang="en-US" sz="3200" dirty="0" err="1"/>
              <a:t>prepoznaje</a:t>
            </a:r>
            <a:r>
              <a:rPr lang="en-US" sz="3200" dirty="0"/>
              <a:t> </a:t>
            </a:r>
            <a:r>
              <a:rPr lang="en-US" sz="3200" dirty="0" err="1"/>
              <a:t>praćenje</a:t>
            </a:r>
            <a:r>
              <a:rPr lang="en-US" sz="3200" dirty="0"/>
              <a:t> </a:t>
            </a:r>
            <a:r>
              <a:rPr lang="en-US" sz="3200" dirty="0" err="1"/>
              <a:t>pogledom</a:t>
            </a:r>
            <a:r>
              <a:rPr lang="en-US" sz="3200" dirty="0"/>
              <a:t>... </a:t>
            </a:r>
            <a:r>
              <a:rPr lang="en-US" sz="3200" dirty="0" err="1"/>
              <a:t>zašto</a:t>
            </a:r>
            <a:r>
              <a:rPr lang="en-US" sz="3200" dirty="0"/>
              <a:t>?</a:t>
            </a:r>
            <a:endParaRPr lang="hr-H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DC33-0A86-F912-24A4-F2E7D161D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anchor="ctr"/>
          <a:lstStyle/>
          <a:p>
            <a:pPr marL="0" indent="0">
              <a:buNone/>
            </a:pPr>
            <a:r>
              <a:rPr lang="en-US" i="1" dirty="0" err="1"/>
              <a:t>Upravljanje</a:t>
            </a:r>
            <a:r>
              <a:rPr lang="en-US" i="1" dirty="0"/>
              <a:t> </a:t>
            </a:r>
            <a:r>
              <a:rPr lang="en-US" i="1" dirty="0" err="1"/>
              <a:t>pogledom</a:t>
            </a:r>
            <a:r>
              <a:rPr lang="en-US" i="1" dirty="0"/>
              <a:t> se </a:t>
            </a:r>
            <a:r>
              <a:rPr lang="en-US" i="1" dirty="0" err="1"/>
              <a:t>obavlja</a:t>
            </a:r>
            <a:r>
              <a:rPr lang="en-US" i="1" dirty="0"/>
              <a:t> s </a:t>
            </a:r>
            <a:r>
              <a:rPr lang="en-US" i="1" dirty="0" err="1"/>
              <a:t>pomoću</a:t>
            </a:r>
            <a:r>
              <a:rPr lang="en-US" i="1" dirty="0"/>
              <a:t> </a:t>
            </a:r>
            <a:r>
              <a:rPr lang="en-US" i="1" dirty="0" err="1"/>
              <a:t>Tobii</a:t>
            </a:r>
            <a:r>
              <a:rPr lang="en-US" i="1" dirty="0"/>
              <a:t> </a:t>
            </a:r>
            <a:r>
              <a:rPr lang="en-US" i="1" dirty="0" err="1"/>
              <a:t>uređaja</a:t>
            </a:r>
            <a:r>
              <a:rPr lang="en-US" i="1" dirty="0"/>
              <a:t> koji se </a:t>
            </a:r>
            <a:r>
              <a:rPr lang="en-US" i="1" dirty="0" err="1"/>
              <a:t>nalazi</a:t>
            </a:r>
            <a:r>
              <a:rPr lang="en-US" i="1" dirty="0"/>
              <a:t> </a:t>
            </a:r>
            <a:r>
              <a:rPr lang="en-US" i="1" dirty="0" err="1"/>
              <a:t>ispod</a:t>
            </a:r>
            <a:r>
              <a:rPr lang="en-US" i="1" dirty="0"/>
              <a:t> tablet </a:t>
            </a:r>
            <a:r>
              <a:rPr lang="en-US" i="1" dirty="0" err="1"/>
              <a:t>uređaja</a:t>
            </a:r>
            <a:r>
              <a:rPr lang="en-US" i="1" dirty="0"/>
              <a:t>. U </a:t>
            </a:r>
            <a:r>
              <a:rPr lang="en-US" i="1" dirty="0" err="1"/>
              <a:t>opisanom</a:t>
            </a:r>
            <a:r>
              <a:rPr lang="en-US" i="1" dirty="0"/>
              <a:t> </a:t>
            </a:r>
            <a:r>
              <a:rPr lang="en-US" i="1" dirty="0" err="1"/>
              <a:t>slučaju</a:t>
            </a:r>
            <a:r>
              <a:rPr lang="en-US" i="1" dirty="0"/>
              <a:t> </a:t>
            </a:r>
            <a:r>
              <a:rPr lang="en-US" i="1" dirty="0" err="1"/>
              <a:t>moguće</a:t>
            </a:r>
            <a:r>
              <a:rPr lang="en-US" i="1" dirty="0"/>
              <a:t> je da </a:t>
            </a:r>
            <a:r>
              <a:rPr lang="en-US" i="1" dirty="0" err="1"/>
              <a:t>ste</a:t>
            </a:r>
            <a:r>
              <a:rPr lang="en-US" i="1" dirty="0"/>
              <a:t> </a:t>
            </a:r>
            <a:r>
              <a:rPr lang="en-US" i="1" dirty="0" err="1"/>
              <a:t>rukom</a:t>
            </a:r>
            <a:r>
              <a:rPr lang="en-US" i="1" dirty="0"/>
              <a:t> </a:t>
            </a:r>
            <a:r>
              <a:rPr lang="en-US" i="1" dirty="0" err="1"/>
              <a:t>prekrili</a:t>
            </a:r>
            <a:r>
              <a:rPr lang="en-US" i="1" dirty="0"/>
              <a:t> </a:t>
            </a:r>
            <a:r>
              <a:rPr lang="en-US" i="1" dirty="0" err="1"/>
              <a:t>Tobii</a:t>
            </a:r>
            <a:r>
              <a:rPr lang="en-US" i="1" dirty="0"/>
              <a:t> </a:t>
            </a:r>
            <a:r>
              <a:rPr lang="en-US" i="1" dirty="0" err="1"/>
              <a:t>uređaj</a:t>
            </a:r>
            <a:r>
              <a:rPr lang="en-US" i="1" dirty="0"/>
              <a:t> </a:t>
            </a:r>
            <a:r>
              <a:rPr lang="en-US" i="1" dirty="0" err="1"/>
              <a:t>čime</a:t>
            </a:r>
            <a:r>
              <a:rPr lang="en-US" i="1" dirty="0"/>
              <a:t> </a:t>
            </a:r>
            <a:r>
              <a:rPr lang="en-US" i="1" dirty="0" err="1"/>
              <a:t>ste</a:t>
            </a:r>
            <a:r>
              <a:rPr lang="en-US" i="1" dirty="0"/>
              <a:t> </a:t>
            </a:r>
            <a:r>
              <a:rPr lang="en-US" i="1" dirty="0" err="1"/>
              <a:t>onemogućili</a:t>
            </a:r>
            <a:r>
              <a:rPr lang="en-US" i="1" dirty="0"/>
              <a:t> </a:t>
            </a:r>
            <a:r>
              <a:rPr lang="en-US" i="1" dirty="0" err="1"/>
              <a:t>detekciju</a:t>
            </a:r>
            <a:r>
              <a:rPr lang="en-US" i="1" dirty="0"/>
              <a:t> </a:t>
            </a:r>
            <a:r>
              <a:rPr lang="en-US" i="1" dirty="0" err="1"/>
              <a:t>praćenja</a:t>
            </a:r>
            <a:r>
              <a:rPr lang="en-US" i="1" dirty="0"/>
              <a:t> </a:t>
            </a:r>
            <a:r>
              <a:rPr lang="en-US" i="1" dirty="0" err="1"/>
              <a:t>pogledom</a:t>
            </a:r>
            <a:r>
              <a:rPr lang="en-US" i="1" dirty="0"/>
              <a:t>. </a:t>
            </a:r>
            <a:r>
              <a:rPr lang="en-US" i="1" dirty="0" err="1"/>
              <a:t>Potrebno</a:t>
            </a:r>
            <a:r>
              <a:rPr lang="en-US" i="1" dirty="0"/>
              <a:t> je </a:t>
            </a:r>
            <a:r>
              <a:rPr lang="en-US" i="1" dirty="0" err="1"/>
              <a:t>osigurati</a:t>
            </a:r>
            <a:r>
              <a:rPr lang="en-US" i="1" dirty="0"/>
              <a:t> da </a:t>
            </a:r>
            <a:r>
              <a:rPr lang="en-US" i="1" dirty="0" err="1"/>
              <a:t>Tobii</a:t>
            </a:r>
            <a:r>
              <a:rPr lang="en-US" i="1" dirty="0"/>
              <a:t> </a:t>
            </a:r>
            <a:r>
              <a:rPr lang="en-US" i="1" dirty="0" err="1"/>
              <a:t>uređaj</a:t>
            </a:r>
            <a:r>
              <a:rPr lang="en-US" i="1" dirty="0"/>
              <a:t> </a:t>
            </a:r>
            <a:r>
              <a:rPr lang="en-US" i="1" dirty="0" err="1"/>
              <a:t>neometano</a:t>
            </a:r>
            <a:r>
              <a:rPr lang="en-US" i="1" dirty="0"/>
              <a:t> </a:t>
            </a:r>
            <a:r>
              <a:rPr lang="en-US" i="1" dirty="0" err="1"/>
              <a:t>gleda</a:t>
            </a:r>
            <a:r>
              <a:rPr lang="en-US" i="1" dirty="0"/>
              <a:t> </a:t>
            </a:r>
            <a:r>
              <a:rPr lang="en-US" i="1" dirty="0" err="1"/>
              <a:t>oči</a:t>
            </a:r>
            <a:r>
              <a:rPr lang="en-US" i="1" dirty="0"/>
              <a:t> </a:t>
            </a:r>
            <a:r>
              <a:rPr lang="en-US" i="1" dirty="0" err="1"/>
              <a:t>korisnika</a:t>
            </a:r>
            <a:r>
              <a:rPr lang="en-US" i="1" dirty="0"/>
              <a:t>.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4051025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B781-4F29-036F-6CB0-1FB41813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Nama ne </a:t>
            </a:r>
            <a:r>
              <a:rPr lang="en-US" dirty="0" err="1"/>
              <a:t>nudi</a:t>
            </a:r>
            <a:r>
              <a:rPr lang="en-US" dirty="0"/>
              <a:t> </a:t>
            </a:r>
            <a:r>
              <a:rPr lang="en-US" dirty="0" err="1"/>
              <a:t>opciju</a:t>
            </a:r>
            <a:r>
              <a:rPr lang="en-US" dirty="0"/>
              <a:t> </a:t>
            </a:r>
            <a:r>
              <a:rPr lang="en-US" dirty="0" err="1"/>
              <a:t>kalibracije</a:t>
            </a:r>
            <a:r>
              <a:rPr lang="en-US" dirty="0"/>
              <a:t>,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učiniti</a:t>
            </a:r>
            <a:r>
              <a:rPr lang="en-US" dirty="0"/>
              <a:t>?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EC20EB-5AB7-B087-BC66-58E38CA82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81" y="1906807"/>
            <a:ext cx="4758519" cy="376301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CEBD8E-F8A8-E0FC-9454-0FFF2F12F5B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257800" cy="4486275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 err="1"/>
              <a:t>Moguće</a:t>
            </a:r>
            <a:r>
              <a:rPr lang="en-US" i="1" dirty="0"/>
              <a:t> je da </a:t>
            </a:r>
            <a:r>
              <a:rPr lang="en-US" i="1" dirty="0" err="1"/>
              <a:t>uređaj</a:t>
            </a:r>
            <a:r>
              <a:rPr lang="en-US" i="1" dirty="0"/>
              <a:t> </a:t>
            </a:r>
            <a:r>
              <a:rPr lang="en-US" i="1" dirty="0" err="1"/>
              <a:t>nije</a:t>
            </a:r>
            <a:r>
              <a:rPr lang="en-US" i="1" dirty="0"/>
              <a:t> </a:t>
            </a:r>
            <a:r>
              <a:rPr lang="en-US" i="1" dirty="0" err="1"/>
              <a:t>prepoznao</a:t>
            </a:r>
            <a:r>
              <a:rPr lang="en-US" i="1" dirty="0"/>
              <a:t> </a:t>
            </a:r>
            <a:r>
              <a:rPr lang="en-US" i="1" dirty="0" err="1"/>
              <a:t>Tobii</a:t>
            </a:r>
            <a:r>
              <a:rPr lang="en-US" i="1" dirty="0"/>
              <a:t> </a:t>
            </a:r>
            <a:r>
              <a:rPr lang="en-US" i="1" dirty="0" err="1"/>
              <a:t>kameru</a:t>
            </a:r>
            <a:r>
              <a:rPr lang="en-US" i="1" dirty="0"/>
              <a:t>. </a:t>
            </a:r>
            <a:r>
              <a:rPr lang="en-US" i="1" dirty="0" err="1"/>
              <a:t>Osigurajte</a:t>
            </a:r>
            <a:r>
              <a:rPr lang="en-US" i="1" dirty="0"/>
              <a:t> da je </a:t>
            </a:r>
            <a:r>
              <a:rPr lang="en-US" i="1" dirty="0" err="1"/>
              <a:t>kamera</a:t>
            </a:r>
            <a:r>
              <a:rPr lang="en-US" i="1" dirty="0"/>
              <a:t> </a:t>
            </a:r>
            <a:r>
              <a:rPr lang="en-US" i="1" dirty="0" err="1"/>
              <a:t>spojena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uređaj</a:t>
            </a:r>
            <a:r>
              <a:rPr lang="en-US" i="1" dirty="0"/>
              <a:t> </a:t>
            </a:r>
            <a:r>
              <a:rPr lang="en-US" i="1" dirty="0" err="1"/>
              <a:t>putem</a:t>
            </a:r>
            <a:r>
              <a:rPr lang="en-US" i="1" dirty="0"/>
              <a:t> USB </a:t>
            </a:r>
            <a:r>
              <a:rPr lang="en-US" i="1" dirty="0" err="1"/>
              <a:t>kabela</a:t>
            </a:r>
            <a:r>
              <a:rPr lang="en-US" i="1" dirty="0"/>
              <a:t>. Za </a:t>
            </a:r>
            <a:r>
              <a:rPr lang="en-US" i="1" dirty="0" err="1"/>
              <a:t>svaki</a:t>
            </a:r>
            <a:r>
              <a:rPr lang="en-US" i="1" dirty="0"/>
              <a:t> </a:t>
            </a:r>
            <a:r>
              <a:rPr lang="en-US" i="1" dirty="0" err="1"/>
              <a:t>slučaj</a:t>
            </a:r>
            <a:r>
              <a:rPr lang="en-US" i="1" dirty="0"/>
              <a:t>, </a:t>
            </a:r>
            <a:r>
              <a:rPr lang="en-US" i="1" dirty="0" err="1"/>
              <a:t>ponovno</a:t>
            </a:r>
            <a:r>
              <a:rPr lang="en-US" i="1" dirty="0"/>
              <a:t> </a:t>
            </a:r>
            <a:r>
              <a:rPr lang="en-US" i="1" dirty="0" err="1"/>
              <a:t>pokrenite</a:t>
            </a:r>
            <a:r>
              <a:rPr lang="en-US" i="1" dirty="0"/>
              <a:t> </a:t>
            </a:r>
            <a:r>
              <a:rPr lang="en-US" i="1" dirty="0" err="1"/>
              <a:t>uređaj</a:t>
            </a:r>
            <a:r>
              <a:rPr lang="en-US" i="1" dirty="0"/>
              <a:t> i </a:t>
            </a:r>
            <a:r>
              <a:rPr lang="en-US" i="1" dirty="0" err="1"/>
              <a:t>isprobajte</a:t>
            </a:r>
            <a:r>
              <a:rPr lang="en-US" i="1" dirty="0"/>
              <a:t> </a:t>
            </a:r>
            <a:r>
              <a:rPr lang="en-US" i="1" dirty="0" err="1"/>
              <a:t>ponovno</a:t>
            </a:r>
            <a:r>
              <a:rPr lang="en-US" i="1" dirty="0"/>
              <a:t>.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4141328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6370-1AA6-5D45-02C6-956822D0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Može</a:t>
            </a:r>
            <a:r>
              <a:rPr lang="en-US" dirty="0"/>
              <a:t> li se </a:t>
            </a:r>
            <a:r>
              <a:rPr lang="en-US" dirty="0" err="1"/>
              <a:t>upravljati</a:t>
            </a:r>
            <a:r>
              <a:rPr lang="en-US" dirty="0"/>
              <a:t> </a:t>
            </a:r>
            <a:r>
              <a:rPr lang="en-US" dirty="0" err="1"/>
              <a:t>računalom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praćenja</a:t>
            </a:r>
            <a:r>
              <a:rPr lang="en-US" dirty="0"/>
              <a:t> </a:t>
            </a:r>
            <a:r>
              <a:rPr lang="en-US" dirty="0" err="1"/>
              <a:t>pogleda</a:t>
            </a:r>
            <a:r>
              <a:rPr lang="en-US" dirty="0"/>
              <a:t>?</a:t>
            </a:r>
          </a:p>
        </p:txBody>
      </p:sp>
      <p:pic>
        <p:nvPicPr>
          <p:cNvPr id="9" name="Content Placeholder 8" descr="A computer screen with a green circle&#10;&#10;Description automatically generated">
            <a:extLst>
              <a:ext uri="{FF2B5EF4-FFF2-40B4-BE49-F238E27FC236}">
                <a16:creationId xmlns:a16="http://schemas.microsoft.com/office/drawing/2014/main" id="{F8170D28-14C2-2AE9-52B6-977F25C5C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6" y="1844160"/>
            <a:ext cx="6686195" cy="316968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961F97-0A21-2519-2B5E-9C67553E5990}"/>
              </a:ext>
            </a:extLst>
          </p:cNvPr>
          <p:cNvSpPr txBox="1">
            <a:spLocks/>
          </p:cNvSpPr>
          <p:nvPr/>
        </p:nvSpPr>
        <p:spPr>
          <a:xfrm>
            <a:off x="519461" y="5260200"/>
            <a:ext cx="11353800" cy="100965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Grid 3 </a:t>
            </a:r>
            <a:r>
              <a:rPr lang="en-US" i="1" dirty="0" err="1"/>
              <a:t>ima</a:t>
            </a:r>
            <a:r>
              <a:rPr lang="en-US" i="1" dirty="0"/>
              <a:t> 2 </a:t>
            </a:r>
            <a:r>
              <a:rPr lang="en-US" i="1" dirty="0" err="1"/>
              <a:t>aplikacije</a:t>
            </a:r>
            <a:r>
              <a:rPr lang="en-US" i="1" dirty="0"/>
              <a:t> za </a:t>
            </a:r>
            <a:r>
              <a:rPr lang="en-US" i="1" dirty="0" err="1"/>
              <a:t>upravljanje</a:t>
            </a:r>
            <a:r>
              <a:rPr lang="en-US" i="1" dirty="0"/>
              <a:t> </a:t>
            </a:r>
            <a:r>
              <a:rPr lang="en-US" i="1" dirty="0" err="1"/>
              <a:t>računalom</a:t>
            </a:r>
            <a:r>
              <a:rPr lang="en-US" i="1" dirty="0"/>
              <a:t>. </a:t>
            </a:r>
            <a:r>
              <a:rPr lang="en-US" i="1" dirty="0" err="1"/>
              <a:t>Skrećemo</a:t>
            </a:r>
            <a:r>
              <a:rPr lang="en-US" i="1" dirty="0"/>
              <a:t> </a:t>
            </a:r>
            <a:r>
              <a:rPr lang="en-US" i="1" dirty="0" err="1"/>
              <a:t>pozornost</a:t>
            </a:r>
            <a:r>
              <a:rPr lang="en-US" i="1" dirty="0"/>
              <a:t> da je </a:t>
            </a:r>
            <a:r>
              <a:rPr lang="en-US" i="1" dirty="0" err="1"/>
              <a:t>upravljanje</a:t>
            </a:r>
            <a:r>
              <a:rPr lang="en-US" i="1" dirty="0"/>
              <a:t> </a:t>
            </a:r>
            <a:r>
              <a:rPr lang="en-US" i="1" dirty="0" err="1"/>
              <a:t>računalom</a:t>
            </a:r>
            <a:r>
              <a:rPr lang="en-US" i="1" dirty="0"/>
              <a:t> </a:t>
            </a:r>
            <a:r>
              <a:rPr lang="en-US" i="1" dirty="0" err="1"/>
              <a:t>složena</a:t>
            </a:r>
            <a:r>
              <a:rPr lang="en-US" i="1" dirty="0"/>
              <a:t> </a:t>
            </a:r>
            <a:r>
              <a:rPr lang="en-US" i="1" dirty="0" err="1"/>
              <a:t>interakcija</a:t>
            </a:r>
            <a:r>
              <a:rPr lang="en-US" i="1" dirty="0"/>
              <a:t> </a:t>
            </a:r>
            <a:r>
              <a:rPr lang="en-US" i="1" dirty="0" err="1"/>
              <a:t>koja</a:t>
            </a:r>
            <a:r>
              <a:rPr lang="en-US" i="1" dirty="0"/>
              <a:t> </a:t>
            </a:r>
            <a:r>
              <a:rPr lang="en-US" i="1" dirty="0" err="1"/>
              <a:t>iziskuje</a:t>
            </a:r>
            <a:r>
              <a:rPr lang="en-US" i="1" dirty="0"/>
              <a:t> </a:t>
            </a:r>
            <a:r>
              <a:rPr lang="en-US" i="1" dirty="0" err="1"/>
              <a:t>dosta</a:t>
            </a:r>
            <a:r>
              <a:rPr lang="en-US" i="1" dirty="0"/>
              <a:t> </a:t>
            </a:r>
            <a:r>
              <a:rPr lang="en-US" i="1" dirty="0" err="1"/>
              <a:t>vježbanja</a:t>
            </a:r>
            <a:r>
              <a:rPr lang="en-US" i="1" dirty="0"/>
              <a:t>.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1150699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45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720022-386D-A95A-1E09-602B5A95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Odabrane zanimljive činjenice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FE80C-4784-ED60-889C-9E40EE78B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664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hr-HR" sz="4000"/>
              <a:t>Radi se o </a:t>
            </a:r>
            <a:r>
              <a:rPr lang="hr-HR" sz="4000" b="1"/>
              <a:t>Windows računalu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Drugim riječima, može se koristiti za bilo koje druge stvari koje radite na svom uobičajenom računalu.</a:t>
            </a:r>
            <a:endParaRPr lang="en-US" dirty="0"/>
          </a:p>
          <a:p>
            <a:pPr marL="0" indent="0">
              <a:buNone/>
            </a:pPr>
            <a:r>
              <a:rPr lang="hr-HR" dirty="0"/>
              <a:t>Posljedično, </a:t>
            </a:r>
            <a:r>
              <a:rPr lang="hr-HR" i="1" dirty="0"/>
              <a:t>upravljanje</a:t>
            </a:r>
            <a:r>
              <a:rPr lang="hr-HR" dirty="0"/>
              <a:t> uređajem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hr-HR" dirty="0"/>
              <a:t> intuitivno</a:t>
            </a:r>
            <a:r>
              <a:rPr lang="en-US" dirty="0"/>
              <a:t> za </a:t>
            </a:r>
            <a:r>
              <a:rPr lang="en-US" dirty="0" err="1"/>
              <a:t>većinu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hr-HR" dirty="0"/>
              <a:t>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CD786CF-94E4-874D-E9B6-C16EE1E1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99" b="-2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020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hr-HR" sz="4000" dirty="0"/>
              <a:t>Ima jedan slobodn</a:t>
            </a:r>
            <a:r>
              <a:rPr lang="en-US" sz="4000" dirty="0"/>
              <a:t>i</a:t>
            </a:r>
            <a:r>
              <a:rPr lang="hr-HR" sz="4000" dirty="0"/>
              <a:t> </a:t>
            </a:r>
            <a:r>
              <a:rPr lang="hr-HR" sz="4000" b="1" dirty="0"/>
              <a:t>USB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dirty="0"/>
              <a:t>Ako zatreba, po potrebi možete priključiti tipkovnicu, miš ili bilo koju drugu periferiju. Npr. možete prebacivati datoteke putem USB memorije.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20DBE549-264C-574F-483B-A5AB32703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13856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BAEB0200-19FF-FD9E-DEE4-324437FD1599}"/>
              </a:ext>
            </a:extLst>
          </p:cNvPr>
          <p:cNvSpPr/>
          <p:nvPr/>
        </p:nvSpPr>
        <p:spPr>
          <a:xfrm>
            <a:off x="6560474" y="3985159"/>
            <a:ext cx="2092383" cy="810893"/>
          </a:xfrm>
          <a:prstGeom prst="borderCallout1">
            <a:avLst>
              <a:gd name="adj1" fmla="val -5001"/>
              <a:gd name="adj2" fmla="val 122956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Slobodni</a:t>
            </a:r>
            <a:r>
              <a:rPr lang="en-US" b="1" dirty="0"/>
              <a:t> USB port</a:t>
            </a:r>
          </a:p>
        </p:txBody>
      </p:sp>
    </p:spTree>
    <p:extLst>
      <p:ext uri="{BB962C8B-B14F-4D97-AF65-F5344CB8AC3E}">
        <p14:creationId xmlns:p14="http://schemas.microsoft.com/office/powerpoint/2010/main" val="75179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hr-HR" sz="3200" dirty="0"/>
              <a:t>Dodatni </a:t>
            </a:r>
            <a:r>
              <a:rPr lang="en-US" sz="3200" b="1" dirty="0" err="1"/>
              <a:t>zaslon</a:t>
            </a:r>
            <a:r>
              <a:rPr lang="hr-HR" sz="3200" b="1" dirty="0"/>
              <a:t> straga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000" dirty="0"/>
              <a:t>Na stražnjoj strani uređaja nalazi se manji ekran u boji.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Lijeva</a:t>
            </a:r>
            <a:r>
              <a:rPr lang="en-US" sz="2000" dirty="0"/>
              <a:t> </a:t>
            </a:r>
            <a:r>
              <a:rPr lang="en-US" sz="2000" dirty="0" err="1"/>
              <a:t>slika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</a:t>
            </a:r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odabrana</a:t>
            </a:r>
            <a:r>
              <a:rPr lang="en-US" sz="2000" dirty="0"/>
              <a:t> </a:t>
            </a:r>
            <a:r>
              <a:rPr lang="en-US" sz="2000" dirty="0" err="1"/>
              <a:t>simbola</a:t>
            </a:r>
            <a:r>
              <a:rPr lang="en-US" sz="2000" dirty="0"/>
              <a:t> u </a:t>
            </a:r>
            <a:r>
              <a:rPr lang="en-US" sz="2000" dirty="0" err="1"/>
              <a:t>programu</a:t>
            </a:r>
            <a:r>
              <a:rPr lang="en-US" sz="2000" dirty="0"/>
              <a:t> Grid 3, </a:t>
            </a:r>
            <a:r>
              <a:rPr lang="en-US" sz="2000" dirty="0" err="1"/>
              <a:t>dok</a:t>
            </a:r>
            <a:r>
              <a:rPr lang="en-US" sz="2000" dirty="0"/>
              <a:t> </a:t>
            </a:r>
            <a:r>
              <a:rPr lang="en-US" sz="2000" dirty="0" err="1"/>
              <a:t>desna</a:t>
            </a:r>
            <a:r>
              <a:rPr lang="en-US" sz="2000" dirty="0"/>
              <a:t> </a:t>
            </a:r>
            <a:r>
              <a:rPr lang="en-US" sz="2000" dirty="0" err="1"/>
              <a:t>slika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</a:t>
            </a:r>
            <a:r>
              <a:rPr lang="en-US" sz="2000" dirty="0" err="1"/>
              <a:t>reprezentaciju</a:t>
            </a:r>
            <a:r>
              <a:rPr lang="en-US" sz="2000" dirty="0"/>
              <a:t> </a:t>
            </a:r>
            <a:r>
              <a:rPr lang="en-US" sz="2000" dirty="0" err="1"/>
              <a:t>istih</a:t>
            </a:r>
            <a:r>
              <a:rPr lang="en-US" sz="2000" dirty="0"/>
              <a:t> </a:t>
            </a:r>
            <a:r>
              <a:rPr lang="en-US" sz="2000" dirty="0" err="1"/>
              <a:t>simbola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stražnjem</a:t>
            </a:r>
            <a:r>
              <a:rPr lang="en-US" sz="2000" dirty="0"/>
              <a:t> </a:t>
            </a:r>
            <a:r>
              <a:rPr lang="en-US" sz="2000" dirty="0" err="1"/>
              <a:t>zaslonu</a:t>
            </a:r>
            <a:r>
              <a:rPr lang="en-US" sz="2000" dirty="0"/>
              <a:t>.</a:t>
            </a:r>
            <a:endParaRPr lang="hr-HR" sz="2000" dirty="0"/>
          </a:p>
          <a:p>
            <a:endParaRPr lang="hr-HR" sz="2000" dirty="0"/>
          </a:p>
        </p:txBody>
      </p:sp>
      <p:pic>
        <p:nvPicPr>
          <p:cNvPr id="7" name="Picture 6" descr="A close-up of a tablet&#10;&#10;Description automatically generated">
            <a:extLst>
              <a:ext uri="{FF2B5EF4-FFF2-40B4-BE49-F238E27FC236}">
                <a16:creationId xmlns:a16="http://schemas.microsoft.com/office/drawing/2014/main" id="{96300535-5AF6-699C-E951-12161154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r="-3" b="-3"/>
          <a:stretch/>
        </p:blipFill>
        <p:spPr>
          <a:xfrm rot="5400000">
            <a:off x="3646295" y="1709690"/>
            <a:ext cx="4672927" cy="3393840"/>
          </a:xfrm>
          <a:prstGeom prst="rect">
            <a:avLst/>
          </a:prstGeom>
        </p:spPr>
      </p:pic>
      <p:pic>
        <p:nvPicPr>
          <p:cNvPr id="5" name="Picture 4" descr="A screen with a white screen&#10;&#10;Description automatically generated with medium confidence">
            <a:extLst>
              <a:ext uri="{FF2B5EF4-FFF2-40B4-BE49-F238E27FC236}">
                <a16:creationId xmlns:a16="http://schemas.microsoft.com/office/drawing/2014/main" id="{955C1AAB-F343-2D98-C40E-743EC820B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 r="-3" b="-3"/>
          <a:stretch/>
        </p:blipFill>
        <p:spPr>
          <a:xfrm rot="5400000">
            <a:off x="7062865" y="1686933"/>
            <a:ext cx="4672927" cy="34393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72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be657d-1e24-4e55-997a-24531fa92989" xsi:nil="true"/>
    <lcf76f155ced4ddcb4097134ff3c332f xmlns="d853b82a-0460-47bb-8406-294bac6ca97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BDE3B09D015D4B985F41AA94166B04" ma:contentTypeVersion="15" ma:contentTypeDescription="Stvaranje novog dokumenta." ma:contentTypeScope="" ma:versionID="6fdb37361ffa2ca7e7ddaa3347fb911f">
  <xsd:schema xmlns:xsd="http://www.w3.org/2001/XMLSchema" xmlns:xs="http://www.w3.org/2001/XMLSchema" xmlns:p="http://schemas.microsoft.com/office/2006/metadata/properties" xmlns:ns2="d853b82a-0460-47bb-8406-294bac6ca97d" xmlns:ns3="fe26cb4f-d97f-4d69-aa5e-ad582da5f481" xmlns:ns4="2dbe657d-1e24-4e55-997a-24531fa92989" targetNamespace="http://schemas.microsoft.com/office/2006/metadata/properties" ma:root="true" ma:fieldsID="310938b377eaf2873212b5d17f07c70e" ns2:_="" ns3:_="" ns4:_="">
    <xsd:import namespace="d853b82a-0460-47bb-8406-294bac6ca97d"/>
    <xsd:import namespace="fe26cb4f-d97f-4d69-aa5e-ad582da5f481"/>
    <xsd:import namespace="2dbe657d-1e24-4e55-997a-24531fa929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3b82a-0460-47bb-8406-294bac6ca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Oznake slika" ma:readOnly="false" ma:fieldId="{5cf76f15-5ced-4ddc-b409-7134ff3c332f}" ma:taxonomyMulti="true" ma:sspId="6d986ede-ccc4-4a57-b6a6-e316a042c0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6cb4f-d97f-4d69-aa5e-ad582da5f4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e657d-1e24-4e55-997a-24531fa9298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18d6fcd-ec76-4263-96ae-30cdcd0a091a}" ma:internalName="TaxCatchAll" ma:showField="CatchAllData" ma:web="2dbe657d-1e24-4e55-997a-24531fa92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C52F76-ACA1-451C-BA0E-6E1F537A45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00BCDA-5D3D-4789-B64B-081C7127BCB0}">
  <ds:schemaRefs>
    <ds:schemaRef ds:uri="http://schemas.microsoft.com/office/2006/metadata/properties"/>
    <ds:schemaRef ds:uri="http://schemas.microsoft.com/office/infopath/2007/PartnerControls"/>
    <ds:schemaRef ds:uri="5de0a1be-8ad5-4fd4-a5c4-b00c0e83744a"/>
    <ds:schemaRef ds:uri="a413a6bc-bd6e-466f-983c-b527cf75a1b8"/>
  </ds:schemaRefs>
</ds:datastoreItem>
</file>

<file path=customXml/itemProps3.xml><?xml version="1.0" encoding="utf-8"?>
<ds:datastoreItem xmlns:ds="http://schemas.openxmlformats.org/officeDocument/2006/customXml" ds:itemID="{AFAC3354-EEAF-4C09-BB60-16EDD52685B1}"/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2255</Words>
  <Application>Microsoft Office PowerPoint</Application>
  <PresentationFormat>Widescreen</PresentationFormat>
  <Paragraphs>255</Paragraphs>
  <Slides>59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Founders Grotesk Regular</vt:lpstr>
      <vt:lpstr>Founders Grotesk Semibold</vt:lpstr>
      <vt:lpstr>Source Sans Pro</vt:lpstr>
      <vt:lpstr>Office Theme</vt:lpstr>
      <vt:lpstr>PowerPoint Presentation</vt:lpstr>
      <vt:lpstr>Sadržaj</vt:lpstr>
      <vt:lpstr>Opseg isporuke</vt:lpstr>
      <vt:lpstr>Opseg isporuke: video komentar</vt:lpstr>
      <vt:lpstr>PowerPoint Presentation</vt:lpstr>
      <vt:lpstr>Odabrane zanimljive činjenice</vt:lpstr>
      <vt:lpstr>Radi se o Windows računalu</vt:lpstr>
      <vt:lpstr>Ima jedan slobodni USB port</vt:lpstr>
      <vt:lpstr>Dodatni zaslon straga</vt:lpstr>
      <vt:lpstr>Mogućnost spajanja na projektor/monitor</vt:lpstr>
      <vt:lpstr>WiFi mreža</vt:lpstr>
      <vt:lpstr>Ugrađeni zvučnik, mikrofon i kamera</vt:lpstr>
      <vt:lpstr>Dva ulaza za sklopke</vt:lpstr>
      <vt:lpstr>Ulazi i izlazi: video komentar</vt:lpstr>
      <vt:lpstr>Osnovni preduvjeti za rad</vt:lpstr>
      <vt:lpstr>1. Tobii eye tracker je uspješno priključen na uređaj</vt:lpstr>
      <vt:lpstr>3. Tablet uređaj je uspješno uključen (prikazuje se radna površina Windowsa)</vt:lpstr>
      <vt:lpstr>2. Tablet uređaj je ispravno pozicioniran i osiguran</vt:lpstr>
      <vt:lpstr>Fizičko pozicioniranje uređaja</vt:lpstr>
      <vt:lpstr>Kalibracija uređaja Grid Pad 15</vt:lpstr>
      <vt:lpstr>Opcija 1 – postavljanje na radni stol uporabom ugrađenog postolja</vt:lpstr>
      <vt:lpstr>Opcija 2 – postavljanje na nosač pomoću standardizirane točke prihvata</vt:lpstr>
      <vt:lpstr>Kalibracija upravljanja pogledom</vt:lpstr>
      <vt:lpstr>Jednokratno: provjera je li postavljena Tobii kamera</vt:lpstr>
      <vt:lpstr>Profil korisnika</vt:lpstr>
      <vt:lpstr>Kalibracija praćenja pogleda</vt:lpstr>
      <vt:lpstr>… osigurati “Tobii” kao opciju</vt:lpstr>
      <vt:lpstr>Kalibracija udaljenosti korisnika od uređaja</vt:lpstr>
      <vt:lpstr>Korak 1: Pokrenuti kalibraciju</vt:lpstr>
      <vt:lpstr>Postupak kalibracije praćenja pogledom</vt:lpstr>
      <vt:lpstr>Korak 2: pogledom pratiti “metu” koja se pomiče na nekoliko mjesta na ekranu</vt:lpstr>
      <vt:lpstr>Korak 3: evaluirati rezultate kalibracije</vt:lpstr>
      <vt:lpstr>Korak 4: isprobati upravljanje pogledom unutar Grid 3</vt:lpstr>
      <vt:lpstr>Dodatno: napredne postavke kalibracije – broj točaka/mete, izgled točaka i slično: po potrebi prilagoditi, pretpostavljeno je dovoljno dobro za većinu!</vt:lpstr>
      <vt:lpstr>Kalibracija aktivacije</vt:lpstr>
      <vt:lpstr>Pregled opcija aktivacije</vt:lpstr>
      <vt:lpstr>Opcija 1. Zadrži da klikneš – korisnik mora fokusirati pogled na odabrano vrijeme nakon čega se aktivira “klik” u točki gdje gleda korisnik</vt:lpstr>
      <vt:lpstr>Opcija 2. Blink to click – korisnik mora fokusirati pogled na odabir, nakon čega mora trepnuti kako bi se simulirao “klik”</vt:lpstr>
      <vt:lpstr>Opcija 3. Pritisni sklopku da klikneš – korisnik mora fokusirati pogled na željeni odabir, nakon čega mora pritisnuti sklopku za “klik”</vt:lpstr>
      <vt:lpstr>Primjer sklopke spojene na Grid Pad 15</vt:lpstr>
      <vt:lpstr>Dodatno: postavke označavanja opcija</vt:lpstr>
      <vt:lpstr>Praktični zadaci</vt:lpstr>
      <vt:lpstr>Zadatak 1</vt:lpstr>
      <vt:lpstr>Pristup</vt:lpstr>
      <vt:lpstr>Zadatak 2</vt:lpstr>
      <vt:lpstr>Pristup</vt:lpstr>
      <vt:lpstr>Zadatak 3</vt:lpstr>
      <vt:lpstr>Pristup</vt:lpstr>
      <vt:lpstr>FAQ (često postavljana pitanja)</vt:lpstr>
      <vt:lpstr>Ako je to Windows uređaj, gdje je Word, PDF?</vt:lpstr>
      <vt:lpstr>Ovaj uređaj je došao s Tobiijem, može li raditi s nekim drugim uređajem za praćenje pogleda?</vt:lpstr>
      <vt:lpstr>OK, koji je najbolji uređaj za praćenje pogleda?</vt:lpstr>
      <vt:lpstr>Kada googleam Tobii eye tracker, izbacuje mi neki drugi uređaj koji ne izgleda kao moj Tobii? </vt:lpstr>
      <vt:lpstr>Na starom tablet uređaju imam mnoštvo korisnih aplikacija, npr. ICT-AAC Učimo boje. Kako da ju prebacim na ovaj uređaj? Mogu li instalirati aplikacije iz Trgovine Play?</vt:lpstr>
      <vt:lpstr>Imam korisnika koji nije u mogućnosti koristiti upravljanje pogledom ali bi mu koristio Grid 3. Može li se uređaj koristiti na neki drugačiji način?</vt:lpstr>
      <vt:lpstr>Imam problema s upravljanjem kada uz praćenje pogledom želim prstom odabrati neku opciju. Kao da mi tada ne prepoznaje praćenje pogledom... zašto?</vt:lpstr>
      <vt:lpstr>Nama ne nudi opciju kalibracije, što učiniti?</vt:lpstr>
      <vt:lpstr>Može li se upravljati računalom putem praćenja pogleda?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Radionica o kalibraciji uređaja Grid Pad 15</dc:title>
  <dc:creator>Jurica Babić</dc:creator>
  <cp:lastModifiedBy>Jurica Babić</cp:lastModifiedBy>
  <cp:revision>33</cp:revision>
  <dcterms:created xsi:type="dcterms:W3CDTF">2023-10-04T16:29:16Z</dcterms:created>
  <dcterms:modified xsi:type="dcterms:W3CDTF">2023-12-13T14:48:42Z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0x0101009BD78B8124B57145A65659269FA52DC5</vt:lpwstr>
  </property>
  <property fmtid="{D5CDD505-2E9C-101B-9397-08002B2CF9AE}" pid="3" name="MediaServiceImageTags">
    <vt:lpwstr/>
  </property>
</Properties>
</file>