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7"/>
  </p:notesMasterIdLst>
  <p:sldIdLst>
    <p:sldId id="256" r:id="rId5"/>
    <p:sldId id="280" r:id="rId6"/>
    <p:sldId id="333" r:id="rId7"/>
    <p:sldId id="315" r:id="rId8"/>
    <p:sldId id="316" r:id="rId9"/>
    <p:sldId id="318" r:id="rId10"/>
    <p:sldId id="317" r:id="rId11"/>
    <p:sldId id="320" r:id="rId12"/>
    <p:sldId id="319" r:id="rId13"/>
    <p:sldId id="321" r:id="rId14"/>
    <p:sldId id="323" r:id="rId15"/>
    <p:sldId id="325" r:id="rId16"/>
    <p:sldId id="340" r:id="rId17"/>
    <p:sldId id="324" r:id="rId18"/>
    <p:sldId id="326" r:id="rId19"/>
    <p:sldId id="341" r:id="rId20"/>
    <p:sldId id="336" r:id="rId21"/>
    <p:sldId id="328" r:id="rId22"/>
    <p:sldId id="329" r:id="rId23"/>
    <p:sldId id="331" r:id="rId24"/>
    <p:sldId id="332" r:id="rId25"/>
    <p:sldId id="334" r:id="rId26"/>
    <p:sldId id="335" r:id="rId27"/>
    <p:sldId id="322" r:id="rId28"/>
    <p:sldId id="337" r:id="rId29"/>
    <p:sldId id="327" r:id="rId30"/>
    <p:sldId id="338" r:id="rId31"/>
    <p:sldId id="283" r:id="rId32"/>
    <p:sldId id="284" r:id="rId33"/>
    <p:sldId id="339" r:id="rId34"/>
    <p:sldId id="286" r:id="rId35"/>
    <p:sldId id="263" r:id="rId36"/>
  </p:sldIdLst>
  <p:sldSz cx="12192000" cy="6858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Founders Grotesk Regular" panose="020B0503030202060203" charset="-18"/>
      <p:regular r:id="rId44"/>
      <p:italic r:id="rId45"/>
    </p:embeddedFont>
    <p:embeddedFont>
      <p:font typeface="Founders Grotesk Semibold" panose="020B0703030202060203" charset="-18"/>
      <p:bold r:id="rId46"/>
      <p:boldItalic r:id="rId47"/>
    </p:embeddedFont>
    <p:embeddedFont>
      <p:font typeface="Montserrat" panose="00000500000000000000" pitchFamily="2" charset="-18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30" userDrawn="1">
          <p15:clr>
            <a:srgbClr val="A4A3A4"/>
          </p15:clr>
        </p15:guide>
        <p15:guide id="2" pos="408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FFD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85" autoAdjust="0"/>
    <p:restoredTop sz="84414" autoAdjust="0"/>
  </p:normalViewPr>
  <p:slideViewPr>
    <p:cSldViewPr snapToGrid="0" showGuides="1">
      <p:cViewPr varScale="1">
        <p:scale>
          <a:sx n="72" d="100"/>
          <a:sy n="72" d="100"/>
        </p:scale>
        <p:origin x="922" y="67"/>
      </p:cViewPr>
      <p:guideLst>
        <p:guide orient="horz" pos="1230"/>
        <p:guide pos="408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font" Target="fonts/font1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na Nikolić" userId="e18229c0-5042-4623-af23-0ae6b7bdf8bd" providerId="ADAL" clId="{E4BDB55F-C868-464D-BB70-F73D7DDD6907}"/>
    <pc:docChg chg="custSel modSld">
      <pc:chgData name="Marina Nikolić" userId="e18229c0-5042-4623-af23-0ae6b7bdf8bd" providerId="ADAL" clId="{E4BDB55F-C868-464D-BB70-F73D7DDD6907}" dt="2023-12-28T14:05:34.673" v="0" actId="478"/>
      <pc:docMkLst>
        <pc:docMk/>
      </pc:docMkLst>
      <pc:sldChg chg="delSp mod">
        <pc:chgData name="Marina Nikolić" userId="e18229c0-5042-4623-af23-0ae6b7bdf8bd" providerId="ADAL" clId="{E4BDB55F-C868-464D-BB70-F73D7DDD6907}" dt="2023-12-28T14:05:34.673" v="0" actId="478"/>
        <pc:sldMkLst>
          <pc:docMk/>
          <pc:sldMk cId="3644720013" sldId="280"/>
        </pc:sldMkLst>
        <pc:spChg chg="del">
          <ac:chgData name="Marina Nikolić" userId="e18229c0-5042-4623-af23-0ae6b7bdf8bd" providerId="ADAL" clId="{E4BDB55F-C868-464D-BB70-F73D7DDD6907}" dt="2023-12-28T14:05:34.673" v="0" actId="478"/>
          <ac:spMkLst>
            <pc:docMk/>
            <pc:sldMk cId="3644720013" sldId="280"/>
            <ac:spMk id="12" creationId="{717DAA5E-2B9F-D7EB-870A-8600874B36A0}"/>
          </ac:spMkLst>
        </pc:spChg>
      </pc:sldChg>
    </pc:docChg>
  </pc:docChgLst>
  <pc:docChgLst>
    <pc:chgData name="Matea Žilak" userId="5a1284db-4ac2-47b8-b96a-dde464d1c40f" providerId="ADAL" clId="{93A678BA-1D83-4F00-9A65-6D21A74DEE97}"/>
    <pc:docChg chg="undo redo custSel addSld delSld modSld">
      <pc:chgData name="Matea Žilak" userId="5a1284db-4ac2-47b8-b96a-dde464d1c40f" providerId="ADAL" clId="{93A678BA-1D83-4F00-9A65-6D21A74DEE97}" dt="2023-12-12T11:27:18.078" v="699" actId="47"/>
      <pc:docMkLst>
        <pc:docMk/>
      </pc:docMkLst>
      <pc:sldChg chg="modSp mod">
        <pc:chgData name="Matea Žilak" userId="5a1284db-4ac2-47b8-b96a-dde464d1c40f" providerId="ADAL" clId="{93A678BA-1D83-4F00-9A65-6D21A74DEE97}" dt="2023-12-12T10:56:16.952" v="7" actId="20577"/>
        <pc:sldMkLst>
          <pc:docMk/>
          <pc:sldMk cId="2755352082" sldId="256"/>
        </pc:sldMkLst>
        <pc:spChg chg="mod">
          <ac:chgData name="Matea Žilak" userId="5a1284db-4ac2-47b8-b96a-dde464d1c40f" providerId="ADAL" clId="{93A678BA-1D83-4F00-9A65-6D21A74DEE97}" dt="2023-12-12T10:56:16.952" v="7" actId="20577"/>
          <ac:spMkLst>
            <pc:docMk/>
            <pc:sldMk cId="2755352082" sldId="256"/>
            <ac:spMk id="9" creationId="{635BB674-B940-44FD-9BFD-929103CF75E5}"/>
          </ac:spMkLst>
        </pc:spChg>
      </pc:sldChg>
      <pc:sldChg chg="del">
        <pc:chgData name="Matea Žilak" userId="5a1284db-4ac2-47b8-b96a-dde464d1c40f" providerId="ADAL" clId="{93A678BA-1D83-4F00-9A65-6D21A74DEE97}" dt="2023-12-12T11:27:18.078" v="699" actId="47"/>
        <pc:sldMkLst>
          <pc:docMk/>
          <pc:sldMk cId="3249743587" sldId="257"/>
        </pc:sldMkLst>
      </pc:sldChg>
      <pc:sldChg chg="del">
        <pc:chgData name="Matea Žilak" userId="5a1284db-4ac2-47b8-b96a-dde464d1c40f" providerId="ADAL" clId="{93A678BA-1D83-4F00-9A65-6D21A74DEE97}" dt="2023-12-12T11:27:18.078" v="699" actId="47"/>
        <pc:sldMkLst>
          <pc:docMk/>
          <pc:sldMk cId="1124630310" sldId="258"/>
        </pc:sldMkLst>
      </pc:sldChg>
      <pc:sldChg chg="del">
        <pc:chgData name="Matea Žilak" userId="5a1284db-4ac2-47b8-b96a-dde464d1c40f" providerId="ADAL" clId="{93A678BA-1D83-4F00-9A65-6D21A74DEE97}" dt="2023-12-12T11:27:18.078" v="699" actId="47"/>
        <pc:sldMkLst>
          <pc:docMk/>
          <pc:sldMk cId="1289439800" sldId="259"/>
        </pc:sldMkLst>
      </pc:sldChg>
      <pc:sldChg chg="del">
        <pc:chgData name="Matea Žilak" userId="5a1284db-4ac2-47b8-b96a-dde464d1c40f" providerId="ADAL" clId="{93A678BA-1D83-4F00-9A65-6D21A74DEE97}" dt="2023-12-12T11:27:18.078" v="699" actId="47"/>
        <pc:sldMkLst>
          <pc:docMk/>
          <pc:sldMk cId="1497208151" sldId="260"/>
        </pc:sldMkLst>
      </pc:sldChg>
      <pc:sldChg chg="del">
        <pc:chgData name="Matea Žilak" userId="5a1284db-4ac2-47b8-b96a-dde464d1c40f" providerId="ADAL" clId="{93A678BA-1D83-4F00-9A65-6D21A74DEE97}" dt="2023-12-12T11:27:18.078" v="699" actId="47"/>
        <pc:sldMkLst>
          <pc:docMk/>
          <pc:sldMk cId="2814047217" sldId="261"/>
        </pc:sldMkLst>
      </pc:sldChg>
      <pc:sldChg chg="del">
        <pc:chgData name="Matea Žilak" userId="5a1284db-4ac2-47b8-b96a-dde464d1c40f" providerId="ADAL" clId="{93A678BA-1D83-4F00-9A65-6D21A74DEE97}" dt="2023-12-12T11:27:18.078" v="699" actId="47"/>
        <pc:sldMkLst>
          <pc:docMk/>
          <pc:sldMk cId="1316323945" sldId="262"/>
        </pc:sldMkLst>
      </pc:sldChg>
      <pc:sldChg chg="del">
        <pc:chgData name="Matea Žilak" userId="5a1284db-4ac2-47b8-b96a-dde464d1c40f" providerId="ADAL" clId="{93A678BA-1D83-4F00-9A65-6D21A74DEE97}" dt="2023-12-12T11:27:18.078" v="699" actId="47"/>
        <pc:sldMkLst>
          <pc:docMk/>
          <pc:sldMk cId="1028095974" sldId="264"/>
        </pc:sldMkLst>
      </pc:sldChg>
      <pc:sldChg chg="del">
        <pc:chgData name="Matea Žilak" userId="5a1284db-4ac2-47b8-b96a-dde464d1c40f" providerId="ADAL" clId="{93A678BA-1D83-4F00-9A65-6D21A74DEE97}" dt="2023-12-12T11:27:18.078" v="699" actId="47"/>
        <pc:sldMkLst>
          <pc:docMk/>
          <pc:sldMk cId="1584277018" sldId="265"/>
        </pc:sldMkLst>
      </pc:sldChg>
      <pc:sldChg chg="del">
        <pc:chgData name="Matea Žilak" userId="5a1284db-4ac2-47b8-b96a-dde464d1c40f" providerId="ADAL" clId="{93A678BA-1D83-4F00-9A65-6D21A74DEE97}" dt="2023-12-12T11:27:18.078" v="699" actId="47"/>
        <pc:sldMkLst>
          <pc:docMk/>
          <pc:sldMk cId="1900501105" sldId="266"/>
        </pc:sldMkLst>
      </pc:sldChg>
      <pc:sldChg chg="del">
        <pc:chgData name="Matea Žilak" userId="5a1284db-4ac2-47b8-b96a-dde464d1c40f" providerId="ADAL" clId="{93A678BA-1D83-4F00-9A65-6D21A74DEE97}" dt="2023-12-12T11:27:18.078" v="699" actId="47"/>
        <pc:sldMkLst>
          <pc:docMk/>
          <pc:sldMk cId="1849995616" sldId="267"/>
        </pc:sldMkLst>
      </pc:sldChg>
      <pc:sldChg chg="del">
        <pc:chgData name="Matea Žilak" userId="5a1284db-4ac2-47b8-b96a-dde464d1c40f" providerId="ADAL" clId="{93A678BA-1D83-4F00-9A65-6D21A74DEE97}" dt="2023-12-12T11:27:18.078" v="699" actId="47"/>
        <pc:sldMkLst>
          <pc:docMk/>
          <pc:sldMk cId="2453568652" sldId="268"/>
        </pc:sldMkLst>
      </pc:sldChg>
      <pc:sldChg chg="del">
        <pc:chgData name="Matea Žilak" userId="5a1284db-4ac2-47b8-b96a-dde464d1c40f" providerId="ADAL" clId="{93A678BA-1D83-4F00-9A65-6D21A74DEE97}" dt="2023-12-12T11:27:18.078" v="699" actId="47"/>
        <pc:sldMkLst>
          <pc:docMk/>
          <pc:sldMk cId="4042428903" sldId="269"/>
        </pc:sldMkLst>
      </pc:sldChg>
      <pc:sldChg chg="del">
        <pc:chgData name="Matea Žilak" userId="5a1284db-4ac2-47b8-b96a-dde464d1c40f" providerId="ADAL" clId="{93A678BA-1D83-4F00-9A65-6D21A74DEE97}" dt="2023-12-12T11:27:18.078" v="699" actId="47"/>
        <pc:sldMkLst>
          <pc:docMk/>
          <pc:sldMk cId="3342801761" sldId="270"/>
        </pc:sldMkLst>
      </pc:sldChg>
      <pc:sldChg chg="del">
        <pc:chgData name="Matea Žilak" userId="5a1284db-4ac2-47b8-b96a-dde464d1c40f" providerId="ADAL" clId="{93A678BA-1D83-4F00-9A65-6D21A74DEE97}" dt="2023-12-12T11:27:18.078" v="699" actId="47"/>
        <pc:sldMkLst>
          <pc:docMk/>
          <pc:sldMk cId="1106103869" sldId="271"/>
        </pc:sldMkLst>
      </pc:sldChg>
      <pc:sldChg chg="addSp delSp modSp mod modClrScheme chgLayout modNotesTx">
        <pc:chgData name="Matea Žilak" userId="5a1284db-4ac2-47b8-b96a-dde464d1c40f" providerId="ADAL" clId="{93A678BA-1D83-4F00-9A65-6D21A74DEE97}" dt="2023-12-12T11:25:37.665" v="683"/>
        <pc:sldMkLst>
          <pc:docMk/>
          <pc:sldMk cId="379396401" sldId="284"/>
        </pc:sldMkLst>
        <pc:spChg chg="add mod ord">
          <ac:chgData name="Matea Žilak" userId="5a1284db-4ac2-47b8-b96a-dde464d1c40f" providerId="ADAL" clId="{93A678BA-1D83-4F00-9A65-6D21A74DEE97}" dt="2023-12-12T11:25:34.307" v="682"/>
          <ac:spMkLst>
            <pc:docMk/>
            <pc:sldMk cId="379396401" sldId="284"/>
            <ac:spMk id="2" creationId="{782A44CA-79FD-013B-372D-1A7619DF9421}"/>
          </ac:spMkLst>
        </pc:spChg>
        <pc:spChg chg="add mod ord">
          <ac:chgData name="Matea Žilak" userId="5a1284db-4ac2-47b8-b96a-dde464d1c40f" providerId="ADAL" clId="{93A678BA-1D83-4F00-9A65-6D21A74DEE97}" dt="2023-12-12T11:25:32.540" v="681" actId="700"/>
          <ac:spMkLst>
            <pc:docMk/>
            <pc:sldMk cId="379396401" sldId="284"/>
            <ac:spMk id="3" creationId="{505945F8-4B74-0B33-8A26-5D606FD64B4C}"/>
          </ac:spMkLst>
        </pc:spChg>
        <pc:spChg chg="del mod">
          <ac:chgData name="Matea Žilak" userId="5a1284db-4ac2-47b8-b96a-dde464d1c40f" providerId="ADAL" clId="{93A678BA-1D83-4F00-9A65-6D21A74DEE97}" dt="2023-12-12T11:25:32.540" v="681" actId="700"/>
          <ac:spMkLst>
            <pc:docMk/>
            <pc:sldMk cId="379396401" sldId="284"/>
            <ac:spMk id="4" creationId="{5D45F305-3779-D718-2BE4-62A660F2CC04}"/>
          </ac:spMkLst>
        </pc:spChg>
        <pc:spChg chg="del mod ord">
          <ac:chgData name="Matea Žilak" userId="5a1284db-4ac2-47b8-b96a-dde464d1c40f" providerId="ADAL" clId="{93A678BA-1D83-4F00-9A65-6D21A74DEE97}" dt="2023-12-12T11:25:32.540" v="681" actId="700"/>
          <ac:spMkLst>
            <pc:docMk/>
            <pc:sldMk cId="379396401" sldId="284"/>
            <ac:spMk id="5" creationId="{1C3747F3-2F0F-6BD6-1799-E41490E1916A}"/>
          </ac:spMkLst>
        </pc:spChg>
        <pc:spChg chg="add mod ord">
          <ac:chgData name="Matea Žilak" userId="5a1284db-4ac2-47b8-b96a-dde464d1c40f" providerId="ADAL" clId="{93A678BA-1D83-4F00-9A65-6D21A74DEE97}" dt="2023-12-12T11:25:37.665" v="683"/>
          <ac:spMkLst>
            <pc:docMk/>
            <pc:sldMk cId="379396401" sldId="284"/>
            <ac:spMk id="6" creationId="{45F4531D-0708-DD08-5F01-752A794B7F4D}"/>
          </ac:spMkLst>
        </pc:spChg>
      </pc:sldChg>
      <pc:sldChg chg="addSp delSp modSp mod modClrScheme chgLayout modNotesTx">
        <pc:chgData name="Matea Žilak" userId="5a1284db-4ac2-47b8-b96a-dde464d1c40f" providerId="ADAL" clId="{93A678BA-1D83-4F00-9A65-6D21A74DEE97}" dt="2023-12-12T11:27:10.534" v="698"/>
        <pc:sldMkLst>
          <pc:docMk/>
          <pc:sldMk cId="2975657173" sldId="286"/>
        </pc:sldMkLst>
        <pc:spChg chg="del mod">
          <ac:chgData name="Matea Žilak" userId="5a1284db-4ac2-47b8-b96a-dde464d1c40f" providerId="ADAL" clId="{93A678BA-1D83-4F00-9A65-6D21A74DEE97}" dt="2023-12-12T11:27:04.356" v="696" actId="700"/>
          <ac:spMkLst>
            <pc:docMk/>
            <pc:sldMk cId="2975657173" sldId="286"/>
            <ac:spMk id="2" creationId="{9570A5EA-2313-BB46-812C-72CD4AD3C16B}"/>
          </ac:spMkLst>
        </pc:spChg>
        <pc:spChg chg="del mod ord">
          <ac:chgData name="Matea Žilak" userId="5a1284db-4ac2-47b8-b96a-dde464d1c40f" providerId="ADAL" clId="{93A678BA-1D83-4F00-9A65-6D21A74DEE97}" dt="2023-12-12T11:27:04.356" v="696" actId="700"/>
          <ac:spMkLst>
            <pc:docMk/>
            <pc:sldMk cId="2975657173" sldId="286"/>
            <ac:spMk id="3" creationId="{D034FAE0-152B-2E13-6AB9-2CF9400B9F03}"/>
          </ac:spMkLst>
        </pc:spChg>
        <pc:spChg chg="add mod ord">
          <ac:chgData name="Matea Žilak" userId="5a1284db-4ac2-47b8-b96a-dde464d1c40f" providerId="ADAL" clId="{93A678BA-1D83-4F00-9A65-6D21A74DEE97}" dt="2023-12-12T11:27:06.858" v="697"/>
          <ac:spMkLst>
            <pc:docMk/>
            <pc:sldMk cId="2975657173" sldId="286"/>
            <ac:spMk id="4" creationId="{9BB79B6D-E9B5-2B7E-84D7-1469E5D62825}"/>
          </ac:spMkLst>
        </pc:spChg>
        <pc:spChg chg="add mod ord">
          <ac:chgData name="Matea Žilak" userId="5a1284db-4ac2-47b8-b96a-dde464d1c40f" providerId="ADAL" clId="{93A678BA-1D83-4F00-9A65-6D21A74DEE97}" dt="2023-12-12T11:27:04.356" v="696" actId="700"/>
          <ac:spMkLst>
            <pc:docMk/>
            <pc:sldMk cId="2975657173" sldId="286"/>
            <ac:spMk id="5" creationId="{D2366D8B-73D9-23E1-2C40-7E87F78D5800}"/>
          </ac:spMkLst>
        </pc:spChg>
        <pc:spChg chg="add mod ord">
          <ac:chgData name="Matea Žilak" userId="5a1284db-4ac2-47b8-b96a-dde464d1c40f" providerId="ADAL" clId="{93A678BA-1D83-4F00-9A65-6D21A74DEE97}" dt="2023-12-12T11:27:10.534" v="698"/>
          <ac:spMkLst>
            <pc:docMk/>
            <pc:sldMk cId="2975657173" sldId="286"/>
            <ac:spMk id="6" creationId="{609E556C-0773-2E43-ADC3-8DEED709A3E4}"/>
          </ac:spMkLst>
        </pc:spChg>
      </pc:sldChg>
      <pc:sldChg chg="addSp modSp mod">
        <pc:chgData name="Matea Žilak" userId="5a1284db-4ac2-47b8-b96a-dde464d1c40f" providerId="ADAL" clId="{93A678BA-1D83-4F00-9A65-6D21A74DEE97}" dt="2023-12-12T11:05:23.008" v="232" actId="1035"/>
        <pc:sldMkLst>
          <pc:docMk/>
          <pc:sldMk cId="190175941" sldId="317"/>
        </pc:sldMkLst>
        <pc:spChg chg="mod">
          <ac:chgData name="Matea Žilak" userId="5a1284db-4ac2-47b8-b96a-dde464d1c40f" providerId="ADAL" clId="{93A678BA-1D83-4F00-9A65-6D21A74DEE97}" dt="2023-12-12T11:04:31.552" v="202" actId="1035"/>
          <ac:spMkLst>
            <pc:docMk/>
            <pc:sldMk cId="190175941" sldId="317"/>
            <ac:spMk id="3" creationId="{C9CC6A1F-24D7-B038-82AF-FF2A6D320499}"/>
          </ac:spMkLst>
        </pc:spChg>
        <pc:spChg chg="add mod">
          <ac:chgData name="Matea Žilak" userId="5a1284db-4ac2-47b8-b96a-dde464d1c40f" providerId="ADAL" clId="{93A678BA-1D83-4F00-9A65-6D21A74DEE97}" dt="2023-12-12T11:04:52.388" v="213" actId="14100"/>
          <ac:spMkLst>
            <pc:docMk/>
            <pc:sldMk cId="190175941" sldId="317"/>
            <ac:spMk id="4" creationId="{69C74EBB-30CC-5209-8C55-E354F32DA466}"/>
          </ac:spMkLst>
        </pc:spChg>
        <pc:spChg chg="add mod">
          <ac:chgData name="Matea Žilak" userId="5a1284db-4ac2-47b8-b96a-dde464d1c40f" providerId="ADAL" clId="{93A678BA-1D83-4F00-9A65-6D21A74DEE97}" dt="2023-12-12T11:05:23.008" v="232" actId="1035"/>
          <ac:spMkLst>
            <pc:docMk/>
            <pc:sldMk cId="190175941" sldId="317"/>
            <ac:spMk id="5" creationId="{A1ACEBBD-0AD8-2124-B789-CDEDFB733249}"/>
          </ac:spMkLst>
        </pc:spChg>
        <pc:spChg chg="mod">
          <ac:chgData name="Matea Žilak" userId="5a1284db-4ac2-47b8-b96a-dde464d1c40f" providerId="ADAL" clId="{93A678BA-1D83-4F00-9A65-6D21A74DEE97}" dt="2023-12-12T10:59:37.979" v="39" actId="1038"/>
          <ac:spMkLst>
            <pc:docMk/>
            <pc:sldMk cId="190175941" sldId="317"/>
            <ac:spMk id="18" creationId="{6FCD3E5C-72BB-741F-8549-88CE18626FCB}"/>
          </ac:spMkLst>
        </pc:spChg>
        <pc:spChg chg="mod">
          <ac:chgData name="Matea Žilak" userId="5a1284db-4ac2-47b8-b96a-dde464d1c40f" providerId="ADAL" clId="{93A678BA-1D83-4F00-9A65-6D21A74DEE97}" dt="2023-12-12T10:59:37.979" v="39" actId="1038"/>
          <ac:spMkLst>
            <pc:docMk/>
            <pc:sldMk cId="190175941" sldId="317"/>
            <ac:spMk id="20" creationId="{61C640B3-EF59-8EFA-DD7E-37D3F3BFEEBA}"/>
          </ac:spMkLst>
        </pc:spChg>
      </pc:sldChg>
      <pc:sldChg chg="modSp mod">
        <pc:chgData name="Matea Žilak" userId="5a1284db-4ac2-47b8-b96a-dde464d1c40f" providerId="ADAL" clId="{93A678BA-1D83-4F00-9A65-6D21A74DEE97}" dt="2023-12-12T10:57:58.358" v="9" actId="20577"/>
        <pc:sldMkLst>
          <pc:docMk/>
          <pc:sldMk cId="702548504" sldId="318"/>
        </pc:sldMkLst>
        <pc:spChg chg="mod">
          <ac:chgData name="Matea Žilak" userId="5a1284db-4ac2-47b8-b96a-dde464d1c40f" providerId="ADAL" clId="{93A678BA-1D83-4F00-9A65-6D21A74DEE97}" dt="2023-12-12T10:57:58.358" v="9" actId="20577"/>
          <ac:spMkLst>
            <pc:docMk/>
            <pc:sldMk cId="702548504" sldId="318"/>
            <ac:spMk id="18" creationId="{1B7B3263-55CC-3C2C-6900-F2C989F18C77}"/>
          </ac:spMkLst>
        </pc:spChg>
      </pc:sldChg>
      <pc:sldChg chg="modSp mod">
        <pc:chgData name="Matea Žilak" userId="5a1284db-4ac2-47b8-b96a-dde464d1c40f" providerId="ADAL" clId="{93A678BA-1D83-4F00-9A65-6D21A74DEE97}" dt="2023-12-12T11:07:35.762" v="242" actId="403"/>
        <pc:sldMkLst>
          <pc:docMk/>
          <pc:sldMk cId="2282621700" sldId="319"/>
        </pc:sldMkLst>
        <pc:spChg chg="mod">
          <ac:chgData name="Matea Žilak" userId="5a1284db-4ac2-47b8-b96a-dde464d1c40f" providerId="ADAL" clId="{93A678BA-1D83-4F00-9A65-6D21A74DEE97}" dt="2023-12-12T11:07:35.762" v="242" actId="403"/>
          <ac:spMkLst>
            <pc:docMk/>
            <pc:sldMk cId="2282621700" sldId="319"/>
            <ac:spMk id="2" creationId="{34A99C18-F32E-A148-A7D7-D1C77C25253C}"/>
          </ac:spMkLst>
        </pc:spChg>
        <pc:spChg chg="mod">
          <ac:chgData name="Matea Žilak" userId="5a1284db-4ac2-47b8-b96a-dde464d1c40f" providerId="ADAL" clId="{93A678BA-1D83-4F00-9A65-6D21A74DEE97}" dt="2023-12-12T11:02:36.438" v="114" actId="5793"/>
          <ac:spMkLst>
            <pc:docMk/>
            <pc:sldMk cId="2282621700" sldId="319"/>
            <ac:spMk id="3" creationId="{C9CC6A1F-24D7-B038-82AF-FF2A6D320499}"/>
          </ac:spMkLst>
        </pc:spChg>
      </pc:sldChg>
      <pc:sldChg chg="modSp mod">
        <pc:chgData name="Matea Žilak" userId="5a1284db-4ac2-47b8-b96a-dde464d1c40f" providerId="ADAL" clId="{93A678BA-1D83-4F00-9A65-6D21A74DEE97}" dt="2023-12-12T11:20:16.392" v="578" actId="1076"/>
        <pc:sldMkLst>
          <pc:docMk/>
          <pc:sldMk cId="1054907872" sldId="322"/>
        </pc:sldMkLst>
        <pc:picChg chg="mod">
          <ac:chgData name="Matea Žilak" userId="5a1284db-4ac2-47b8-b96a-dde464d1c40f" providerId="ADAL" clId="{93A678BA-1D83-4F00-9A65-6D21A74DEE97}" dt="2023-12-12T11:20:16.392" v="578" actId="1076"/>
          <ac:picMkLst>
            <pc:docMk/>
            <pc:sldMk cId="1054907872" sldId="322"/>
            <ac:picMk id="9" creationId="{1FB1895D-0065-3749-352A-8D68B7C427D4}"/>
          </ac:picMkLst>
        </pc:picChg>
      </pc:sldChg>
      <pc:sldChg chg="modSp mod">
        <pc:chgData name="Matea Žilak" userId="5a1284db-4ac2-47b8-b96a-dde464d1c40f" providerId="ADAL" clId="{93A678BA-1D83-4F00-9A65-6D21A74DEE97}" dt="2023-12-12T11:08:22.993" v="254" actId="1076"/>
        <pc:sldMkLst>
          <pc:docMk/>
          <pc:sldMk cId="1334598089" sldId="323"/>
        </pc:sldMkLst>
        <pc:spChg chg="mod">
          <ac:chgData name="Matea Žilak" userId="5a1284db-4ac2-47b8-b96a-dde464d1c40f" providerId="ADAL" clId="{93A678BA-1D83-4F00-9A65-6D21A74DEE97}" dt="2023-12-12T11:08:22.993" v="254" actId="1076"/>
          <ac:spMkLst>
            <pc:docMk/>
            <pc:sldMk cId="1334598089" sldId="323"/>
            <ac:spMk id="3" creationId="{2FED3DCC-2B40-4E72-5982-F64F68969439}"/>
          </ac:spMkLst>
        </pc:spChg>
      </pc:sldChg>
      <pc:sldChg chg="modSp mod">
        <pc:chgData name="Matea Žilak" userId="5a1284db-4ac2-47b8-b96a-dde464d1c40f" providerId="ADAL" clId="{93A678BA-1D83-4F00-9A65-6D21A74DEE97}" dt="2023-12-12T11:22:12.869" v="637" actId="20577"/>
        <pc:sldMkLst>
          <pc:docMk/>
          <pc:sldMk cId="3921051927" sldId="327"/>
        </pc:sldMkLst>
        <pc:spChg chg="mod">
          <ac:chgData name="Matea Žilak" userId="5a1284db-4ac2-47b8-b96a-dde464d1c40f" providerId="ADAL" clId="{93A678BA-1D83-4F00-9A65-6D21A74DEE97}" dt="2023-12-12T11:22:12.869" v="637" actId="20577"/>
          <ac:spMkLst>
            <pc:docMk/>
            <pc:sldMk cId="3921051927" sldId="327"/>
            <ac:spMk id="7" creationId="{F7A3588A-F18E-8851-1873-71321579E420}"/>
          </ac:spMkLst>
        </pc:spChg>
      </pc:sldChg>
      <pc:sldChg chg="delSp modSp mod">
        <pc:chgData name="Matea Žilak" userId="5a1284db-4ac2-47b8-b96a-dde464d1c40f" providerId="ADAL" clId="{93A678BA-1D83-4F00-9A65-6D21A74DEE97}" dt="2023-12-12T11:17:38.084" v="550" actId="14100"/>
        <pc:sldMkLst>
          <pc:docMk/>
          <pc:sldMk cId="3282024951" sldId="332"/>
        </pc:sldMkLst>
        <pc:spChg chg="mod">
          <ac:chgData name="Matea Žilak" userId="5a1284db-4ac2-47b8-b96a-dde464d1c40f" providerId="ADAL" clId="{93A678BA-1D83-4F00-9A65-6D21A74DEE97}" dt="2023-12-12T11:16:49.390" v="546" actId="313"/>
          <ac:spMkLst>
            <pc:docMk/>
            <pc:sldMk cId="3282024951" sldId="332"/>
            <ac:spMk id="3" creationId="{0EF90544-45D9-A411-1CDB-AAFCF5BB3954}"/>
          </ac:spMkLst>
        </pc:spChg>
        <pc:spChg chg="mod">
          <ac:chgData name="Matea Žilak" userId="5a1284db-4ac2-47b8-b96a-dde464d1c40f" providerId="ADAL" clId="{93A678BA-1D83-4F00-9A65-6D21A74DEE97}" dt="2023-12-12T11:16:02.601" v="545" actId="1076"/>
          <ac:spMkLst>
            <pc:docMk/>
            <pc:sldMk cId="3282024951" sldId="332"/>
            <ac:spMk id="8" creationId="{58EFF6F9-2875-DA62-27D5-6FDE2B5F7948}"/>
          </ac:spMkLst>
        </pc:spChg>
        <pc:spChg chg="del">
          <ac:chgData name="Matea Žilak" userId="5a1284db-4ac2-47b8-b96a-dde464d1c40f" providerId="ADAL" clId="{93A678BA-1D83-4F00-9A65-6D21A74DEE97}" dt="2023-12-12T11:17:26.860" v="548" actId="478"/>
          <ac:spMkLst>
            <pc:docMk/>
            <pc:sldMk cId="3282024951" sldId="332"/>
            <ac:spMk id="11" creationId="{2F58238C-4612-EED7-C40F-4CDB85B49DBB}"/>
          </ac:spMkLst>
        </pc:spChg>
        <pc:spChg chg="del">
          <ac:chgData name="Matea Žilak" userId="5a1284db-4ac2-47b8-b96a-dde464d1c40f" providerId="ADAL" clId="{93A678BA-1D83-4F00-9A65-6D21A74DEE97}" dt="2023-12-12T11:17:25.098" v="547" actId="478"/>
          <ac:spMkLst>
            <pc:docMk/>
            <pc:sldMk cId="3282024951" sldId="332"/>
            <ac:spMk id="12" creationId="{E0324440-27F5-BE55-BB3B-39409B4BA4BB}"/>
          </ac:spMkLst>
        </pc:spChg>
        <pc:picChg chg="mod">
          <ac:chgData name="Matea Žilak" userId="5a1284db-4ac2-47b8-b96a-dde464d1c40f" providerId="ADAL" clId="{93A678BA-1D83-4F00-9A65-6D21A74DEE97}" dt="2023-12-12T11:17:38.084" v="550" actId="14100"/>
          <ac:picMkLst>
            <pc:docMk/>
            <pc:sldMk cId="3282024951" sldId="332"/>
            <ac:picMk id="6" creationId="{E912C0E7-6B5B-4998-AD68-C12DFF088A0A}"/>
          </ac:picMkLst>
        </pc:picChg>
      </pc:sldChg>
      <pc:sldChg chg="addSp delSp modSp mod modClrScheme chgLayout modNotesTx">
        <pc:chgData name="Matea Žilak" userId="5a1284db-4ac2-47b8-b96a-dde464d1c40f" providerId="ADAL" clId="{93A678BA-1D83-4F00-9A65-6D21A74DEE97}" dt="2023-12-12T11:19:29.325" v="574" actId="478"/>
        <pc:sldMkLst>
          <pc:docMk/>
          <pc:sldMk cId="3274703101" sldId="334"/>
        </pc:sldMkLst>
        <pc:spChg chg="del mod">
          <ac:chgData name="Matea Žilak" userId="5a1284db-4ac2-47b8-b96a-dde464d1c40f" providerId="ADAL" clId="{93A678BA-1D83-4F00-9A65-6D21A74DEE97}" dt="2023-12-12T11:18:32.484" v="560" actId="6264"/>
          <ac:spMkLst>
            <pc:docMk/>
            <pc:sldMk cId="3274703101" sldId="334"/>
            <ac:spMk id="2" creationId="{C66485A9-D3F4-00A7-8CBE-B58D16191EA1}"/>
          </ac:spMkLst>
        </pc:spChg>
        <pc:spChg chg="del mod">
          <ac:chgData name="Matea Žilak" userId="5a1284db-4ac2-47b8-b96a-dde464d1c40f" providerId="ADAL" clId="{93A678BA-1D83-4F00-9A65-6D21A74DEE97}" dt="2023-12-12T11:18:32.484" v="560" actId="6264"/>
          <ac:spMkLst>
            <pc:docMk/>
            <pc:sldMk cId="3274703101" sldId="334"/>
            <ac:spMk id="3" creationId="{5FC7BA3D-6533-8B60-E255-5C3D274C03B6}"/>
          </ac:spMkLst>
        </pc:spChg>
        <pc:spChg chg="add mod">
          <ac:chgData name="Matea Žilak" userId="5a1284db-4ac2-47b8-b96a-dde464d1c40f" providerId="ADAL" clId="{93A678BA-1D83-4F00-9A65-6D21A74DEE97}" dt="2023-12-12T11:18:51.642" v="565" actId="1076"/>
          <ac:spMkLst>
            <pc:docMk/>
            <pc:sldMk cId="3274703101" sldId="334"/>
            <ac:spMk id="5" creationId="{37DEC845-F24B-E88D-446C-F92520E06ADD}"/>
          </ac:spMkLst>
        </pc:spChg>
        <pc:spChg chg="add del mod ord">
          <ac:chgData name="Matea Žilak" userId="5a1284db-4ac2-47b8-b96a-dde464d1c40f" providerId="ADAL" clId="{93A678BA-1D83-4F00-9A65-6D21A74DEE97}" dt="2023-12-12T11:18:38.429" v="561" actId="700"/>
          <ac:spMkLst>
            <pc:docMk/>
            <pc:sldMk cId="3274703101" sldId="334"/>
            <ac:spMk id="6" creationId="{AACD4C82-9981-28AF-7C78-FA858D05706B}"/>
          </ac:spMkLst>
        </pc:spChg>
        <pc:spChg chg="add del mod ord">
          <ac:chgData name="Matea Žilak" userId="5a1284db-4ac2-47b8-b96a-dde464d1c40f" providerId="ADAL" clId="{93A678BA-1D83-4F00-9A65-6D21A74DEE97}" dt="2023-12-12T11:18:38.429" v="561" actId="700"/>
          <ac:spMkLst>
            <pc:docMk/>
            <pc:sldMk cId="3274703101" sldId="334"/>
            <ac:spMk id="7" creationId="{2D3CC721-1D66-ACC7-BBEC-8E95EEF71B7A}"/>
          </ac:spMkLst>
        </pc:spChg>
        <pc:spChg chg="add mod ord">
          <ac:chgData name="Matea Žilak" userId="5a1284db-4ac2-47b8-b96a-dde464d1c40f" providerId="ADAL" clId="{93A678BA-1D83-4F00-9A65-6D21A74DEE97}" dt="2023-12-12T11:19:05.196" v="569" actId="114"/>
          <ac:spMkLst>
            <pc:docMk/>
            <pc:sldMk cId="3274703101" sldId="334"/>
            <ac:spMk id="8" creationId="{E2808883-8858-FC42-252D-F1AF531B3DFF}"/>
          </ac:spMkLst>
        </pc:spChg>
        <pc:spChg chg="add del mod ord">
          <ac:chgData name="Matea Žilak" userId="5a1284db-4ac2-47b8-b96a-dde464d1c40f" providerId="ADAL" clId="{93A678BA-1D83-4F00-9A65-6D21A74DEE97}" dt="2023-12-12T11:19:29.325" v="574" actId="478"/>
          <ac:spMkLst>
            <pc:docMk/>
            <pc:sldMk cId="3274703101" sldId="334"/>
            <ac:spMk id="9" creationId="{07B603A7-B23C-04BA-9AC0-3E2C79814140}"/>
          </ac:spMkLst>
        </pc:spChg>
        <pc:spChg chg="add mod ord">
          <ac:chgData name="Matea Žilak" userId="5a1284db-4ac2-47b8-b96a-dde464d1c40f" providerId="ADAL" clId="{93A678BA-1D83-4F00-9A65-6D21A74DEE97}" dt="2023-12-12T11:19:17.994" v="572" actId="14100"/>
          <ac:spMkLst>
            <pc:docMk/>
            <pc:sldMk cId="3274703101" sldId="334"/>
            <ac:spMk id="10" creationId="{33758F9E-8E51-577A-9046-84CB75CB817A}"/>
          </ac:spMkLst>
        </pc:spChg>
        <pc:picChg chg="add mod">
          <ac:chgData name="Matea Žilak" userId="5a1284db-4ac2-47b8-b96a-dde464d1c40f" providerId="ADAL" clId="{93A678BA-1D83-4F00-9A65-6D21A74DEE97}" dt="2023-12-12T11:18:49.208" v="564" actId="1076"/>
          <ac:picMkLst>
            <pc:docMk/>
            <pc:sldMk cId="3274703101" sldId="334"/>
            <ac:picMk id="4" creationId="{229990A4-3F5B-F60B-9B92-8527A73283A8}"/>
          </ac:picMkLst>
        </pc:picChg>
      </pc:sldChg>
      <pc:sldChg chg="modSp mod">
        <pc:chgData name="Matea Žilak" userId="5a1284db-4ac2-47b8-b96a-dde464d1c40f" providerId="ADAL" clId="{93A678BA-1D83-4F00-9A65-6D21A74DEE97}" dt="2023-12-12T11:19:51.913" v="577" actId="1076"/>
        <pc:sldMkLst>
          <pc:docMk/>
          <pc:sldMk cId="560629553" sldId="335"/>
        </pc:sldMkLst>
        <pc:spChg chg="mod">
          <ac:chgData name="Matea Žilak" userId="5a1284db-4ac2-47b8-b96a-dde464d1c40f" providerId="ADAL" clId="{93A678BA-1D83-4F00-9A65-6D21A74DEE97}" dt="2023-12-12T11:19:48.202" v="576" actId="14100"/>
          <ac:spMkLst>
            <pc:docMk/>
            <pc:sldMk cId="560629553" sldId="335"/>
            <ac:spMk id="3" creationId="{D32FAC5A-6681-D7D0-986F-29F078DE5D30}"/>
          </ac:spMkLst>
        </pc:spChg>
        <pc:picChg chg="mod">
          <ac:chgData name="Matea Žilak" userId="5a1284db-4ac2-47b8-b96a-dde464d1c40f" providerId="ADAL" clId="{93A678BA-1D83-4F00-9A65-6D21A74DEE97}" dt="2023-12-12T11:19:51.913" v="577" actId="1076"/>
          <ac:picMkLst>
            <pc:docMk/>
            <pc:sldMk cId="560629553" sldId="335"/>
            <ac:picMk id="8" creationId="{E814B89F-4867-8ECB-394E-9FD42F773F09}"/>
          </ac:picMkLst>
        </pc:picChg>
      </pc:sldChg>
      <pc:sldChg chg="addSp delSp modSp mod">
        <pc:chgData name="Matea Žilak" userId="5a1284db-4ac2-47b8-b96a-dde464d1c40f" providerId="ADAL" clId="{93A678BA-1D83-4F00-9A65-6D21A74DEE97}" dt="2023-12-12T11:10:20.325" v="258" actId="478"/>
        <pc:sldMkLst>
          <pc:docMk/>
          <pc:sldMk cId="3578702471" sldId="336"/>
        </pc:sldMkLst>
        <pc:picChg chg="add del mod modCrop">
          <ac:chgData name="Matea Žilak" userId="5a1284db-4ac2-47b8-b96a-dde464d1c40f" providerId="ADAL" clId="{93A678BA-1D83-4F00-9A65-6D21A74DEE97}" dt="2023-12-12T11:10:20.325" v="258" actId="478"/>
          <ac:picMkLst>
            <pc:docMk/>
            <pc:sldMk cId="3578702471" sldId="336"/>
            <ac:picMk id="4" creationId="{30A45037-B379-B114-B715-FB16F54DDEE8}"/>
          </ac:picMkLst>
        </pc:picChg>
      </pc:sldChg>
      <pc:sldChg chg="addSp delSp modSp mod modClrScheme chgLayout modNotesTx">
        <pc:chgData name="Matea Žilak" userId="5a1284db-4ac2-47b8-b96a-dde464d1c40f" providerId="ADAL" clId="{93A678BA-1D83-4F00-9A65-6D21A74DEE97}" dt="2023-12-12T11:21:33.254" v="606" actId="113"/>
        <pc:sldMkLst>
          <pc:docMk/>
          <pc:sldMk cId="1694697444" sldId="337"/>
        </pc:sldMkLst>
        <pc:spChg chg="mod ord">
          <ac:chgData name="Matea Žilak" userId="5a1284db-4ac2-47b8-b96a-dde464d1c40f" providerId="ADAL" clId="{93A678BA-1D83-4F00-9A65-6D21A74DEE97}" dt="2023-12-12T11:21:33.254" v="606" actId="113"/>
          <ac:spMkLst>
            <pc:docMk/>
            <pc:sldMk cId="1694697444" sldId="337"/>
            <ac:spMk id="2" creationId="{B206478E-271C-033E-8346-24C4A9EE7EFF}"/>
          </ac:spMkLst>
        </pc:spChg>
        <pc:spChg chg="add del mod ord">
          <ac:chgData name="Matea Žilak" userId="5a1284db-4ac2-47b8-b96a-dde464d1c40f" providerId="ADAL" clId="{93A678BA-1D83-4F00-9A65-6D21A74DEE97}" dt="2023-12-12T11:21:11.341" v="601" actId="478"/>
          <ac:spMkLst>
            <pc:docMk/>
            <pc:sldMk cId="1694697444" sldId="337"/>
            <ac:spMk id="3" creationId="{45482B82-2788-6137-75CB-11D2E50B4F61}"/>
          </ac:spMkLst>
        </pc:spChg>
        <pc:spChg chg="add mod ord">
          <ac:chgData name="Matea Žilak" userId="5a1284db-4ac2-47b8-b96a-dde464d1c40f" providerId="ADAL" clId="{93A678BA-1D83-4F00-9A65-6D21A74DEE97}" dt="2023-12-12T11:21:23.800" v="604" actId="12"/>
          <ac:spMkLst>
            <pc:docMk/>
            <pc:sldMk cId="1694697444" sldId="337"/>
            <ac:spMk id="4" creationId="{5B7CD2AB-0BC6-815F-D867-571EB6824A47}"/>
          </ac:spMkLst>
        </pc:spChg>
        <pc:spChg chg="del mod ord">
          <ac:chgData name="Matea Žilak" userId="5a1284db-4ac2-47b8-b96a-dde464d1c40f" providerId="ADAL" clId="{93A678BA-1D83-4F00-9A65-6D21A74DEE97}" dt="2023-12-12T11:20:57.001" v="588" actId="478"/>
          <ac:spMkLst>
            <pc:docMk/>
            <pc:sldMk cId="1694697444" sldId="337"/>
            <ac:spMk id="5" creationId="{207AD5DA-3B55-7A5E-FB5B-0A64C7C62C76}"/>
          </ac:spMkLst>
        </pc:spChg>
      </pc:sldChg>
      <pc:sldChg chg="modSp mod">
        <pc:chgData name="Matea Žilak" userId="5a1284db-4ac2-47b8-b96a-dde464d1c40f" providerId="ADAL" clId="{93A678BA-1D83-4F00-9A65-6D21A74DEE97}" dt="2023-12-12T11:25:04.517" v="677" actId="20577"/>
        <pc:sldMkLst>
          <pc:docMk/>
          <pc:sldMk cId="2749649037" sldId="338"/>
        </pc:sldMkLst>
        <pc:spChg chg="mod">
          <ac:chgData name="Matea Žilak" userId="5a1284db-4ac2-47b8-b96a-dde464d1c40f" providerId="ADAL" clId="{93A678BA-1D83-4F00-9A65-6D21A74DEE97}" dt="2023-12-12T11:22:22.854" v="638" actId="1076"/>
          <ac:spMkLst>
            <pc:docMk/>
            <pc:sldMk cId="2749649037" sldId="338"/>
            <ac:spMk id="2" creationId="{7197398B-4783-0849-F9EC-175464A69CA2}"/>
          </ac:spMkLst>
        </pc:spChg>
        <pc:spChg chg="mod">
          <ac:chgData name="Matea Žilak" userId="5a1284db-4ac2-47b8-b96a-dde464d1c40f" providerId="ADAL" clId="{93A678BA-1D83-4F00-9A65-6D21A74DEE97}" dt="2023-12-12T11:25:04.517" v="677" actId="20577"/>
          <ac:spMkLst>
            <pc:docMk/>
            <pc:sldMk cId="2749649037" sldId="338"/>
            <ac:spMk id="3" creationId="{65764CA1-D7BE-EBC4-2E4C-82CF4A5D42DE}"/>
          </ac:spMkLst>
        </pc:spChg>
      </pc:sldChg>
      <pc:sldChg chg="addSp delSp modSp mod modClrScheme chgLayout modNotesTx">
        <pc:chgData name="Matea Žilak" userId="5a1284db-4ac2-47b8-b96a-dde464d1c40f" providerId="ADAL" clId="{93A678BA-1D83-4F00-9A65-6D21A74DEE97}" dt="2023-12-12T11:26:17.269" v="692" actId="1076"/>
        <pc:sldMkLst>
          <pc:docMk/>
          <pc:sldMk cId="1202552725" sldId="339"/>
        </pc:sldMkLst>
        <pc:spChg chg="mod ord">
          <ac:chgData name="Matea Žilak" userId="5a1284db-4ac2-47b8-b96a-dde464d1c40f" providerId="ADAL" clId="{93A678BA-1D83-4F00-9A65-6D21A74DEE97}" dt="2023-12-12T11:26:17.269" v="692" actId="1076"/>
          <ac:spMkLst>
            <pc:docMk/>
            <pc:sldMk cId="1202552725" sldId="339"/>
            <ac:spMk id="2" creationId="{AD5C96F3-D14A-8AD6-10B8-BD107B1AEF2B}"/>
          </ac:spMkLst>
        </pc:spChg>
        <pc:spChg chg="del mod ord">
          <ac:chgData name="Matea Žilak" userId="5a1284db-4ac2-47b8-b96a-dde464d1c40f" providerId="ADAL" clId="{93A678BA-1D83-4F00-9A65-6D21A74DEE97}" dt="2023-12-12T11:25:51.806" v="686" actId="700"/>
          <ac:spMkLst>
            <pc:docMk/>
            <pc:sldMk cId="1202552725" sldId="339"/>
            <ac:spMk id="3" creationId="{C669489D-6B3B-5757-37C4-D880C3456590}"/>
          </ac:spMkLst>
        </pc:spChg>
        <pc:spChg chg="add del mod ord">
          <ac:chgData name="Matea Žilak" userId="5a1284db-4ac2-47b8-b96a-dde464d1c40f" providerId="ADAL" clId="{93A678BA-1D83-4F00-9A65-6D21A74DEE97}" dt="2023-12-12T11:25:56.091" v="687" actId="700"/>
          <ac:spMkLst>
            <pc:docMk/>
            <pc:sldMk cId="1202552725" sldId="339"/>
            <ac:spMk id="4" creationId="{902D5B5E-4862-D788-90C8-D377945C75DD}"/>
          </ac:spMkLst>
        </pc:spChg>
        <pc:spChg chg="add del mod ord">
          <ac:chgData name="Matea Žilak" userId="5a1284db-4ac2-47b8-b96a-dde464d1c40f" providerId="ADAL" clId="{93A678BA-1D83-4F00-9A65-6D21A74DEE97}" dt="2023-12-12T11:25:56.091" v="687" actId="700"/>
          <ac:spMkLst>
            <pc:docMk/>
            <pc:sldMk cId="1202552725" sldId="339"/>
            <ac:spMk id="5" creationId="{581989D7-49DF-BAE7-83DF-6A21F3EDABAF}"/>
          </ac:spMkLst>
        </pc:spChg>
        <pc:spChg chg="add del mod ord">
          <ac:chgData name="Matea Žilak" userId="5a1284db-4ac2-47b8-b96a-dde464d1c40f" providerId="ADAL" clId="{93A678BA-1D83-4F00-9A65-6D21A74DEE97}" dt="2023-12-12T11:25:56.091" v="687" actId="700"/>
          <ac:spMkLst>
            <pc:docMk/>
            <pc:sldMk cId="1202552725" sldId="339"/>
            <ac:spMk id="6" creationId="{16998637-EA02-A8D9-F1F7-73904A4538C8}"/>
          </ac:spMkLst>
        </pc:spChg>
        <pc:spChg chg="add mod ord">
          <ac:chgData name="Matea Žilak" userId="5a1284db-4ac2-47b8-b96a-dde464d1c40f" providerId="ADAL" clId="{93A678BA-1D83-4F00-9A65-6D21A74DEE97}" dt="2023-12-12T11:26:17.269" v="692" actId="1076"/>
          <ac:spMkLst>
            <pc:docMk/>
            <pc:sldMk cId="1202552725" sldId="339"/>
            <ac:spMk id="7" creationId="{89233F25-EB65-9932-46A8-E03EFC92EAD1}"/>
          </ac:spMkLst>
        </pc:spChg>
        <pc:spChg chg="add mod ord">
          <ac:chgData name="Matea Žilak" userId="5a1284db-4ac2-47b8-b96a-dde464d1c40f" providerId="ADAL" clId="{93A678BA-1D83-4F00-9A65-6D21A74DEE97}" dt="2023-12-12T11:26:17.269" v="692" actId="1076"/>
          <ac:spMkLst>
            <pc:docMk/>
            <pc:sldMk cId="1202552725" sldId="339"/>
            <ac:spMk id="8" creationId="{62996016-C596-E65E-E1AA-E4D5EDD4F563}"/>
          </ac:spMkLst>
        </pc:spChg>
        <pc:spChg chg="add mod ord">
          <ac:chgData name="Matea Žilak" userId="5a1284db-4ac2-47b8-b96a-dde464d1c40f" providerId="ADAL" clId="{93A678BA-1D83-4F00-9A65-6D21A74DEE97}" dt="2023-12-12T11:26:17.269" v="692" actId="1076"/>
          <ac:spMkLst>
            <pc:docMk/>
            <pc:sldMk cId="1202552725" sldId="339"/>
            <ac:spMk id="9" creationId="{06946E48-4616-85D8-9324-9A5914CD4A35}"/>
          </ac:spMkLst>
        </pc:spChg>
      </pc:sldChg>
      <pc:sldChg chg="addSp modSp new mod">
        <pc:chgData name="Matea Žilak" userId="5a1284db-4ac2-47b8-b96a-dde464d1c40f" providerId="ADAL" clId="{93A678BA-1D83-4F00-9A65-6D21A74DEE97}" dt="2023-12-12T11:14:30.947" v="522" actId="5793"/>
        <pc:sldMkLst>
          <pc:docMk/>
          <pc:sldMk cId="2198069491" sldId="341"/>
        </pc:sldMkLst>
        <pc:spChg chg="mod">
          <ac:chgData name="Matea Žilak" userId="5a1284db-4ac2-47b8-b96a-dde464d1c40f" providerId="ADAL" clId="{93A678BA-1D83-4F00-9A65-6D21A74DEE97}" dt="2023-12-12T11:11:14.180" v="290" actId="20577"/>
          <ac:spMkLst>
            <pc:docMk/>
            <pc:sldMk cId="2198069491" sldId="341"/>
            <ac:spMk id="2" creationId="{2FA3563B-5C86-D4C1-2106-A8FDFE3D7FC3}"/>
          </ac:spMkLst>
        </pc:spChg>
        <pc:spChg chg="mod">
          <ac:chgData name="Matea Žilak" userId="5a1284db-4ac2-47b8-b96a-dde464d1c40f" providerId="ADAL" clId="{93A678BA-1D83-4F00-9A65-6D21A74DEE97}" dt="2023-12-12T11:14:30.947" v="522" actId="5793"/>
          <ac:spMkLst>
            <pc:docMk/>
            <pc:sldMk cId="2198069491" sldId="341"/>
            <ac:spMk id="4" creationId="{5D1210AB-F6AD-4C7E-FD18-0B0117FEEB71}"/>
          </ac:spMkLst>
        </pc:spChg>
        <pc:spChg chg="add mod">
          <ac:chgData name="Matea Žilak" userId="5a1284db-4ac2-47b8-b96a-dde464d1c40f" providerId="ADAL" clId="{93A678BA-1D83-4F00-9A65-6D21A74DEE97}" dt="2023-12-12T11:13:07.509" v="387" actId="1076"/>
          <ac:spMkLst>
            <pc:docMk/>
            <pc:sldMk cId="2198069491" sldId="341"/>
            <ac:spMk id="6" creationId="{9B13ECA2-15C7-FBD1-0FB9-181EDDE1AB30}"/>
          </ac:spMkLst>
        </pc:spChg>
        <pc:picChg chg="add mod">
          <ac:chgData name="Matea Žilak" userId="5a1284db-4ac2-47b8-b96a-dde464d1c40f" providerId="ADAL" clId="{93A678BA-1D83-4F00-9A65-6D21A74DEE97}" dt="2023-12-12T11:12:56.454" v="383" actId="1076"/>
          <ac:picMkLst>
            <pc:docMk/>
            <pc:sldMk cId="2198069491" sldId="341"/>
            <ac:picMk id="5" creationId="{83745DD4-7D87-1216-6424-51E5BDE1FFE8}"/>
          </ac:picMkLst>
        </pc:picChg>
      </pc:sldChg>
      <pc:sldChg chg="addSp delSp modSp new del mod modClrScheme chgLayout">
        <pc:chgData name="Matea Žilak" userId="5a1284db-4ac2-47b8-b96a-dde464d1c40f" providerId="ADAL" clId="{93A678BA-1D83-4F00-9A65-6D21A74DEE97}" dt="2023-12-12T11:07:37.611" v="243" actId="47"/>
        <pc:sldMkLst>
          <pc:docMk/>
          <pc:sldMk cId="4225118912" sldId="341"/>
        </pc:sldMkLst>
        <pc:spChg chg="del">
          <ac:chgData name="Matea Žilak" userId="5a1284db-4ac2-47b8-b96a-dde464d1c40f" providerId="ADAL" clId="{93A678BA-1D83-4F00-9A65-6D21A74DEE97}" dt="2023-12-12T11:06:55.923" v="234" actId="700"/>
          <ac:spMkLst>
            <pc:docMk/>
            <pc:sldMk cId="4225118912" sldId="341"/>
            <ac:spMk id="2" creationId="{BC38ED34-E0A0-E313-7F38-3497B388D355}"/>
          </ac:spMkLst>
        </pc:spChg>
        <pc:spChg chg="del mod ord">
          <ac:chgData name="Matea Žilak" userId="5a1284db-4ac2-47b8-b96a-dde464d1c40f" providerId="ADAL" clId="{93A678BA-1D83-4F00-9A65-6D21A74DEE97}" dt="2023-12-12T11:06:55.923" v="234" actId="700"/>
          <ac:spMkLst>
            <pc:docMk/>
            <pc:sldMk cId="4225118912" sldId="341"/>
            <ac:spMk id="3" creationId="{A1F8EE57-CC2E-CB2E-D02F-433AA90B5FFE}"/>
          </ac:spMkLst>
        </pc:spChg>
        <pc:spChg chg="add mod ord">
          <ac:chgData name="Matea Žilak" userId="5a1284db-4ac2-47b8-b96a-dde464d1c40f" providerId="ADAL" clId="{93A678BA-1D83-4F00-9A65-6D21A74DEE97}" dt="2023-12-12T11:07:01.341" v="241" actId="20577"/>
          <ac:spMkLst>
            <pc:docMk/>
            <pc:sldMk cId="4225118912" sldId="341"/>
            <ac:spMk id="4" creationId="{9BA85286-C001-04A9-5B90-C0337026D064}"/>
          </ac:spMkLst>
        </pc:spChg>
        <pc:spChg chg="add mod ord">
          <ac:chgData name="Matea Žilak" userId="5a1284db-4ac2-47b8-b96a-dde464d1c40f" providerId="ADAL" clId="{93A678BA-1D83-4F00-9A65-6D21A74DEE97}" dt="2023-12-12T11:06:55.923" v="234" actId="700"/>
          <ac:spMkLst>
            <pc:docMk/>
            <pc:sldMk cId="4225118912" sldId="341"/>
            <ac:spMk id="5" creationId="{1EB55905-137B-9DCC-11B8-68FD47D79C2D}"/>
          </ac:spMkLst>
        </pc:spChg>
        <pc:spChg chg="add mod ord">
          <ac:chgData name="Matea Žilak" userId="5a1284db-4ac2-47b8-b96a-dde464d1c40f" providerId="ADAL" clId="{93A678BA-1D83-4F00-9A65-6D21A74DEE97}" dt="2023-12-12T11:06:55.923" v="234" actId="700"/>
          <ac:spMkLst>
            <pc:docMk/>
            <pc:sldMk cId="4225118912" sldId="341"/>
            <ac:spMk id="6" creationId="{45DC6395-3FC0-EE38-96A8-64F0245549AB}"/>
          </ac:spMkLst>
        </pc:spChg>
      </pc:sldChg>
    </pc:docChg>
  </pc:docChgLst>
  <pc:docChgLst>
    <pc:chgData name="Matea Žilak" userId="5a1284db-4ac2-47b8-b96a-dde464d1c40f" providerId="ADAL" clId="{9AD71E4E-A756-4AE1-9956-2E266E765F1E}"/>
    <pc:docChg chg="undo redo custSel addSld delSld modSld">
      <pc:chgData name="Matea Žilak" userId="5a1284db-4ac2-47b8-b96a-dde464d1c40f" providerId="ADAL" clId="{9AD71E4E-A756-4AE1-9956-2E266E765F1E}" dt="2023-11-20T10:52:22.065" v="1785" actId="20577"/>
      <pc:docMkLst>
        <pc:docMk/>
      </pc:docMkLst>
      <pc:sldChg chg="modSp mod">
        <pc:chgData name="Matea Žilak" userId="5a1284db-4ac2-47b8-b96a-dde464d1c40f" providerId="ADAL" clId="{9AD71E4E-A756-4AE1-9956-2E266E765F1E}" dt="2023-11-19T19:02:09.498" v="64" actId="20577"/>
        <pc:sldMkLst>
          <pc:docMk/>
          <pc:sldMk cId="2755352082" sldId="256"/>
        </pc:sldMkLst>
        <pc:spChg chg="mod">
          <ac:chgData name="Matea Žilak" userId="5a1284db-4ac2-47b8-b96a-dde464d1c40f" providerId="ADAL" clId="{9AD71E4E-A756-4AE1-9956-2E266E765F1E}" dt="2023-11-19T19:01:24.569" v="33" actId="14100"/>
          <ac:spMkLst>
            <pc:docMk/>
            <pc:sldMk cId="2755352082" sldId="256"/>
            <ac:spMk id="7" creationId="{EB8E20C4-5D4D-4D70-8E57-56AAD04C959A}"/>
          </ac:spMkLst>
        </pc:spChg>
        <pc:spChg chg="mod">
          <ac:chgData name="Matea Žilak" userId="5a1284db-4ac2-47b8-b96a-dde464d1c40f" providerId="ADAL" clId="{9AD71E4E-A756-4AE1-9956-2E266E765F1E}" dt="2023-11-19T19:01:28.614" v="36"/>
          <ac:spMkLst>
            <pc:docMk/>
            <pc:sldMk cId="2755352082" sldId="256"/>
            <ac:spMk id="8" creationId="{4873CF39-DBEE-4E46-BEE1-80FBB5419C14}"/>
          </ac:spMkLst>
        </pc:spChg>
        <pc:spChg chg="mod">
          <ac:chgData name="Matea Žilak" userId="5a1284db-4ac2-47b8-b96a-dde464d1c40f" providerId="ADAL" clId="{9AD71E4E-A756-4AE1-9956-2E266E765F1E}" dt="2023-11-19T19:02:09.498" v="64" actId="20577"/>
          <ac:spMkLst>
            <pc:docMk/>
            <pc:sldMk cId="2755352082" sldId="256"/>
            <ac:spMk id="9" creationId="{635BB674-B940-44FD-9BFD-929103CF75E5}"/>
          </ac:spMkLst>
        </pc:spChg>
      </pc:sldChg>
      <pc:sldChg chg="addSp delSp modSp add del mod modClrScheme chgLayout">
        <pc:chgData name="Matea Žilak" userId="5a1284db-4ac2-47b8-b96a-dde464d1c40f" providerId="ADAL" clId="{9AD71E4E-A756-4AE1-9956-2E266E765F1E}" dt="2023-11-19T19:02:12.985" v="65" actId="47"/>
        <pc:sldMkLst>
          <pc:docMk/>
          <pc:sldMk cId="2514565521" sldId="272"/>
        </pc:sldMkLst>
        <pc:spChg chg="add del mod ord">
          <ac:chgData name="Matea Žilak" userId="5a1284db-4ac2-47b8-b96a-dde464d1c40f" providerId="ADAL" clId="{9AD71E4E-A756-4AE1-9956-2E266E765F1E}" dt="2023-11-19T19:01:34.155" v="37" actId="478"/>
          <ac:spMkLst>
            <pc:docMk/>
            <pc:sldMk cId="2514565521" sldId="272"/>
            <ac:spMk id="2" creationId="{1FA25746-290C-3717-2470-A960794D92F0}"/>
          </ac:spMkLst>
        </pc:spChg>
        <pc:spChg chg="mod ord">
          <ac:chgData name="Matea Žilak" userId="5a1284db-4ac2-47b8-b96a-dde464d1c40f" providerId="ADAL" clId="{9AD71E4E-A756-4AE1-9956-2E266E765F1E}" dt="2023-11-19T19:01:37.162" v="39" actId="27636"/>
          <ac:spMkLst>
            <pc:docMk/>
            <pc:sldMk cId="2514565521" sldId="272"/>
            <ac:spMk id="3" creationId="{097F85F5-BFB5-3848-05CF-9CAAB3DBA50A}"/>
          </ac:spMkLst>
        </pc:spChg>
        <pc:spChg chg="add mod ord">
          <ac:chgData name="Matea Žilak" userId="5a1284db-4ac2-47b8-b96a-dde464d1c40f" providerId="ADAL" clId="{9AD71E4E-A756-4AE1-9956-2E266E765F1E}" dt="2023-11-19T19:00:31.579" v="16" actId="700"/>
          <ac:spMkLst>
            <pc:docMk/>
            <pc:sldMk cId="2514565521" sldId="272"/>
            <ac:spMk id="4" creationId="{448E5C9E-58ED-22FA-4F2F-03E2F796746C}"/>
          </ac:spMkLst>
        </pc:spChg>
        <pc:spChg chg="add mod ord">
          <ac:chgData name="Matea Žilak" userId="5a1284db-4ac2-47b8-b96a-dde464d1c40f" providerId="ADAL" clId="{9AD71E4E-A756-4AE1-9956-2E266E765F1E}" dt="2023-11-19T19:00:31.579" v="16" actId="700"/>
          <ac:spMkLst>
            <pc:docMk/>
            <pc:sldMk cId="2514565521" sldId="272"/>
            <ac:spMk id="5" creationId="{CD1B78BA-B5F3-F54B-4907-F7E3C083E5C5}"/>
          </ac:spMkLst>
        </pc:spChg>
      </pc:sldChg>
      <pc:sldChg chg="addSp delSp modSp add mod modClrScheme chgLayout">
        <pc:chgData name="Matea Žilak" userId="5a1284db-4ac2-47b8-b96a-dde464d1c40f" providerId="ADAL" clId="{9AD71E4E-A756-4AE1-9956-2E266E765F1E}" dt="2023-11-19T19:03:56.433" v="90" actId="6549"/>
        <pc:sldMkLst>
          <pc:docMk/>
          <pc:sldMk cId="3644720013" sldId="280"/>
        </pc:sldMkLst>
        <pc:spChg chg="add del mod ord">
          <ac:chgData name="Matea Žilak" userId="5a1284db-4ac2-47b8-b96a-dde464d1c40f" providerId="ADAL" clId="{9AD71E4E-A756-4AE1-9956-2E266E765F1E}" dt="2023-11-19T19:03:42.246" v="86" actId="6264"/>
          <ac:spMkLst>
            <pc:docMk/>
            <pc:sldMk cId="3644720013" sldId="280"/>
            <ac:spMk id="2" creationId="{91DAFA9A-141F-DFA7-4B66-F9CFCA2DB12C}"/>
          </ac:spMkLst>
        </pc:spChg>
        <pc:spChg chg="del mod ord">
          <ac:chgData name="Matea Žilak" userId="5a1284db-4ac2-47b8-b96a-dde464d1c40f" providerId="ADAL" clId="{9AD71E4E-A756-4AE1-9956-2E266E765F1E}" dt="2023-11-19T19:03:45.895" v="87" actId="478"/>
          <ac:spMkLst>
            <pc:docMk/>
            <pc:sldMk cId="3644720013" sldId="280"/>
            <ac:spMk id="3" creationId="{EB1F581A-4E3C-B02E-D61E-E331C8D37465}"/>
          </ac:spMkLst>
        </pc:spChg>
        <pc:spChg chg="add del mod ord">
          <ac:chgData name="Matea Žilak" userId="5a1284db-4ac2-47b8-b96a-dde464d1c40f" providerId="ADAL" clId="{9AD71E4E-A756-4AE1-9956-2E266E765F1E}" dt="2023-11-19T19:03:04.059" v="75" actId="700"/>
          <ac:spMkLst>
            <pc:docMk/>
            <pc:sldMk cId="3644720013" sldId="280"/>
            <ac:spMk id="4" creationId="{172100B5-4175-C1F0-5B31-136DE0ACC491}"/>
          </ac:spMkLst>
        </pc:spChg>
        <pc:spChg chg="add del mod ord">
          <ac:chgData name="Matea Žilak" userId="5a1284db-4ac2-47b8-b96a-dde464d1c40f" providerId="ADAL" clId="{9AD71E4E-A756-4AE1-9956-2E266E765F1E}" dt="2023-11-19T19:03:04.059" v="75" actId="700"/>
          <ac:spMkLst>
            <pc:docMk/>
            <pc:sldMk cId="3644720013" sldId="280"/>
            <ac:spMk id="5" creationId="{8B6F933F-A37E-6F00-3C9E-88E04A681AAB}"/>
          </ac:spMkLst>
        </pc:spChg>
        <pc:spChg chg="add del mod ord">
          <ac:chgData name="Matea Žilak" userId="5a1284db-4ac2-47b8-b96a-dde464d1c40f" providerId="ADAL" clId="{9AD71E4E-A756-4AE1-9956-2E266E765F1E}" dt="2023-11-19T19:03:03.166" v="73" actId="700"/>
          <ac:spMkLst>
            <pc:docMk/>
            <pc:sldMk cId="3644720013" sldId="280"/>
            <ac:spMk id="6" creationId="{DFDFE0AB-ED84-1F44-4102-74E0A53A579C}"/>
          </ac:spMkLst>
        </pc:spChg>
        <pc:spChg chg="add del mod ord">
          <ac:chgData name="Matea Žilak" userId="5a1284db-4ac2-47b8-b96a-dde464d1c40f" providerId="ADAL" clId="{9AD71E4E-A756-4AE1-9956-2E266E765F1E}" dt="2023-11-19T19:03:03.166" v="73" actId="700"/>
          <ac:spMkLst>
            <pc:docMk/>
            <pc:sldMk cId="3644720013" sldId="280"/>
            <ac:spMk id="7" creationId="{00D06575-AFC2-2FE3-1D8F-077AFEF73A74}"/>
          </ac:spMkLst>
        </pc:spChg>
        <pc:spChg chg="add del mod ord">
          <ac:chgData name="Matea Žilak" userId="5a1284db-4ac2-47b8-b96a-dde464d1c40f" providerId="ADAL" clId="{9AD71E4E-A756-4AE1-9956-2E266E765F1E}" dt="2023-11-19T19:03:02.780" v="72" actId="700"/>
          <ac:spMkLst>
            <pc:docMk/>
            <pc:sldMk cId="3644720013" sldId="280"/>
            <ac:spMk id="8" creationId="{97FF2DDE-01F0-3E08-D964-741C2BA4DE4A}"/>
          </ac:spMkLst>
        </pc:spChg>
        <pc:spChg chg="add del mod ord">
          <ac:chgData name="Matea Žilak" userId="5a1284db-4ac2-47b8-b96a-dde464d1c40f" providerId="ADAL" clId="{9AD71E4E-A756-4AE1-9956-2E266E765F1E}" dt="2023-11-19T19:03:02.780" v="72" actId="700"/>
          <ac:spMkLst>
            <pc:docMk/>
            <pc:sldMk cId="3644720013" sldId="280"/>
            <ac:spMk id="9" creationId="{DE7BE8CB-82FB-CF54-F279-DF86A746AA61}"/>
          </ac:spMkLst>
        </pc:spChg>
        <pc:spChg chg="add del mod ord">
          <ac:chgData name="Matea Žilak" userId="5a1284db-4ac2-47b8-b96a-dde464d1c40f" providerId="ADAL" clId="{9AD71E4E-A756-4AE1-9956-2E266E765F1E}" dt="2023-11-19T19:03:02.343" v="71" actId="700"/>
          <ac:spMkLst>
            <pc:docMk/>
            <pc:sldMk cId="3644720013" sldId="280"/>
            <ac:spMk id="10" creationId="{A2741696-86BA-0034-1352-776B4B7BBCDB}"/>
          </ac:spMkLst>
        </pc:spChg>
        <pc:spChg chg="add del mod ord">
          <ac:chgData name="Matea Žilak" userId="5a1284db-4ac2-47b8-b96a-dde464d1c40f" providerId="ADAL" clId="{9AD71E4E-A756-4AE1-9956-2E266E765F1E}" dt="2023-11-19T19:03:02.343" v="71" actId="700"/>
          <ac:spMkLst>
            <pc:docMk/>
            <pc:sldMk cId="3644720013" sldId="280"/>
            <ac:spMk id="11" creationId="{42C63EA3-B707-2BDF-0044-22051EE16664}"/>
          </ac:spMkLst>
        </pc:spChg>
        <pc:spChg chg="add mod ord">
          <ac:chgData name="Matea Žilak" userId="5a1284db-4ac2-47b8-b96a-dde464d1c40f" providerId="ADAL" clId="{9AD71E4E-A756-4AE1-9956-2E266E765F1E}" dt="2023-11-19T19:03:56.433" v="90" actId="6549"/>
          <ac:spMkLst>
            <pc:docMk/>
            <pc:sldMk cId="3644720013" sldId="280"/>
            <ac:spMk id="12" creationId="{717DAA5E-2B9F-D7EB-870A-8600874B36A0}"/>
          </ac:spMkLst>
        </pc:spChg>
        <pc:spChg chg="add mod ord">
          <ac:chgData name="Matea Žilak" userId="5a1284db-4ac2-47b8-b96a-dde464d1c40f" providerId="ADAL" clId="{9AD71E4E-A756-4AE1-9956-2E266E765F1E}" dt="2023-11-19T19:03:42.246" v="86" actId="6264"/>
          <ac:spMkLst>
            <pc:docMk/>
            <pc:sldMk cId="3644720013" sldId="280"/>
            <ac:spMk id="13" creationId="{4E463079-FDF5-DDE8-E9FD-750253DB783D}"/>
          </ac:spMkLst>
        </pc:spChg>
        <pc:spChg chg="add del mod">
          <ac:chgData name="Matea Žilak" userId="5a1284db-4ac2-47b8-b96a-dde464d1c40f" providerId="ADAL" clId="{9AD71E4E-A756-4AE1-9956-2E266E765F1E}" dt="2023-11-19T19:03:42.246" v="86" actId="6264"/>
          <ac:spMkLst>
            <pc:docMk/>
            <pc:sldMk cId="3644720013" sldId="280"/>
            <ac:spMk id="14" creationId="{9117DDC7-0B79-5865-312C-866630D86382}"/>
          </ac:spMkLst>
        </pc:spChg>
        <pc:spChg chg="add del mod">
          <ac:chgData name="Matea Žilak" userId="5a1284db-4ac2-47b8-b96a-dde464d1c40f" providerId="ADAL" clId="{9AD71E4E-A756-4AE1-9956-2E266E765F1E}" dt="2023-11-19T19:03:42.246" v="86" actId="6264"/>
          <ac:spMkLst>
            <pc:docMk/>
            <pc:sldMk cId="3644720013" sldId="280"/>
            <ac:spMk id="15" creationId="{E4C61245-B68C-0357-77EE-E3A7F10A3FDE}"/>
          </ac:spMkLst>
        </pc:spChg>
        <pc:spChg chg="add del mod">
          <ac:chgData name="Matea Žilak" userId="5a1284db-4ac2-47b8-b96a-dde464d1c40f" providerId="ADAL" clId="{9AD71E4E-A756-4AE1-9956-2E266E765F1E}" dt="2023-11-19T19:03:42.246" v="86" actId="6264"/>
          <ac:spMkLst>
            <pc:docMk/>
            <pc:sldMk cId="3644720013" sldId="280"/>
            <ac:spMk id="16" creationId="{5BB98EE4-3CC6-5E17-EE00-2BDCDB7CCE47}"/>
          </ac:spMkLst>
        </pc:spChg>
        <pc:spChg chg="add mod">
          <ac:chgData name="Matea Žilak" userId="5a1284db-4ac2-47b8-b96a-dde464d1c40f" providerId="ADAL" clId="{9AD71E4E-A756-4AE1-9956-2E266E765F1E}" dt="2023-11-19T19:03:53.879" v="89" actId="20577"/>
          <ac:spMkLst>
            <pc:docMk/>
            <pc:sldMk cId="3644720013" sldId="280"/>
            <ac:spMk id="18" creationId="{92FBC4BF-B25A-3FF0-2A30-A78E9199CC18}"/>
          </ac:spMkLst>
        </pc:spChg>
      </pc:sldChg>
      <pc:sldChg chg="add">
        <pc:chgData name="Matea Žilak" userId="5a1284db-4ac2-47b8-b96a-dde464d1c40f" providerId="ADAL" clId="{9AD71E4E-A756-4AE1-9956-2E266E765F1E}" dt="2023-11-19T19:00:22.076" v="13"/>
        <pc:sldMkLst>
          <pc:docMk/>
          <pc:sldMk cId="4029931272" sldId="283"/>
        </pc:sldMkLst>
      </pc:sldChg>
      <pc:sldChg chg="add">
        <pc:chgData name="Matea Žilak" userId="5a1284db-4ac2-47b8-b96a-dde464d1c40f" providerId="ADAL" clId="{9AD71E4E-A756-4AE1-9956-2E266E765F1E}" dt="2023-11-19T19:00:22.076" v="13"/>
        <pc:sldMkLst>
          <pc:docMk/>
          <pc:sldMk cId="379396401" sldId="284"/>
        </pc:sldMkLst>
      </pc:sldChg>
      <pc:sldChg chg="modSp add mod">
        <pc:chgData name="Matea Žilak" userId="5a1284db-4ac2-47b8-b96a-dde464d1c40f" providerId="ADAL" clId="{9AD71E4E-A756-4AE1-9956-2E266E765F1E}" dt="2023-11-19T19:00:22.249" v="15" actId="27636"/>
        <pc:sldMkLst>
          <pc:docMk/>
          <pc:sldMk cId="2975657173" sldId="286"/>
        </pc:sldMkLst>
        <pc:spChg chg="mod">
          <ac:chgData name="Matea Žilak" userId="5a1284db-4ac2-47b8-b96a-dde464d1c40f" providerId="ADAL" clId="{9AD71E4E-A756-4AE1-9956-2E266E765F1E}" dt="2023-11-19T19:00:22.249" v="15" actId="27636"/>
          <ac:spMkLst>
            <pc:docMk/>
            <pc:sldMk cId="2975657173" sldId="286"/>
            <ac:spMk id="3" creationId="{D034FAE0-152B-2E13-6AB9-2CF9400B9F03}"/>
          </ac:spMkLst>
        </pc:spChg>
      </pc:sldChg>
      <pc:sldChg chg="addSp delSp modSp add mod setBg modClrScheme delDesignElem chgLayout">
        <pc:chgData name="Matea Žilak" userId="5a1284db-4ac2-47b8-b96a-dde464d1c40f" providerId="ADAL" clId="{9AD71E4E-A756-4AE1-9956-2E266E765F1E}" dt="2023-11-19T19:13:44.621" v="289" actId="1037"/>
        <pc:sldMkLst>
          <pc:docMk/>
          <pc:sldMk cId="2176988394" sldId="315"/>
        </pc:sldMkLst>
        <pc:spChg chg="del mod ord">
          <ac:chgData name="Matea Žilak" userId="5a1284db-4ac2-47b8-b96a-dde464d1c40f" providerId="ADAL" clId="{9AD71E4E-A756-4AE1-9956-2E266E765F1E}" dt="2023-11-19T19:06:42.332" v="159" actId="478"/>
          <ac:spMkLst>
            <pc:docMk/>
            <pc:sldMk cId="2176988394" sldId="315"/>
            <ac:spMk id="2" creationId="{278FA10C-5B35-FAB7-D2CE-72698D5B63F3}"/>
          </ac:spMkLst>
        </pc:spChg>
        <pc:spChg chg="del mod ord">
          <ac:chgData name="Matea Žilak" userId="5a1284db-4ac2-47b8-b96a-dde464d1c40f" providerId="ADAL" clId="{9AD71E4E-A756-4AE1-9956-2E266E765F1E}" dt="2023-11-19T19:07:18.543" v="172" actId="478"/>
          <ac:spMkLst>
            <pc:docMk/>
            <pc:sldMk cId="2176988394" sldId="315"/>
            <ac:spMk id="3" creationId="{00FDF6E5-B781-A423-89F2-C711A19027DD}"/>
          </ac:spMkLst>
        </pc:spChg>
        <pc:spChg chg="add mod ord">
          <ac:chgData name="Matea Žilak" userId="5a1284db-4ac2-47b8-b96a-dde464d1c40f" providerId="ADAL" clId="{9AD71E4E-A756-4AE1-9956-2E266E765F1E}" dt="2023-11-19T19:12:37.874" v="249" actId="1076"/>
          <ac:spMkLst>
            <pc:docMk/>
            <pc:sldMk cId="2176988394" sldId="315"/>
            <ac:spMk id="4" creationId="{7E892343-C11B-0153-5871-3F332DCF8240}"/>
          </ac:spMkLst>
        </pc:spChg>
        <pc:spChg chg="mod">
          <ac:chgData name="Matea Žilak" userId="5a1284db-4ac2-47b8-b96a-dde464d1c40f" providerId="ADAL" clId="{9AD71E4E-A756-4AE1-9956-2E266E765F1E}" dt="2023-11-19T19:08:13.353" v="185" actId="1076"/>
          <ac:spMkLst>
            <pc:docMk/>
            <pc:sldMk cId="2176988394" sldId="315"/>
            <ac:spMk id="6" creationId="{6F653EE5-FA1E-4D1F-C9B8-EA5537791B21}"/>
          </ac:spMkLst>
        </pc:spChg>
        <pc:spChg chg="mod">
          <ac:chgData name="Matea Žilak" userId="5a1284db-4ac2-47b8-b96a-dde464d1c40f" providerId="ADAL" clId="{9AD71E4E-A756-4AE1-9956-2E266E765F1E}" dt="2023-11-19T19:12:57.164" v="256" actId="1076"/>
          <ac:spMkLst>
            <pc:docMk/>
            <pc:sldMk cId="2176988394" sldId="315"/>
            <ac:spMk id="7" creationId="{368B22D1-E5F5-CFC7-B95C-8A3C66F2C008}"/>
          </ac:spMkLst>
        </pc:spChg>
        <pc:spChg chg="mod">
          <ac:chgData name="Matea Žilak" userId="5a1284db-4ac2-47b8-b96a-dde464d1c40f" providerId="ADAL" clId="{9AD71E4E-A756-4AE1-9956-2E266E765F1E}" dt="2023-11-19T19:12:54.336" v="255" actId="1076"/>
          <ac:spMkLst>
            <pc:docMk/>
            <pc:sldMk cId="2176988394" sldId="315"/>
            <ac:spMk id="8" creationId="{029FD195-9F81-9B51-7A4B-B2AEAA448BE7}"/>
          </ac:spMkLst>
        </pc:spChg>
        <pc:spChg chg="mod">
          <ac:chgData name="Matea Žilak" userId="5a1284db-4ac2-47b8-b96a-dde464d1c40f" providerId="ADAL" clId="{9AD71E4E-A756-4AE1-9956-2E266E765F1E}" dt="2023-11-19T19:09:06.279" v="203" actId="1076"/>
          <ac:spMkLst>
            <pc:docMk/>
            <pc:sldMk cId="2176988394" sldId="315"/>
            <ac:spMk id="9" creationId="{E86476BC-4F87-F598-350E-3B5DD13D3485}"/>
          </ac:spMkLst>
        </pc:spChg>
        <pc:spChg chg="add mod ord">
          <ac:chgData name="Matea Žilak" userId="5a1284db-4ac2-47b8-b96a-dde464d1c40f" providerId="ADAL" clId="{9AD71E4E-A756-4AE1-9956-2E266E765F1E}" dt="2023-11-19T19:13:44.621" v="289" actId="1037"/>
          <ac:spMkLst>
            <pc:docMk/>
            <pc:sldMk cId="2176988394" sldId="315"/>
            <ac:spMk id="10" creationId="{1049D7F7-E08E-2939-9144-B42F12D81604}"/>
          </ac:spMkLst>
        </pc:spChg>
        <pc:spChg chg="mod">
          <ac:chgData name="Matea Žilak" userId="5a1284db-4ac2-47b8-b96a-dde464d1c40f" providerId="ADAL" clId="{9AD71E4E-A756-4AE1-9956-2E266E765F1E}" dt="2023-11-19T19:13:04.774" v="259" actId="1076"/>
          <ac:spMkLst>
            <pc:docMk/>
            <pc:sldMk cId="2176988394" sldId="315"/>
            <ac:spMk id="11" creationId="{73ED4E47-C6C2-F361-8CC7-0C33071C6C0C}"/>
          </ac:spMkLst>
        </pc:spChg>
        <pc:spChg chg="add mod">
          <ac:chgData name="Matea Žilak" userId="5a1284db-4ac2-47b8-b96a-dde464d1c40f" providerId="ADAL" clId="{9AD71E4E-A756-4AE1-9956-2E266E765F1E}" dt="2023-11-19T19:13:24.755" v="273" actId="1076"/>
          <ac:spMkLst>
            <pc:docMk/>
            <pc:sldMk cId="2176988394" sldId="315"/>
            <ac:spMk id="12" creationId="{2394DE2E-2940-D771-84DA-F2AE61BDEDFC}"/>
          </ac:spMkLst>
        </pc:spChg>
        <pc:spChg chg="add mod">
          <ac:chgData name="Matea Žilak" userId="5a1284db-4ac2-47b8-b96a-dde464d1c40f" providerId="ADAL" clId="{9AD71E4E-A756-4AE1-9956-2E266E765F1E}" dt="2023-11-19T19:13:16.903" v="272" actId="14100"/>
          <ac:spMkLst>
            <pc:docMk/>
            <pc:sldMk cId="2176988394" sldId="315"/>
            <ac:spMk id="13" creationId="{FA33586B-58DA-ACFB-419E-427B7766F7DA}"/>
          </ac:spMkLst>
        </pc:spChg>
        <pc:spChg chg="add mod ord">
          <ac:chgData name="Matea Žilak" userId="5a1284db-4ac2-47b8-b96a-dde464d1c40f" providerId="ADAL" clId="{9AD71E4E-A756-4AE1-9956-2E266E765F1E}" dt="2023-11-19T19:12:37.874" v="249" actId="1076"/>
          <ac:spMkLst>
            <pc:docMk/>
            <pc:sldMk cId="2176988394" sldId="315"/>
            <ac:spMk id="14" creationId="{3587B47B-C649-45D0-47A6-31C29655A6D1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2176988394" sldId="315"/>
            <ac:spMk id="17" creationId="{F13C74B1-5B17-4795-BED0-7140497B445A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2176988394" sldId="315"/>
            <ac:spMk id="19" creationId="{D4974D33-8DC5-464E-8C6D-BE58F0669C17}"/>
          </ac:spMkLst>
        </pc:spChg>
        <pc:picChg chg="mod modCrop">
          <ac:chgData name="Matea Žilak" userId="5a1284db-4ac2-47b8-b96a-dde464d1c40f" providerId="ADAL" clId="{9AD71E4E-A756-4AE1-9956-2E266E765F1E}" dt="2023-11-19T19:13:01.939" v="258" actId="1076"/>
          <ac:picMkLst>
            <pc:docMk/>
            <pc:sldMk cId="2176988394" sldId="315"/>
            <ac:picMk id="5" creationId="{DB085A75-94FD-7E6F-652E-045A00DEAFF3}"/>
          </ac:picMkLst>
        </pc:picChg>
      </pc:sldChg>
      <pc:sldChg chg="addSp delSp modSp add mod setBg modClrScheme delDesignElem chgLayout">
        <pc:chgData name="Matea Žilak" userId="5a1284db-4ac2-47b8-b96a-dde464d1c40f" providerId="ADAL" clId="{9AD71E4E-A756-4AE1-9956-2E266E765F1E}" dt="2023-11-19T19:17:45.151" v="349" actId="1076"/>
        <pc:sldMkLst>
          <pc:docMk/>
          <pc:sldMk cId="2000783050" sldId="316"/>
        </pc:sldMkLst>
        <pc:spChg chg="mod ord">
          <ac:chgData name="Matea Žilak" userId="5a1284db-4ac2-47b8-b96a-dde464d1c40f" providerId="ADAL" clId="{9AD71E4E-A756-4AE1-9956-2E266E765F1E}" dt="2023-11-19T19:16:09.205" v="319" actId="1076"/>
          <ac:spMkLst>
            <pc:docMk/>
            <pc:sldMk cId="2000783050" sldId="316"/>
            <ac:spMk id="2" creationId="{CA12B691-8FB2-2963-B06E-B1B22DE30BEB}"/>
          </ac:spMkLst>
        </pc:spChg>
        <pc:spChg chg="add del mod ord">
          <ac:chgData name="Matea Žilak" userId="5a1284db-4ac2-47b8-b96a-dde464d1c40f" providerId="ADAL" clId="{9AD71E4E-A756-4AE1-9956-2E266E765F1E}" dt="2023-11-19T19:17:09.455" v="347" actId="20577"/>
          <ac:spMkLst>
            <pc:docMk/>
            <pc:sldMk cId="2000783050" sldId="316"/>
            <ac:spMk id="3" creationId="{9067963A-D6B2-4218-05A1-F110FE95503E}"/>
          </ac:spMkLst>
        </pc:spChg>
        <pc:spChg chg="add del mod ord">
          <ac:chgData name="Matea Žilak" userId="5a1284db-4ac2-47b8-b96a-dde464d1c40f" providerId="ADAL" clId="{9AD71E4E-A756-4AE1-9956-2E266E765F1E}" dt="2023-11-19T19:14:15.233" v="298" actId="700"/>
          <ac:spMkLst>
            <pc:docMk/>
            <pc:sldMk cId="2000783050" sldId="316"/>
            <ac:spMk id="4" creationId="{3245DD1A-0508-1848-1F7D-8E25571FA126}"/>
          </ac:spMkLst>
        </pc:spChg>
        <pc:spChg chg="add del mod ord">
          <ac:chgData name="Matea Žilak" userId="5a1284db-4ac2-47b8-b96a-dde464d1c40f" providerId="ADAL" clId="{9AD71E4E-A756-4AE1-9956-2E266E765F1E}" dt="2023-11-19T19:14:15.233" v="298" actId="700"/>
          <ac:spMkLst>
            <pc:docMk/>
            <pc:sldMk cId="2000783050" sldId="316"/>
            <ac:spMk id="5" creationId="{C654292B-098C-CD23-94E0-2C5138C07ECC}"/>
          </ac:spMkLst>
        </pc:spChg>
        <pc:spChg chg="add del mod ord">
          <ac:chgData name="Matea Žilak" userId="5a1284db-4ac2-47b8-b96a-dde464d1c40f" providerId="ADAL" clId="{9AD71E4E-A756-4AE1-9956-2E266E765F1E}" dt="2023-11-19T19:14:37.758" v="303" actId="700"/>
          <ac:spMkLst>
            <pc:docMk/>
            <pc:sldMk cId="2000783050" sldId="316"/>
            <ac:spMk id="6" creationId="{C7F53D97-695B-E24E-8FD0-55BC0F748C43}"/>
          </ac:spMkLst>
        </pc:spChg>
        <pc:spChg chg="add del mod">
          <ac:chgData name="Matea Žilak" userId="5a1284db-4ac2-47b8-b96a-dde464d1c40f" providerId="ADAL" clId="{9AD71E4E-A756-4AE1-9956-2E266E765F1E}" dt="2023-11-19T19:14:54.896" v="308" actId="6264"/>
          <ac:spMkLst>
            <pc:docMk/>
            <pc:sldMk cId="2000783050" sldId="316"/>
            <ac:spMk id="8" creationId="{6717D352-DC4D-52A6-5F25-60ED1C4FA5C0}"/>
          </ac:spMkLst>
        </pc:spChg>
        <pc:spChg chg="add del mod">
          <ac:chgData name="Matea Žilak" userId="5a1284db-4ac2-47b8-b96a-dde464d1c40f" providerId="ADAL" clId="{9AD71E4E-A756-4AE1-9956-2E266E765F1E}" dt="2023-11-19T19:14:54.896" v="308" actId="6264"/>
          <ac:spMkLst>
            <pc:docMk/>
            <pc:sldMk cId="2000783050" sldId="316"/>
            <ac:spMk id="10" creationId="{36F35054-DB63-079F-907E-2CB96067119C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2000783050" sldId="316"/>
            <ac:spMk id="35" creationId="{9716D72B-0D25-43A5-8554-C535E5118D3B}"/>
          </ac:spMkLst>
        </pc:spChg>
        <pc:spChg chg="mod">
          <ac:chgData name="Matea Žilak" userId="5a1284db-4ac2-47b8-b96a-dde464d1c40f" providerId="ADAL" clId="{9AD71E4E-A756-4AE1-9956-2E266E765F1E}" dt="2023-11-19T19:17:45.151" v="349" actId="1076"/>
          <ac:spMkLst>
            <pc:docMk/>
            <pc:sldMk cId="2000783050" sldId="316"/>
            <ac:spMk id="36" creationId="{E93EB82E-89C6-74B3-FBFD-851A70341C8F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2000783050" sldId="316"/>
            <ac:spMk id="37" creationId="{3FCFB1DE-0B7E-48CC-BA90-B2AB0889F9D6}"/>
          </ac:spMkLst>
        </pc:spChg>
      </pc:sldChg>
      <pc:sldChg chg="delSp modSp add mod setBg delDesignElem">
        <pc:chgData name="Matea Žilak" userId="5a1284db-4ac2-47b8-b96a-dde464d1c40f" providerId="ADAL" clId="{9AD71E4E-A756-4AE1-9956-2E266E765F1E}" dt="2023-11-19T19:26:23.898" v="490" actId="14100"/>
        <pc:sldMkLst>
          <pc:docMk/>
          <pc:sldMk cId="190175941" sldId="317"/>
        </pc:sldMkLst>
        <pc:spChg chg="mod">
          <ac:chgData name="Matea Žilak" userId="5a1284db-4ac2-47b8-b96a-dde464d1c40f" providerId="ADAL" clId="{9AD71E4E-A756-4AE1-9956-2E266E765F1E}" dt="2023-11-19T19:23:19.665" v="425" actId="1076"/>
          <ac:spMkLst>
            <pc:docMk/>
            <pc:sldMk cId="190175941" sldId="317"/>
            <ac:spMk id="2" creationId="{34A99C18-F32E-A148-A7D7-D1C77C25253C}"/>
          </ac:spMkLst>
        </pc:spChg>
        <pc:spChg chg="mod">
          <ac:chgData name="Matea Žilak" userId="5a1284db-4ac2-47b8-b96a-dde464d1c40f" providerId="ADAL" clId="{9AD71E4E-A756-4AE1-9956-2E266E765F1E}" dt="2023-11-19T19:23:35.495" v="429" actId="1076"/>
          <ac:spMkLst>
            <pc:docMk/>
            <pc:sldMk cId="190175941" sldId="317"/>
            <ac:spMk id="3" creationId="{C9CC6A1F-24D7-B038-82AF-FF2A6D320499}"/>
          </ac:spMkLst>
        </pc:spChg>
        <pc:spChg chg="mod">
          <ac:chgData name="Matea Žilak" userId="5a1284db-4ac2-47b8-b96a-dde464d1c40f" providerId="ADAL" clId="{9AD71E4E-A756-4AE1-9956-2E266E765F1E}" dt="2023-11-19T19:26:23.898" v="490" actId="14100"/>
          <ac:spMkLst>
            <pc:docMk/>
            <pc:sldMk cId="190175941" sldId="317"/>
            <ac:spMk id="18" creationId="{6FCD3E5C-72BB-741F-8549-88CE18626FCB}"/>
          </ac:spMkLst>
        </pc:spChg>
        <pc:spChg chg="mod">
          <ac:chgData name="Matea Žilak" userId="5a1284db-4ac2-47b8-b96a-dde464d1c40f" providerId="ADAL" clId="{9AD71E4E-A756-4AE1-9956-2E266E765F1E}" dt="2023-11-19T19:26:13.529" v="487" actId="1037"/>
          <ac:spMkLst>
            <pc:docMk/>
            <pc:sldMk cId="190175941" sldId="317"/>
            <ac:spMk id="20" creationId="{61C640B3-EF59-8EFA-DD7E-37D3F3BFEEBA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190175941" sldId="317"/>
            <ac:spMk id="35" creationId="{201CC55D-ED54-4C5C-95E6-10947BD1103B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190175941" sldId="317"/>
            <ac:spMk id="41" creationId="{3873B707-463F-40B0-8227-E8CC6C67EB25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190175941" sldId="317"/>
            <ac:spMk id="43" creationId="{C13237C8-E62C-4F0D-A318-BD6FB6C2D138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190175941" sldId="317"/>
            <ac:spMk id="45" creationId="{19C9EAEA-39D0-4B0E-A0EB-51E7B26740B1}"/>
          </ac:spMkLst>
        </pc:spChg>
        <pc:grpChg chg="del">
          <ac:chgData name="Matea Žilak" userId="5a1284db-4ac2-47b8-b96a-dde464d1c40f" providerId="ADAL" clId="{9AD71E4E-A756-4AE1-9956-2E266E765F1E}" dt="2023-11-19T19:00:22.076" v="13"/>
          <ac:grpSpMkLst>
            <pc:docMk/>
            <pc:sldMk cId="190175941" sldId="317"/>
            <ac:grpSpMk id="37" creationId="{1DE889C7-FAD6-4397-98E2-05D503484459}"/>
          </ac:grpSpMkLst>
        </pc:grpChg>
        <pc:picChg chg="mod">
          <ac:chgData name="Matea Žilak" userId="5a1284db-4ac2-47b8-b96a-dde464d1c40f" providerId="ADAL" clId="{9AD71E4E-A756-4AE1-9956-2E266E765F1E}" dt="2023-11-19T19:24:18.668" v="449" actId="1038"/>
          <ac:picMkLst>
            <pc:docMk/>
            <pc:sldMk cId="190175941" sldId="317"/>
            <ac:picMk id="16" creationId="{D615DBAC-9AB4-D9B5-38BD-DDABD96ECC0F}"/>
          </ac:picMkLst>
        </pc:picChg>
        <pc:picChg chg="mod">
          <ac:chgData name="Matea Žilak" userId="5a1284db-4ac2-47b8-b96a-dde464d1c40f" providerId="ADAL" clId="{9AD71E4E-A756-4AE1-9956-2E266E765F1E}" dt="2023-11-19T19:25:41.080" v="466" actId="14100"/>
          <ac:picMkLst>
            <pc:docMk/>
            <pc:sldMk cId="190175941" sldId="317"/>
            <ac:picMk id="21" creationId="{503A0DB9-B60C-F5AA-A20C-412EBB55091D}"/>
          </ac:picMkLst>
        </pc:picChg>
      </pc:sldChg>
      <pc:sldChg chg="addSp delSp modSp add mod modClrScheme chgLayout">
        <pc:chgData name="Matea Žilak" userId="5a1284db-4ac2-47b8-b96a-dde464d1c40f" providerId="ADAL" clId="{9AD71E4E-A756-4AE1-9956-2E266E765F1E}" dt="2023-11-19T19:22:06.130" v="420" actId="1076"/>
        <pc:sldMkLst>
          <pc:docMk/>
          <pc:sldMk cId="702548504" sldId="318"/>
        </pc:sldMkLst>
        <pc:spChg chg="del mod ord">
          <ac:chgData name="Matea Žilak" userId="5a1284db-4ac2-47b8-b96a-dde464d1c40f" providerId="ADAL" clId="{9AD71E4E-A756-4AE1-9956-2E266E765F1E}" dt="2023-11-19T19:19:19.107" v="368" actId="6264"/>
          <ac:spMkLst>
            <pc:docMk/>
            <pc:sldMk cId="702548504" sldId="318"/>
            <ac:spMk id="2" creationId="{43995A2D-C3FA-CC25-859E-9E7A785892B1}"/>
          </ac:spMkLst>
        </pc:spChg>
        <pc:spChg chg="del mod ord">
          <ac:chgData name="Matea Žilak" userId="5a1284db-4ac2-47b8-b96a-dde464d1c40f" providerId="ADAL" clId="{9AD71E4E-A756-4AE1-9956-2E266E765F1E}" dt="2023-11-19T19:19:32.236" v="371" actId="700"/>
          <ac:spMkLst>
            <pc:docMk/>
            <pc:sldMk cId="702548504" sldId="318"/>
            <ac:spMk id="3" creationId="{DC0EB1D4-BAB2-D741-7660-3B68B46B9BD2}"/>
          </ac:spMkLst>
        </pc:spChg>
        <pc:spChg chg="add del mod">
          <ac:chgData name="Matea Žilak" userId="5a1284db-4ac2-47b8-b96a-dde464d1c40f" providerId="ADAL" clId="{9AD71E4E-A756-4AE1-9956-2E266E765F1E}" dt="2023-11-19T19:18:15.582" v="354" actId="6264"/>
          <ac:spMkLst>
            <pc:docMk/>
            <pc:sldMk cId="702548504" sldId="318"/>
            <ac:spMk id="4" creationId="{9823A33B-2BD2-63C9-0A16-DA8B4A4CD8FF}"/>
          </ac:spMkLst>
        </pc:spChg>
        <pc:spChg chg="mod">
          <ac:chgData name="Matea Žilak" userId="5a1284db-4ac2-47b8-b96a-dde464d1c40f" providerId="ADAL" clId="{9AD71E4E-A756-4AE1-9956-2E266E765F1E}" dt="2023-11-19T19:22:06.130" v="420" actId="1076"/>
          <ac:spMkLst>
            <pc:docMk/>
            <pc:sldMk cId="702548504" sldId="318"/>
            <ac:spMk id="5" creationId="{B1D5A61C-B8CD-399D-C00F-9B2528BCF7C2}"/>
          </ac:spMkLst>
        </pc:spChg>
        <pc:spChg chg="add del mod">
          <ac:chgData name="Matea Žilak" userId="5a1284db-4ac2-47b8-b96a-dde464d1c40f" providerId="ADAL" clId="{9AD71E4E-A756-4AE1-9956-2E266E765F1E}" dt="2023-11-19T19:18:15.582" v="354" actId="6264"/>
          <ac:spMkLst>
            <pc:docMk/>
            <pc:sldMk cId="702548504" sldId="318"/>
            <ac:spMk id="6" creationId="{07971600-E7FE-BEC9-5DF7-D4445DEC0457}"/>
          </ac:spMkLst>
        </pc:spChg>
        <pc:spChg chg="mod">
          <ac:chgData name="Matea Žilak" userId="5a1284db-4ac2-47b8-b96a-dde464d1c40f" providerId="ADAL" clId="{9AD71E4E-A756-4AE1-9956-2E266E765F1E}" dt="2023-11-19T19:22:06.130" v="420" actId="1076"/>
          <ac:spMkLst>
            <pc:docMk/>
            <pc:sldMk cId="702548504" sldId="318"/>
            <ac:spMk id="8" creationId="{B4FBFDE8-5809-26C4-6F07-CAF2D8510663}"/>
          </ac:spMkLst>
        </pc:spChg>
        <pc:spChg chg="add del">
          <ac:chgData name="Matea Žilak" userId="5a1284db-4ac2-47b8-b96a-dde464d1c40f" providerId="ADAL" clId="{9AD71E4E-A756-4AE1-9956-2E266E765F1E}" dt="2023-11-19T19:18:53.370" v="360" actId="22"/>
          <ac:spMkLst>
            <pc:docMk/>
            <pc:sldMk cId="702548504" sldId="318"/>
            <ac:spMk id="11" creationId="{B257EE17-9777-0735-7863-6F50A1950E68}"/>
          </ac:spMkLst>
        </pc:spChg>
        <pc:spChg chg="add del mod">
          <ac:chgData name="Matea Žilak" userId="5a1284db-4ac2-47b8-b96a-dde464d1c40f" providerId="ADAL" clId="{9AD71E4E-A756-4AE1-9956-2E266E765F1E}" dt="2023-11-19T19:19:41.774" v="374" actId="478"/>
          <ac:spMkLst>
            <pc:docMk/>
            <pc:sldMk cId="702548504" sldId="318"/>
            <ac:spMk id="13" creationId="{A6112FE1-B7BA-F9F7-8F9A-7DA4A96ADC82}"/>
          </ac:spMkLst>
        </pc:spChg>
        <pc:spChg chg="add del mod">
          <ac:chgData name="Matea Žilak" userId="5a1284db-4ac2-47b8-b96a-dde464d1c40f" providerId="ADAL" clId="{9AD71E4E-A756-4AE1-9956-2E266E765F1E}" dt="2023-11-19T19:19:19.107" v="368" actId="6264"/>
          <ac:spMkLst>
            <pc:docMk/>
            <pc:sldMk cId="702548504" sldId="318"/>
            <ac:spMk id="14" creationId="{1B609011-D1E1-24C7-10EF-A291261F7208}"/>
          </ac:spMkLst>
        </pc:spChg>
        <pc:spChg chg="add del mod ord">
          <ac:chgData name="Matea Žilak" userId="5a1284db-4ac2-47b8-b96a-dde464d1c40f" providerId="ADAL" clId="{9AD71E4E-A756-4AE1-9956-2E266E765F1E}" dt="2023-11-19T19:19:32.236" v="371" actId="700"/>
          <ac:spMkLst>
            <pc:docMk/>
            <pc:sldMk cId="702548504" sldId="318"/>
            <ac:spMk id="15" creationId="{44D24E46-6F51-02EB-70EC-87FAFAB290B9}"/>
          </ac:spMkLst>
        </pc:spChg>
        <pc:spChg chg="add mod ord">
          <ac:chgData name="Matea Žilak" userId="5a1284db-4ac2-47b8-b96a-dde464d1c40f" providerId="ADAL" clId="{9AD71E4E-A756-4AE1-9956-2E266E765F1E}" dt="2023-11-19T19:21:45.187" v="417" actId="1035"/>
          <ac:spMkLst>
            <pc:docMk/>
            <pc:sldMk cId="702548504" sldId="318"/>
            <ac:spMk id="16" creationId="{938CBE0A-BAFE-04C5-80D9-0A8632DACE35}"/>
          </ac:spMkLst>
        </pc:spChg>
        <pc:spChg chg="add mod ord">
          <ac:chgData name="Matea Žilak" userId="5a1284db-4ac2-47b8-b96a-dde464d1c40f" providerId="ADAL" clId="{9AD71E4E-A756-4AE1-9956-2E266E765F1E}" dt="2023-11-19T19:21:50.098" v="418" actId="1076"/>
          <ac:spMkLst>
            <pc:docMk/>
            <pc:sldMk cId="702548504" sldId="318"/>
            <ac:spMk id="17" creationId="{D86A804C-66FA-59C7-5B45-438D247363FE}"/>
          </ac:spMkLst>
        </pc:spChg>
        <pc:spChg chg="add mod ord">
          <ac:chgData name="Matea Žilak" userId="5a1284db-4ac2-47b8-b96a-dde464d1c40f" providerId="ADAL" clId="{9AD71E4E-A756-4AE1-9956-2E266E765F1E}" dt="2023-11-19T19:21:40.179" v="404" actId="14100"/>
          <ac:spMkLst>
            <pc:docMk/>
            <pc:sldMk cId="702548504" sldId="318"/>
            <ac:spMk id="18" creationId="{1B7B3263-55CC-3C2C-6900-F2C989F18C77}"/>
          </ac:spMkLst>
        </pc:spChg>
        <pc:spChg chg="add mod">
          <ac:chgData name="Matea Žilak" userId="5a1284db-4ac2-47b8-b96a-dde464d1c40f" providerId="ADAL" clId="{9AD71E4E-A756-4AE1-9956-2E266E765F1E}" dt="2023-11-19T19:21:45.187" v="417" actId="1035"/>
          <ac:spMkLst>
            <pc:docMk/>
            <pc:sldMk cId="702548504" sldId="318"/>
            <ac:spMk id="19" creationId="{5C6CEF09-9B78-E71D-020E-3645CDED91BD}"/>
          </ac:spMkLst>
        </pc:spChg>
        <pc:picChg chg="mod">
          <ac:chgData name="Matea Žilak" userId="5a1284db-4ac2-47b8-b96a-dde464d1c40f" providerId="ADAL" clId="{9AD71E4E-A756-4AE1-9956-2E266E765F1E}" dt="2023-11-19T19:22:06.130" v="420" actId="1076"/>
          <ac:picMkLst>
            <pc:docMk/>
            <pc:sldMk cId="702548504" sldId="318"/>
            <ac:picMk id="7" creationId="{A192AEDB-005E-B6C4-81D0-ACAC824487C0}"/>
          </ac:picMkLst>
        </pc:picChg>
        <pc:picChg chg="mod">
          <ac:chgData name="Matea Žilak" userId="5a1284db-4ac2-47b8-b96a-dde464d1c40f" providerId="ADAL" clId="{9AD71E4E-A756-4AE1-9956-2E266E765F1E}" dt="2023-11-19T19:19:06.835" v="367" actId="1076"/>
          <ac:picMkLst>
            <pc:docMk/>
            <pc:sldMk cId="702548504" sldId="318"/>
            <ac:picMk id="10" creationId="{9F74E8F8-A930-DFF6-5440-0D5C9221E719}"/>
          </ac:picMkLst>
        </pc:picChg>
      </pc:sldChg>
      <pc:sldChg chg="delSp modSp add mod setBg delDesignElem">
        <pc:chgData name="Matea Žilak" userId="5a1284db-4ac2-47b8-b96a-dde464d1c40f" providerId="ADAL" clId="{9AD71E4E-A756-4AE1-9956-2E266E765F1E}" dt="2023-11-19T19:34:33.729" v="521" actId="1076"/>
        <pc:sldMkLst>
          <pc:docMk/>
          <pc:sldMk cId="2282621700" sldId="319"/>
        </pc:sldMkLst>
        <pc:spChg chg="mod">
          <ac:chgData name="Matea Žilak" userId="5a1284db-4ac2-47b8-b96a-dde464d1c40f" providerId="ADAL" clId="{9AD71E4E-A756-4AE1-9956-2E266E765F1E}" dt="2023-11-19T19:33:50.649" v="513" actId="1076"/>
          <ac:spMkLst>
            <pc:docMk/>
            <pc:sldMk cId="2282621700" sldId="319"/>
            <ac:spMk id="2" creationId="{34A99C18-F32E-A148-A7D7-D1C77C25253C}"/>
          </ac:spMkLst>
        </pc:spChg>
        <pc:spChg chg="mod">
          <ac:chgData name="Matea Žilak" userId="5a1284db-4ac2-47b8-b96a-dde464d1c40f" providerId="ADAL" clId="{9AD71E4E-A756-4AE1-9956-2E266E765F1E}" dt="2023-11-19T19:33:59.599" v="516" actId="14100"/>
          <ac:spMkLst>
            <pc:docMk/>
            <pc:sldMk cId="2282621700" sldId="319"/>
            <ac:spMk id="3" creationId="{C9CC6A1F-24D7-B038-82AF-FF2A6D320499}"/>
          </ac:spMkLst>
        </pc:spChg>
        <pc:spChg chg="mod">
          <ac:chgData name="Matea Žilak" userId="5a1284db-4ac2-47b8-b96a-dde464d1c40f" providerId="ADAL" clId="{9AD71E4E-A756-4AE1-9956-2E266E765F1E}" dt="2023-11-19T19:34:25.365" v="520" actId="2711"/>
          <ac:spMkLst>
            <pc:docMk/>
            <pc:sldMk cId="2282621700" sldId="319"/>
            <ac:spMk id="7" creationId="{6FA16F9D-6270-F13C-BF8B-F4E0DB9681F0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2282621700" sldId="319"/>
            <ac:spMk id="9" creationId="{5C9B446A-6343-4E56-90BA-061E4DDF0FFB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2282621700" sldId="319"/>
            <ac:spMk id="11" creationId="{3EC72A1B-03D3-499C-B4BF-AC68EEC22B10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2282621700" sldId="319"/>
            <ac:spMk id="13" creationId="{216322C2-3CF0-4D33-BF90-3F384CF6D232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2282621700" sldId="319"/>
            <ac:spMk id="15" creationId="{55D4142C-5077-457F-A6AD-3FECFDB39685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2282621700" sldId="319"/>
            <ac:spMk id="17" creationId="{7A5F0580-5EE9-419F-96EE-B6529EF6E7D0}"/>
          </ac:spMkLst>
        </pc:spChg>
        <pc:picChg chg="mod">
          <ac:chgData name="Matea Žilak" userId="5a1284db-4ac2-47b8-b96a-dde464d1c40f" providerId="ADAL" clId="{9AD71E4E-A756-4AE1-9956-2E266E765F1E}" dt="2023-11-19T19:34:33.729" v="521" actId="1076"/>
          <ac:picMkLst>
            <pc:docMk/>
            <pc:sldMk cId="2282621700" sldId="319"/>
            <ac:picMk id="10" creationId="{0BEA764F-16F7-45F9-A3C3-843525C22B00}"/>
          </ac:picMkLst>
        </pc:picChg>
      </pc:sldChg>
      <pc:sldChg chg="delSp modSp add mod setBg delDesignElem">
        <pc:chgData name="Matea Žilak" userId="5a1284db-4ac2-47b8-b96a-dde464d1c40f" providerId="ADAL" clId="{9AD71E4E-A756-4AE1-9956-2E266E765F1E}" dt="2023-11-19T19:27:22.442" v="508" actId="14100"/>
        <pc:sldMkLst>
          <pc:docMk/>
          <pc:sldMk cId="4262755726" sldId="320"/>
        </pc:sldMkLst>
        <pc:spChg chg="mod">
          <ac:chgData name="Matea Žilak" userId="5a1284db-4ac2-47b8-b96a-dde464d1c40f" providerId="ADAL" clId="{9AD71E4E-A756-4AE1-9956-2E266E765F1E}" dt="2023-11-19T19:26:49.268" v="494" actId="14100"/>
          <ac:spMkLst>
            <pc:docMk/>
            <pc:sldMk cId="4262755726" sldId="320"/>
            <ac:spMk id="2" creationId="{D18AACBB-952F-FBA6-EA4D-5BB74D96C0A6}"/>
          </ac:spMkLst>
        </pc:spChg>
        <pc:spChg chg="mod">
          <ac:chgData name="Matea Žilak" userId="5a1284db-4ac2-47b8-b96a-dde464d1c40f" providerId="ADAL" clId="{9AD71E4E-A756-4AE1-9956-2E266E765F1E}" dt="2023-11-19T19:27:22.442" v="508" actId="14100"/>
          <ac:spMkLst>
            <pc:docMk/>
            <pc:sldMk cId="4262755726" sldId="320"/>
            <ac:spMk id="3" creationId="{3113E616-0EC2-A9B0-5DD0-5FC25814F358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4262755726" sldId="320"/>
            <ac:spMk id="22" creationId="{560AFAAC-EA6C-45A9-9E03-C9C9F0193B4F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4262755726" sldId="320"/>
            <ac:spMk id="23" creationId="{83549E37-C86B-4401-90BD-D8BF83859F14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4262755726" sldId="320"/>
            <ac:spMk id="24" creationId="{8A17784E-76D8-4521-A77D-0D2EBB923004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4262755726" sldId="320"/>
            <ac:spMk id="25" creationId="{C0036C6B-F09C-4EAB-AE02-8D056EE74856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4262755726" sldId="320"/>
            <ac:spMk id="26" creationId="{FC8D5885-2804-4D3C-BE31-902E4D3279B0}"/>
          </ac:spMkLst>
        </pc:spChg>
        <pc:spChg chg="mod">
          <ac:chgData name="Matea Žilak" userId="5a1284db-4ac2-47b8-b96a-dde464d1c40f" providerId="ADAL" clId="{9AD71E4E-A756-4AE1-9956-2E266E765F1E}" dt="2023-11-19T19:27:04.387" v="499" actId="404"/>
          <ac:spMkLst>
            <pc:docMk/>
            <pc:sldMk cId="4262755726" sldId="320"/>
            <ac:spMk id="27" creationId="{EFFF8B97-A540-F888-4713-90192DFAF94B}"/>
          </ac:spMkLst>
        </pc:spChg>
      </pc:sldChg>
      <pc:sldChg chg="addSp delSp modSp add mod modClrScheme chgLayout">
        <pc:chgData name="Matea Žilak" userId="5a1284db-4ac2-47b8-b96a-dde464d1c40f" providerId="ADAL" clId="{9AD71E4E-A756-4AE1-9956-2E266E765F1E}" dt="2023-11-19T19:46:39.607" v="709" actId="1076"/>
        <pc:sldMkLst>
          <pc:docMk/>
          <pc:sldMk cId="3988250464" sldId="321"/>
        </pc:sldMkLst>
        <pc:spChg chg="del mod">
          <ac:chgData name="Matea Žilak" userId="5a1284db-4ac2-47b8-b96a-dde464d1c40f" providerId="ADAL" clId="{9AD71E4E-A756-4AE1-9956-2E266E765F1E}" dt="2023-11-19T19:41:58.657" v="523" actId="6264"/>
          <ac:spMkLst>
            <pc:docMk/>
            <pc:sldMk cId="3988250464" sldId="321"/>
            <ac:spMk id="2" creationId="{673084A1-F2F4-0C69-1C0A-B89DF9A67BA3}"/>
          </ac:spMkLst>
        </pc:spChg>
        <pc:spChg chg="mod">
          <ac:chgData name="Matea Žilak" userId="5a1284db-4ac2-47b8-b96a-dde464d1c40f" providerId="ADAL" clId="{9AD71E4E-A756-4AE1-9956-2E266E765F1E}" dt="2023-11-19T19:46:37.333" v="708" actId="1076"/>
          <ac:spMkLst>
            <pc:docMk/>
            <pc:sldMk cId="3988250464" sldId="321"/>
            <ac:spMk id="3" creationId="{94BA73DC-F1C4-DFC8-EFC9-8641194FE39D}"/>
          </ac:spMkLst>
        </pc:spChg>
        <pc:spChg chg="add del mod">
          <ac:chgData name="Matea Žilak" userId="5a1284db-4ac2-47b8-b96a-dde464d1c40f" providerId="ADAL" clId="{9AD71E4E-A756-4AE1-9956-2E266E765F1E}" dt="2023-11-19T19:41:58.657" v="523" actId="6264"/>
          <ac:spMkLst>
            <pc:docMk/>
            <pc:sldMk cId="3988250464" sldId="321"/>
            <ac:spMk id="4" creationId="{BFC45713-CCE0-87DC-CC37-223002E6705B}"/>
          </ac:spMkLst>
        </pc:spChg>
        <pc:spChg chg="mod">
          <ac:chgData name="Matea Žilak" userId="5a1284db-4ac2-47b8-b96a-dde464d1c40f" providerId="ADAL" clId="{9AD71E4E-A756-4AE1-9956-2E266E765F1E}" dt="2023-11-19T19:45:50.411" v="699" actId="14100"/>
          <ac:spMkLst>
            <pc:docMk/>
            <pc:sldMk cId="3988250464" sldId="321"/>
            <ac:spMk id="5" creationId="{A76AA337-35DE-A4AF-6CA9-02FDA005B032}"/>
          </ac:spMkLst>
        </pc:spChg>
        <pc:spChg chg="add del mod ord">
          <ac:chgData name="Matea Žilak" userId="5a1284db-4ac2-47b8-b96a-dde464d1c40f" providerId="ADAL" clId="{9AD71E4E-A756-4AE1-9956-2E266E765F1E}" dt="2023-11-19T19:42:07.884" v="524" actId="700"/>
          <ac:spMkLst>
            <pc:docMk/>
            <pc:sldMk cId="3988250464" sldId="321"/>
            <ac:spMk id="6" creationId="{46EE0D78-0BC0-D25C-16FC-470DC3876156}"/>
          </ac:spMkLst>
        </pc:spChg>
        <pc:spChg chg="mod">
          <ac:chgData name="Matea Žilak" userId="5a1284db-4ac2-47b8-b96a-dde464d1c40f" providerId="ADAL" clId="{9AD71E4E-A756-4AE1-9956-2E266E765F1E}" dt="2023-11-19T19:43:46.747" v="568" actId="113"/>
          <ac:spMkLst>
            <pc:docMk/>
            <pc:sldMk cId="3988250464" sldId="321"/>
            <ac:spMk id="8" creationId="{4A2A9D40-FF8B-A839-63C2-2BF3FDC46000}"/>
          </ac:spMkLst>
        </pc:spChg>
        <pc:spChg chg="add mod ord">
          <ac:chgData name="Matea Žilak" userId="5a1284db-4ac2-47b8-b96a-dde464d1c40f" providerId="ADAL" clId="{9AD71E4E-A756-4AE1-9956-2E266E765F1E}" dt="2023-11-19T19:46:03.361" v="700" actId="1076"/>
          <ac:spMkLst>
            <pc:docMk/>
            <pc:sldMk cId="3988250464" sldId="321"/>
            <ac:spMk id="9" creationId="{104033B4-7783-0755-F825-F85258962A23}"/>
          </ac:spMkLst>
        </pc:spChg>
        <pc:spChg chg="mod">
          <ac:chgData name="Matea Žilak" userId="5a1284db-4ac2-47b8-b96a-dde464d1c40f" providerId="ADAL" clId="{9AD71E4E-A756-4AE1-9956-2E266E765F1E}" dt="2023-11-19T19:46:34.147" v="707" actId="20577"/>
          <ac:spMkLst>
            <pc:docMk/>
            <pc:sldMk cId="3988250464" sldId="321"/>
            <ac:spMk id="10" creationId="{5CD28FFB-84DA-C49D-17BA-70C61A48B35D}"/>
          </ac:spMkLst>
        </pc:spChg>
        <pc:spChg chg="add del mod ord">
          <ac:chgData name="Matea Žilak" userId="5a1284db-4ac2-47b8-b96a-dde464d1c40f" providerId="ADAL" clId="{9AD71E4E-A756-4AE1-9956-2E266E765F1E}" dt="2023-11-19T19:42:16.789" v="527" actId="478"/>
          <ac:spMkLst>
            <pc:docMk/>
            <pc:sldMk cId="3988250464" sldId="321"/>
            <ac:spMk id="11" creationId="{8540FEF7-B1EE-CD85-84FB-78D80951AEC7}"/>
          </ac:spMkLst>
        </pc:spChg>
        <pc:spChg chg="add del mod ord">
          <ac:chgData name="Matea Žilak" userId="5a1284db-4ac2-47b8-b96a-dde464d1c40f" providerId="ADAL" clId="{9AD71E4E-A756-4AE1-9956-2E266E765F1E}" dt="2023-11-19T19:42:26.262" v="531" actId="478"/>
          <ac:spMkLst>
            <pc:docMk/>
            <pc:sldMk cId="3988250464" sldId="321"/>
            <ac:spMk id="13" creationId="{9011B8EB-69DF-7D81-69C6-9B3E9897B1CE}"/>
          </ac:spMkLst>
        </pc:spChg>
        <pc:spChg chg="add mod">
          <ac:chgData name="Matea Žilak" userId="5a1284db-4ac2-47b8-b96a-dde464d1c40f" providerId="ADAL" clId="{9AD71E4E-A756-4AE1-9956-2E266E765F1E}" dt="2023-11-19T19:45:46.509" v="698" actId="1076"/>
          <ac:spMkLst>
            <pc:docMk/>
            <pc:sldMk cId="3988250464" sldId="321"/>
            <ac:spMk id="15" creationId="{D985AA5E-9F89-5C54-E203-04597E48EBA4}"/>
          </ac:spMkLst>
        </pc:spChg>
        <pc:picChg chg="mod ord">
          <ac:chgData name="Matea Žilak" userId="5a1284db-4ac2-47b8-b96a-dde464d1c40f" providerId="ADAL" clId="{9AD71E4E-A756-4AE1-9956-2E266E765F1E}" dt="2023-11-19T19:42:07.884" v="524" actId="700"/>
          <ac:picMkLst>
            <pc:docMk/>
            <pc:sldMk cId="3988250464" sldId="321"/>
            <ac:picMk id="7" creationId="{C15E4202-41F8-BA61-9F5E-837B63BE74B9}"/>
          </ac:picMkLst>
        </pc:picChg>
        <pc:picChg chg="mod">
          <ac:chgData name="Matea Žilak" userId="5a1284db-4ac2-47b8-b96a-dde464d1c40f" providerId="ADAL" clId="{9AD71E4E-A756-4AE1-9956-2E266E765F1E}" dt="2023-11-19T19:46:39.607" v="709" actId="1076"/>
          <ac:picMkLst>
            <pc:docMk/>
            <pc:sldMk cId="3988250464" sldId="321"/>
            <ac:picMk id="12" creationId="{4D71D217-D39E-F70D-6358-F86FCF4D893B}"/>
          </ac:picMkLst>
        </pc:picChg>
        <pc:picChg chg="add mod">
          <ac:chgData name="Matea Žilak" userId="5a1284db-4ac2-47b8-b96a-dde464d1c40f" providerId="ADAL" clId="{9AD71E4E-A756-4AE1-9956-2E266E765F1E}" dt="2023-11-19T19:43:16.847" v="567" actId="1076"/>
          <ac:picMkLst>
            <pc:docMk/>
            <pc:sldMk cId="3988250464" sldId="321"/>
            <ac:picMk id="14" creationId="{86E72952-AEE3-D807-CAC6-37810AA643D7}"/>
          </ac:picMkLst>
        </pc:picChg>
      </pc:sldChg>
      <pc:sldChg chg="delSp add setBg delDesignElem">
        <pc:chgData name="Matea Žilak" userId="5a1284db-4ac2-47b8-b96a-dde464d1c40f" providerId="ADAL" clId="{9AD71E4E-A756-4AE1-9956-2E266E765F1E}" dt="2023-11-19T19:00:22.076" v="13"/>
        <pc:sldMkLst>
          <pc:docMk/>
          <pc:sldMk cId="1054907872" sldId="322"/>
        </pc:sldMkLst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1054907872" sldId="322"/>
            <ac:spMk id="24" creationId="{BCED4D40-4B67-4331-AC48-79B82B4A47D8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1054907872" sldId="322"/>
            <ac:spMk id="25" creationId="{670CEDEF-4F34-412E-84EE-329C1E936AF5}"/>
          </ac:spMkLst>
        </pc:spChg>
      </pc:sldChg>
      <pc:sldChg chg="addSp delSp modSp add mod modClrScheme chgLayout">
        <pc:chgData name="Matea Žilak" userId="5a1284db-4ac2-47b8-b96a-dde464d1c40f" providerId="ADAL" clId="{9AD71E4E-A756-4AE1-9956-2E266E765F1E}" dt="2023-11-19T19:48:22.135" v="730" actId="1076"/>
        <pc:sldMkLst>
          <pc:docMk/>
          <pc:sldMk cId="1334598089" sldId="323"/>
        </pc:sldMkLst>
        <pc:spChg chg="del mod">
          <ac:chgData name="Matea Žilak" userId="5a1284db-4ac2-47b8-b96a-dde464d1c40f" providerId="ADAL" clId="{9AD71E4E-A756-4AE1-9956-2E266E765F1E}" dt="2023-11-19T19:47:05.261" v="711" actId="700"/>
          <ac:spMkLst>
            <pc:docMk/>
            <pc:sldMk cId="1334598089" sldId="323"/>
            <ac:spMk id="2" creationId="{9D99DFE3-FA6A-0838-05A1-1D2A4F8C7CB0}"/>
          </ac:spMkLst>
        </pc:spChg>
        <pc:spChg chg="add mod ord">
          <ac:chgData name="Matea Žilak" userId="5a1284db-4ac2-47b8-b96a-dde464d1c40f" providerId="ADAL" clId="{9AD71E4E-A756-4AE1-9956-2E266E765F1E}" dt="2023-11-19T19:48:22.135" v="730" actId="1076"/>
          <ac:spMkLst>
            <pc:docMk/>
            <pc:sldMk cId="1334598089" sldId="323"/>
            <ac:spMk id="3" creationId="{2FED3DCC-2B40-4E72-5982-F64F68969439}"/>
          </ac:spMkLst>
        </pc:spChg>
        <pc:spChg chg="add del mod ord">
          <ac:chgData name="Matea Žilak" userId="5a1284db-4ac2-47b8-b96a-dde464d1c40f" providerId="ADAL" clId="{9AD71E4E-A756-4AE1-9956-2E266E765F1E}" dt="2023-11-19T19:47:28.352" v="720" actId="478"/>
          <ac:spMkLst>
            <pc:docMk/>
            <pc:sldMk cId="1334598089" sldId="323"/>
            <ac:spMk id="4" creationId="{0FC1D4D5-519B-C68D-1CA4-2958D6C18A69}"/>
          </ac:spMkLst>
        </pc:spChg>
        <pc:spChg chg="mod">
          <ac:chgData name="Matea Žilak" userId="5a1284db-4ac2-47b8-b96a-dde464d1c40f" providerId="ADAL" clId="{9AD71E4E-A756-4AE1-9956-2E266E765F1E}" dt="2023-11-19T19:48:16.023" v="729" actId="1076"/>
          <ac:spMkLst>
            <pc:docMk/>
            <pc:sldMk cId="1334598089" sldId="323"/>
            <ac:spMk id="7" creationId="{DF6E1FD7-F0ED-9770-EE59-BC0530D5A7B5}"/>
          </ac:spMkLst>
        </pc:spChg>
        <pc:spChg chg="add mod ord">
          <ac:chgData name="Matea Žilak" userId="5a1284db-4ac2-47b8-b96a-dde464d1c40f" providerId="ADAL" clId="{9AD71E4E-A756-4AE1-9956-2E266E765F1E}" dt="2023-11-19T19:47:59.873" v="725" actId="1076"/>
          <ac:spMkLst>
            <pc:docMk/>
            <pc:sldMk cId="1334598089" sldId="323"/>
            <ac:spMk id="8" creationId="{6413B479-F18C-16B4-F970-D6791A9EC4C9}"/>
          </ac:spMkLst>
        </pc:spChg>
        <pc:spChg chg="del mod">
          <ac:chgData name="Matea Žilak" userId="5a1284db-4ac2-47b8-b96a-dde464d1c40f" providerId="ADAL" clId="{9AD71E4E-A756-4AE1-9956-2E266E765F1E}" dt="2023-11-19T19:47:20.843" v="716" actId="478"/>
          <ac:spMkLst>
            <pc:docMk/>
            <pc:sldMk cId="1334598089" sldId="323"/>
            <ac:spMk id="9" creationId="{4227DBCC-C7CC-A1FF-6717-6C126951BB7D}"/>
          </ac:spMkLst>
        </pc:spChg>
        <pc:spChg chg="mod">
          <ac:chgData name="Matea Žilak" userId="5a1284db-4ac2-47b8-b96a-dde464d1c40f" providerId="ADAL" clId="{9AD71E4E-A756-4AE1-9956-2E266E765F1E}" dt="2023-11-19T19:48:04.959" v="726" actId="2711"/>
          <ac:spMkLst>
            <pc:docMk/>
            <pc:sldMk cId="1334598089" sldId="323"/>
            <ac:spMk id="12" creationId="{3B15E2E8-ACED-EF3B-1328-75B6D3BE80F7}"/>
          </ac:spMkLst>
        </pc:spChg>
      </pc:sldChg>
      <pc:sldChg chg="modSp add mod">
        <pc:chgData name="Matea Žilak" userId="5a1284db-4ac2-47b8-b96a-dde464d1c40f" providerId="ADAL" clId="{9AD71E4E-A756-4AE1-9956-2E266E765F1E}" dt="2023-11-19T20:04:02.474" v="922" actId="1076"/>
        <pc:sldMkLst>
          <pc:docMk/>
          <pc:sldMk cId="3323082170" sldId="324"/>
        </pc:sldMkLst>
        <pc:spChg chg="mod">
          <ac:chgData name="Matea Žilak" userId="5a1284db-4ac2-47b8-b96a-dde464d1c40f" providerId="ADAL" clId="{9AD71E4E-A756-4AE1-9956-2E266E765F1E}" dt="2023-11-19T20:01:00.099" v="821" actId="14100"/>
          <ac:spMkLst>
            <pc:docMk/>
            <pc:sldMk cId="3323082170" sldId="324"/>
            <ac:spMk id="2" creationId="{A82453DF-5608-50E6-27A6-BA840FBDAF1D}"/>
          </ac:spMkLst>
        </pc:spChg>
        <pc:spChg chg="mod">
          <ac:chgData name="Matea Žilak" userId="5a1284db-4ac2-47b8-b96a-dde464d1c40f" providerId="ADAL" clId="{9AD71E4E-A756-4AE1-9956-2E266E765F1E}" dt="2023-11-19T20:01:12.909" v="825" actId="14100"/>
          <ac:spMkLst>
            <pc:docMk/>
            <pc:sldMk cId="3323082170" sldId="324"/>
            <ac:spMk id="3" creationId="{9E6CB680-210A-0164-BA7C-1EACFC0D02EC}"/>
          </ac:spMkLst>
        </pc:spChg>
        <pc:spChg chg="mod">
          <ac:chgData name="Matea Žilak" userId="5a1284db-4ac2-47b8-b96a-dde464d1c40f" providerId="ADAL" clId="{9AD71E4E-A756-4AE1-9956-2E266E765F1E}" dt="2023-11-19T20:02:53.864" v="920" actId="14100"/>
          <ac:spMkLst>
            <pc:docMk/>
            <pc:sldMk cId="3323082170" sldId="324"/>
            <ac:spMk id="6" creationId="{8B085484-21DE-0810-7579-77FB49C6DE17}"/>
          </ac:spMkLst>
        </pc:spChg>
        <pc:spChg chg="mod">
          <ac:chgData name="Matea Žilak" userId="5a1284db-4ac2-47b8-b96a-dde464d1c40f" providerId="ADAL" clId="{9AD71E4E-A756-4AE1-9956-2E266E765F1E}" dt="2023-11-19T20:04:02.474" v="922" actId="1076"/>
          <ac:spMkLst>
            <pc:docMk/>
            <pc:sldMk cId="3323082170" sldId="324"/>
            <ac:spMk id="9" creationId="{178A6509-3D6B-916E-59DA-60BC8EED2397}"/>
          </ac:spMkLst>
        </pc:spChg>
        <pc:picChg chg="mod">
          <ac:chgData name="Matea Žilak" userId="5a1284db-4ac2-47b8-b96a-dde464d1c40f" providerId="ADAL" clId="{9AD71E4E-A756-4AE1-9956-2E266E765F1E}" dt="2023-11-19T20:03:59.190" v="921" actId="14100"/>
          <ac:picMkLst>
            <pc:docMk/>
            <pc:sldMk cId="3323082170" sldId="324"/>
            <ac:picMk id="7" creationId="{207B010F-BB82-7622-01DD-0B9E09BE48FB}"/>
          </ac:picMkLst>
        </pc:picChg>
      </pc:sldChg>
      <pc:sldChg chg="modSp add mod">
        <pc:chgData name="Matea Žilak" userId="5a1284db-4ac2-47b8-b96a-dde464d1c40f" providerId="ADAL" clId="{9AD71E4E-A756-4AE1-9956-2E266E765F1E}" dt="2023-11-19T20:00:27.425" v="815" actId="404"/>
        <pc:sldMkLst>
          <pc:docMk/>
          <pc:sldMk cId="3128109323" sldId="325"/>
        </pc:sldMkLst>
        <pc:spChg chg="mod">
          <ac:chgData name="Matea Žilak" userId="5a1284db-4ac2-47b8-b96a-dde464d1c40f" providerId="ADAL" clId="{9AD71E4E-A756-4AE1-9956-2E266E765F1E}" dt="2023-11-19T19:51:09.328" v="764" actId="14100"/>
          <ac:spMkLst>
            <pc:docMk/>
            <pc:sldMk cId="3128109323" sldId="325"/>
            <ac:spMk id="2" creationId="{AB31B8FA-9EA3-1A67-1EBA-6E7A76E0E64D}"/>
          </ac:spMkLst>
        </pc:spChg>
        <pc:spChg chg="mod">
          <ac:chgData name="Matea Žilak" userId="5a1284db-4ac2-47b8-b96a-dde464d1c40f" providerId="ADAL" clId="{9AD71E4E-A756-4AE1-9956-2E266E765F1E}" dt="2023-11-19T20:00:27.425" v="815" actId="404"/>
          <ac:spMkLst>
            <pc:docMk/>
            <pc:sldMk cId="3128109323" sldId="325"/>
            <ac:spMk id="3" creationId="{8DDD37F9-6AA0-6DC7-D412-952B3AD3F91B}"/>
          </ac:spMkLst>
        </pc:spChg>
        <pc:picChg chg="mod modCrop">
          <ac:chgData name="Matea Žilak" userId="5a1284db-4ac2-47b8-b96a-dde464d1c40f" providerId="ADAL" clId="{9AD71E4E-A756-4AE1-9956-2E266E765F1E}" dt="2023-11-19T19:50:51.757" v="762" actId="14100"/>
          <ac:picMkLst>
            <pc:docMk/>
            <pc:sldMk cId="3128109323" sldId="325"/>
            <ac:picMk id="9" creationId="{15F39F58-4B01-BBB3-FEDD-1C0218CBFA00}"/>
          </ac:picMkLst>
        </pc:picChg>
      </pc:sldChg>
      <pc:sldChg chg="addSp delSp modSp add mod modClrScheme chgLayout">
        <pc:chgData name="Matea Žilak" userId="5a1284db-4ac2-47b8-b96a-dde464d1c40f" providerId="ADAL" clId="{9AD71E4E-A756-4AE1-9956-2E266E765F1E}" dt="2023-11-19T20:41:46.067" v="1094" actId="20577"/>
        <pc:sldMkLst>
          <pc:docMk/>
          <pc:sldMk cId="2489685247" sldId="326"/>
        </pc:sldMkLst>
        <pc:spChg chg="del mod">
          <ac:chgData name="Matea Žilak" userId="5a1284db-4ac2-47b8-b96a-dde464d1c40f" providerId="ADAL" clId="{9AD71E4E-A756-4AE1-9956-2E266E765F1E}" dt="2023-11-19T20:04:35.419" v="926" actId="700"/>
          <ac:spMkLst>
            <pc:docMk/>
            <pc:sldMk cId="2489685247" sldId="326"/>
            <ac:spMk id="2" creationId="{CE22EE31-9C81-74EF-54D4-66DC6140E3B3}"/>
          </ac:spMkLst>
        </pc:spChg>
        <pc:spChg chg="mod ord">
          <ac:chgData name="Matea Žilak" userId="5a1284db-4ac2-47b8-b96a-dde464d1c40f" providerId="ADAL" clId="{9AD71E4E-A756-4AE1-9956-2E266E765F1E}" dt="2023-11-19T20:13:21.812" v="1067" actId="14100"/>
          <ac:spMkLst>
            <pc:docMk/>
            <pc:sldMk cId="2489685247" sldId="326"/>
            <ac:spMk id="3" creationId="{A87544EA-D7EA-2F49-A5B5-1503A531D76F}"/>
          </ac:spMkLst>
        </pc:spChg>
        <pc:spChg chg="add del mod ord">
          <ac:chgData name="Matea Žilak" userId="5a1284db-4ac2-47b8-b96a-dde464d1c40f" providerId="ADAL" clId="{9AD71E4E-A756-4AE1-9956-2E266E765F1E}" dt="2023-11-19T20:05:14.474" v="940" actId="478"/>
          <ac:spMkLst>
            <pc:docMk/>
            <pc:sldMk cId="2489685247" sldId="326"/>
            <ac:spMk id="5" creationId="{C27E9FE3-20EF-031A-2A51-5AB9D751019D}"/>
          </ac:spMkLst>
        </pc:spChg>
        <pc:spChg chg="mod">
          <ac:chgData name="Matea Žilak" userId="5a1284db-4ac2-47b8-b96a-dde464d1c40f" providerId="ADAL" clId="{9AD71E4E-A756-4AE1-9956-2E266E765F1E}" dt="2023-11-19T20:14:05.411" v="1088" actId="14100"/>
          <ac:spMkLst>
            <pc:docMk/>
            <pc:sldMk cId="2489685247" sldId="326"/>
            <ac:spMk id="6" creationId="{6340F08A-E2CE-BB71-F36B-C3E61D615522}"/>
          </ac:spMkLst>
        </pc:spChg>
        <pc:spChg chg="mod">
          <ac:chgData name="Matea Žilak" userId="5a1284db-4ac2-47b8-b96a-dde464d1c40f" providerId="ADAL" clId="{9AD71E4E-A756-4AE1-9956-2E266E765F1E}" dt="2023-11-19T20:13:28.655" v="1069" actId="1076"/>
          <ac:spMkLst>
            <pc:docMk/>
            <pc:sldMk cId="2489685247" sldId="326"/>
            <ac:spMk id="7" creationId="{AD5737EB-7F58-8678-0761-1AD5F1FF279F}"/>
          </ac:spMkLst>
        </pc:spChg>
        <pc:spChg chg="add mod ord">
          <ac:chgData name="Matea Žilak" userId="5a1284db-4ac2-47b8-b96a-dde464d1c40f" providerId="ADAL" clId="{9AD71E4E-A756-4AE1-9956-2E266E765F1E}" dt="2023-11-19T20:14:27.933" v="1091" actId="1076"/>
          <ac:spMkLst>
            <pc:docMk/>
            <pc:sldMk cId="2489685247" sldId="326"/>
            <ac:spMk id="8" creationId="{838D2313-DC2C-6851-052B-E275B90E99E7}"/>
          </ac:spMkLst>
        </pc:spChg>
        <pc:spChg chg="add mod">
          <ac:chgData name="Matea Žilak" userId="5a1284db-4ac2-47b8-b96a-dde464d1c40f" providerId="ADAL" clId="{9AD71E4E-A756-4AE1-9956-2E266E765F1E}" dt="2023-11-19T20:41:46.067" v="1094" actId="20577"/>
          <ac:spMkLst>
            <pc:docMk/>
            <pc:sldMk cId="2489685247" sldId="326"/>
            <ac:spMk id="9" creationId="{63822CCA-3491-40B4-5873-2EE3F83FE691}"/>
          </ac:spMkLst>
        </pc:spChg>
        <pc:picChg chg="mod">
          <ac:chgData name="Matea Žilak" userId="5a1284db-4ac2-47b8-b96a-dde464d1c40f" providerId="ADAL" clId="{9AD71E4E-A756-4AE1-9956-2E266E765F1E}" dt="2023-11-19T20:13:25.883" v="1068" actId="1076"/>
          <ac:picMkLst>
            <pc:docMk/>
            <pc:sldMk cId="2489685247" sldId="326"/>
            <ac:picMk id="4" creationId="{FA1555E8-D4BF-B9BD-48E1-7B090AA64657}"/>
          </ac:picMkLst>
        </pc:picChg>
      </pc:sldChg>
      <pc:sldChg chg="delSp add setBg delDesignElem">
        <pc:chgData name="Matea Žilak" userId="5a1284db-4ac2-47b8-b96a-dde464d1c40f" providerId="ADAL" clId="{9AD71E4E-A756-4AE1-9956-2E266E765F1E}" dt="2023-11-19T19:00:22.076" v="13"/>
        <pc:sldMkLst>
          <pc:docMk/>
          <pc:sldMk cId="3921051927" sldId="327"/>
        </pc:sldMkLst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3921051927" sldId="327"/>
            <ac:spMk id="26" creationId="{B6CDA21F-E7AF-4C75-8395-33F58D5B0E45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3921051927" sldId="327"/>
            <ac:spMk id="33" creationId="{D5B0017B-2ECA-49AF-B397-DC140825DF8D}"/>
          </ac:spMkLst>
        </pc:spChg>
        <pc:grpChg chg="del">
          <ac:chgData name="Matea Žilak" userId="5a1284db-4ac2-47b8-b96a-dde464d1c40f" providerId="ADAL" clId="{9AD71E4E-A756-4AE1-9956-2E266E765F1E}" dt="2023-11-19T19:00:22.076" v="13"/>
          <ac:grpSpMkLst>
            <pc:docMk/>
            <pc:sldMk cId="3921051927" sldId="327"/>
            <ac:grpSpMk id="28" creationId="{AE1C45F0-260A-458C-96ED-C1F6D2151219}"/>
          </ac:grpSpMkLst>
        </pc:grpChg>
        <pc:cxnChg chg="del">
          <ac:chgData name="Matea Žilak" userId="5a1284db-4ac2-47b8-b96a-dde464d1c40f" providerId="ADAL" clId="{9AD71E4E-A756-4AE1-9956-2E266E765F1E}" dt="2023-11-19T19:00:22.076" v="13"/>
          <ac:cxnSpMkLst>
            <pc:docMk/>
            <pc:sldMk cId="3921051927" sldId="327"/>
            <ac:cxnSpMk id="35" creationId="{6CF1BAF6-AD41-4082-B212-8A1F9A2E8779}"/>
          </ac:cxnSpMkLst>
        </pc:cxnChg>
      </pc:sldChg>
      <pc:sldChg chg="modSp add mod">
        <pc:chgData name="Matea Žilak" userId="5a1284db-4ac2-47b8-b96a-dde464d1c40f" providerId="ADAL" clId="{9AD71E4E-A756-4AE1-9956-2E266E765F1E}" dt="2023-11-19T20:47:54.965" v="1166" actId="20577"/>
        <pc:sldMkLst>
          <pc:docMk/>
          <pc:sldMk cId="2490859374" sldId="328"/>
        </pc:sldMkLst>
        <pc:spChg chg="mod">
          <ac:chgData name="Matea Žilak" userId="5a1284db-4ac2-47b8-b96a-dde464d1c40f" providerId="ADAL" clId="{9AD71E4E-A756-4AE1-9956-2E266E765F1E}" dt="2023-11-19T20:46:30.371" v="1145" actId="255"/>
          <ac:spMkLst>
            <pc:docMk/>
            <pc:sldMk cId="2490859374" sldId="328"/>
            <ac:spMk id="2" creationId="{5A96D93B-84C9-9355-A906-33DE9DB96E6A}"/>
          </ac:spMkLst>
        </pc:spChg>
        <pc:spChg chg="mod">
          <ac:chgData name="Matea Žilak" userId="5a1284db-4ac2-47b8-b96a-dde464d1c40f" providerId="ADAL" clId="{9AD71E4E-A756-4AE1-9956-2E266E765F1E}" dt="2023-11-19T20:46:43.817" v="1149" actId="1076"/>
          <ac:spMkLst>
            <pc:docMk/>
            <pc:sldMk cId="2490859374" sldId="328"/>
            <ac:spMk id="3" creationId="{12348E12-C0DC-B52B-080B-9D443AD89E23}"/>
          </ac:spMkLst>
        </pc:spChg>
        <pc:spChg chg="mod">
          <ac:chgData name="Matea Žilak" userId="5a1284db-4ac2-47b8-b96a-dde464d1c40f" providerId="ADAL" clId="{9AD71E4E-A756-4AE1-9956-2E266E765F1E}" dt="2023-11-19T20:47:54.965" v="1166" actId="20577"/>
          <ac:spMkLst>
            <pc:docMk/>
            <pc:sldMk cId="2490859374" sldId="328"/>
            <ac:spMk id="13" creationId="{B10E9C93-2846-6DAD-5491-E6283F8D3751}"/>
          </ac:spMkLst>
        </pc:spChg>
      </pc:sldChg>
      <pc:sldChg chg="addSp delSp modSp add mod modClrScheme chgLayout">
        <pc:chgData name="Matea Žilak" userId="5a1284db-4ac2-47b8-b96a-dde464d1c40f" providerId="ADAL" clId="{9AD71E4E-A756-4AE1-9956-2E266E765F1E}" dt="2023-11-19T21:02:05.217" v="1193" actId="114"/>
        <pc:sldMkLst>
          <pc:docMk/>
          <pc:sldMk cId="1857227497" sldId="329"/>
        </pc:sldMkLst>
        <pc:spChg chg="del mod ord">
          <ac:chgData name="Matea Žilak" userId="5a1284db-4ac2-47b8-b96a-dde464d1c40f" providerId="ADAL" clId="{9AD71E4E-A756-4AE1-9956-2E266E765F1E}" dt="2023-11-19T20:50:11.642" v="1173" actId="6264"/>
          <ac:spMkLst>
            <pc:docMk/>
            <pc:sldMk cId="1857227497" sldId="329"/>
            <ac:spMk id="2" creationId="{7F5D14A4-9010-5B46-4F67-24B651BF29A4}"/>
          </ac:spMkLst>
        </pc:spChg>
        <pc:spChg chg="mod ord">
          <ac:chgData name="Matea Žilak" userId="5a1284db-4ac2-47b8-b96a-dde464d1c40f" providerId="ADAL" clId="{9AD71E4E-A756-4AE1-9956-2E266E765F1E}" dt="2023-11-19T21:02:05.217" v="1193" actId="114"/>
          <ac:spMkLst>
            <pc:docMk/>
            <pc:sldMk cId="1857227497" sldId="329"/>
            <ac:spMk id="3" creationId="{28767C6A-8E6F-A88A-468F-2A5BC4642DFD}"/>
          </ac:spMkLst>
        </pc:spChg>
        <pc:spChg chg="add del mod ord">
          <ac:chgData name="Matea Žilak" userId="5a1284db-4ac2-47b8-b96a-dde464d1c40f" providerId="ADAL" clId="{9AD71E4E-A756-4AE1-9956-2E266E765F1E}" dt="2023-11-19T20:50:11.642" v="1173" actId="6264"/>
          <ac:spMkLst>
            <pc:docMk/>
            <pc:sldMk cId="1857227497" sldId="329"/>
            <ac:spMk id="5" creationId="{FF1BAEE8-CB27-B603-5DCB-D7A0D89C6F19}"/>
          </ac:spMkLst>
        </pc:spChg>
        <pc:spChg chg="add del mod ord">
          <ac:chgData name="Matea Žilak" userId="5a1284db-4ac2-47b8-b96a-dde464d1c40f" providerId="ADAL" clId="{9AD71E4E-A756-4AE1-9956-2E266E765F1E}" dt="2023-11-19T20:50:11.642" v="1173" actId="6264"/>
          <ac:spMkLst>
            <pc:docMk/>
            <pc:sldMk cId="1857227497" sldId="329"/>
            <ac:spMk id="7" creationId="{CD2CDCC2-D4B3-A222-E39B-E54FFAE7C45A}"/>
          </ac:spMkLst>
        </pc:spChg>
        <pc:spChg chg="add del mod">
          <ac:chgData name="Matea Žilak" userId="5a1284db-4ac2-47b8-b96a-dde464d1c40f" providerId="ADAL" clId="{9AD71E4E-A756-4AE1-9956-2E266E765F1E}" dt="2023-11-19T20:50:11.642" v="1173" actId="6264"/>
          <ac:spMkLst>
            <pc:docMk/>
            <pc:sldMk cId="1857227497" sldId="329"/>
            <ac:spMk id="8" creationId="{26D7CA6F-B622-EC6C-E775-8CE738EC21B6}"/>
          </ac:spMkLst>
        </pc:spChg>
        <pc:spChg chg="add mod ord">
          <ac:chgData name="Matea Žilak" userId="5a1284db-4ac2-47b8-b96a-dde464d1c40f" providerId="ADAL" clId="{9AD71E4E-A756-4AE1-9956-2E266E765F1E}" dt="2023-11-19T20:50:52.629" v="1185" actId="1076"/>
          <ac:spMkLst>
            <pc:docMk/>
            <pc:sldMk cId="1857227497" sldId="329"/>
            <ac:spMk id="11" creationId="{259231A7-34F6-9591-5470-BB5D25B2E435}"/>
          </ac:spMkLst>
        </pc:spChg>
        <pc:spChg chg="add mod ord">
          <ac:chgData name="Matea Žilak" userId="5a1284db-4ac2-47b8-b96a-dde464d1c40f" providerId="ADAL" clId="{9AD71E4E-A756-4AE1-9956-2E266E765F1E}" dt="2023-11-19T20:51:29.620" v="1190" actId="12"/>
          <ac:spMkLst>
            <pc:docMk/>
            <pc:sldMk cId="1857227497" sldId="329"/>
            <ac:spMk id="12" creationId="{19E75D6B-646D-8626-26FA-845F9E7ECCB0}"/>
          </ac:spMkLst>
        </pc:spChg>
        <pc:picChg chg="mod">
          <ac:chgData name="Matea Žilak" userId="5a1284db-4ac2-47b8-b96a-dde464d1c40f" providerId="ADAL" clId="{9AD71E4E-A756-4AE1-9956-2E266E765F1E}" dt="2023-11-19T20:51:36.735" v="1192" actId="1076"/>
          <ac:picMkLst>
            <pc:docMk/>
            <pc:sldMk cId="1857227497" sldId="329"/>
            <ac:picMk id="4" creationId="{ABAE1D11-FEA3-5DFA-453A-83BC439E6913}"/>
          </ac:picMkLst>
        </pc:picChg>
        <pc:cxnChg chg="mod">
          <ac:chgData name="Matea Žilak" userId="5a1284db-4ac2-47b8-b96a-dde464d1c40f" providerId="ADAL" clId="{9AD71E4E-A756-4AE1-9956-2E266E765F1E}" dt="2023-11-19T20:51:33.489" v="1191" actId="14100"/>
          <ac:cxnSpMkLst>
            <pc:docMk/>
            <pc:sldMk cId="1857227497" sldId="329"/>
            <ac:cxnSpMk id="9" creationId="{E28A0EA0-58D8-C08E-40D2-E5F1986244DE}"/>
          </ac:cxnSpMkLst>
        </pc:cxnChg>
      </pc:sldChg>
      <pc:sldChg chg="delSp modSp add mod setBg delDesignElem">
        <pc:chgData name="Matea Žilak" userId="5a1284db-4ac2-47b8-b96a-dde464d1c40f" providerId="ADAL" clId="{9AD71E4E-A756-4AE1-9956-2E266E765F1E}" dt="2023-11-19T21:02:30.414" v="1197" actId="1076"/>
        <pc:sldMkLst>
          <pc:docMk/>
          <pc:sldMk cId="2750047000" sldId="331"/>
        </pc:sldMkLst>
        <pc:spChg chg="mod">
          <ac:chgData name="Matea Žilak" userId="5a1284db-4ac2-47b8-b96a-dde464d1c40f" providerId="ADAL" clId="{9AD71E4E-A756-4AE1-9956-2E266E765F1E}" dt="2023-11-19T21:02:22.602" v="1195" actId="255"/>
          <ac:spMkLst>
            <pc:docMk/>
            <pc:sldMk cId="2750047000" sldId="331"/>
            <ac:spMk id="2" creationId="{44B167FE-2460-59C8-5235-DDBB7ECC1759}"/>
          </ac:spMkLst>
        </pc:spChg>
        <pc:spChg chg="mod">
          <ac:chgData name="Matea Žilak" userId="5a1284db-4ac2-47b8-b96a-dde464d1c40f" providerId="ADAL" clId="{9AD71E4E-A756-4AE1-9956-2E266E765F1E}" dt="2023-11-19T21:02:30.414" v="1197" actId="1076"/>
          <ac:spMkLst>
            <pc:docMk/>
            <pc:sldMk cId="2750047000" sldId="331"/>
            <ac:spMk id="3" creationId="{02338EAE-C8D2-8D8B-3EAA-674C9CE37A58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2750047000" sldId="331"/>
            <ac:spMk id="18" creationId="{9D25F302-27C5-414F-97F8-6EA0A6C028BA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2750047000" sldId="331"/>
            <ac:spMk id="19" creationId="{830A36F8-48C2-4842-A87B-8CE8DF4E7FD2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2750047000" sldId="331"/>
            <ac:spMk id="20" creationId="{8F451A30-466B-4996-9BA5-CD6ABCC6D558}"/>
          </ac:spMkLst>
        </pc:spChg>
      </pc:sldChg>
      <pc:sldChg chg="add">
        <pc:chgData name="Matea Žilak" userId="5a1284db-4ac2-47b8-b96a-dde464d1c40f" providerId="ADAL" clId="{9AD71E4E-A756-4AE1-9956-2E266E765F1E}" dt="2023-11-19T19:00:22.076" v="13"/>
        <pc:sldMkLst>
          <pc:docMk/>
          <pc:sldMk cId="3282024951" sldId="332"/>
        </pc:sldMkLst>
      </pc:sldChg>
      <pc:sldChg chg="addSp delSp modSp add mod setBg modClrScheme delDesignElem chgLayout">
        <pc:chgData name="Matea Žilak" userId="5a1284db-4ac2-47b8-b96a-dde464d1c40f" providerId="ADAL" clId="{9AD71E4E-A756-4AE1-9956-2E266E765F1E}" dt="2023-11-19T19:11:51.919" v="236" actId="1076"/>
        <pc:sldMkLst>
          <pc:docMk/>
          <pc:sldMk cId="551145028" sldId="333"/>
        </pc:sldMkLst>
        <pc:spChg chg="del mod ord">
          <ac:chgData name="Matea Žilak" userId="5a1284db-4ac2-47b8-b96a-dde464d1c40f" providerId="ADAL" clId="{9AD71E4E-A756-4AE1-9956-2E266E765F1E}" dt="2023-11-19T19:05:17.376" v="108" actId="478"/>
          <ac:spMkLst>
            <pc:docMk/>
            <pc:sldMk cId="551145028" sldId="333"/>
            <ac:spMk id="2" creationId="{8608EC7C-EA3F-E3D0-4EC8-8E3967546907}"/>
          </ac:spMkLst>
        </pc:spChg>
        <pc:spChg chg="del mod ord">
          <ac:chgData name="Matea Žilak" userId="5a1284db-4ac2-47b8-b96a-dde464d1c40f" providerId="ADAL" clId="{9AD71E4E-A756-4AE1-9956-2E266E765F1E}" dt="2023-11-19T19:05:13.172" v="106" actId="478"/>
          <ac:spMkLst>
            <pc:docMk/>
            <pc:sldMk cId="551145028" sldId="333"/>
            <ac:spMk id="3" creationId="{749E402B-1FD0-4EC5-7B78-0F6C7927D314}"/>
          </ac:spMkLst>
        </pc:spChg>
        <pc:spChg chg="add del mod">
          <ac:chgData name="Matea Žilak" userId="5a1284db-4ac2-47b8-b96a-dde464d1c40f" providerId="ADAL" clId="{9AD71E4E-A756-4AE1-9956-2E266E765F1E}" dt="2023-11-19T19:04:16.218" v="94" actId="6264"/>
          <ac:spMkLst>
            <pc:docMk/>
            <pc:sldMk cId="551145028" sldId="333"/>
            <ac:spMk id="4" creationId="{8EFC367F-074A-C3F8-94D9-7B4866641903}"/>
          </ac:spMkLst>
        </pc:spChg>
        <pc:spChg chg="add del mod">
          <ac:chgData name="Matea Žilak" userId="5a1284db-4ac2-47b8-b96a-dde464d1c40f" providerId="ADAL" clId="{9AD71E4E-A756-4AE1-9956-2E266E765F1E}" dt="2023-11-19T19:04:16.218" v="94" actId="6264"/>
          <ac:spMkLst>
            <pc:docMk/>
            <pc:sldMk cId="551145028" sldId="333"/>
            <ac:spMk id="5" creationId="{6E298288-670C-18F6-9757-377B8D431F33}"/>
          </ac:spMkLst>
        </pc:spChg>
        <pc:spChg chg="add del mod ord">
          <ac:chgData name="Matea Žilak" userId="5a1284db-4ac2-47b8-b96a-dde464d1c40f" providerId="ADAL" clId="{9AD71E4E-A756-4AE1-9956-2E266E765F1E}" dt="2023-11-19T19:04:41.015" v="97" actId="700"/>
          <ac:spMkLst>
            <pc:docMk/>
            <pc:sldMk cId="551145028" sldId="333"/>
            <ac:spMk id="6" creationId="{27084553-F915-B091-309B-FD91C8210808}"/>
          </ac:spMkLst>
        </pc:spChg>
        <pc:spChg chg="add del mod ord">
          <ac:chgData name="Matea Žilak" userId="5a1284db-4ac2-47b8-b96a-dde464d1c40f" providerId="ADAL" clId="{9AD71E4E-A756-4AE1-9956-2E266E765F1E}" dt="2023-11-19T19:04:41.015" v="97" actId="700"/>
          <ac:spMkLst>
            <pc:docMk/>
            <pc:sldMk cId="551145028" sldId="333"/>
            <ac:spMk id="8" creationId="{AF8A0DA7-53C7-B4E5-8E93-F29AAB610206}"/>
          </ac:spMkLst>
        </pc:spChg>
        <pc:spChg chg="add del mod ord">
          <ac:chgData name="Matea Žilak" userId="5a1284db-4ac2-47b8-b96a-dde464d1c40f" providerId="ADAL" clId="{9AD71E4E-A756-4AE1-9956-2E266E765F1E}" dt="2023-11-19T19:05:07.680" v="103" actId="478"/>
          <ac:spMkLst>
            <pc:docMk/>
            <pc:sldMk cId="551145028" sldId="333"/>
            <ac:spMk id="9" creationId="{2BB614CC-9049-770C-DCAE-9D49FDD96D2B}"/>
          </ac:spMkLst>
        </pc:spChg>
        <pc:spChg chg="add mod ord">
          <ac:chgData name="Matea Žilak" userId="5a1284db-4ac2-47b8-b96a-dde464d1c40f" providerId="ADAL" clId="{9AD71E4E-A756-4AE1-9956-2E266E765F1E}" dt="2023-11-19T19:06:18.699" v="156" actId="1076"/>
          <ac:spMkLst>
            <pc:docMk/>
            <pc:sldMk cId="551145028" sldId="333"/>
            <ac:spMk id="10" creationId="{B2B35EC7-4F31-0A06-BA26-C72D9C8AC6AE}"/>
          </ac:spMkLst>
        </pc:spChg>
        <pc:spChg chg="add mod ord">
          <ac:chgData name="Matea Žilak" userId="5a1284db-4ac2-47b8-b96a-dde464d1c40f" providerId="ADAL" clId="{9AD71E4E-A756-4AE1-9956-2E266E765F1E}" dt="2023-11-19T19:11:51.919" v="236" actId="1076"/>
          <ac:spMkLst>
            <pc:docMk/>
            <pc:sldMk cId="551145028" sldId="333"/>
            <ac:spMk id="11" creationId="{523BF61B-F37C-38A6-8672-54D9D7EDEE7F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551145028" sldId="333"/>
            <ac:spMk id="12" creationId="{9D25F302-27C5-414F-97F8-6EA0A6C028BA}"/>
          </ac:spMkLst>
        </pc:spChg>
        <pc:spChg chg="add del mod ord">
          <ac:chgData name="Matea Žilak" userId="5a1284db-4ac2-47b8-b96a-dde464d1c40f" providerId="ADAL" clId="{9AD71E4E-A756-4AE1-9956-2E266E765F1E}" dt="2023-11-19T19:11:49.032" v="235" actId="478"/>
          <ac:spMkLst>
            <pc:docMk/>
            <pc:sldMk cId="551145028" sldId="333"/>
            <ac:spMk id="13" creationId="{E994D29D-6DE8-C483-2325-089804E16B36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551145028" sldId="333"/>
            <ac:spMk id="14" creationId="{830A36F8-48C2-4842-A87B-8CE8DF4E7FD2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551145028" sldId="333"/>
            <ac:spMk id="16" creationId="{8F451A30-466B-4996-9BA5-CD6ABCC6D558}"/>
          </ac:spMkLst>
        </pc:spChg>
      </pc:sldChg>
      <pc:sldChg chg="add">
        <pc:chgData name="Matea Žilak" userId="5a1284db-4ac2-47b8-b96a-dde464d1c40f" providerId="ADAL" clId="{9AD71E4E-A756-4AE1-9956-2E266E765F1E}" dt="2023-11-19T19:00:22.076" v="13"/>
        <pc:sldMkLst>
          <pc:docMk/>
          <pc:sldMk cId="3274703101" sldId="334"/>
        </pc:sldMkLst>
      </pc:sldChg>
      <pc:sldChg chg="delSp add setBg delDesignElem">
        <pc:chgData name="Matea Žilak" userId="5a1284db-4ac2-47b8-b96a-dde464d1c40f" providerId="ADAL" clId="{9AD71E4E-A756-4AE1-9956-2E266E765F1E}" dt="2023-11-19T19:00:22.076" v="13"/>
        <pc:sldMkLst>
          <pc:docMk/>
          <pc:sldMk cId="560629553" sldId="335"/>
        </pc:sldMkLst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560629553" sldId="335"/>
            <ac:spMk id="25" creationId="{231598CC-E9D8-46F1-A31D-21527BFD635F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560629553" sldId="335"/>
            <ac:spMk id="27" creationId="{CB147A70-DC29-4DDF-A34C-2B82C6E2295E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560629553" sldId="335"/>
            <ac:spMk id="29" creationId="{3B438362-1E1E-4C62-A99E-4134CB16366C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560629553" sldId="335"/>
            <ac:spMk id="31" creationId="{6C077334-5571-4B83-A83E-4CCCFA7B5E8A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560629553" sldId="335"/>
            <ac:spMk id="35" creationId="{0F646DF8-223D-47DD-95B1-F2654229E56C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560629553" sldId="335"/>
            <ac:spMk id="37" creationId="{4D3DC50D-CA0F-48F9-B17E-20D8669AA4E0}"/>
          </ac:spMkLst>
        </pc:spChg>
        <pc:cxnChg chg="del">
          <ac:chgData name="Matea Žilak" userId="5a1284db-4ac2-47b8-b96a-dde464d1c40f" providerId="ADAL" clId="{9AD71E4E-A756-4AE1-9956-2E266E765F1E}" dt="2023-11-19T19:00:22.076" v="13"/>
          <ac:cxnSpMkLst>
            <pc:docMk/>
            <pc:sldMk cId="560629553" sldId="335"/>
            <ac:cxnSpMk id="33" creationId="{2F61ABFD-DE05-41FD-A6B7-6D40196C1570}"/>
          </ac:cxnSpMkLst>
        </pc:cxnChg>
      </pc:sldChg>
      <pc:sldChg chg="addSp delSp modSp add mod setBg delDesignElem">
        <pc:chgData name="Matea Žilak" userId="5a1284db-4ac2-47b8-b96a-dde464d1c40f" providerId="ADAL" clId="{9AD71E4E-A756-4AE1-9956-2E266E765F1E}" dt="2023-11-19T20:45:33.325" v="1143" actId="208"/>
        <pc:sldMkLst>
          <pc:docMk/>
          <pc:sldMk cId="3578702471" sldId="336"/>
        </pc:sldMkLst>
        <pc:spChg chg="mod">
          <ac:chgData name="Matea Žilak" userId="5a1284db-4ac2-47b8-b96a-dde464d1c40f" providerId="ADAL" clId="{9AD71E4E-A756-4AE1-9956-2E266E765F1E}" dt="2023-11-19T20:42:08.906" v="1098" actId="1076"/>
          <ac:spMkLst>
            <pc:docMk/>
            <pc:sldMk cId="3578702471" sldId="336"/>
            <ac:spMk id="2" creationId="{FF0D3464-FD5C-9DEE-72E0-AE2043EAEC11}"/>
          </ac:spMkLst>
        </pc:spChg>
        <pc:spChg chg="mod">
          <ac:chgData name="Matea Žilak" userId="5a1284db-4ac2-47b8-b96a-dde464d1c40f" providerId="ADAL" clId="{9AD71E4E-A756-4AE1-9956-2E266E765F1E}" dt="2023-11-19T20:44:02.304" v="1130" actId="1076"/>
          <ac:spMkLst>
            <pc:docMk/>
            <pc:sldMk cId="3578702471" sldId="336"/>
            <ac:spMk id="3" creationId="{A17A948D-DB0F-9775-EA83-208817EDA54E}"/>
          </ac:spMkLst>
        </pc:spChg>
        <pc:spChg chg="add del">
          <ac:chgData name="Matea Žilak" userId="5a1284db-4ac2-47b8-b96a-dde464d1c40f" providerId="ADAL" clId="{9AD71E4E-A756-4AE1-9956-2E266E765F1E}" dt="2023-11-19T20:42:35.626" v="1108" actId="478"/>
          <ac:spMkLst>
            <pc:docMk/>
            <pc:sldMk cId="3578702471" sldId="336"/>
            <ac:spMk id="5" creationId="{30945278-0E13-9745-48D5-5CA55D1984E0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3578702471" sldId="336"/>
            <ac:spMk id="12" creationId="{99ED5833-B85B-4103-8A3B-CAB0308E6C15}"/>
          </ac:spMkLst>
        </pc:spChg>
        <pc:spChg chg="mod">
          <ac:chgData name="Matea Žilak" userId="5a1284db-4ac2-47b8-b96a-dde464d1c40f" providerId="ADAL" clId="{9AD71E4E-A756-4AE1-9956-2E266E765F1E}" dt="2023-11-19T20:43:33.190" v="1123" actId="1076"/>
          <ac:spMkLst>
            <pc:docMk/>
            <pc:sldMk cId="3578702471" sldId="336"/>
            <ac:spMk id="18" creationId="{46650417-57BD-EFAC-F749-9341D6EFC1C1}"/>
          </ac:spMkLst>
        </pc:spChg>
        <pc:spChg chg="mod">
          <ac:chgData name="Matea Žilak" userId="5a1284db-4ac2-47b8-b96a-dde464d1c40f" providerId="ADAL" clId="{9AD71E4E-A756-4AE1-9956-2E266E765F1E}" dt="2023-11-19T20:43:56.959" v="1129" actId="1076"/>
          <ac:spMkLst>
            <pc:docMk/>
            <pc:sldMk cId="3578702471" sldId="336"/>
            <ac:spMk id="26" creationId="{7CFF7781-C592-6589-8C0F-A8EB7E000153}"/>
          </ac:spMkLst>
        </pc:spChg>
        <pc:picChg chg="add mod">
          <ac:chgData name="Matea Žilak" userId="5a1284db-4ac2-47b8-b96a-dde464d1c40f" providerId="ADAL" clId="{9AD71E4E-A756-4AE1-9956-2E266E765F1E}" dt="2023-11-19T20:45:09.145" v="1142" actId="1076"/>
          <ac:picMkLst>
            <pc:docMk/>
            <pc:sldMk cId="3578702471" sldId="336"/>
            <ac:picMk id="13" creationId="{4A405887-F6E6-664B-C9A3-F38225108E92}"/>
          </ac:picMkLst>
        </pc:picChg>
        <pc:picChg chg="mod">
          <ac:chgData name="Matea Žilak" userId="5a1284db-4ac2-47b8-b96a-dde464d1c40f" providerId="ADAL" clId="{9AD71E4E-A756-4AE1-9956-2E266E765F1E}" dt="2023-11-19T20:43:30.305" v="1122" actId="1076"/>
          <ac:picMkLst>
            <pc:docMk/>
            <pc:sldMk cId="3578702471" sldId="336"/>
            <ac:picMk id="20" creationId="{A087F4E8-3095-BF92-26E3-01FCEB2939CF}"/>
          </ac:picMkLst>
        </pc:picChg>
        <pc:picChg chg="mod">
          <ac:chgData name="Matea Žilak" userId="5a1284db-4ac2-47b8-b96a-dde464d1c40f" providerId="ADAL" clId="{9AD71E4E-A756-4AE1-9956-2E266E765F1E}" dt="2023-11-19T20:45:03.361" v="1141" actId="1076"/>
          <ac:picMkLst>
            <pc:docMk/>
            <pc:sldMk cId="3578702471" sldId="336"/>
            <ac:picMk id="25" creationId="{714CC732-4220-88A4-4E00-5D3C31E84A33}"/>
          </ac:picMkLst>
        </pc:picChg>
        <pc:cxnChg chg="mod">
          <ac:chgData name="Matea Žilak" userId="5a1284db-4ac2-47b8-b96a-dde464d1c40f" providerId="ADAL" clId="{9AD71E4E-A756-4AE1-9956-2E266E765F1E}" dt="2023-11-19T20:45:33.325" v="1143" actId="208"/>
          <ac:cxnSpMkLst>
            <pc:docMk/>
            <pc:sldMk cId="3578702471" sldId="336"/>
            <ac:cxnSpMk id="9" creationId="{E416D1E1-B3FD-48E8-FBC6-797840ADDE37}"/>
          </ac:cxnSpMkLst>
        </pc:cxnChg>
        <pc:cxnChg chg="mod">
          <ac:chgData name="Matea Žilak" userId="5a1284db-4ac2-47b8-b96a-dde464d1c40f" providerId="ADAL" clId="{9AD71E4E-A756-4AE1-9956-2E266E765F1E}" dt="2023-11-19T20:45:33.325" v="1143" actId="208"/>
          <ac:cxnSpMkLst>
            <pc:docMk/>
            <pc:sldMk cId="3578702471" sldId="336"/>
            <ac:cxnSpMk id="10" creationId="{7E04BA6E-4279-313F-9413-3FFF03EBC031}"/>
          </ac:cxnSpMkLst>
        </pc:cxnChg>
      </pc:sldChg>
      <pc:sldChg chg="delSp add setBg delDesignElem">
        <pc:chgData name="Matea Žilak" userId="5a1284db-4ac2-47b8-b96a-dde464d1c40f" providerId="ADAL" clId="{9AD71E4E-A756-4AE1-9956-2E266E765F1E}" dt="2023-11-19T19:00:22.076" v="13"/>
        <pc:sldMkLst>
          <pc:docMk/>
          <pc:sldMk cId="1694697444" sldId="337"/>
        </pc:sldMkLst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1694697444" sldId="337"/>
            <ac:spMk id="10" creationId="{1709F1D5-B0F1-4714-A239-E5B61C161915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1694697444" sldId="337"/>
            <ac:spMk id="12" creationId="{228FB460-D3FF-4440-A020-05982A09E517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1694697444" sldId="337"/>
            <ac:spMk id="14" creationId="{14847E93-7DC1-4D4B-8829-B19AA7137C50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1694697444" sldId="337"/>
            <ac:spMk id="16" creationId="{5566D6E1-03A1-4D73-A4E0-35D74D568A04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1694697444" sldId="337"/>
            <ac:spMk id="18" creationId="{9F835A99-04AC-494A-A572-AFE8413CC938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1694697444" sldId="337"/>
            <ac:spMk id="20" creationId="{7B786209-1B0B-4CA9-9BDD-F7327066A84D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1694697444" sldId="337"/>
            <ac:spMk id="22" creationId="{2D2964BB-484D-45AE-AD66-D407D0629652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1694697444" sldId="337"/>
            <ac:spMk id="24" creationId="{6691AC69-A76E-4DAB-B565-468B6B87ACF3}"/>
          </ac:spMkLst>
        </pc:spChg>
      </pc:sldChg>
      <pc:sldChg chg="delSp add setBg delDesignElem">
        <pc:chgData name="Matea Žilak" userId="5a1284db-4ac2-47b8-b96a-dde464d1c40f" providerId="ADAL" clId="{9AD71E4E-A756-4AE1-9956-2E266E765F1E}" dt="2023-11-19T19:00:22.076" v="13"/>
        <pc:sldMkLst>
          <pc:docMk/>
          <pc:sldMk cId="2749649037" sldId="338"/>
        </pc:sldMkLst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2749649037" sldId="338"/>
            <ac:spMk id="14" creationId="{593B4D24-F4A8-4141-A20A-E0575D199633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2749649037" sldId="338"/>
            <ac:spMk id="16" creationId="{6D29C94F-5927-45DF-8984-3D8402CB3D7A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2749649037" sldId="338"/>
            <ac:spMk id="18" creationId="{6F4F5563-BEC8-4A69-A657-AC9457F33C7D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2749649037" sldId="338"/>
            <ac:spMk id="20" creationId="{CD45A2DC-2F6D-4746-B816-E638849B0D72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2749649037" sldId="338"/>
            <ac:spMk id="22" creationId="{10D1245A-B861-4943-B538-8696E6C77C10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2749649037" sldId="338"/>
            <ac:spMk id="24" creationId="{C03D20A8-4350-41F8-BED8-9E2FA91DF325}"/>
          </ac:spMkLst>
        </pc:spChg>
        <pc:spChg chg="del">
          <ac:chgData name="Matea Žilak" userId="5a1284db-4ac2-47b8-b96a-dde464d1c40f" providerId="ADAL" clId="{9AD71E4E-A756-4AE1-9956-2E266E765F1E}" dt="2023-11-19T19:00:22.076" v="13"/>
          <ac:spMkLst>
            <pc:docMk/>
            <pc:sldMk cId="2749649037" sldId="338"/>
            <ac:spMk id="26" creationId="{DEB58610-1B82-4AC6-AD98-3834A9F092B5}"/>
          </ac:spMkLst>
        </pc:spChg>
      </pc:sldChg>
      <pc:sldChg chg="add">
        <pc:chgData name="Matea Žilak" userId="5a1284db-4ac2-47b8-b96a-dde464d1c40f" providerId="ADAL" clId="{9AD71E4E-A756-4AE1-9956-2E266E765F1E}" dt="2023-11-19T19:00:22.076" v="13"/>
        <pc:sldMkLst>
          <pc:docMk/>
          <pc:sldMk cId="1202552725" sldId="339"/>
        </pc:sldMkLst>
      </pc:sldChg>
      <pc:sldChg chg="addSp delSp modSp new mod modClrScheme chgLayout">
        <pc:chgData name="Matea Žilak" userId="5a1284db-4ac2-47b8-b96a-dde464d1c40f" providerId="ADAL" clId="{9AD71E4E-A756-4AE1-9956-2E266E765F1E}" dt="2023-11-20T10:52:22.065" v="1785" actId="20577"/>
        <pc:sldMkLst>
          <pc:docMk/>
          <pc:sldMk cId="2770622054" sldId="340"/>
        </pc:sldMkLst>
        <pc:spChg chg="del">
          <ac:chgData name="Matea Žilak" userId="5a1284db-4ac2-47b8-b96a-dde464d1c40f" providerId="ADAL" clId="{9AD71E4E-A756-4AE1-9956-2E266E765F1E}" dt="2023-11-20T10:45:01.066" v="1199" actId="6264"/>
          <ac:spMkLst>
            <pc:docMk/>
            <pc:sldMk cId="2770622054" sldId="340"/>
            <ac:spMk id="2" creationId="{C6D0556A-00C0-CFFA-E00B-ECDFF11798EF}"/>
          </ac:spMkLst>
        </pc:spChg>
        <pc:spChg chg="del">
          <ac:chgData name="Matea Žilak" userId="5a1284db-4ac2-47b8-b96a-dde464d1c40f" providerId="ADAL" clId="{9AD71E4E-A756-4AE1-9956-2E266E765F1E}" dt="2023-11-20T10:45:01.066" v="1199" actId="6264"/>
          <ac:spMkLst>
            <pc:docMk/>
            <pc:sldMk cId="2770622054" sldId="340"/>
            <ac:spMk id="3" creationId="{143A48EB-FB52-EBA0-6233-19FAE0688E6E}"/>
          </ac:spMkLst>
        </pc:spChg>
        <pc:spChg chg="add del mod ord">
          <ac:chgData name="Matea Žilak" userId="5a1284db-4ac2-47b8-b96a-dde464d1c40f" providerId="ADAL" clId="{9AD71E4E-A756-4AE1-9956-2E266E765F1E}" dt="2023-11-20T10:45:05.494" v="1200" actId="700"/>
          <ac:spMkLst>
            <pc:docMk/>
            <pc:sldMk cId="2770622054" sldId="340"/>
            <ac:spMk id="4" creationId="{64F33BD6-8C35-FAC5-3222-E9677CF7EF11}"/>
          </ac:spMkLst>
        </pc:spChg>
        <pc:spChg chg="add del mod ord">
          <ac:chgData name="Matea Žilak" userId="5a1284db-4ac2-47b8-b96a-dde464d1c40f" providerId="ADAL" clId="{9AD71E4E-A756-4AE1-9956-2E266E765F1E}" dt="2023-11-20T10:45:05.494" v="1200" actId="700"/>
          <ac:spMkLst>
            <pc:docMk/>
            <pc:sldMk cId="2770622054" sldId="340"/>
            <ac:spMk id="5" creationId="{F1BCD841-C7B8-4E53-C147-57FDFB05D1C8}"/>
          </ac:spMkLst>
        </pc:spChg>
        <pc:spChg chg="add del mod ord">
          <ac:chgData name="Matea Žilak" userId="5a1284db-4ac2-47b8-b96a-dde464d1c40f" providerId="ADAL" clId="{9AD71E4E-A756-4AE1-9956-2E266E765F1E}" dt="2023-11-20T10:45:09.555" v="1201" actId="700"/>
          <ac:spMkLst>
            <pc:docMk/>
            <pc:sldMk cId="2770622054" sldId="340"/>
            <ac:spMk id="6" creationId="{141D7FFD-EC66-204F-DF81-9A5751E84927}"/>
          </ac:spMkLst>
        </pc:spChg>
        <pc:spChg chg="add del mod ord">
          <ac:chgData name="Matea Žilak" userId="5a1284db-4ac2-47b8-b96a-dde464d1c40f" providerId="ADAL" clId="{9AD71E4E-A756-4AE1-9956-2E266E765F1E}" dt="2023-11-20T10:45:09.555" v="1201" actId="700"/>
          <ac:spMkLst>
            <pc:docMk/>
            <pc:sldMk cId="2770622054" sldId="340"/>
            <ac:spMk id="7" creationId="{25A09140-37CB-DE4D-FF17-4F9DE03BF338}"/>
          </ac:spMkLst>
        </pc:spChg>
        <pc:spChg chg="add del mod ord">
          <ac:chgData name="Matea Žilak" userId="5a1284db-4ac2-47b8-b96a-dde464d1c40f" providerId="ADAL" clId="{9AD71E4E-A756-4AE1-9956-2E266E765F1E}" dt="2023-11-20T10:45:14.986" v="1202" actId="700"/>
          <ac:spMkLst>
            <pc:docMk/>
            <pc:sldMk cId="2770622054" sldId="340"/>
            <ac:spMk id="8" creationId="{5B5F321B-A680-2B54-B1D1-A479BA68667E}"/>
          </ac:spMkLst>
        </pc:spChg>
        <pc:spChg chg="add del mod ord">
          <ac:chgData name="Matea Žilak" userId="5a1284db-4ac2-47b8-b96a-dde464d1c40f" providerId="ADAL" clId="{9AD71E4E-A756-4AE1-9956-2E266E765F1E}" dt="2023-11-20T10:45:14.986" v="1202" actId="700"/>
          <ac:spMkLst>
            <pc:docMk/>
            <pc:sldMk cId="2770622054" sldId="340"/>
            <ac:spMk id="9" creationId="{DD2FF41D-C99B-486F-EE71-76323D65DFAC}"/>
          </ac:spMkLst>
        </pc:spChg>
        <pc:spChg chg="add mod ord">
          <ac:chgData name="Matea Žilak" userId="5a1284db-4ac2-47b8-b96a-dde464d1c40f" providerId="ADAL" clId="{9AD71E4E-A756-4AE1-9956-2E266E765F1E}" dt="2023-11-20T10:45:58.957" v="1254" actId="20577"/>
          <ac:spMkLst>
            <pc:docMk/>
            <pc:sldMk cId="2770622054" sldId="340"/>
            <ac:spMk id="10" creationId="{1F08134D-F65D-E370-FC3E-6BB339A7629C}"/>
          </ac:spMkLst>
        </pc:spChg>
        <pc:spChg chg="add del mod ord">
          <ac:chgData name="Matea Žilak" userId="5a1284db-4ac2-47b8-b96a-dde464d1c40f" providerId="ADAL" clId="{9AD71E4E-A756-4AE1-9956-2E266E765F1E}" dt="2023-11-20T10:45:50.977" v="1248" actId="478"/>
          <ac:spMkLst>
            <pc:docMk/>
            <pc:sldMk cId="2770622054" sldId="340"/>
            <ac:spMk id="11" creationId="{127B28D0-3151-B2A8-361A-C318ABD1521C}"/>
          </ac:spMkLst>
        </pc:spChg>
        <pc:spChg chg="add mod ord">
          <ac:chgData name="Matea Žilak" userId="5a1284db-4ac2-47b8-b96a-dde464d1c40f" providerId="ADAL" clId="{9AD71E4E-A756-4AE1-9956-2E266E765F1E}" dt="2023-11-20T10:52:22.065" v="1785" actId="20577"/>
          <ac:spMkLst>
            <pc:docMk/>
            <pc:sldMk cId="2770622054" sldId="340"/>
            <ac:spMk id="12" creationId="{B60B814E-A24F-815B-7D73-FBDE67278B39}"/>
          </ac:spMkLst>
        </pc:spChg>
        <pc:spChg chg="add del mod">
          <ac:chgData name="Matea Žilak" userId="5a1284db-4ac2-47b8-b96a-dde464d1c40f" providerId="ADAL" clId="{9AD71E4E-A756-4AE1-9956-2E266E765F1E}" dt="2023-11-20T10:45:56.033" v="1249" actId="478"/>
          <ac:spMkLst>
            <pc:docMk/>
            <pc:sldMk cId="2770622054" sldId="340"/>
            <ac:spMk id="14" creationId="{A2886C5F-917C-A01A-3E8B-1A27CEC2347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9B720A-4C2C-4687-B513-E1770278BA53}" type="datetimeFigureOut">
              <a:rPr lang="hr-HR" smtClean="0"/>
              <a:t>28.12.2023.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DC7F46-BC53-4A19-82D0-4FAF7652A9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34459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A228-4C94-452F-9CF6-5FC7C9C4B6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4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A228-4C94-452F-9CF6-5FC7C9C4B6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55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C7F46-BC53-4A19-82D0-4FAF7652A982}" type="slidenum">
              <a:rPr lang="hr-HR" smtClean="0"/>
              <a:t>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95430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C7F46-BC53-4A19-82D0-4FAF7652A982}" type="slidenum">
              <a:rPr lang="hr-HR" smtClean="0"/>
              <a:t>25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9902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C7F46-BC53-4A19-82D0-4FAF7652A982}" type="slidenum">
              <a:rPr lang="hr-HR" smtClean="0"/>
              <a:t>29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1058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C7F46-BC53-4A19-82D0-4FAF7652A982}" type="slidenum">
              <a:rPr lang="hr-HR" smtClean="0"/>
              <a:t>30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1418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C7F46-BC53-4A19-82D0-4FAF7652A982}" type="slidenum">
              <a:rPr lang="hr-HR" smtClean="0"/>
              <a:t>31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09350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FFDFC39-79CA-4892-9349-D833980CAF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3658" y="1364577"/>
            <a:ext cx="4896000" cy="58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Founders Grotesk Semibold" panose="020B0703030202060203" pitchFamily="34" charset="-18"/>
              </a:defRPr>
            </a:lvl1pPr>
          </a:lstStyle>
          <a:p>
            <a:pPr lvl="0"/>
            <a:r>
              <a:rPr lang="hr-HR" dirty="0"/>
              <a:t>Click to add title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7E5AFE8-19F1-407C-B03E-6959F82FCE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3657" y="1868988"/>
            <a:ext cx="4896000" cy="582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>
                <a:latin typeface="Founders Grotesk Semibold" panose="020B0703030202060203" pitchFamily="34" charset="-18"/>
              </a:defRPr>
            </a:lvl1pPr>
          </a:lstStyle>
          <a:p>
            <a:pPr lvl="0"/>
            <a:r>
              <a:rPr lang="hr-HR" dirty="0"/>
              <a:t>Click to add subtitle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7EE4960-C8F8-4D41-BC4A-038790F45E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3656" y="2606174"/>
            <a:ext cx="9216000" cy="302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Founders Grotesk Regular" panose="020B0503030202060203" pitchFamily="34" charset="-18"/>
              </a:defRPr>
            </a:lvl1pPr>
          </a:lstStyle>
          <a:p>
            <a:pPr lvl="0"/>
            <a:r>
              <a:rPr lang="hr-HR" dirty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4346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2CF366-3C93-42F6-B02A-EEA01A686B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59A8A-D398-45E7-BEA3-49746732D6F6}" type="datetimeFigureOut">
              <a:rPr lang="en-GB" smtClean="0"/>
              <a:t>28/12/2023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763302-C523-4D7B-A8E6-90462F7C5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A3157-EFE2-4946-BFEA-0333FDBD5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943B1D-82A3-448D-A209-12FE1EF728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618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7995C-C6A6-1330-9A63-36F578D27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641C6-C8E6-1F2A-53A8-E361E9CEA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08690-8B26-882D-776C-3ACE992AA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D7D9-1F7E-4B8C-BCE8-BD6A54A4526B}" type="datetimeFigureOut">
              <a:rPr lang="hr-HR" smtClean="0"/>
              <a:t>28.12.2023.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8CEB5-776E-E6A7-3CF4-E7CEB4C13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8BFD6-6B51-DE4E-4A84-B164A4742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57C8-B084-4AB0-A62E-388F2DAB577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24399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C871A-F753-25AE-24C1-DB72D968F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486DC-E7A6-A021-97A3-AD5BE3C54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5961A-506A-5768-A362-32D3A931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D7D9-1F7E-4B8C-BCE8-BD6A54A4526B}" type="datetimeFigureOut">
              <a:rPr lang="hr-HR" smtClean="0"/>
              <a:t>28.12.2023.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1866D-CA6E-0F27-19FB-1C87F281A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44964-9DA0-D0E7-763C-4F16DB0FC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57C8-B084-4AB0-A62E-388F2DAB577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7695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96644-955E-4D30-52F6-EAB52CAB5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D797A2-0441-918C-2EC8-FEFB34B16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E6E66-F24D-64B7-CCF3-E955037A0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3D7D9-1F7E-4B8C-BCE8-BD6A54A4526B}" type="datetimeFigureOut">
              <a:rPr lang="hr-HR" smtClean="0"/>
              <a:t>28.12.2023.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205FB-9F03-171C-1084-A3DA5DD3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EFB00-27F2-473B-B73F-4D63757C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57C8-B084-4AB0-A62E-388F2DAB577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0054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A3C0205-C61D-4D91-8F92-585D35A22B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3DF5C62A-354F-27BB-50AC-340FD40E3D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3656" y="1352701"/>
            <a:ext cx="4896000" cy="58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Founders Grotesk Semibold" panose="020B0703030202060203" pitchFamily="34" charset="-18"/>
              </a:defRPr>
            </a:lvl1pPr>
          </a:lstStyle>
          <a:p>
            <a:pPr lvl="0"/>
            <a:r>
              <a:rPr lang="hr-HR" dirty="0"/>
              <a:t>Click to add title</a:t>
            </a:r>
            <a:endParaRPr lang="en-GB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ED6296F-528E-15EA-9464-7D64C2A66B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13656" y="1859360"/>
            <a:ext cx="4881562" cy="752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>
                <a:latin typeface="Founders Grotesk Semibold" panose="020B0703030202060203" pitchFamily="34" charset="-18"/>
              </a:defRPr>
            </a:lvl1pPr>
          </a:lstStyle>
          <a:p>
            <a:pPr lvl="0"/>
            <a:r>
              <a:rPr lang="hr-HR" dirty="0"/>
              <a:t>Click to add subtitle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48DF677-31FE-557F-7BE2-6350EFA241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3656" y="2611835"/>
            <a:ext cx="9215437" cy="3022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Founders Grotesk Regular" panose="020B0503030202060203" pitchFamily="34" charset="-18"/>
              </a:defRPr>
            </a:lvl1pPr>
          </a:lstStyle>
          <a:p>
            <a:pPr lvl="0"/>
            <a:r>
              <a:rPr lang="hr-HR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063948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C9CEC01-1B8C-409A-8889-975217588E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9434F7EA-172A-E650-632D-03D57A6F01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3656" y="1352701"/>
            <a:ext cx="4896000" cy="58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Founders Grotesk Semibold" panose="020B0703030202060203" pitchFamily="34" charset="-18"/>
              </a:defRPr>
            </a:lvl1pPr>
          </a:lstStyle>
          <a:p>
            <a:pPr lvl="0"/>
            <a:r>
              <a:rPr lang="hr-HR" dirty="0"/>
              <a:t>Click to add title</a:t>
            </a:r>
            <a:endParaRPr lang="en-GB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BE4DFF2-3506-CE62-8A94-8820A33FB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13656" y="1859360"/>
            <a:ext cx="4881562" cy="752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>
                <a:latin typeface="Founders Grotesk Semibold" panose="020B0703030202060203" pitchFamily="34" charset="-18"/>
              </a:defRPr>
            </a:lvl1pPr>
          </a:lstStyle>
          <a:p>
            <a:pPr lvl="0"/>
            <a:r>
              <a:rPr lang="hr-HR" dirty="0"/>
              <a:t>Click to add subtitle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4F841BD-3036-CD2B-1668-300A749645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3656" y="2611835"/>
            <a:ext cx="9215437" cy="3022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Founders Grotesk Regular" panose="020B0503030202060203" pitchFamily="34" charset="-18"/>
              </a:defRPr>
            </a:lvl1pPr>
          </a:lstStyle>
          <a:p>
            <a:pPr lvl="0"/>
            <a:r>
              <a:rPr lang="hr-HR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192933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97E1692-2E10-4E76-89FF-34488831D5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6FA3CC55-928B-D39E-7CF5-DF1E82DFAE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3656" y="1352701"/>
            <a:ext cx="4896000" cy="58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Founders Grotesk Semibold" panose="020B0703030202060203" pitchFamily="34" charset="-18"/>
              </a:defRPr>
            </a:lvl1pPr>
          </a:lstStyle>
          <a:p>
            <a:pPr lvl="0"/>
            <a:r>
              <a:rPr lang="hr-HR" dirty="0"/>
              <a:t>Click to add title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85C067-DA00-DDFD-FE12-9D81F938B0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13656" y="1859360"/>
            <a:ext cx="4881562" cy="752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>
                <a:latin typeface="Founders Grotesk Semibold" panose="020B0703030202060203" pitchFamily="34" charset="-18"/>
              </a:defRPr>
            </a:lvl1pPr>
          </a:lstStyle>
          <a:p>
            <a:pPr lvl="0"/>
            <a:r>
              <a:rPr lang="hr-HR" dirty="0"/>
              <a:t>Click to add subtitle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B4BE9B8-0083-A683-C7C3-B86263F24B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3656" y="2611835"/>
            <a:ext cx="9215437" cy="3022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Founders Grotesk Regular" panose="020B0503030202060203" pitchFamily="34" charset="-18"/>
              </a:defRPr>
            </a:lvl1pPr>
          </a:lstStyle>
          <a:p>
            <a:pPr lvl="0"/>
            <a:r>
              <a:rPr lang="hr-HR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997448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DAC96DEC-F4F5-4D6E-8203-00F86F640B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DBF188B9-FA6A-9B96-F2C5-B8949342A4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3656" y="1352701"/>
            <a:ext cx="4896000" cy="58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Founders Grotesk Semibold" panose="020B0703030202060203" pitchFamily="34" charset="-18"/>
              </a:defRPr>
            </a:lvl1pPr>
          </a:lstStyle>
          <a:p>
            <a:pPr lvl="0"/>
            <a:r>
              <a:rPr lang="hr-HR" dirty="0"/>
              <a:t>Click to add title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D58797-C372-AF90-F9BD-BC2775D78B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13656" y="1859360"/>
            <a:ext cx="4881562" cy="752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>
                <a:latin typeface="Founders Grotesk Semibold" panose="020B0703030202060203" pitchFamily="34" charset="-18"/>
              </a:defRPr>
            </a:lvl1pPr>
          </a:lstStyle>
          <a:p>
            <a:pPr lvl="0"/>
            <a:r>
              <a:rPr lang="hr-HR" dirty="0"/>
              <a:t>Click to add subtitle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9F51631-C6D5-AF2B-07F0-D1B41FDB3D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3656" y="2611835"/>
            <a:ext cx="9215437" cy="3022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Founders Grotesk Regular" panose="020B0503030202060203" pitchFamily="34" charset="-18"/>
              </a:defRPr>
            </a:lvl1pPr>
          </a:lstStyle>
          <a:p>
            <a:pPr lvl="0"/>
            <a:r>
              <a:rPr lang="hr-HR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246007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9F5BBB75-174D-4278-ADBC-A39B905F92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33D43897-3C39-2185-CE63-C3E5680AD5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3656" y="1352701"/>
            <a:ext cx="4896000" cy="58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Founders Grotesk Semibold" panose="020B0703030202060203" pitchFamily="34" charset="-18"/>
              </a:defRPr>
            </a:lvl1pPr>
          </a:lstStyle>
          <a:p>
            <a:pPr lvl="0"/>
            <a:r>
              <a:rPr lang="hr-HR" dirty="0"/>
              <a:t>Click to add title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154C64-935C-4D1F-9860-5D3806A1DA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13656" y="1859360"/>
            <a:ext cx="4881562" cy="752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>
                <a:latin typeface="Founders Grotesk Semibold" panose="020B0703030202060203" pitchFamily="34" charset="-18"/>
              </a:defRPr>
            </a:lvl1pPr>
          </a:lstStyle>
          <a:p>
            <a:pPr lvl="0"/>
            <a:r>
              <a:rPr lang="hr-HR" dirty="0"/>
              <a:t>Click to add subtitle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185770E-3AA7-3C94-480E-231BF56E04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3656" y="2611835"/>
            <a:ext cx="9215437" cy="3022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Founders Grotesk Regular" panose="020B0503030202060203" pitchFamily="34" charset="-18"/>
              </a:defRPr>
            </a:lvl1pPr>
          </a:lstStyle>
          <a:p>
            <a:pPr lvl="0"/>
            <a:r>
              <a:rPr lang="hr-HR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870364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D422C899-7E4E-4FDA-93DD-A53CB94075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D16B966D-11C0-957C-F123-FD411949F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3656" y="1352701"/>
            <a:ext cx="4896000" cy="58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Founders Grotesk Semibold" panose="020B0703030202060203" pitchFamily="34" charset="-18"/>
              </a:defRPr>
            </a:lvl1pPr>
          </a:lstStyle>
          <a:p>
            <a:pPr lvl="0"/>
            <a:r>
              <a:rPr lang="hr-HR" dirty="0"/>
              <a:t>Click to add title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E78D38-A10F-73F0-2DD0-8210259A04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13656" y="1859360"/>
            <a:ext cx="4881562" cy="752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>
                <a:solidFill>
                  <a:schemeClr val="bg1"/>
                </a:solidFill>
                <a:latin typeface="Founders Grotesk Semibold" panose="020B0703030202060203" pitchFamily="34" charset="-18"/>
              </a:defRPr>
            </a:lvl1pPr>
          </a:lstStyle>
          <a:p>
            <a:pPr lvl="0"/>
            <a:r>
              <a:rPr lang="hr-HR" dirty="0"/>
              <a:t>Click to add subtitle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D5D63B1-3CA0-A915-8AEB-6FD18C858B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3656" y="2611835"/>
            <a:ext cx="9215437" cy="3022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Founders Grotesk Regular" panose="020B0503030202060203" pitchFamily="34" charset="-18"/>
              </a:defRPr>
            </a:lvl1pPr>
          </a:lstStyle>
          <a:p>
            <a:pPr lvl="0"/>
            <a:r>
              <a:rPr lang="hr-HR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620793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8E8DCD0-1B70-4F4E-9A48-A66A072ABE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B8443BB0-07B5-55E1-52B2-FE9D616C6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3656" y="1352701"/>
            <a:ext cx="4896000" cy="58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Founders Grotesk Semibold" panose="020B0703030202060203" pitchFamily="34" charset="-18"/>
              </a:defRPr>
            </a:lvl1pPr>
          </a:lstStyle>
          <a:p>
            <a:pPr lvl="0"/>
            <a:r>
              <a:rPr lang="hr-HR" dirty="0"/>
              <a:t>Click to add title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B45E38-D5B2-D136-D51A-F6E1CF653E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13656" y="1859360"/>
            <a:ext cx="4881562" cy="752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>
                <a:latin typeface="Founders Grotesk Semibold" panose="020B0703030202060203" pitchFamily="34" charset="-18"/>
              </a:defRPr>
            </a:lvl1pPr>
          </a:lstStyle>
          <a:p>
            <a:pPr lvl="0"/>
            <a:r>
              <a:rPr lang="hr-HR" dirty="0"/>
              <a:t>Click to add subtitle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69BE722-1440-AB5D-B289-86DCB88B71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3656" y="2611835"/>
            <a:ext cx="9215437" cy="3022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Founders Grotesk Regular" panose="020B0503030202060203" pitchFamily="34" charset="-18"/>
              </a:defRPr>
            </a:lvl1pPr>
          </a:lstStyle>
          <a:p>
            <a:pPr lvl="0"/>
            <a:r>
              <a:rPr lang="hr-HR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64054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ard&#10;&#10;Description automatically generated with low confidence">
            <a:extLst>
              <a:ext uri="{FF2B5EF4-FFF2-40B4-BE49-F238E27FC236}">
                <a16:creationId xmlns:a16="http://schemas.microsoft.com/office/drawing/2014/main" id="{890F3430-1D4B-4171-8171-7F585E4868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28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BD321C-7DF8-49BE-A8A4-E4CFAB7466D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07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55" r:id="rId10"/>
    <p:sldLayoutId id="2147483667" r:id="rId11"/>
    <p:sldLayoutId id="2147483668" r:id="rId12"/>
    <p:sldLayoutId id="214748366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6.svg"/><Relationship Id="rId7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hyperlink" Target="https://drive.google.com/file/d/17aHGHijsgGxA2xj3SlDcnTPLuPZq-au5/view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Dhl9bmUgMU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svg"/><Relationship Id="rId2" Type="http://schemas.openxmlformats.org/officeDocument/2006/relationships/hyperlink" Target="https://youtu.be/UGaCA1GGLE0?t=1414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s://youtu.be/UGaCA1GGLE0?t=152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youtube.com/watch?v=BUtnTxPDQ5M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JX2B42avhA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mytobiidynavox.com/#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GqWWF8g6As&amp;t=831s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drive.google.com/file/d/17aHGHijsgGxA2xj3SlDcnTPLuPZq-au5/view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26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biidynavox.com/pages/td-snap-product-suppor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JEWufD8lbquVA2TEAr6eDH6skIweqADN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hyperlink" Target="https://www.youtube.com/watch?v=UGaCA1GGLE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B8E20C4-5D4D-4D70-8E57-56AAD04C959A}"/>
              </a:ext>
            </a:extLst>
          </p:cNvPr>
          <p:cNvSpPr txBox="1"/>
          <p:nvPr/>
        </p:nvSpPr>
        <p:spPr>
          <a:xfrm>
            <a:off x="1213657" y="1321723"/>
            <a:ext cx="7855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latin typeface="Founders Grotesk Semibold" panose="020B0703030202060203" pitchFamily="34" charset="0"/>
              </a:rPr>
              <a:t>Komunikator</a:t>
            </a:r>
            <a:r>
              <a:rPr lang="en-GB" sz="3200" dirty="0">
                <a:latin typeface="Founders Grotesk Semibold" panose="020B0703030202060203" pitchFamily="34" charset="0"/>
              </a:rPr>
              <a:t> s </a:t>
            </a:r>
            <a:r>
              <a:rPr lang="en-GB" sz="3200" dirty="0" err="1">
                <a:latin typeface="Founders Grotesk Semibold" panose="020B0703030202060203" pitchFamily="34" charset="0"/>
              </a:rPr>
              <a:t>ekranom</a:t>
            </a:r>
            <a:r>
              <a:rPr lang="en-GB" sz="3200" dirty="0">
                <a:latin typeface="Founders Grotesk Semibold" panose="020B0703030202060203" pitchFamily="34" charset="0"/>
              </a:rPr>
              <a:t> </a:t>
            </a:r>
            <a:r>
              <a:rPr lang="en-GB" sz="3200" dirty="0" err="1">
                <a:latin typeface="Founders Grotesk Semibold" panose="020B0703030202060203" pitchFamily="34" charset="0"/>
              </a:rPr>
              <a:t>osjetljivim</a:t>
            </a:r>
            <a:r>
              <a:rPr lang="en-GB" sz="3200" dirty="0">
                <a:latin typeface="Founders Grotesk Semibold" panose="020B0703030202060203" pitchFamily="34" charset="0"/>
              </a:rPr>
              <a:t> </a:t>
            </a:r>
            <a:r>
              <a:rPr lang="en-GB" sz="3200" dirty="0" err="1">
                <a:latin typeface="Founders Grotesk Semibold" panose="020B0703030202060203" pitchFamily="34" charset="0"/>
              </a:rPr>
              <a:t>na</a:t>
            </a:r>
            <a:r>
              <a:rPr lang="en-GB" sz="3200" dirty="0">
                <a:latin typeface="Founders Grotesk Semibold" panose="020B0703030202060203" pitchFamily="34" charset="0"/>
              </a:rPr>
              <a:t> </a:t>
            </a:r>
            <a:r>
              <a:rPr lang="en-GB" sz="3200" dirty="0" err="1">
                <a:latin typeface="Founders Grotesk Semibold" panose="020B0703030202060203" pitchFamily="34" charset="0"/>
              </a:rPr>
              <a:t>dodir</a:t>
            </a:r>
            <a:endParaRPr lang="en-GB" sz="3200" dirty="0">
              <a:latin typeface="Founders Grotesk Semibold" panose="020B070303020206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73CF39-DBEE-4E46-BEE1-80FBB5419C14}"/>
              </a:ext>
            </a:extLst>
          </p:cNvPr>
          <p:cNvSpPr txBox="1"/>
          <p:nvPr/>
        </p:nvSpPr>
        <p:spPr>
          <a:xfrm>
            <a:off x="1213658" y="1836065"/>
            <a:ext cx="4896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dirty="0" err="1">
                <a:latin typeface="Founders Grotesk Semibold" panose="020B0703030202060203" pitchFamily="34" charset="0"/>
              </a:rPr>
              <a:t>Tobii</a:t>
            </a:r>
            <a:r>
              <a:rPr lang="hr-HR" sz="2600" dirty="0">
                <a:latin typeface="Founders Grotesk Semibold" panose="020B0703030202060203" pitchFamily="34" charset="0"/>
              </a:rPr>
              <a:t> </a:t>
            </a:r>
            <a:r>
              <a:rPr lang="hr-HR" sz="2600" dirty="0" err="1">
                <a:latin typeface="Founders Grotesk Semibold" panose="020B0703030202060203" pitchFamily="34" charset="0"/>
              </a:rPr>
              <a:t>Dynavox</a:t>
            </a:r>
            <a:r>
              <a:rPr lang="hr-HR" sz="2600" dirty="0">
                <a:latin typeface="Founders Grotesk Semibold" panose="020B0703030202060203" pitchFamily="34" charset="0"/>
              </a:rPr>
              <a:t> I-110 i TD </a:t>
            </a:r>
            <a:r>
              <a:rPr lang="hr-HR" sz="2600" dirty="0" err="1">
                <a:latin typeface="Founders Grotesk Semibold" panose="020B0703030202060203" pitchFamily="34" charset="0"/>
              </a:rPr>
              <a:t>Snap</a:t>
            </a:r>
            <a:endParaRPr lang="en-GB" sz="2600" dirty="0">
              <a:latin typeface="Founders Grotesk Semibold" panose="020B070303020206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BB674-B940-44FD-9BFD-929103CF75E5}"/>
              </a:ext>
            </a:extLst>
          </p:cNvPr>
          <p:cNvSpPr txBox="1"/>
          <p:nvPr/>
        </p:nvSpPr>
        <p:spPr>
          <a:xfrm>
            <a:off x="1213658" y="2569452"/>
            <a:ext cx="489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Founders Grotesk Regular" panose="020B0503030202060203" pitchFamily="34" charset="0"/>
              </a:rPr>
              <a:t>Dr. sc. Matea Žilak</a:t>
            </a:r>
          </a:p>
          <a:p>
            <a:r>
              <a:rPr lang="hr-HR" sz="2400" dirty="0">
                <a:latin typeface="Founders Grotesk Regular" panose="020B0503030202060203" pitchFamily="34" charset="0"/>
              </a:rPr>
              <a:t>Sveučilište u Zagrebu</a:t>
            </a:r>
          </a:p>
          <a:p>
            <a:r>
              <a:rPr lang="hr-HR" sz="2400" dirty="0">
                <a:latin typeface="Founders Grotesk Regular" panose="020B0503030202060203" pitchFamily="34" charset="0"/>
              </a:rPr>
              <a:t>Fakultet elektrotehnike i računarstva</a:t>
            </a:r>
          </a:p>
          <a:p>
            <a:endParaRPr lang="hr-HR" sz="2400" dirty="0">
              <a:latin typeface="Founders Grotesk Regular" panose="020B0503030202060203" pitchFamily="34" charset="0"/>
            </a:endParaRPr>
          </a:p>
          <a:p>
            <a:r>
              <a:rPr lang="hr-HR" sz="2400" dirty="0">
                <a:latin typeface="Founders Grotesk Regular" panose="020B0503030202060203" pitchFamily="34" charset="0"/>
              </a:rPr>
              <a:t>v0.0.3 (12.12.2023.)</a:t>
            </a:r>
          </a:p>
        </p:txBody>
      </p:sp>
    </p:spTree>
    <p:extLst>
      <p:ext uri="{BB962C8B-B14F-4D97-AF65-F5344CB8AC3E}">
        <p14:creationId xmlns:p14="http://schemas.microsoft.com/office/powerpoint/2010/main" val="2755352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4A2A9D40-FF8B-A839-63C2-2BF3FDC46000}"/>
              </a:ext>
            </a:extLst>
          </p:cNvPr>
          <p:cNvSpPr txBox="1">
            <a:spLocks/>
          </p:cNvSpPr>
          <p:nvPr/>
        </p:nvSpPr>
        <p:spPr>
          <a:xfrm>
            <a:off x="286657" y="1818167"/>
            <a:ext cx="6114143" cy="48148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400" dirty="0">
                <a:latin typeface="Founders Grotesk Regular" panose="020B0503030202060203" pitchFamily="34" charset="0"/>
              </a:rPr>
              <a:t>Softver je inicijalno na </a:t>
            </a:r>
            <a:r>
              <a:rPr lang="hr-HR" sz="2400" b="1" dirty="0">
                <a:latin typeface="Founders Grotesk Regular" panose="020B0503030202060203" pitchFamily="34" charset="0"/>
              </a:rPr>
              <a:t>engleskom jeziku</a:t>
            </a:r>
          </a:p>
          <a:p>
            <a:r>
              <a:rPr lang="hr-HR" sz="2400" dirty="0">
                <a:latin typeface="Founders Grotesk Regular" panose="020B0503030202060203" pitchFamily="34" charset="0"/>
              </a:rPr>
              <a:t>Za korištenje na </a:t>
            </a:r>
            <a:r>
              <a:rPr lang="hr-HR" sz="2400" b="1" dirty="0">
                <a:latin typeface="Founders Grotesk Regular" panose="020B0503030202060203" pitchFamily="34" charset="0"/>
              </a:rPr>
              <a:t>hrvatskom</a:t>
            </a:r>
            <a:r>
              <a:rPr lang="hr-HR" sz="2400" dirty="0">
                <a:latin typeface="Founders Grotesk Regular" panose="020B0503030202060203" pitchFamily="34" charset="0"/>
              </a:rPr>
              <a:t> </a:t>
            </a:r>
            <a:r>
              <a:rPr lang="hr-HR" sz="2400" b="1" dirty="0">
                <a:latin typeface="Founders Grotesk Regular" panose="020B0503030202060203" pitchFamily="34" charset="0"/>
              </a:rPr>
              <a:t>jeziku</a:t>
            </a:r>
            <a:r>
              <a:rPr lang="hr-HR" sz="2400" dirty="0">
                <a:latin typeface="Founders Grotesk Regular" panose="020B0503030202060203" pitchFamily="34" charset="0"/>
              </a:rPr>
              <a:t> potrebno je:</a:t>
            </a:r>
          </a:p>
          <a:p>
            <a:pPr lvl="1"/>
            <a:r>
              <a:rPr lang="hr-HR" dirty="0">
                <a:latin typeface="Founders Grotesk Regular" panose="020B0503030202060203" pitchFamily="34" charset="0"/>
              </a:rPr>
              <a:t>U Postavkama </a:t>
            </a:r>
            <a:r>
              <a:rPr lang="hr-HR" b="1" dirty="0">
                <a:latin typeface="Founders Grotesk Regular" panose="020B0503030202060203" pitchFamily="34" charset="0"/>
              </a:rPr>
              <a:t>uređaja</a:t>
            </a:r>
            <a:r>
              <a:rPr lang="hr-HR" dirty="0">
                <a:latin typeface="Founders Grotesk Regular" panose="020B0503030202060203" pitchFamily="34" charset="0"/>
              </a:rPr>
              <a:t> instalirati glasovni paket za hrvatski jezik (Postavke &gt; Vrijeme i jezik &gt; Govor &gt; Upravljanje glasom &gt; odabrati glasovni paket za hrvatski jezik)</a:t>
            </a:r>
          </a:p>
          <a:p>
            <a:pPr lvl="1"/>
            <a:r>
              <a:rPr lang="hr-HR" dirty="0">
                <a:latin typeface="Founders Grotesk Regular" panose="020B0503030202060203" pitchFamily="34" charset="0"/>
              </a:rPr>
              <a:t>Možda će biti potrebno </a:t>
            </a:r>
            <a:r>
              <a:rPr lang="hr-HR" b="1" dirty="0">
                <a:latin typeface="Founders Grotesk Regular" panose="020B0503030202060203" pitchFamily="34" charset="0"/>
              </a:rPr>
              <a:t>ponovno pokrenuti uređaj </a:t>
            </a:r>
            <a:r>
              <a:rPr lang="hr-HR" dirty="0">
                <a:latin typeface="Founders Grotesk Regular" panose="020B0503030202060203" pitchFamily="34" charset="0"/>
              </a:rPr>
              <a:t>kako bi se tek instalirani glas pojavio u Postavkama</a:t>
            </a:r>
          </a:p>
          <a:p>
            <a:pPr lvl="1"/>
            <a:r>
              <a:rPr lang="hr-HR" dirty="0">
                <a:latin typeface="Founders Grotesk Regular" panose="020B0503030202060203" pitchFamily="34" charset="0"/>
              </a:rPr>
              <a:t>Provjeriti je li pod postavkom Govor &gt; Glasovi odabran hrvatski glas (Microsoft Matej)</a:t>
            </a:r>
          </a:p>
        </p:txBody>
      </p:sp>
      <p:sp>
        <p:nvSpPr>
          <p:cNvPr id="9" name="Rezervirano mjesto teksta 8">
            <a:extLst>
              <a:ext uri="{FF2B5EF4-FFF2-40B4-BE49-F238E27FC236}">
                <a16:creationId xmlns:a16="http://schemas.microsoft.com/office/drawing/2014/main" id="{104033B4-7783-0755-F825-F85258962A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5869" y="969424"/>
            <a:ext cx="4896000" cy="583200"/>
          </a:xfrm>
        </p:spPr>
        <p:txBody>
          <a:bodyPr/>
          <a:lstStyle/>
          <a:p>
            <a:r>
              <a:rPr lang="hr-HR" dirty="0"/>
              <a:t>Postavke jezika/glasa</a:t>
            </a:r>
          </a:p>
        </p:txBody>
      </p:sp>
      <p:pic>
        <p:nvPicPr>
          <p:cNvPr id="7" name="Rezervirano mjesto sadržaja 6" descr="Comment Important outline">
            <a:extLst>
              <a:ext uri="{FF2B5EF4-FFF2-40B4-BE49-F238E27FC236}">
                <a16:creationId xmlns:a16="http://schemas.microsoft.com/office/drawing/2014/main" id="{C15E4202-41F8-BA61-9F5E-837B63BE74B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0" cy="0"/>
          </a:xfr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A76AA337-35DE-A4AF-6CA9-02FDA005B032}"/>
              </a:ext>
            </a:extLst>
          </p:cNvPr>
          <p:cNvSpPr txBox="1"/>
          <p:nvPr/>
        </p:nvSpPr>
        <p:spPr>
          <a:xfrm>
            <a:off x="7399176" y="1911033"/>
            <a:ext cx="45061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1" dirty="0">
                <a:hlinkClick r:id="rId4"/>
              </a:rPr>
              <a:t>TD </a:t>
            </a:r>
            <a:r>
              <a:rPr lang="hr-HR" sz="2400" b="1" dirty="0" err="1">
                <a:hlinkClick r:id="rId4"/>
              </a:rPr>
              <a:t>Snap</a:t>
            </a:r>
            <a:r>
              <a:rPr lang="hr-HR" sz="2400" b="1" dirty="0">
                <a:hlinkClick r:id="rId4"/>
              </a:rPr>
              <a:t> KORISNIČKI PRIRUČNIK na hrvatskom jeziku</a:t>
            </a:r>
            <a:endParaRPr lang="hr-HR" sz="2400" b="1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5CD28FFB-84DA-C49D-17BA-70C61A48B35D}"/>
              </a:ext>
            </a:extLst>
          </p:cNvPr>
          <p:cNvSpPr txBox="1"/>
          <p:nvPr/>
        </p:nvSpPr>
        <p:spPr>
          <a:xfrm>
            <a:off x="6929017" y="3140047"/>
            <a:ext cx="50509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1" dirty="0">
                <a:latin typeface="Founders Grotesk Regular" panose="020B0503030202060203" pitchFamily="34" charset="0"/>
              </a:rPr>
              <a:t>Važno!</a:t>
            </a:r>
          </a:p>
          <a:p>
            <a:r>
              <a:rPr lang="hr-HR" sz="2400" b="1" dirty="0">
                <a:latin typeface="Founders Grotesk Regular" panose="020B0503030202060203" pitchFamily="34" charset="0"/>
              </a:rPr>
              <a:t>- Softver nema podršku za korisničko sučelje na hrvatskom jeziku</a:t>
            </a:r>
            <a:r>
              <a:rPr lang="hr-HR" sz="2400" dirty="0">
                <a:latin typeface="Founders Grotesk Regular" panose="020B0503030202060203" pitchFamily="34" charset="0"/>
              </a:rPr>
              <a:t>, ali ima podršku hrvatskog jezika </a:t>
            </a:r>
            <a:r>
              <a:rPr lang="hr-HR" sz="2400" b="1" dirty="0">
                <a:latin typeface="Founders Grotesk Regular" panose="020B0503030202060203" pitchFamily="34" charset="0"/>
              </a:rPr>
              <a:t>za</a:t>
            </a:r>
            <a:r>
              <a:rPr lang="hr-HR" sz="2400" dirty="0">
                <a:latin typeface="Founders Grotesk Regular" panose="020B0503030202060203" pitchFamily="34" charset="0"/>
              </a:rPr>
              <a:t> </a:t>
            </a:r>
            <a:r>
              <a:rPr lang="hr-HR" sz="2400" b="1" dirty="0">
                <a:latin typeface="Founders Grotesk Regular" panose="020B0503030202060203" pitchFamily="34" charset="0"/>
              </a:rPr>
              <a:t>izgovor</a:t>
            </a:r>
            <a:r>
              <a:rPr lang="hr-HR" sz="2400" dirty="0">
                <a:latin typeface="Founders Grotesk Regular" panose="020B0503030202060203" pitchFamily="34" charset="0"/>
              </a:rPr>
              <a:t> (Microsoft Matej ili Lana*)</a:t>
            </a:r>
          </a:p>
        </p:txBody>
      </p:sp>
      <p:pic>
        <p:nvPicPr>
          <p:cNvPr id="12" name="Grafika 11" descr="Radio microphone outline">
            <a:extLst>
              <a:ext uri="{FF2B5EF4-FFF2-40B4-BE49-F238E27FC236}">
                <a16:creationId xmlns:a16="http://schemas.microsoft.com/office/drawing/2014/main" id="{4D71D217-D39E-F70D-6358-F86FCF4D89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77600" y="4491200"/>
            <a:ext cx="914400" cy="914400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94BA73DC-F1C4-DFC8-EFC9-8641194FE39D}"/>
              </a:ext>
            </a:extLst>
          </p:cNvPr>
          <p:cNvSpPr txBox="1"/>
          <p:nvPr/>
        </p:nvSpPr>
        <p:spPr>
          <a:xfrm>
            <a:off x="7399176" y="5309589"/>
            <a:ext cx="3931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*Glas Lana se instalira kroz aplikaciju prilikom odabira glasa kod kreiranja novog korisničkog profila</a:t>
            </a:r>
          </a:p>
          <a:p>
            <a:endParaRPr lang="hr-HR" sz="2000" b="1" dirty="0"/>
          </a:p>
        </p:txBody>
      </p:sp>
      <p:pic>
        <p:nvPicPr>
          <p:cNvPr id="14" name="Grafika 13" descr="Document outline">
            <a:extLst>
              <a:ext uri="{FF2B5EF4-FFF2-40B4-BE49-F238E27FC236}">
                <a16:creationId xmlns:a16="http://schemas.microsoft.com/office/drawing/2014/main" id="{86E72952-AEE3-D807-CAC6-37810AA643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31310" y="1069324"/>
            <a:ext cx="665898" cy="665898"/>
          </a:xfrm>
          <a:prstGeom prst="rect">
            <a:avLst/>
          </a:prstGeom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id="{D985AA5E-9F89-5C54-E203-04597E48EBA4}"/>
              </a:ext>
            </a:extLst>
          </p:cNvPr>
          <p:cNvSpPr txBox="1"/>
          <p:nvPr/>
        </p:nvSpPr>
        <p:spPr>
          <a:xfrm>
            <a:off x="7151941" y="1048330"/>
            <a:ext cx="2902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/>
              <a:t>Preporuka proučiti za napredne postavke!</a:t>
            </a:r>
          </a:p>
        </p:txBody>
      </p:sp>
    </p:spTree>
    <p:extLst>
      <p:ext uri="{BB962C8B-B14F-4D97-AF65-F5344CB8AC3E}">
        <p14:creationId xmlns:p14="http://schemas.microsoft.com/office/powerpoint/2010/main" val="3988250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1F537E4C-7EF0-96AC-A2DA-35DE85957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742" y="1933210"/>
            <a:ext cx="8760267" cy="4606380"/>
          </a:xfrm>
          <a:prstGeom prst="rect">
            <a:avLst/>
          </a:prstGeom>
        </p:spPr>
      </p:pic>
      <p:sp>
        <p:nvSpPr>
          <p:cNvPr id="6" name="Elipsa 5">
            <a:extLst>
              <a:ext uri="{FF2B5EF4-FFF2-40B4-BE49-F238E27FC236}">
                <a16:creationId xmlns:a16="http://schemas.microsoft.com/office/drawing/2014/main" id="{D6FDE1DE-939F-9B60-ECF1-EB612768C1BB}"/>
              </a:ext>
            </a:extLst>
          </p:cNvPr>
          <p:cNvSpPr/>
          <p:nvPr/>
        </p:nvSpPr>
        <p:spPr>
          <a:xfrm>
            <a:off x="10025745" y="1637469"/>
            <a:ext cx="743855" cy="6966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DF6E1FD7-F0ED-9770-EE59-BC0530D5A7B5}"/>
              </a:ext>
            </a:extLst>
          </p:cNvPr>
          <p:cNvSpPr txBox="1"/>
          <p:nvPr/>
        </p:nvSpPr>
        <p:spPr>
          <a:xfrm>
            <a:off x="9122228" y="1102213"/>
            <a:ext cx="284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Founders Grotesk Regular" panose="020B0503030202060203" pitchFamily="34" charset="0"/>
              </a:rPr>
              <a:t>Tipka za uređivački </a:t>
            </a:r>
            <a:r>
              <a:rPr lang="hr-HR" sz="2400" dirty="0" err="1">
                <a:latin typeface="Founders Grotesk Regular" panose="020B0503030202060203" pitchFamily="34" charset="0"/>
              </a:rPr>
              <a:t>mod</a:t>
            </a:r>
            <a:endParaRPr lang="hr-HR" sz="2400" dirty="0">
              <a:latin typeface="Founders Grotesk Regular" panose="020B0503030202060203" pitchFamily="34" charset="0"/>
            </a:endParaRPr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id="{AFE9D327-C82C-EBD1-6E57-B0A10534FC02}"/>
              </a:ext>
            </a:extLst>
          </p:cNvPr>
          <p:cNvSpPr/>
          <p:nvPr/>
        </p:nvSpPr>
        <p:spPr>
          <a:xfrm>
            <a:off x="1540859" y="1798273"/>
            <a:ext cx="1384940" cy="5358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id="{2ED27E72-8A35-4349-8585-2C7D0720C1DD}"/>
              </a:ext>
            </a:extLst>
          </p:cNvPr>
          <p:cNvSpPr/>
          <p:nvPr/>
        </p:nvSpPr>
        <p:spPr>
          <a:xfrm>
            <a:off x="1770742" y="2694039"/>
            <a:ext cx="844639" cy="3953136"/>
          </a:xfrm>
          <a:prstGeom prst="ellipse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3B15E2E8-ACED-EF3B-1328-75B6D3BE80F7}"/>
              </a:ext>
            </a:extLst>
          </p:cNvPr>
          <p:cNvSpPr txBox="1"/>
          <p:nvPr/>
        </p:nvSpPr>
        <p:spPr>
          <a:xfrm>
            <a:off x="0" y="3654944"/>
            <a:ext cx="18714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dirty="0">
                <a:latin typeface="Founders Grotesk Regular" panose="020B0503030202060203" pitchFamily="34" charset="0"/>
              </a:rPr>
              <a:t>Alatna traka</a:t>
            </a:r>
          </a:p>
          <a:p>
            <a:r>
              <a:rPr lang="hr-HR" sz="2000" dirty="0">
                <a:latin typeface="Founders Grotesk Regular" panose="020B0503030202060203" pitchFamily="34" charset="0"/>
              </a:rPr>
              <a:t>- alati potrebni za komunikaciju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FED3DCC-2B40-4E72-5982-F64F689694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06350" y="519013"/>
            <a:ext cx="4896000" cy="583200"/>
          </a:xfrm>
        </p:spPr>
        <p:txBody>
          <a:bodyPr/>
          <a:lstStyle/>
          <a:p>
            <a:pPr algn="ctr"/>
            <a:r>
              <a:rPr lang="hr-HR" dirty="0"/>
              <a:t>TD </a:t>
            </a:r>
            <a:r>
              <a:rPr lang="hr-HR" dirty="0" err="1"/>
              <a:t>Snap</a:t>
            </a:r>
            <a:endParaRPr lang="hr-HR" dirty="0"/>
          </a:p>
          <a:p>
            <a:pPr algn="ctr"/>
            <a:r>
              <a:rPr lang="hr-HR" dirty="0"/>
              <a:t>Korisničko sučelje</a:t>
            </a:r>
          </a:p>
        </p:txBody>
      </p:sp>
      <p:sp>
        <p:nvSpPr>
          <p:cNvPr id="8" name="Rezervirano mjesto teksta 7">
            <a:extLst>
              <a:ext uri="{FF2B5EF4-FFF2-40B4-BE49-F238E27FC236}">
                <a16:creationId xmlns:a16="http://schemas.microsoft.com/office/drawing/2014/main" id="{6413B479-F18C-16B4-F970-D6791A9EC4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3942" y="158379"/>
            <a:ext cx="2835830" cy="1667246"/>
          </a:xfrm>
        </p:spPr>
        <p:txBody>
          <a:bodyPr/>
          <a:lstStyle/>
          <a:p>
            <a:r>
              <a:rPr lang="hr-HR" sz="2000" dirty="0"/>
              <a:t>Tipka za povratak,</a:t>
            </a:r>
          </a:p>
          <a:p>
            <a:r>
              <a:rPr lang="hr-HR" sz="2000" dirty="0"/>
              <a:t>Tipka početne stranice,</a:t>
            </a:r>
          </a:p>
          <a:p>
            <a:r>
              <a:rPr lang="hr-HR" sz="2000" dirty="0"/>
              <a:t>Tipka upravljačke ploče,</a:t>
            </a:r>
          </a:p>
          <a:p>
            <a:r>
              <a:rPr lang="hr-HR" sz="2000" dirty="0"/>
              <a:t>Tipka za pretraživanje</a:t>
            </a:r>
          </a:p>
          <a:p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334598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B31B8FA-9EA3-1A67-1EBA-6E7A76E0E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89" y="329704"/>
            <a:ext cx="5624582" cy="1325563"/>
          </a:xfrm>
        </p:spPr>
        <p:txBody>
          <a:bodyPr/>
          <a:lstStyle/>
          <a:p>
            <a:r>
              <a:rPr lang="hr-HR" sz="3200" dirty="0">
                <a:latin typeface="Founders Grotesk Semibold" panose="020B0703030202060203" pitchFamily="34" charset="0"/>
              </a:rPr>
              <a:t>Postavljanje za korisnika/ kreiranje korisničkog profila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DDD37F9-6AA0-6DC7-D412-952B3AD3F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292" y="1655267"/>
            <a:ext cx="11663415" cy="4351338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hr-HR" sz="2400" dirty="0">
                <a:latin typeface="Founders Grotesk Regular" panose="020B0503030202060203" pitchFamily="34" charset="0"/>
              </a:rPr>
              <a:t>Pokrenite uređivački </a:t>
            </a:r>
            <a:r>
              <a:rPr lang="hr-HR" sz="2400" dirty="0" err="1">
                <a:latin typeface="Founders Grotesk Regular" panose="020B0503030202060203" pitchFamily="34" charset="0"/>
              </a:rPr>
              <a:t>mod</a:t>
            </a:r>
            <a:endParaRPr lang="hr-HR" sz="2400" dirty="0">
              <a:latin typeface="Founders Grotesk Regular" panose="020B0503030202060203" pitchFamily="34" charset="0"/>
            </a:endParaRPr>
          </a:p>
          <a:p>
            <a:pPr marL="514350" indent="-514350">
              <a:buAutoNum type="arabicPeriod"/>
            </a:pPr>
            <a:r>
              <a:rPr lang="hr-HR" sz="2400" dirty="0">
                <a:latin typeface="Founders Grotesk Regular" panose="020B0503030202060203" pitchFamily="34" charset="0"/>
              </a:rPr>
              <a:t>Odaberite karticu </a:t>
            </a:r>
            <a:r>
              <a:rPr lang="hr-HR" sz="2400" i="1" dirty="0" err="1">
                <a:latin typeface="Founders Grotesk Regular" panose="020B0503030202060203" pitchFamily="34" charset="0"/>
              </a:rPr>
              <a:t>User</a:t>
            </a:r>
            <a:endParaRPr lang="hr-HR" sz="2400" i="1" dirty="0">
              <a:latin typeface="Founders Grotesk Regular" panose="020B0503030202060203" pitchFamily="34" charset="0"/>
            </a:endParaRPr>
          </a:p>
          <a:p>
            <a:pPr marL="514350" indent="-514350">
              <a:buAutoNum type="arabicPeriod"/>
            </a:pPr>
            <a:r>
              <a:rPr lang="hr-HR" sz="2400" dirty="0">
                <a:latin typeface="Founders Grotesk Regular" panose="020B0503030202060203" pitchFamily="34" charset="0"/>
              </a:rPr>
              <a:t>Kliknite tipku </a:t>
            </a:r>
            <a:r>
              <a:rPr lang="hr-HR" sz="2400" i="1" dirty="0">
                <a:latin typeface="Founders Grotesk Regular" panose="020B0503030202060203" pitchFamily="34" charset="0"/>
              </a:rPr>
              <a:t>New </a:t>
            </a:r>
            <a:r>
              <a:rPr lang="hr-HR" sz="2400" i="1" dirty="0" err="1">
                <a:latin typeface="Founders Grotesk Regular" panose="020B0503030202060203" pitchFamily="34" charset="0"/>
              </a:rPr>
              <a:t>User</a:t>
            </a:r>
            <a:endParaRPr lang="hr-HR" sz="2400" i="1" dirty="0">
              <a:latin typeface="Founders Grotesk Regular" panose="020B0503030202060203" pitchFamily="34" charset="0"/>
            </a:endParaRPr>
          </a:p>
          <a:p>
            <a:pPr marL="971550" lvl="1" indent="-514350">
              <a:buFont typeface="+mj-lt"/>
              <a:buAutoNum type="alphaUcPeriod"/>
            </a:pPr>
            <a:r>
              <a:rPr lang="hr-HR" sz="2200" dirty="0">
                <a:latin typeface="Founders Grotesk Regular" panose="020B0503030202060203" pitchFamily="34" charset="0"/>
              </a:rPr>
              <a:t>Upišite ime i odaberite jezik (ostavite engleski – nema podršku za hrvatski)</a:t>
            </a:r>
          </a:p>
          <a:p>
            <a:pPr marL="971550" lvl="1" indent="-514350">
              <a:buFont typeface="+mj-lt"/>
              <a:buAutoNum type="alphaUcPeriod"/>
            </a:pPr>
            <a:r>
              <a:rPr lang="hr-HR" sz="2200" dirty="0">
                <a:latin typeface="Founders Grotesk Regular" panose="020B0503030202060203" pitchFamily="34" charset="0"/>
              </a:rPr>
              <a:t>Odaberite vrstu podrške koju korisnik treba s obzirom na opis korisnika (tekst sa simbolima, samo tekst, afazija, prazni predložak)</a:t>
            </a:r>
          </a:p>
          <a:p>
            <a:pPr marL="971550" lvl="1" indent="-514350">
              <a:buFont typeface="+mj-lt"/>
              <a:buAutoNum type="alphaUcPeriod"/>
            </a:pPr>
            <a:r>
              <a:rPr lang="hr-HR" sz="2200" dirty="0">
                <a:latin typeface="Founders Grotesk Regular" panose="020B0503030202060203" pitchFamily="34" charset="0"/>
              </a:rPr>
              <a:t>Odaberite način interakcije/ulazne metode (dodir/klik, dugi dodir za odabir, odabir podizanjem prsta, odabir nakon zvučnog opisa, dugi klik miša, </a:t>
            </a:r>
            <a:r>
              <a:rPr lang="hr-HR" sz="2200" dirty="0" err="1">
                <a:latin typeface="Founders Grotesk Regular" panose="020B0503030202060203" pitchFamily="34" charset="0"/>
              </a:rPr>
              <a:t>eye</a:t>
            </a:r>
            <a:r>
              <a:rPr lang="hr-HR" sz="2200" dirty="0">
                <a:latin typeface="Founders Grotesk Regular" panose="020B0503030202060203" pitchFamily="34" charset="0"/>
              </a:rPr>
              <a:t> gaze, skeniranje uz sklopku)</a:t>
            </a:r>
          </a:p>
          <a:p>
            <a:pPr marL="971550" lvl="1" indent="-514350">
              <a:buFont typeface="+mj-lt"/>
              <a:buAutoNum type="alphaUcPeriod"/>
            </a:pPr>
            <a:r>
              <a:rPr lang="hr-HR" sz="2200" dirty="0">
                <a:latin typeface="Founders Grotesk Regular" panose="020B0503030202060203" pitchFamily="34" charset="0"/>
              </a:rPr>
              <a:t>Odaberite set stranica (</a:t>
            </a:r>
            <a:r>
              <a:rPr lang="hr-HR" sz="2200" dirty="0" err="1">
                <a:latin typeface="Founders Grotesk Regular" panose="020B0503030202060203" pitchFamily="34" charset="0"/>
              </a:rPr>
              <a:t>sržne</a:t>
            </a:r>
            <a:r>
              <a:rPr lang="hr-HR" sz="2200" dirty="0">
                <a:latin typeface="Founders Grotesk Regular" panose="020B0503030202060203" pitchFamily="34" charset="0"/>
              </a:rPr>
              <a:t> riječi, PODD, tekst…) </a:t>
            </a:r>
            <a:r>
              <a:rPr lang="hr-HR" sz="2000" dirty="0">
                <a:latin typeface="Founders Grotesk Regular" panose="020B0503030202060203" pitchFamily="34" charset="0"/>
              </a:rPr>
              <a:t>– ponuđeno ovisi o prethodnom koraku</a:t>
            </a:r>
          </a:p>
          <a:p>
            <a:pPr marL="971550" lvl="1" indent="-514350">
              <a:buFont typeface="+mj-lt"/>
              <a:buAutoNum type="alphaUcPeriod"/>
            </a:pPr>
            <a:r>
              <a:rPr lang="hr-HR" sz="2200" dirty="0">
                <a:latin typeface="Founders Grotesk Regular" panose="020B0503030202060203" pitchFamily="34" charset="0"/>
              </a:rPr>
              <a:t>Odaberite glas – Lana ili Microsoft Matej za hrvatski</a:t>
            </a:r>
          </a:p>
          <a:p>
            <a:pPr marL="971550" lvl="1" indent="-514350">
              <a:buFont typeface="+mj-lt"/>
              <a:buAutoNum type="alphaUcPeriod"/>
            </a:pPr>
            <a:r>
              <a:rPr lang="hr-HR" sz="2200" dirty="0">
                <a:latin typeface="Founders Grotesk Regular" panose="020B0503030202060203" pitchFamily="34" charset="0"/>
              </a:rPr>
              <a:t>Odaberite veličinu </a:t>
            </a:r>
            <a:r>
              <a:rPr lang="hr-HR" sz="2200" dirty="0" err="1">
                <a:latin typeface="Founders Grotesk Regular" panose="020B0503030202060203" pitchFamily="34" charset="0"/>
              </a:rPr>
              <a:t>grida</a:t>
            </a:r>
            <a:r>
              <a:rPr lang="hr-HR" sz="2200" dirty="0">
                <a:latin typeface="Founders Grotesk Regular" panose="020B0503030202060203" pitchFamily="34" charset="0"/>
              </a:rPr>
              <a:t> (rešetke), npr. 5x5</a:t>
            </a:r>
          </a:p>
          <a:p>
            <a:pPr marL="514350" indent="-514350">
              <a:buAutoNum type="arabicPeriod"/>
            </a:pPr>
            <a:r>
              <a:rPr lang="hr-HR" sz="2400" dirty="0">
                <a:latin typeface="Founders Grotesk Regular" panose="020B0503030202060203" pitchFamily="34" charset="0"/>
              </a:rPr>
              <a:t>Sve postavke se mogu naknadno mijenjati u uređivačkom modu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15F39F58-4B01-BBB3-FEDD-1C0218CBFA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70"/>
          <a:stretch/>
        </p:blipFill>
        <p:spPr>
          <a:xfrm>
            <a:off x="5941671" y="0"/>
            <a:ext cx="6250329" cy="3023118"/>
          </a:xfrm>
          <a:prstGeom prst="rect">
            <a:avLst/>
          </a:prstGeom>
        </p:spPr>
      </p:pic>
      <p:sp>
        <p:nvSpPr>
          <p:cNvPr id="10" name="Elipsa 9">
            <a:extLst>
              <a:ext uri="{FF2B5EF4-FFF2-40B4-BE49-F238E27FC236}">
                <a16:creationId xmlns:a16="http://schemas.microsoft.com/office/drawing/2014/main" id="{106AA059-7A80-E436-F49C-AE01976C2145}"/>
              </a:ext>
            </a:extLst>
          </p:cNvPr>
          <p:cNvSpPr/>
          <p:nvPr/>
        </p:nvSpPr>
        <p:spPr>
          <a:xfrm>
            <a:off x="9144000" y="1792708"/>
            <a:ext cx="534220" cy="5343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28109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zervirano mjesto teksta 9">
            <a:extLst>
              <a:ext uri="{FF2B5EF4-FFF2-40B4-BE49-F238E27FC236}">
                <a16:creationId xmlns:a16="http://schemas.microsoft.com/office/drawing/2014/main" id="{1F08134D-F65D-E370-FC3E-6BB339A762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3656" y="1352701"/>
            <a:ext cx="6528264" cy="583200"/>
          </a:xfrm>
        </p:spPr>
        <p:txBody>
          <a:bodyPr/>
          <a:lstStyle/>
          <a:p>
            <a:r>
              <a:rPr lang="hr-HR" dirty="0"/>
              <a:t>Postavljanje hrvatskog glasa</a:t>
            </a:r>
          </a:p>
        </p:txBody>
      </p:sp>
      <p:sp>
        <p:nvSpPr>
          <p:cNvPr id="12" name="Rezervirano mjesto teksta 11">
            <a:extLst>
              <a:ext uri="{FF2B5EF4-FFF2-40B4-BE49-F238E27FC236}">
                <a16:creationId xmlns:a16="http://schemas.microsoft.com/office/drawing/2014/main" id="{B60B814E-A24F-815B-7D73-FBDE67278B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09" y="2042667"/>
            <a:ext cx="11121413" cy="302260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hr-HR" sz="2400" dirty="0">
                <a:latin typeface="Founders Grotesk Regular" panose="020B0503030202060203" pitchFamily="34" charset="0"/>
              </a:rPr>
              <a:t>Pokrenite uređivački </a:t>
            </a:r>
            <a:r>
              <a:rPr lang="hr-HR" sz="2400" dirty="0" err="1">
                <a:latin typeface="Founders Grotesk Regular" panose="020B0503030202060203" pitchFamily="34" charset="0"/>
              </a:rPr>
              <a:t>mod</a:t>
            </a:r>
            <a:endParaRPr lang="hr-HR" sz="2400" dirty="0">
              <a:latin typeface="Founders Grotesk Regular" panose="020B0503030202060203" pitchFamily="34" charset="0"/>
            </a:endParaRPr>
          </a:p>
          <a:p>
            <a:pPr marL="514350" indent="-514350">
              <a:buAutoNum type="arabicPeriod"/>
            </a:pPr>
            <a:r>
              <a:rPr lang="hr-HR" sz="2400" dirty="0">
                <a:latin typeface="Founders Grotesk Regular" panose="020B0503030202060203" pitchFamily="34" charset="0"/>
              </a:rPr>
              <a:t>Odaberite karticu </a:t>
            </a:r>
            <a:r>
              <a:rPr lang="hr-HR" sz="2400" i="1" dirty="0" err="1">
                <a:latin typeface="Founders Grotesk Regular" panose="020B0503030202060203" pitchFamily="34" charset="0"/>
              </a:rPr>
              <a:t>User</a:t>
            </a:r>
            <a:endParaRPr lang="hr-HR" sz="2400" i="1" dirty="0">
              <a:latin typeface="Founders Grotesk Regular" panose="020B0503030202060203" pitchFamily="34" charset="0"/>
            </a:endParaRPr>
          </a:p>
          <a:p>
            <a:pPr marL="514350" indent="-514350">
              <a:buAutoNum type="arabicPeriod"/>
            </a:pPr>
            <a:r>
              <a:rPr lang="hr-HR" sz="2400" dirty="0">
                <a:latin typeface="Founders Grotesk Regular" panose="020B0503030202060203" pitchFamily="34" charset="0"/>
              </a:rPr>
              <a:t>Pod opcijom </a:t>
            </a:r>
            <a:r>
              <a:rPr lang="hr-HR" sz="2400" i="1" dirty="0" err="1">
                <a:latin typeface="Founders Grotesk Regular" panose="020B0503030202060203" pitchFamily="34" charset="0"/>
              </a:rPr>
              <a:t>User</a:t>
            </a:r>
            <a:r>
              <a:rPr lang="hr-HR" sz="2400" i="1" dirty="0">
                <a:latin typeface="Founders Grotesk Regular" panose="020B0503030202060203" pitchFamily="34" charset="0"/>
              </a:rPr>
              <a:t> &gt; </a:t>
            </a:r>
            <a:r>
              <a:rPr lang="hr-HR" sz="2400" i="1" dirty="0" err="1">
                <a:latin typeface="Founders Grotesk Regular" panose="020B0503030202060203" pitchFamily="34" charset="0"/>
              </a:rPr>
              <a:t>Voice</a:t>
            </a:r>
            <a:endParaRPr lang="hr-HR" sz="2400" i="1" dirty="0">
              <a:latin typeface="Founders Grotesk Regular" panose="020B0503030202060203" pitchFamily="34" charset="0"/>
            </a:endParaRPr>
          </a:p>
          <a:p>
            <a:pPr marL="971550" lvl="1" indent="-514350">
              <a:buFont typeface="+mj-lt"/>
              <a:buAutoNum type="alphaUcPeriod"/>
            </a:pPr>
            <a:r>
              <a:rPr lang="hr-HR" sz="2200" dirty="0">
                <a:latin typeface="Founders Grotesk Regular" panose="020B0503030202060203" pitchFamily="34" charset="0"/>
              </a:rPr>
              <a:t>Uvjerite se da je pod opcijom </a:t>
            </a:r>
            <a:r>
              <a:rPr lang="hr-HR" sz="2200" i="1" dirty="0" err="1">
                <a:latin typeface="Founders Grotesk Regular" panose="020B0503030202060203" pitchFamily="34" charset="0"/>
              </a:rPr>
              <a:t>Speaking</a:t>
            </a:r>
            <a:r>
              <a:rPr lang="hr-HR" sz="2200" i="1" dirty="0">
                <a:latin typeface="Founders Grotesk Regular" panose="020B0503030202060203" pitchFamily="34" charset="0"/>
              </a:rPr>
              <a:t> </a:t>
            </a:r>
            <a:r>
              <a:rPr lang="hr-HR" sz="2200" i="1" dirty="0" err="1">
                <a:latin typeface="Founders Grotesk Regular" panose="020B0503030202060203" pitchFamily="34" charset="0"/>
              </a:rPr>
              <a:t>voice</a:t>
            </a:r>
            <a:r>
              <a:rPr lang="hr-HR" sz="2200" i="1" dirty="0">
                <a:latin typeface="Founders Grotesk Regular" panose="020B0503030202060203" pitchFamily="34" charset="0"/>
              </a:rPr>
              <a:t> </a:t>
            </a:r>
            <a:r>
              <a:rPr lang="hr-HR" sz="2200" dirty="0">
                <a:latin typeface="Founders Grotesk Regular" panose="020B0503030202060203" pitchFamily="34" charset="0"/>
              </a:rPr>
              <a:t>odabran glas Lana </a:t>
            </a:r>
          </a:p>
          <a:p>
            <a:pPr marL="971550" lvl="1" indent="-514350">
              <a:buFont typeface="+mj-lt"/>
              <a:buAutoNum type="alphaUcPeriod"/>
            </a:pPr>
            <a:r>
              <a:rPr lang="hr-HR" sz="2200" dirty="0">
                <a:latin typeface="Founders Grotesk Regular" panose="020B0503030202060203" pitchFamily="34" charset="0"/>
              </a:rPr>
              <a:t>Pod opcijom </a:t>
            </a:r>
            <a:r>
              <a:rPr lang="hr-HR" sz="2200" i="1" dirty="0" err="1">
                <a:latin typeface="Founders Grotesk Regular" panose="020B0503030202060203" pitchFamily="34" charset="0"/>
              </a:rPr>
              <a:t>Language-specific</a:t>
            </a:r>
            <a:r>
              <a:rPr lang="hr-HR" sz="2200" i="1" dirty="0">
                <a:latin typeface="Founders Grotesk Regular" panose="020B0503030202060203" pitchFamily="34" charset="0"/>
              </a:rPr>
              <a:t> </a:t>
            </a:r>
            <a:r>
              <a:rPr lang="hr-HR" sz="2200" i="1" dirty="0" err="1">
                <a:latin typeface="Founders Grotesk Regular" panose="020B0503030202060203" pitchFamily="34" charset="0"/>
              </a:rPr>
              <a:t>voices</a:t>
            </a:r>
            <a:r>
              <a:rPr lang="hr-HR" sz="2200" i="1" dirty="0">
                <a:latin typeface="Founders Grotesk Regular" panose="020B0503030202060203" pitchFamily="34" charset="0"/>
              </a:rPr>
              <a:t>  </a:t>
            </a:r>
            <a:r>
              <a:rPr lang="hr-HR" sz="2200" dirty="0">
                <a:latin typeface="Founders Grotesk Regular" panose="020B0503030202060203" pitchFamily="34" charset="0"/>
              </a:rPr>
              <a:t>također odaberite glas Lana</a:t>
            </a:r>
          </a:p>
          <a:p>
            <a:pPr marL="914400" lvl="2" indent="0">
              <a:buNone/>
            </a:pPr>
            <a:r>
              <a:rPr lang="hr-HR" sz="1800" dirty="0">
                <a:latin typeface="Founders Grotesk Regular" panose="020B0503030202060203" pitchFamily="34" charset="0"/>
              </a:rPr>
              <a:t>- uvjerite se da je u postavkama glasa pod opcijom </a:t>
            </a:r>
            <a:r>
              <a:rPr lang="hr-HR" sz="1800" i="1" dirty="0" err="1">
                <a:latin typeface="Founders Grotesk Regular" panose="020B0503030202060203" pitchFamily="34" charset="0"/>
              </a:rPr>
              <a:t>Voice</a:t>
            </a:r>
            <a:r>
              <a:rPr lang="hr-HR" sz="1800" i="1" dirty="0">
                <a:latin typeface="Founders Grotesk Regular" panose="020B0503030202060203" pitchFamily="34" charset="0"/>
              </a:rPr>
              <a:t> </a:t>
            </a:r>
            <a:r>
              <a:rPr lang="hr-HR" sz="1800" i="1" dirty="0" err="1">
                <a:latin typeface="Founders Grotesk Regular" panose="020B0503030202060203" pitchFamily="34" charset="0"/>
              </a:rPr>
              <a:t>Language</a:t>
            </a:r>
            <a:r>
              <a:rPr lang="hr-HR" sz="1800" i="1" dirty="0">
                <a:latin typeface="Founders Grotesk Regular" panose="020B0503030202060203" pitchFamily="34" charset="0"/>
              </a:rPr>
              <a:t> </a:t>
            </a:r>
            <a:r>
              <a:rPr lang="hr-HR" sz="1800" dirty="0" err="1">
                <a:latin typeface="Founders Grotesk Regular" panose="020B0503030202060203" pitchFamily="34" charset="0"/>
              </a:rPr>
              <a:t>odaberan</a:t>
            </a:r>
            <a:r>
              <a:rPr lang="hr-HR" sz="1800" dirty="0">
                <a:latin typeface="Founders Grotesk Regular" panose="020B0503030202060203" pitchFamily="34" charset="0"/>
              </a:rPr>
              <a:t>: hrvatski (Hrvatska)</a:t>
            </a:r>
          </a:p>
          <a:p>
            <a:pPr marL="914400" lvl="2" indent="0">
              <a:buNone/>
            </a:pPr>
            <a:endParaRPr lang="hr-HR" sz="1800" dirty="0">
              <a:latin typeface="Founders Grotesk Regular" panose="020B0503030202060203" pitchFamily="34" charset="0"/>
            </a:endParaRPr>
          </a:p>
          <a:p>
            <a:pPr marL="914400" lvl="2" indent="0">
              <a:buNone/>
            </a:pPr>
            <a:r>
              <a:rPr lang="hr-HR" sz="2400" dirty="0">
                <a:latin typeface="Founders Grotesk Regular" panose="020B0503030202060203" pitchFamily="34" charset="0"/>
              </a:rPr>
              <a:t>*U slučaju da izgovor i dalje nije na hrvatskom, pokušajte ponovno ući i izaći iz uređivačkog moda te </a:t>
            </a:r>
            <a:r>
              <a:rPr lang="hr-HR" sz="2400">
                <a:latin typeface="Founders Grotesk Regular" panose="020B0503030202060203" pitchFamily="34" charset="0"/>
              </a:rPr>
              <a:t>pokušajte ponovno</a:t>
            </a:r>
            <a:endParaRPr lang="hr-HR" sz="1800" dirty="0">
              <a:latin typeface="Founders Grotesk Regular" panose="020B05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622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82453DF-5608-50E6-27A6-BA840FBD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71" y="186612"/>
            <a:ext cx="5601929" cy="933061"/>
          </a:xfrm>
        </p:spPr>
        <p:txBody>
          <a:bodyPr/>
          <a:lstStyle/>
          <a:p>
            <a:r>
              <a:rPr lang="hr-HR" sz="3200" dirty="0">
                <a:latin typeface="Founders Grotesk Semibold" panose="020B0703030202060203" pitchFamily="34" charset="0"/>
              </a:rPr>
              <a:t>Odabir seta stranica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E6CB680-210A-0164-BA7C-1EACFC0D0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607" y="956681"/>
            <a:ext cx="5752690" cy="4351338"/>
          </a:xfrm>
        </p:spPr>
        <p:txBody>
          <a:bodyPr/>
          <a:lstStyle/>
          <a:p>
            <a:r>
              <a:rPr lang="hr-HR" sz="2400" dirty="0">
                <a:latin typeface="Founders Grotesk Regular" panose="020B0503030202060203" pitchFamily="34" charset="0"/>
              </a:rPr>
              <a:t>Ovisno o odabiru vrste podrške, na zaslonu ću se pokazivati simboli s tekstom, tekst, prazan predložak..</a:t>
            </a:r>
          </a:p>
          <a:p>
            <a:r>
              <a:rPr lang="hr-HR" sz="2400" i="1" dirty="0">
                <a:latin typeface="Founders Grotesk Regular" panose="020B0503030202060203" pitchFamily="34" charset="0"/>
              </a:rPr>
              <a:t>Core First</a:t>
            </a:r>
            <a:r>
              <a:rPr lang="hr-HR" sz="2400" dirty="0">
                <a:latin typeface="Founders Grotesk Regular" panose="020B0503030202060203" pitchFamily="34" charset="0"/>
              </a:rPr>
              <a:t> je set stranica koji sadrži </a:t>
            </a:r>
            <a:r>
              <a:rPr lang="hr-HR" sz="2400" dirty="0" err="1">
                <a:latin typeface="Founders Grotesk Regular" panose="020B0503030202060203" pitchFamily="34" charset="0"/>
              </a:rPr>
              <a:t>sržne</a:t>
            </a:r>
            <a:r>
              <a:rPr lang="hr-HR" sz="2400" dirty="0">
                <a:latin typeface="Founders Grotesk Regular" panose="020B0503030202060203" pitchFamily="34" charset="0"/>
              </a:rPr>
              <a:t> riječi s vizualnom podrškom (simboli)</a:t>
            </a:r>
          </a:p>
          <a:p>
            <a:endParaRPr lang="hr-HR" sz="2400" dirty="0">
              <a:latin typeface="Founders Grotesk Regular" panose="020B0503030202060203" pitchFamily="34" charset="0"/>
            </a:endParaRPr>
          </a:p>
        </p:txBody>
      </p:sp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8B085484-21DE-0810-7579-77FB49C6DE17}"/>
              </a:ext>
            </a:extLst>
          </p:cNvPr>
          <p:cNvSpPr txBox="1">
            <a:spLocks/>
          </p:cNvSpPr>
          <p:nvPr/>
        </p:nvSpPr>
        <p:spPr>
          <a:xfrm>
            <a:off x="169608" y="3318962"/>
            <a:ext cx="8106646" cy="24745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400" dirty="0">
                <a:latin typeface="Founders Grotesk Regular" panose="020B0503030202060203" pitchFamily="34" charset="0"/>
              </a:rPr>
              <a:t>Primjer odabira seta stranica </a:t>
            </a:r>
            <a:r>
              <a:rPr lang="hr-HR" sz="2400" i="1" dirty="0">
                <a:latin typeface="Founders Grotesk Regular" panose="020B0503030202060203" pitchFamily="34" charset="0"/>
              </a:rPr>
              <a:t>Core First </a:t>
            </a:r>
            <a:r>
              <a:rPr lang="hr-HR" sz="2400" dirty="0">
                <a:latin typeface="Founders Grotesk Regular" panose="020B0503030202060203" pitchFamily="34" charset="0"/>
              </a:rPr>
              <a:t>u postavkama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hr-HR" sz="2400" dirty="0">
                <a:latin typeface="Founders Grotesk Regular" panose="020B0503030202060203" pitchFamily="34" charset="0"/>
              </a:rPr>
              <a:t>Pokrenite uređivački </a:t>
            </a:r>
            <a:r>
              <a:rPr lang="hr-HR" sz="2400" dirty="0" err="1">
                <a:latin typeface="Founders Grotesk Regular" panose="020B0503030202060203" pitchFamily="34" charset="0"/>
              </a:rPr>
              <a:t>mod</a:t>
            </a:r>
            <a:endParaRPr lang="hr-HR" sz="2400" dirty="0">
              <a:latin typeface="Founders Grotesk Regular" panose="020B0503030202060203" pitchFamily="34" charset="0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hr-HR" sz="2400" dirty="0">
                <a:latin typeface="Founders Grotesk Regular" panose="020B0503030202060203" pitchFamily="34" charset="0"/>
              </a:rPr>
              <a:t>Odaberite karticu </a:t>
            </a:r>
            <a:r>
              <a:rPr lang="hr-HR" sz="2400" i="1" dirty="0">
                <a:latin typeface="Founders Grotesk Regular" panose="020B0503030202060203" pitchFamily="34" charset="0"/>
              </a:rPr>
              <a:t>Page Set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hr-HR" sz="2400" dirty="0">
                <a:latin typeface="Founders Grotesk Regular" panose="020B0503030202060203" pitchFamily="34" charset="0"/>
              </a:rPr>
              <a:t>Odaberite trenutni set stranica koji se koristi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hr-HR" sz="2400" dirty="0">
                <a:latin typeface="Founders Grotesk Regular" panose="020B0503030202060203" pitchFamily="34" charset="0"/>
              </a:rPr>
              <a:t>Kliknite </a:t>
            </a:r>
            <a:r>
              <a:rPr lang="hr-HR" sz="2400" i="1" dirty="0" err="1">
                <a:latin typeface="Founders Grotesk Regular" panose="020B0503030202060203" pitchFamily="34" charset="0"/>
              </a:rPr>
              <a:t>Create</a:t>
            </a:r>
            <a:r>
              <a:rPr lang="hr-HR" sz="2400" i="1" dirty="0">
                <a:latin typeface="Founders Grotesk Regular" panose="020B0503030202060203" pitchFamily="34" charset="0"/>
              </a:rPr>
              <a:t> Page Set </a:t>
            </a:r>
            <a:r>
              <a:rPr lang="hr-HR" sz="2400" dirty="0">
                <a:latin typeface="Founders Grotesk Regular" panose="020B0503030202060203" pitchFamily="34" charset="0"/>
              </a:rPr>
              <a:t>zatim pronađite i odaberite </a:t>
            </a:r>
            <a:r>
              <a:rPr lang="hr-HR" sz="2400" i="1" dirty="0">
                <a:latin typeface="Founders Grotesk Regular" panose="020B0503030202060203" pitchFamily="34" charset="0"/>
              </a:rPr>
              <a:t>Core First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hr-HR" sz="2400" dirty="0">
                <a:latin typeface="Founders Grotesk Regular" panose="020B0503030202060203" pitchFamily="34" charset="0"/>
              </a:rPr>
              <a:t>Ponovno odaberite set </a:t>
            </a:r>
            <a:r>
              <a:rPr lang="hr-HR" sz="2400" i="1" dirty="0">
                <a:latin typeface="Founders Grotesk Regular" panose="020B0503030202060203" pitchFamily="34" charset="0"/>
              </a:rPr>
              <a:t>Core First </a:t>
            </a:r>
            <a:r>
              <a:rPr lang="hr-HR" sz="2400" dirty="0">
                <a:latin typeface="Founders Grotesk Regular" panose="020B0503030202060203" pitchFamily="34" charset="0"/>
              </a:rPr>
              <a:t>kako bi se aktivirao/prikazao</a:t>
            </a:r>
          </a:p>
          <a:p>
            <a:endParaRPr lang="hr-HR" sz="2400" dirty="0">
              <a:latin typeface="Founders Grotesk Regular" panose="020B0503030202060203" pitchFamily="34" charset="0"/>
            </a:endParaRPr>
          </a:p>
          <a:p>
            <a:endParaRPr lang="hr-HR" sz="2400" dirty="0">
              <a:latin typeface="Founders Grotesk Regular" panose="020B0503030202060203" pitchFamily="34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207B010F-BB82-7622-01DD-0B9E09BE4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041" y="0"/>
            <a:ext cx="6173959" cy="3172408"/>
          </a:xfrm>
          <a:prstGeom prst="rect">
            <a:avLst/>
          </a:prstGeom>
        </p:spPr>
      </p:pic>
      <p:sp>
        <p:nvSpPr>
          <p:cNvPr id="9" name="Elipsa 8">
            <a:extLst>
              <a:ext uri="{FF2B5EF4-FFF2-40B4-BE49-F238E27FC236}">
                <a16:creationId xmlns:a16="http://schemas.microsoft.com/office/drawing/2014/main" id="{178A6509-3D6B-916E-59DA-60BC8EED2397}"/>
              </a:ext>
            </a:extLst>
          </p:cNvPr>
          <p:cNvSpPr/>
          <p:nvPr/>
        </p:nvSpPr>
        <p:spPr>
          <a:xfrm>
            <a:off x="8734054" y="1839361"/>
            <a:ext cx="534220" cy="5343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3082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87544EA-D7EA-2F49-A5B5-1503A531D7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4571" y="794327"/>
            <a:ext cx="4916556" cy="12397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dirty="0">
                <a:latin typeface="Founders Grotesk Semibold" panose="020B0703030202060203" pitchFamily="34" charset="0"/>
              </a:rPr>
              <a:t>Uređivanje simbola (tipka, </a:t>
            </a:r>
            <a:r>
              <a:rPr lang="hr-HR" i="1" dirty="0" err="1">
                <a:latin typeface="Founders Grotesk Semibold" panose="020B0703030202060203" pitchFamily="34" charset="0"/>
              </a:rPr>
              <a:t>button</a:t>
            </a:r>
            <a:r>
              <a:rPr lang="hr-HR" dirty="0">
                <a:latin typeface="Founders Grotesk Semibold" panose="020B0703030202060203" pitchFamily="34" charset="0"/>
              </a:rPr>
              <a:t>)</a:t>
            </a:r>
          </a:p>
          <a:p>
            <a:pPr marL="0" indent="0">
              <a:buNone/>
            </a:pPr>
            <a:endParaRPr lang="hr-HR" dirty="0">
              <a:latin typeface="Founders Grotesk Semibold" panose="020B0703030202060203" pitchFamily="34" charset="0"/>
            </a:endParaRPr>
          </a:p>
        </p:txBody>
      </p:sp>
      <p:sp>
        <p:nvSpPr>
          <p:cNvPr id="8" name="Rezervirano mjesto teksta 7">
            <a:extLst>
              <a:ext uri="{FF2B5EF4-FFF2-40B4-BE49-F238E27FC236}">
                <a16:creationId xmlns:a16="http://schemas.microsoft.com/office/drawing/2014/main" id="{838D2313-DC2C-6851-052B-E275B90E99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1925" y="2150206"/>
            <a:ext cx="7324725" cy="4631594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hr-HR" sz="2400" dirty="0">
                <a:latin typeface="Founders Grotesk Regular" panose="020B0503030202060203" pitchFamily="34" charset="0"/>
              </a:rPr>
              <a:t>Pokrenite uređivački </a:t>
            </a:r>
            <a:r>
              <a:rPr lang="hr-HR" sz="2400" dirty="0" err="1">
                <a:latin typeface="Founders Grotesk Regular" panose="020B0503030202060203" pitchFamily="34" charset="0"/>
              </a:rPr>
              <a:t>mod</a:t>
            </a:r>
            <a:endParaRPr lang="hr-HR" sz="2400" dirty="0">
              <a:latin typeface="Founders Grotesk Regular" panose="020B0503030202060203" pitchFamily="34" charset="0"/>
            </a:endParaRPr>
          </a:p>
          <a:p>
            <a:pPr marL="514350" indent="-514350">
              <a:buAutoNum type="arabicPeriod"/>
            </a:pPr>
            <a:r>
              <a:rPr lang="hr-HR" sz="2400" dirty="0">
                <a:latin typeface="Founders Grotesk Regular" panose="020B0503030202060203" pitchFamily="34" charset="0"/>
              </a:rPr>
              <a:t>Odaberite karticu </a:t>
            </a:r>
            <a:r>
              <a:rPr lang="hr-HR" sz="2400" i="1" dirty="0" err="1">
                <a:latin typeface="Founders Grotesk Regular" panose="020B0503030202060203" pitchFamily="34" charset="0"/>
              </a:rPr>
              <a:t>Button</a:t>
            </a:r>
            <a:endParaRPr lang="hr-HR" sz="2400" i="1" dirty="0">
              <a:latin typeface="Founders Grotesk Regular" panose="020B0503030202060203" pitchFamily="34" charset="0"/>
            </a:endParaRPr>
          </a:p>
          <a:p>
            <a:pPr marL="457200" lvl="1" indent="0">
              <a:buNone/>
            </a:pPr>
            <a:r>
              <a:rPr lang="hr-HR" sz="2200" dirty="0">
                <a:latin typeface="Founders Grotesk Regular" panose="020B0503030202060203" pitchFamily="34" charset="0"/>
              </a:rPr>
              <a:t>- moguće izmijeniti:</a:t>
            </a:r>
          </a:p>
          <a:p>
            <a:pPr marL="971550" lvl="1" indent="-514350">
              <a:buFont typeface="+mj-lt"/>
              <a:buAutoNum type="alphaUcPeriod"/>
            </a:pPr>
            <a:r>
              <a:rPr lang="hr-HR" sz="2200" dirty="0">
                <a:latin typeface="Founders Grotesk Regular" panose="020B0503030202060203" pitchFamily="34" charset="0"/>
              </a:rPr>
              <a:t>Naziv simbola/tipke</a:t>
            </a:r>
          </a:p>
          <a:p>
            <a:pPr marL="971550" lvl="1" indent="-514350">
              <a:buFont typeface="+mj-lt"/>
              <a:buAutoNum type="alphaUcPeriod"/>
            </a:pPr>
            <a:r>
              <a:rPr lang="hr-HR" sz="2200" dirty="0">
                <a:latin typeface="Founders Grotesk Regular" panose="020B0503030202060203" pitchFamily="34" charset="0"/>
              </a:rPr>
              <a:t>Poruka – zvučni izlaz </a:t>
            </a:r>
          </a:p>
          <a:p>
            <a:pPr marL="914400" lvl="2" indent="0">
              <a:buNone/>
            </a:pPr>
            <a:r>
              <a:rPr lang="hr-HR" sz="2200" dirty="0">
                <a:latin typeface="Founders Grotesk Regular" panose="020B0503030202060203" pitchFamily="34" charset="0"/>
              </a:rPr>
              <a:t>- ista kao naziv (s mogućnošću izmjene i snimanja vlastitog izgovora ili učitavanja postojećeg zvuka)</a:t>
            </a:r>
          </a:p>
          <a:p>
            <a:pPr marL="971550" lvl="1" indent="-514350">
              <a:buFont typeface="+mj-lt"/>
              <a:buAutoNum type="alphaUcPeriod"/>
            </a:pPr>
            <a:r>
              <a:rPr lang="hr-HR" sz="2200" dirty="0">
                <a:latin typeface="Founders Grotesk Regular" panose="020B0503030202060203" pitchFamily="34" charset="0"/>
              </a:rPr>
              <a:t>Simbol (učitati pretraživanjem i filtriranjem dostupnih simbola, dodavanjem vlastite slike/fotografije)</a:t>
            </a:r>
          </a:p>
          <a:p>
            <a:pPr marL="971550" lvl="1" indent="-514350">
              <a:buFont typeface="+mj-lt"/>
              <a:buAutoNum type="alphaUcPeriod"/>
            </a:pPr>
            <a:r>
              <a:rPr lang="hr-HR" sz="2200" dirty="0">
                <a:latin typeface="Founders Grotesk Regular" panose="020B0503030202060203" pitchFamily="34" charset="0"/>
              </a:rPr>
              <a:t>Akcija (zadano: zvučni izgovor, može se izmijeniti u akcije vezane uz navigaciju, poruku i dr.)   </a:t>
            </a:r>
          </a:p>
          <a:p>
            <a:pPr marL="971550" lvl="1" indent="-514350">
              <a:buFont typeface="+mj-lt"/>
              <a:buAutoNum type="alphaUcPeriod"/>
            </a:pPr>
            <a:r>
              <a:rPr lang="hr-HR" sz="2200" dirty="0">
                <a:latin typeface="Founders Grotesk Regular" panose="020B0503030202060203" pitchFamily="34" charset="0"/>
              </a:rPr>
              <a:t>Stil (promjena boje pozadine, okvira, fonta)</a:t>
            </a: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A1555E8-D4BF-B9BD-48E1-7B090AA64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273" y="1070402"/>
            <a:ext cx="5875335" cy="3018964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6340F08A-E2CE-BB71-F36B-C3E61D615522}"/>
              </a:ext>
            </a:extLst>
          </p:cNvPr>
          <p:cNvSpPr txBox="1"/>
          <p:nvPr/>
        </p:nvSpPr>
        <p:spPr>
          <a:xfrm>
            <a:off x="7722236" y="5325933"/>
            <a:ext cx="43078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>
                <a:hlinkClick r:id="rId3"/>
              </a:rPr>
              <a:t>Video uređivanja tipke/simbola</a:t>
            </a:r>
            <a:r>
              <a:rPr lang="hr-HR" sz="2400" dirty="0"/>
              <a:t> </a:t>
            </a:r>
            <a:r>
              <a:rPr lang="hr-HR" sz="2000" dirty="0"/>
              <a:t>(na engleskom)</a:t>
            </a:r>
            <a:endParaRPr lang="hr-HR" sz="2400" dirty="0"/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AD5737EB-7F58-8678-0761-1AD5F1FF279F}"/>
              </a:ext>
            </a:extLst>
          </p:cNvPr>
          <p:cNvSpPr/>
          <p:nvPr/>
        </p:nvSpPr>
        <p:spPr>
          <a:xfrm>
            <a:off x="8130774" y="2757195"/>
            <a:ext cx="534220" cy="5343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63822CCA-3491-40B4-5873-2EE3F83FE691}"/>
              </a:ext>
            </a:extLst>
          </p:cNvPr>
          <p:cNvSpPr txBox="1"/>
          <p:nvPr/>
        </p:nvSpPr>
        <p:spPr>
          <a:xfrm>
            <a:off x="7792487" y="4353706"/>
            <a:ext cx="3931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*Svakako potrebno jer postojeći simboli nisu na hrvatskom!</a:t>
            </a:r>
            <a:endParaRPr lang="hr-HR" sz="2000" b="1" dirty="0"/>
          </a:p>
        </p:txBody>
      </p:sp>
    </p:spTree>
    <p:extLst>
      <p:ext uri="{BB962C8B-B14F-4D97-AF65-F5344CB8AC3E}">
        <p14:creationId xmlns:p14="http://schemas.microsoft.com/office/powerpoint/2010/main" val="2489685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teksta 1">
            <a:extLst>
              <a:ext uri="{FF2B5EF4-FFF2-40B4-BE49-F238E27FC236}">
                <a16:creationId xmlns:a16="http://schemas.microsoft.com/office/drawing/2014/main" id="{2FA3563B-5C86-D4C1-2106-A8FDFE3D7F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r-HR" dirty="0"/>
              <a:t>Dodatne opcije uređivanja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5267E97-A8C4-B535-BF92-9BAED28BB9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5D1210AB-F6AD-4C7E-FD18-0B0117FEEB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1216" y="2611835"/>
            <a:ext cx="5533053" cy="30226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Founders Grotesk Regular" panose="020B0503030202060203" pitchFamily="34" charset="0"/>
              </a:rPr>
              <a:t>Pokrenite uređivački </a:t>
            </a:r>
            <a:r>
              <a:rPr lang="hr-HR" sz="2400" dirty="0" err="1">
                <a:latin typeface="Founders Grotesk Regular" panose="020B0503030202060203" pitchFamily="34" charset="0"/>
              </a:rPr>
              <a:t>mod</a:t>
            </a:r>
            <a:endParaRPr lang="hr-HR" sz="2400" dirty="0">
              <a:latin typeface="Founders Grotesk Regular" panose="020B050303020206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>
                <a:latin typeface="Founders Grotesk Regular" panose="020B0503030202060203" pitchFamily="34" charset="0"/>
              </a:rPr>
              <a:t>S desne strane se otvara alatna traka s dodatnim opcijama uređivanja</a:t>
            </a:r>
          </a:p>
          <a:p>
            <a:pPr marL="1028700" lvl="1" indent="-342900"/>
            <a:r>
              <a:rPr lang="hr-HR" dirty="0">
                <a:latin typeface="Founders Grotesk Regular" panose="020B0503030202060203" pitchFamily="34" charset="0"/>
              </a:rPr>
              <a:t>Kopiranje simbola</a:t>
            </a:r>
          </a:p>
          <a:p>
            <a:pPr marL="1028700" lvl="1" indent="-342900"/>
            <a:r>
              <a:rPr lang="hr-HR" dirty="0">
                <a:latin typeface="Founders Grotesk Regular" panose="020B0503030202060203" pitchFamily="34" charset="0"/>
              </a:rPr>
              <a:t>Odabir simbola</a:t>
            </a:r>
          </a:p>
          <a:p>
            <a:pPr marL="1028700" lvl="1" indent="-342900"/>
            <a:r>
              <a:rPr lang="hr-HR" dirty="0">
                <a:latin typeface="Founders Grotesk Regular" panose="020B0503030202060203" pitchFamily="34" charset="0"/>
              </a:rPr>
              <a:t>Sakrivanje simbola</a:t>
            </a:r>
          </a:p>
          <a:p>
            <a:pPr marL="1028700" lvl="1" indent="-342900"/>
            <a:r>
              <a:rPr lang="hr-HR" dirty="0">
                <a:latin typeface="Founders Grotesk Regular" panose="020B0503030202060203" pitchFamily="34" charset="0"/>
              </a:rPr>
              <a:t>Brisanje simbola</a:t>
            </a:r>
          </a:p>
          <a:p>
            <a:pPr marL="1028700" lvl="1" indent="-342900"/>
            <a:r>
              <a:rPr lang="hr-HR" dirty="0">
                <a:latin typeface="Founders Grotesk Regular" panose="020B0503030202060203" pitchFamily="34" charset="0"/>
              </a:rPr>
              <a:t>…</a:t>
            </a:r>
          </a:p>
          <a:p>
            <a:endParaRPr lang="hr-HR" sz="2400" dirty="0">
              <a:latin typeface="Founders Grotesk Regular" panose="020B0503030202060203" pitchFamily="34" charset="0"/>
            </a:endParaRPr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3745DD4-7D87-1216-6424-51E5BDE1F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970" y="2688376"/>
            <a:ext cx="6340109" cy="3257782"/>
          </a:xfrm>
          <a:prstGeom prst="rect">
            <a:avLst/>
          </a:prstGeom>
        </p:spPr>
      </p:pic>
      <p:sp>
        <p:nvSpPr>
          <p:cNvPr id="6" name="Elipsa 5">
            <a:extLst>
              <a:ext uri="{FF2B5EF4-FFF2-40B4-BE49-F238E27FC236}">
                <a16:creationId xmlns:a16="http://schemas.microsoft.com/office/drawing/2014/main" id="{9B13ECA2-15C7-FBD1-0FB9-181EDDE1AB30}"/>
              </a:ext>
            </a:extLst>
          </p:cNvPr>
          <p:cNvSpPr/>
          <p:nvPr/>
        </p:nvSpPr>
        <p:spPr>
          <a:xfrm>
            <a:off x="11523674" y="2486925"/>
            <a:ext cx="534220" cy="3022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98069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0D3464-FD5C-9DEE-72E0-AE2043EAE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93405"/>
            <a:ext cx="9795638" cy="6680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 err="1">
                <a:latin typeface="Founders Grotesk Semibold" panose="020B0703030202060203" pitchFamily="34" charset="0"/>
              </a:rPr>
              <a:t>Uređivanje</a:t>
            </a:r>
            <a:r>
              <a:rPr lang="en-US" sz="3200" dirty="0">
                <a:latin typeface="Founders Grotesk Semibold" panose="020B0703030202060203" pitchFamily="34" charset="0"/>
              </a:rPr>
              <a:t> </a:t>
            </a:r>
            <a:r>
              <a:rPr lang="en-US" sz="3200" dirty="0" err="1">
                <a:latin typeface="Founders Grotesk Semibold" panose="020B0703030202060203" pitchFamily="34" charset="0"/>
              </a:rPr>
              <a:t>stranice</a:t>
            </a:r>
            <a:r>
              <a:rPr lang="en-US" sz="3200" dirty="0">
                <a:latin typeface="Founders Grotesk Semibold" panose="020B0703030202060203" pitchFamily="34" charset="0"/>
              </a:rPr>
              <a:t> </a:t>
            </a:r>
            <a:r>
              <a:rPr lang="en-US" sz="3200" dirty="0" err="1">
                <a:latin typeface="Founders Grotesk Semibold" panose="020B0703030202060203" pitchFamily="34" charset="0"/>
              </a:rPr>
              <a:t>sa</a:t>
            </a:r>
            <a:r>
              <a:rPr lang="en-US" sz="3200" dirty="0">
                <a:latin typeface="Founders Grotesk Semibold" panose="020B0703030202060203" pitchFamily="34" charset="0"/>
              </a:rPr>
              <a:t> </a:t>
            </a:r>
            <a:r>
              <a:rPr lang="en-US" sz="3200" dirty="0" err="1">
                <a:latin typeface="Founders Grotesk Semibold" panose="020B0703030202060203" pitchFamily="34" charset="0"/>
              </a:rPr>
              <a:t>simbolima</a:t>
            </a:r>
            <a:endParaRPr lang="en-US" sz="3200" dirty="0">
              <a:latin typeface="Founders Grotesk Semibold" panose="020B0703030202060203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17A948D-DB0F-9775-EA83-208817EDA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0149" y="891756"/>
            <a:ext cx="9795638" cy="9431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Founders Grotesk Regular" panose="020B0503030202060203" pitchFamily="34" charset="0"/>
              </a:rPr>
              <a:t>S </a:t>
            </a:r>
            <a:r>
              <a:rPr lang="en-US" dirty="0" err="1">
                <a:latin typeface="Founders Grotesk Regular" panose="020B0503030202060203" pitchFamily="34" charset="0"/>
              </a:rPr>
              <a:t>obzirom</a:t>
            </a:r>
            <a:r>
              <a:rPr lang="en-US" dirty="0">
                <a:latin typeface="Founders Grotesk Regular" panose="020B0503030202060203" pitchFamily="34" charset="0"/>
              </a:rPr>
              <a:t> </a:t>
            </a:r>
            <a:r>
              <a:rPr lang="en-US" dirty="0" err="1">
                <a:latin typeface="Founders Grotesk Regular" panose="020B0503030202060203" pitchFamily="34" charset="0"/>
              </a:rPr>
              <a:t>na</a:t>
            </a:r>
            <a:r>
              <a:rPr lang="en-US" dirty="0">
                <a:latin typeface="Founders Grotesk Regular" panose="020B0503030202060203" pitchFamily="34" charset="0"/>
              </a:rPr>
              <a:t> </a:t>
            </a:r>
            <a:r>
              <a:rPr lang="en-US" u="sng" dirty="0" err="1">
                <a:latin typeface="Founders Grotesk Regular" panose="020B0503030202060203" pitchFamily="34" charset="0"/>
              </a:rPr>
              <a:t>lokaciju</a:t>
            </a:r>
            <a:r>
              <a:rPr lang="en-US" dirty="0">
                <a:latin typeface="Founders Grotesk Regular" panose="020B0503030202060203" pitchFamily="34" charset="0"/>
              </a:rPr>
              <a:t> </a:t>
            </a:r>
            <a:r>
              <a:rPr lang="en-US" dirty="0" err="1">
                <a:latin typeface="Founders Grotesk Regular" panose="020B0503030202060203" pitchFamily="34" charset="0"/>
              </a:rPr>
              <a:t>i</a:t>
            </a:r>
            <a:r>
              <a:rPr lang="en-US" dirty="0">
                <a:latin typeface="Founders Grotesk Regular" panose="020B0503030202060203" pitchFamily="34" charset="0"/>
              </a:rPr>
              <a:t> </a:t>
            </a:r>
            <a:r>
              <a:rPr lang="en-US" u="sng" dirty="0" err="1">
                <a:latin typeface="Founders Grotesk Regular" panose="020B0503030202060203" pitchFamily="34" charset="0"/>
              </a:rPr>
              <a:t>veličinu</a:t>
            </a:r>
            <a:r>
              <a:rPr lang="hr-HR" dirty="0">
                <a:latin typeface="Founders Grotesk Regular" panose="020B0503030202060203" pitchFamily="34" charset="0"/>
              </a:rPr>
              <a:t> simbola/rešetke</a:t>
            </a:r>
            <a:endParaRPr lang="en-US" dirty="0">
              <a:latin typeface="Founders Grotesk Regular" panose="020B0503030202060203" pitchFamily="34" charset="0"/>
            </a:endParaRPr>
          </a:p>
        </p:txBody>
      </p:sp>
      <p:cxnSp>
        <p:nvCxnSpPr>
          <p:cNvPr id="9" name="Ravni poveznik sa strelicom 8">
            <a:extLst>
              <a:ext uri="{FF2B5EF4-FFF2-40B4-BE49-F238E27FC236}">
                <a16:creationId xmlns:a16="http://schemas.microsoft.com/office/drawing/2014/main" id="{E416D1E1-B3FD-48E8-FBC6-797840ADDE37}"/>
              </a:ext>
            </a:extLst>
          </p:cNvPr>
          <p:cNvCxnSpPr>
            <a:cxnSpLocks/>
          </p:cNvCxnSpPr>
          <p:nvPr/>
        </p:nvCxnSpPr>
        <p:spPr>
          <a:xfrm flipH="1">
            <a:off x="3526971" y="1363315"/>
            <a:ext cx="1800809" cy="3962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ni poveznik sa strelicom 9">
            <a:extLst>
              <a:ext uri="{FF2B5EF4-FFF2-40B4-BE49-F238E27FC236}">
                <a16:creationId xmlns:a16="http://schemas.microsoft.com/office/drawing/2014/main" id="{7E04BA6E-4279-313F-9413-3FFF03EBC031}"/>
              </a:ext>
            </a:extLst>
          </p:cNvPr>
          <p:cNvCxnSpPr>
            <a:cxnSpLocks/>
          </p:cNvCxnSpPr>
          <p:nvPr/>
        </p:nvCxnSpPr>
        <p:spPr>
          <a:xfrm>
            <a:off x="6643396" y="1363315"/>
            <a:ext cx="1642188" cy="3962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46650417-57BD-EFAC-F749-9341D6EFC1C1}"/>
              </a:ext>
            </a:extLst>
          </p:cNvPr>
          <p:cNvSpPr txBox="1">
            <a:spLocks/>
          </p:cNvSpPr>
          <p:nvPr/>
        </p:nvSpPr>
        <p:spPr>
          <a:xfrm>
            <a:off x="130629" y="4843915"/>
            <a:ext cx="5847734" cy="943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400" dirty="0">
                <a:latin typeface="Founders Grotesk Regular" panose="020B0503030202060203" pitchFamily="34" charset="0"/>
              </a:rPr>
              <a:t>Sakrivanje simbola</a:t>
            </a:r>
          </a:p>
          <a:p>
            <a:pPr lvl="1"/>
            <a:r>
              <a:rPr lang="hr-HR" sz="2200" dirty="0">
                <a:latin typeface="Founders Grotesk Regular" panose="020B0503030202060203" pitchFamily="34" charset="0"/>
              </a:rPr>
              <a:t>Uređivački </a:t>
            </a:r>
            <a:r>
              <a:rPr lang="hr-HR" sz="2200" dirty="0" err="1">
                <a:latin typeface="Founders Grotesk Regular" panose="020B0503030202060203" pitchFamily="34" charset="0"/>
              </a:rPr>
              <a:t>mod</a:t>
            </a:r>
            <a:r>
              <a:rPr lang="hr-HR" sz="2200" dirty="0">
                <a:latin typeface="Founders Grotesk Regular" panose="020B0503030202060203" pitchFamily="34" charset="0"/>
              </a:rPr>
              <a:t> &gt; odabir simbola za sakrivanje &gt; odabir ikone oka na desnoj alatnoj traci za sakrivanje/otkrivanje simbola</a:t>
            </a:r>
          </a:p>
        </p:txBody>
      </p:sp>
      <p:pic>
        <p:nvPicPr>
          <p:cNvPr id="20" name="Slika 19">
            <a:hlinkClick r:id="rId2"/>
            <a:extLst>
              <a:ext uri="{FF2B5EF4-FFF2-40B4-BE49-F238E27FC236}">
                <a16:creationId xmlns:a16="http://schemas.microsoft.com/office/drawing/2014/main" id="{A087F4E8-3095-BF92-26E3-01FCEB293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9" y="1882227"/>
            <a:ext cx="5483590" cy="2851467"/>
          </a:xfrm>
          <a:prstGeom prst="rect">
            <a:avLst/>
          </a:prstGeom>
        </p:spPr>
      </p:pic>
      <p:pic>
        <p:nvPicPr>
          <p:cNvPr id="25" name="Slika 24">
            <a:hlinkClick r:id="rId4"/>
            <a:extLst>
              <a:ext uri="{FF2B5EF4-FFF2-40B4-BE49-F238E27FC236}">
                <a16:creationId xmlns:a16="http://schemas.microsoft.com/office/drawing/2014/main" id="{714CC732-4220-88A4-4E00-5D3C31E84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041" y="1879112"/>
            <a:ext cx="6180006" cy="2851467"/>
          </a:xfrm>
          <a:prstGeom prst="rect">
            <a:avLst/>
          </a:prstGeom>
        </p:spPr>
      </p:pic>
      <p:sp>
        <p:nvSpPr>
          <p:cNvPr id="26" name="Rezervirano mjesto sadržaja 2">
            <a:extLst>
              <a:ext uri="{FF2B5EF4-FFF2-40B4-BE49-F238E27FC236}">
                <a16:creationId xmlns:a16="http://schemas.microsoft.com/office/drawing/2014/main" id="{7CFF7781-C592-6589-8C0F-A8EB7E000153}"/>
              </a:ext>
            </a:extLst>
          </p:cNvPr>
          <p:cNvSpPr txBox="1">
            <a:spLocks/>
          </p:cNvSpPr>
          <p:nvPr/>
        </p:nvSpPr>
        <p:spPr>
          <a:xfrm>
            <a:off x="5881365" y="4733694"/>
            <a:ext cx="5847734" cy="1723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400" dirty="0"/>
              <a:t>Odabir veličine rešetke</a:t>
            </a:r>
          </a:p>
          <a:p>
            <a:pPr lvl="1"/>
            <a:r>
              <a:rPr lang="hr-HR" sz="2200" dirty="0"/>
              <a:t>Uređivački </a:t>
            </a:r>
            <a:r>
              <a:rPr lang="hr-HR" sz="2200" dirty="0" err="1"/>
              <a:t>mod</a:t>
            </a:r>
            <a:r>
              <a:rPr lang="hr-HR" sz="2200" dirty="0"/>
              <a:t> &gt; odabir kartice </a:t>
            </a:r>
            <a:r>
              <a:rPr lang="hr-HR" sz="2200" i="1" dirty="0"/>
              <a:t>Page Set </a:t>
            </a:r>
            <a:r>
              <a:rPr lang="hr-HR" sz="2200" dirty="0"/>
              <a:t>&gt; odabir tipke </a:t>
            </a:r>
            <a:r>
              <a:rPr lang="hr-HR" sz="2200" i="1" dirty="0"/>
              <a:t>Grid </a:t>
            </a:r>
            <a:r>
              <a:rPr lang="hr-HR" sz="2200" i="1" dirty="0" err="1"/>
              <a:t>Size</a:t>
            </a:r>
            <a:r>
              <a:rPr lang="hr-HR" sz="2200" i="1" dirty="0"/>
              <a:t> </a:t>
            </a:r>
            <a:r>
              <a:rPr lang="hr-HR" sz="2200" dirty="0"/>
              <a:t>&gt; odabir između ponuđenih veličina rešetki ili definiranje vlastitih broja stupaca i redaka</a:t>
            </a:r>
          </a:p>
        </p:txBody>
      </p:sp>
      <p:pic>
        <p:nvPicPr>
          <p:cNvPr id="13" name="Grafika 12" descr="Eye outline">
            <a:extLst>
              <a:ext uri="{FF2B5EF4-FFF2-40B4-BE49-F238E27FC236}">
                <a16:creationId xmlns:a16="http://schemas.microsoft.com/office/drawing/2014/main" id="{4A405887-F6E6-664B-C9A3-F38225108E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57817" y="5138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02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A96D93B-84C9-9355-A906-33DE9DB96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232" y="168480"/>
            <a:ext cx="10515600" cy="1325563"/>
          </a:xfrm>
        </p:spPr>
        <p:txBody>
          <a:bodyPr/>
          <a:lstStyle/>
          <a:p>
            <a:r>
              <a:rPr lang="hr-HR" sz="3200" dirty="0">
                <a:latin typeface="Founders Grotesk Semibold" panose="020B0703030202060203" pitchFamily="34" charset="0"/>
              </a:rPr>
              <a:t>Ispis stranice sa simbolima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2348E12-C0DC-B52B-080B-9D443AD89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831261"/>
            <a:ext cx="7597878" cy="5004619"/>
          </a:xfrm>
        </p:spPr>
        <p:txBody>
          <a:bodyPr>
            <a:normAutofit/>
          </a:bodyPr>
          <a:lstStyle/>
          <a:p>
            <a:r>
              <a:rPr lang="hr-HR" sz="2400" dirty="0">
                <a:latin typeface="Founders Grotesk Regular" panose="020B0503030202060203" pitchFamily="34" charset="0"/>
              </a:rPr>
              <a:t>Mogućnost korištenja </a:t>
            </a:r>
            <a:r>
              <a:rPr lang="hr-HR" sz="2400" dirty="0" err="1">
                <a:latin typeface="Founders Grotesk Regular" panose="020B0503030202060203" pitchFamily="34" charset="0"/>
              </a:rPr>
              <a:t>niskotehnološke</a:t>
            </a:r>
            <a:r>
              <a:rPr lang="hr-HR" sz="2400" dirty="0">
                <a:latin typeface="Founders Grotesk Regular" panose="020B0503030202060203" pitchFamily="34" charset="0"/>
              </a:rPr>
              <a:t> komunikacijske ploče</a:t>
            </a:r>
          </a:p>
          <a:p>
            <a:pPr marL="514350" indent="-514350">
              <a:buAutoNum type="arabicPeriod"/>
            </a:pPr>
            <a:r>
              <a:rPr lang="hr-HR" sz="2400" dirty="0">
                <a:latin typeface="Founders Grotesk Regular" panose="020B0503030202060203" pitchFamily="34" charset="0"/>
              </a:rPr>
              <a:t>Pokrenite uređivački </a:t>
            </a:r>
            <a:r>
              <a:rPr lang="hr-HR" sz="2400" dirty="0" err="1">
                <a:latin typeface="Founders Grotesk Regular" panose="020B0503030202060203" pitchFamily="34" charset="0"/>
              </a:rPr>
              <a:t>mod</a:t>
            </a:r>
            <a:endParaRPr lang="hr-HR" sz="2400" dirty="0">
              <a:latin typeface="Founders Grotesk Regular" panose="020B0503030202060203" pitchFamily="34" charset="0"/>
            </a:endParaRPr>
          </a:p>
          <a:p>
            <a:pPr marL="514350" indent="-514350">
              <a:buAutoNum type="arabicPeriod"/>
            </a:pPr>
            <a:r>
              <a:rPr lang="hr-HR" sz="2400" dirty="0">
                <a:latin typeface="Founders Grotesk Regular" panose="020B0503030202060203" pitchFamily="34" charset="0"/>
              </a:rPr>
              <a:t>Odaberite karticu </a:t>
            </a:r>
            <a:r>
              <a:rPr lang="hr-HR" sz="2400" i="1" dirty="0">
                <a:latin typeface="Founders Grotesk Regular" panose="020B0503030202060203" pitchFamily="34" charset="0"/>
              </a:rPr>
              <a:t>Page</a:t>
            </a:r>
          </a:p>
          <a:p>
            <a:pPr marL="514350" indent="-514350">
              <a:buAutoNum type="arabicPeriod"/>
            </a:pPr>
            <a:r>
              <a:rPr lang="hr-HR" sz="2400" dirty="0">
                <a:latin typeface="Founders Grotesk Regular" panose="020B0503030202060203" pitchFamily="34" charset="0"/>
              </a:rPr>
              <a:t>Odaberite ikonu printera iz uređivačkog izbornika s desne strane ili </a:t>
            </a:r>
            <a:r>
              <a:rPr lang="hr-HR" sz="2400" i="1" dirty="0">
                <a:latin typeface="Founders Grotesk Regular" panose="020B0503030202060203" pitchFamily="34" charset="0"/>
              </a:rPr>
              <a:t>Print </a:t>
            </a:r>
            <a:r>
              <a:rPr lang="hr-HR" sz="2400" i="1" dirty="0" err="1">
                <a:latin typeface="Founders Grotesk Regular" panose="020B0503030202060203" pitchFamily="34" charset="0"/>
              </a:rPr>
              <a:t>Pages</a:t>
            </a:r>
            <a:r>
              <a:rPr lang="hr-HR" sz="2400" i="1" dirty="0">
                <a:latin typeface="Founders Grotesk Regular" panose="020B0503030202060203" pitchFamily="34" charset="0"/>
              </a:rPr>
              <a:t> </a:t>
            </a:r>
            <a:r>
              <a:rPr lang="hr-HR" sz="2400" dirty="0">
                <a:latin typeface="Founders Grotesk Regular" panose="020B0503030202060203" pitchFamily="34" charset="0"/>
              </a:rPr>
              <a:t>u izborniku s lijeve strane</a:t>
            </a:r>
          </a:p>
          <a:p>
            <a:pPr marL="514350" indent="-514350">
              <a:buAutoNum type="arabicPeriod"/>
            </a:pPr>
            <a:r>
              <a:rPr lang="hr-HR" sz="2400" dirty="0">
                <a:latin typeface="Founders Grotesk Regular" panose="020B0503030202060203" pitchFamily="34" charset="0"/>
              </a:rPr>
              <a:t>Kliknite tipku </a:t>
            </a:r>
            <a:r>
              <a:rPr lang="hr-HR" sz="2400" i="1" dirty="0">
                <a:latin typeface="Founders Grotesk Regular" panose="020B0503030202060203" pitchFamily="34" charset="0"/>
              </a:rPr>
              <a:t>Print</a:t>
            </a:r>
            <a:r>
              <a:rPr lang="hr-HR" sz="2400" dirty="0">
                <a:latin typeface="Founders Grotesk Regular" panose="020B0503030202060203" pitchFamily="34" charset="0"/>
              </a:rPr>
              <a:t> i odaberite stranice koje želite isprintati (trenutno i dodatne ako je potrebno)</a:t>
            </a:r>
          </a:p>
          <a:p>
            <a:pPr marL="514350" indent="-514350">
              <a:buAutoNum type="arabicPeriod"/>
            </a:pPr>
            <a:r>
              <a:rPr lang="hr-HR" sz="2400" dirty="0">
                <a:latin typeface="Founders Grotesk Regular" panose="020B0503030202060203" pitchFamily="34" charset="0"/>
              </a:rPr>
              <a:t>Odaberite način ispisa ploče/stranice (npr. s/bez naziva ispod simbola)</a:t>
            </a:r>
          </a:p>
          <a:p>
            <a:pPr marL="971550" lvl="1" indent="-514350">
              <a:buAutoNum type="arabicPeriod"/>
            </a:pPr>
            <a:endParaRPr lang="hr-HR" dirty="0">
              <a:latin typeface="Founders Grotesk Regular" panose="020B0503030202060203" pitchFamily="34" charset="0"/>
            </a:endParaRPr>
          </a:p>
          <a:p>
            <a:endParaRPr lang="hr-HR" sz="2400" dirty="0">
              <a:latin typeface="Founders Grotesk Regular" panose="020B0503030202060203" pitchFamily="34" charset="0"/>
            </a:endParaRPr>
          </a:p>
          <a:p>
            <a:pPr marL="0" indent="0">
              <a:buNone/>
            </a:pPr>
            <a:endParaRPr lang="hr-HR" sz="2400" dirty="0">
              <a:latin typeface="Founders Grotesk Regular" panose="020B0503030202060203" pitchFamily="3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F0929D9-D942-7143-1176-85C379303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7010" y="0"/>
            <a:ext cx="2864990" cy="435133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25C54B5-55D1-F53A-3E1E-BED27ABD9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5225" y="4437114"/>
            <a:ext cx="4874510" cy="2034842"/>
          </a:xfrm>
          <a:prstGeom prst="rect">
            <a:avLst/>
          </a:prstGeom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B10E9C93-2846-6DAD-5491-E6283F8D3751}"/>
              </a:ext>
            </a:extLst>
          </p:cNvPr>
          <p:cNvSpPr txBox="1"/>
          <p:nvPr/>
        </p:nvSpPr>
        <p:spPr>
          <a:xfrm>
            <a:off x="1738729" y="5374215"/>
            <a:ext cx="57164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hlinkClick r:id="rId4"/>
              </a:rPr>
              <a:t>Video ispisa komunikacijske ploče/stranice</a:t>
            </a:r>
            <a:r>
              <a:rPr lang="pl-PL" sz="2400" dirty="0"/>
              <a:t> (na engleskom)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2490859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8767C6A-8E6F-A88A-468F-2A5BC4642D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3656" y="1352701"/>
            <a:ext cx="4896000" cy="583200"/>
          </a:xfrm>
        </p:spPr>
        <p:txBody>
          <a:bodyPr/>
          <a:lstStyle/>
          <a:p>
            <a:r>
              <a:rPr lang="hr-HR" dirty="0"/>
              <a:t>Kartica </a:t>
            </a:r>
            <a:r>
              <a:rPr lang="hr-HR" i="1" dirty="0"/>
              <a:t>Page</a:t>
            </a:r>
          </a:p>
        </p:txBody>
      </p:sp>
      <p:sp>
        <p:nvSpPr>
          <p:cNvPr id="11" name="Rezervirano mjesto teksta 10">
            <a:extLst>
              <a:ext uri="{FF2B5EF4-FFF2-40B4-BE49-F238E27FC236}">
                <a16:creationId xmlns:a16="http://schemas.microsoft.com/office/drawing/2014/main" id="{259231A7-34F6-9591-5470-BB5D25B2E4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21582" y="1936541"/>
            <a:ext cx="4881562" cy="752475"/>
          </a:xfrm>
        </p:spPr>
        <p:txBody>
          <a:bodyPr/>
          <a:lstStyle/>
          <a:p>
            <a:r>
              <a:rPr lang="hr-HR" dirty="0"/>
              <a:t>Moguće opcije</a:t>
            </a:r>
          </a:p>
        </p:txBody>
      </p:sp>
      <p:sp>
        <p:nvSpPr>
          <p:cNvPr id="12" name="Rezervirano mjesto teksta 11">
            <a:extLst>
              <a:ext uri="{FF2B5EF4-FFF2-40B4-BE49-F238E27FC236}">
                <a16:creationId xmlns:a16="http://schemas.microsoft.com/office/drawing/2014/main" id="{19E75D6B-646D-8626-26FA-845F9E7ECC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13656" y="2521270"/>
            <a:ext cx="9215437" cy="30226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/>
              <a:t>Promjena veličine </a:t>
            </a:r>
            <a:r>
              <a:rPr lang="hr-HR" dirty="0" err="1"/>
              <a:t>grida</a:t>
            </a:r>
            <a:r>
              <a:rPr lang="hr-HR" dirty="0"/>
              <a:t> (rešetke sa simbolima)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/>
              <a:t>Promjena boje rešetke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/>
              <a:t>Promjena vidljivosti trake s porukom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/>
              <a:t>Uvoz/Izvoz stranica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/>
              <a:t>Ispis stranica</a:t>
            </a:r>
          </a:p>
          <a:p>
            <a:endParaRPr lang="hr-HR" dirty="0"/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BAE1D11-FEA3-5DFA-453A-83BC439E69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7688"/>
          <a:stretch/>
        </p:blipFill>
        <p:spPr>
          <a:xfrm>
            <a:off x="7806477" y="915118"/>
            <a:ext cx="1750792" cy="3275636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46E76E3E-226B-02B5-02ED-31D4431A4455}"/>
              </a:ext>
            </a:extLst>
          </p:cNvPr>
          <p:cNvSpPr txBox="1"/>
          <p:nvPr/>
        </p:nvSpPr>
        <p:spPr>
          <a:xfrm>
            <a:off x="5928014" y="4635417"/>
            <a:ext cx="6094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hlinkClick r:id="rId3"/>
              </a:rPr>
              <a:t>Video </a:t>
            </a:r>
            <a:r>
              <a:rPr lang="it-IT" sz="2400" dirty="0" err="1">
                <a:hlinkClick r:id="rId3"/>
              </a:rPr>
              <a:t>primjer</a:t>
            </a:r>
            <a:r>
              <a:rPr lang="it-IT" sz="2400" dirty="0">
                <a:hlinkClick r:id="rId3"/>
              </a:rPr>
              <a:t> </a:t>
            </a:r>
            <a:r>
              <a:rPr lang="it-IT" sz="2400" dirty="0" err="1">
                <a:hlinkClick r:id="rId3"/>
              </a:rPr>
              <a:t>uvoza</a:t>
            </a:r>
            <a:r>
              <a:rPr lang="it-IT" sz="2400" dirty="0">
                <a:hlinkClick r:id="rId3"/>
              </a:rPr>
              <a:t> seta </a:t>
            </a:r>
            <a:r>
              <a:rPr lang="it-IT" sz="2400" dirty="0" err="1">
                <a:hlinkClick r:id="rId3"/>
              </a:rPr>
              <a:t>stranica</a:t>
            </a:r>
            <a:endParaRPr lang="hr-HR" sz="2400" dirty="0"/>
          </a:p>
        </p:txBody>
      </p:sp>
      <p:cxnSp>
        <p:nvCxnSpPr>
          <p:cNvPr id="9" name="Ravni poveznik sa strelicom 8">
            <a:extLst>
              <a:ext uri="{FF2B5EF4-FFF2-40B4-BE49-F238E27FC236}">
                <a16:creationId xmlns:a16="http://schemas.microsoft.com/office/drawing/2014/main" id="{E28A0EA0-58D8-C08E-40D2-E5F1986244DE}"/>
              </a:ext>
            </a:extLst>
          </p:cNvPr>
          <p:cNvCxnSpPr>
            <a:cxnSpLocks/>
          </p:cNvCxnSpPr>
          <p:nvPr/>
        </p:nvCxnSpPr>
        <p:spPr>
          <a:xfrm>
            <a:off x="4245429" y="4190754"/>
            <a:ext cx="1474236" cy="6754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niOkvir 9">
            <a:extLst>
              <a:ext uri="{FF2B5EF4-FFF2-40B4-BE49-F238E27FC236}">
                <a16:creationId xmlns:a16="http://schemas.microsoft.com/office/drawing/2014/main" id="{5FD8EC8E-D8BE-7051-05D0-5DE79A90FF24}"/>
              </a:ext>
            </a:extLst>
          </p:cNvPr>
          <p:cNvSpPr txBox="1"/>
          <p:nvPr/>
        </p:nvSpPr>
        <p:spPr>
          <a:xfrm>
            <a:off x="5564220" y="5221524"/>
            <a:ext cx="6372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Potreban korisnički račun za </a:t>
            </a:r>
            <a:r>
              <a:rPr lang="hr-HR" sz="2400" dirty="0" err="1">
                <a:hlinkClick r:id="rId4"/>
              </a:rPr>
              <a:t>my</a:t>
            </a:r>
            <a:r>
              <a:rPr lang="hr-HR" sz="2400" dirty="0">
                <a:hlinkClick r:id="rId4"/>
              </a:rPr>
              <a:t> </a:t>
            </a:r>
            <a:r>
              <a:rPr lang="hr-HR" sz="2400" dirty="0" err="1">
                <a:hlinkClick r:id="rId4"/>
              </a:rPr>
              <a:t>Tobii</a:t>
            </a:r>
            <a:r>
              <a:rPr lang="hr-HR" sz="2400" dirty="0">
                <a:hlinkClick r:id="rId4"/>
              </a:rPr>
              <a:t> </a:t>
            </a:r>
            <a:r>
              <a:rPr lang="hr-HR" sz="2400" dirty="0" err="1">
                <a:hlinkClick r:id="rId4"/>
              </a:rPr>
              <a:t>Dynavox</a:t>
            </a:r>
            <a:r>
              <a:rPr lang="hr-HR" sz="2400" dirty="0">
                <a:hlinkClick r:id="rId4"/>
              </a:rPr>
              <a:t> </a:t>
            </a:r>
            <a:r>
              <a:rPr lang="hr-HR" sz="2400" dirty="0"/>
              <a:t>(besplatna registracija)</a:t>
            </a:r>
          </a:p>
        </p:txBody>
      </p:sp>
    </p:spTree>
    <p:extLst>
      <p:ext uri="{BB962C8B-B14F-4D97-AF65-F5344CB8AC3E}">
        <p14:creationId xmlns:p14="http://schemas.microsoft.com/office/powerpoint/2010/main" val="1857227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zervirano mjesto teksta 12">
            <a:extLst>
              <a:ext uri="{FF2B5EF4-FFF2-40B4-BE49-F238E27FC236}">
                <a16:creationId xmlns:a16="http://schemas.microsoft.com/office/drawing/2014/main" id="{4E463079-FDF5-DDE8-E9FD-750253DB78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3656" y="2606174"/>
            <a:ext cx="9216000" cy="3024000"/>
          </a:xfrm>
        </p:spPr>
        <p:txBody>
          <a:bodyPr/>
          <a:lstStyle/>
          <a:p>
            <a:r>
              <a:rPr lang="hr-HR" dirty="0"/>
              <a:t>Sadržaj kutije</a:t>
            </a:r>
          </a:p>
          <a:p>
            <a:r>
              <a:rPr lang="hr-HR" dirty="0"/>
              <a:t>Upoznavanje s uređajem</a:t>
            </a:r>
          </a:p>
          <a:p>
            <a:r>
              <a:rPr lang="hr-HR" dirty="0"/>
              <a:t>Inicijalno postavljanje uređaja</a:t>
            </a:r>
          </a:p>
          <a:p>
            <a:r>
              <a:rPr lang="hr-HR" dirty="0"/>
              <a:t>Softver za komunikaciju TD </a:t>
            </a:r>
            <a:r>
              <a:rPr lang="hr-HR" dirty="0" err="1"/>
              <a:t>Snap</a:t>
            </a:r>
            <a:endParaRPr lang="hr-HR" dirty="0"/>
          </a:p>
          <a:p>
            <a:r>
              <a:rPr lang="hr-HR" dirty="0"/>
              <a:t>Praktični zadaci</a:t>
            </a:r>
          </a:p>
          <a:p>
            <a:pPr lvl="1"/>
            <a:endParaRPr lang="hr-HR" dirty="0"/>
          </a:p>
          <a:p>
            <a:endParaRPr lang="hr-HR" dirty="0"/>
          </a:p>
        </p:txBody>
      </p:sp>
      <p:sp>
        <p:nvSpPr>
          <p:cNvPr id="18" name="Rezervirano mjesto teksta 17">
            <a:extLst>
              <a:ext uri="{FF2B5EF4-FFF2-40B4-BE49-F238E27FC236}">
                <a16:creationId xmlns:a16="http://schemas.microsoft.com/office/drawing/2014/main" id="{92FBC4BF-B25A-3FF0-2A30-A78E9199CC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r-HR" dirty="0"/>
              <a:t>Sadržaj</a:t>
            </a:r>
          </a:p>
        </p:txBody>
      </p:sp>
    </p:spTree>
    <p:extLst>
      <p:ext uri="{BB962C8B-B14F-4D97-AF65-F5344CB8AC3E}">
        <p14:creationId xmlns:p14="http://schemas.microsoft.com/office/powerpoint/2010/main" val="3644720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4B167FE-2460-59C8-5235-DDBB7ECC1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298" y="1188637"/>
            <a:ext cx="6201674" cy="1597228"/>
          </a:xfrm>
        </p:spPr>
        <p:txBody>
          <a:bodyPr>
            <a:normAutofit/>
          </a:bodyPr>
          <a:lstStyle/>
          <a:p>
            <a:r>
              <a:rPr lang="hr-HR" sz="3200" dirty="0">
                <a:latin typeface="Founders Grotesk Semibold" panose="020B0703030202060203" pitchFamily="34" charset="0"/>
              </a:rPr>
              <a:t>Pronalazak simbola</a:t>
            </a:r>
          </a:p>
        </p:txBody>
      </p:sp>
      <p:pic>
        <p:nvPicPr>
          <p:cNvPr id="5" name="Grafika 4" descr="Magnifying glass outline">
            <a:extLst>
              <a:ext uri="{FF2B5EF4-FFF2-40B4-BE49-F238E27FC236}">
                <a16:creationId xmlns:a16="http://schemas.microsoft.com/office/drawing/2014/main" id="{C48F903C-EA04-5AF7-8BCB-610E58B51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3357" y="1700588"/>
            <a:ext cx="3533985" cy="3533985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2338EAE-C8D2-8D8B-3EAA-674C9CE37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7267" y="2219984"/>
            <a:ext cx="4901463" cy="3179921"/>
          </a:xfrm>
        </p:spPr>
        <p:txBody>
          <a:bodyPr anchor="t">
            <a:normAutofit/>
          </a:bodyPr>
          <a:lstStyle/>
          <a:p>
            <a:r>
              <a:rPr lang="hr-HR" sz="2400" dirty="0">
                <a:latin typeface="Founders Grotesk Regular" panose="020B0503030202060203" pitchFamily="34" charset="0"/>
              </a:rPr>
              <a:t>Odaberite povećalo za pretraživanje</a:t>
            </a:r>
          </a:p>
          <a:p>
            <a:r>
              <a:rPr lang="hr-HR" sz="2400" dirty="0">
                <a:latin typeface="Founders Grotesk Regular" panose="020B0503030202060203" pitchFamily="34" charset="0"/>
              </a:rPr>
              <a:t>Upišite traženi simbol/pojam</a:t>
            </a:r>
          </a:p>
          <a:p>
            <a:r>
              <a:rPr lang="hr-HR" sz="2400" dirty="0">
                <a:latin typeface="Founders Grotesk Regular" panose="020B0503030202060203" pitchFamily="34" charset="0"/>
              </a:rPr>
              <a:t>Rezultat će prikazati kontekst u kojem se simbol nalazi (</a:t>
            </a:r>
            <a:r>
              <a:rPr lang="hr-HR" sz="2400" dirty="0" err="1">
                <a:latin typeface="Founders Grotesk Regular" panose="020B0503030202060203" pitchFamily="34" charset="0"/>
              </a:rPr>
              <a:t>npr</a:t>
            </a:r>
            <a:r>
              <a:rPr lang="hr-HR" sz="2400" dirty="0">
                <a:latin typeface="Founders Grotesk Regular" panose="020B0503030202060203" pitchFamily="34" charset="0"/>
              </a:rPr>
              <a:t>.¸u kojoj kategoriji unutar liste riječi) i vizualnom podrškom voditi do mape u kojoj se simbol nalazi</a:t>
            </a:r>
          </a:p>
          <a:p>
            <a:endParaRPr lang="hr-HR" sz="2400" dirty="0">
              <a:latin typeface="Founders Grotesk Regular" panose="020B0503030202060203" pitchFamily="34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B562676-36B4-FFF9-76D6-F36FF58BBF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97" b="59327"/>
          <a:stretch/>
        </p:blipFill>
        <p:spPr>
          <a:xfrm>
            <a:off x="1437431" y="2064775"/>
            <a:ext cx="2109184" cy="20746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50047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142DA0-182D-E9E9-4B22-11E6DFBCF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922" y="130730"/>
            <a:ext cx="10515600" cy="1325563"/>
          </a:xfrm>
        </p:spPr>
        <p:txBody>
          <a:bodyPr/>
          <a:lstStyle/>
          <a:p>
            <a:r>
              <a:rPr lang="hr-HR" dirty="0"/>
              <a:t>Alatna traka za komunikaciju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EF90544-45D9-A411-1CDB-AAFCF5BB3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22" y="1037192"/>
            <a:ext cx="8453284" cy="4629875"/>
          </a:xfrm>
        </p:spPr>
        <p:txBody>
          <a:bodyPr>
            <a:normAutofit fontScale="92500" lnSpcReduction="20000"/>
          </a:bodyPr>
          <a:lstStyle/>
          <a:p>
            <a:r>
              <a:rPr lang="hr-HR" i="1" dirty="0"/>
              <a:t>Core </a:t>
            </a:r>
            <a:r>
              <a:rPr lang="hr-HR" i="1" dirty="0" err="1"/>
              <a:t>Words</a:t>
            </a:r>
            <a:endParaRPr lang="hr-HR" i="1" dirty="0"/>
          </a:p>
          <a:p>
            <a:pPr lvl="1"/>
            <a:r>
              <a:rPr lang="hr-HR" dirty="0"/>
              <a:t>Sadrži </a:t>
            </a:r>
            <a:r>
              <a:rPr lang="hr-HR" dirty="0" err="1"/>
              <a:t>sržni</a:t>
            </a:r>
            <a:r>
              <a:rPr lang="hr-HR" dirty="0"/>
              <a:t> rječnik</a:t>
            </a:r>
          </a:p>
          <a:p>
            <a:pPr lvl="1"/>
            <a:r>
              <a:rPr lang="hr-HR" dirty="0"/>
              <a:t>Moguće sastavljanje rečenica u traci za poruku</a:t>
            </a:r>
          </a:p>
          <a:p>
            <a:r>
              <a:rPr lang="hr-HR" i="1" dirty="0" err="1"/>
              <a:t>Quick</a:t>
            </a:r>
            <a:r>
              <a:rPr lang="hr-HR" i="1" dirty="0"/>
              <a:t> </a:t>
            </a:r>
            <a:r>
              <a:rPr lang="hr-HR" i="1" dirty="0" err="1"/>
              <a:t>Fires</a:t>
            </a:r>
            <a:endParaRPr lang="hr-HR" i="1" dirty="0"/>
          </a:p>
          <a:p>
            <a:pPr lvl="1"/>
            <a:r>
              <a:rPr lang="hr-HR" dirty="0"/>
              <a:t>Često korištene riječi, fraze, rečenice (pozdravi, osjećaji, pitanja..)</a:t>
            </a:r>
          </a:p>
          <a:p>
            <a:r>
              <a:rPr lang="hr-HR" i="1" dirty="0" err="1"/>
              <a:t>Topics</a:t>
            </a:r>
            <a:endParaRPr lang="hr-HR" i="1" dirty="0"/>
          </a:p>
          <a:p>
            <a:pPr lvl="1"/>
            <a:r>
              <a:rPr lang="hr-HR" dirty="0"/>
              <a:t>Često korištene riječi, fraze i rečenice vezane uz neku temu ili aktivnost</a:t>
            </a:r>
          </a:p>
          <a:p>
            <a:pPr lvl="1"/>
            <a:r>
              <a:rPr lang="hr-HR" dirty="0"/>
              <a:t>Moguće kreirati različitu vrstu podrške (npr. vizualni raspored)</a:t>
            </a:r>
          </a:p>
          <a:p>
            <a:r>
              <a:rPr lang="hr-HR" i="1" dirty="0" err="1"/>
              <a:t>Keyboard</a:t>
            </a:r>
            <a:endParaRPr lang="hr-HR" i="1" dirty="0"/>
          </a:p>
          <a:p>
            <a:pPr lvl="1"/>
            <a:r>
              <a:rPr lang="hr-HR" dirty="0"/>
              <a:t>Tipkovnica za pisanje/komunikaciju</a:t>
            </a:r>
          </a:p>
          <a:p>
            <a:pPr lvl="1"/>
            <a:r>
              <a:rPr lang="hr-HR" dirty="0"/>
              <a:t>Prvi red simbola se mijenja nakon odabira određenog slova/ simbola prema predikciji softvera za efikasnu komunikaciju </a:t>
            </a:r>
          </a:p>
          <a:p>
            <a:pPr lvl="1"/>
            <a:r>
              <a:rPr lang="hr-HR" dirty="0"/>
              <a:t>Važna za opismenjavanje</a:t>
            </a:r>
          </a:p>
          <a:p>
            <a:pPr lvl="1"/>
            <a:endParaRPr lang="hr-HR" i="1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E912C0E7-6B5B-4998-AD68-C12DFF088A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584" b="11124"/>
          <a:stretch/>
        </p:blipFill>
        <p:spPr>
          <a:xfrm>
            <a:off x="9877425" y="-1"/>
            <a:ext cx="2314575" cy="5298073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58EFF6F9-2875-DA62-27D5-6FDE2B5F7948}"/>
              </a:ext>
            </a:extLst>
          </p:cNvPr>
          <p:cNvSpPr txBox="1"/>
          <p:nvPr/>
        </p:nvSpPr>
        <p:spPr>
          <a:xfrm>
            <a:off x="2031590" y="565412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hlinkClick r:id="rId3"/>
              </a:rPr>
              <a:t>Video objašnjenja osnovnih funkcionalnosti opcija alatne trake</a:t>
            </a:r>
            <a:endParaRPr lang="hr-HR"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26C5B831-FE7E-9E20-9B23-749C181F7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481" y="4580976"/>
            <a:ext cx="3932519" cy="214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24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zervirano mjesto teksta 7">
            <a:extLst>
              <a:ext uri="{FF2B5EF4-FFF2-40B4-BE49-F238E27FC236}">
                <a16:creationId xmlns:a16="http://schemas.microsoft.com/office/drawing/2014/main" id="{E2808883-8858-FC42-252D-F1AF531B3D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3655" y="1352701"/>
            <a:ext cx="6168219" cy="583200"/>
          </a:xfrm>
        </p:spPr>
        <p:txBody>
          <a:bodyPr/>
          <a:lstStyle/>
          <a:p>
            <a:r>
              <a:rPr lang="hr-HR" i="1" dirty="0" err="1"/>
              <a:t>Dashboard</a:t>
            </a:r>
            <a:r>
              <a:rPr lang="hr-HR" dirty="0"/>
              <a:t> – upravljačka ploča </a:t>
            </a:r>
          </a:p>
        </p:txBody>
      </p:sp>
      <p:sp>
        <p:nvSpPr>
          <p:cNvPr id="10" name="Rezervirano mjesto teksta 9">
            <a:extLst>
              <a:ext uri="{FF2B5EF4-FFF2-40B4-BE49-F238E27FC236}">
                <a16:creationId xmlns:a16="http://schemas.microsoft.com/office/drawing/2014/main" id="{33758F9E-8E51-577A-9046-84CB75CB81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700" y="2611835"/>
            <a:ext cx="9781393" cy="30226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/>
              <a:t>Provjera stanja baterije uređaja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/>
              <a:t>Provjera glasnoće izgovora</a:t>
            </a:r>
          </a:p>
          <a:p>
            <a:pPr marL="1028700" lvl="1" indent="-342900"/>
            <a:r>
              <a:rPr lang="hr-HR" dirty="0"/>
              <a:t>Moguće smanjiti, povećati glasnoću i potpuno ugasiti zvuk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/>
              <a:t>Provjera vremena i datuma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/>
              <a:t>Uključivanje vizualne štoperice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/>
              <a:t>Opcije ploče za crtanje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/>
              <a:t>Resursi za aktivnosti pored same komunikacije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29990A4-3F5B-F60B-9B92-8527A73283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584" b="11124"/>
          <a:stretch/>
        </p:blipFill>
        <p:spPr>
          <a:xfrm>
            <a:off x="9877425" y="571499"/>
            <a:ext cx="2314575" cy="5298073"/>
          </a:xfrm>
          <a:prstGeom prst="rect">
            <a:avLst/>
          </a:prstGeom>
        </p:spPr>
      </p:pic>
      <p:sp>
        <p:nvSpPr>
          <p:cNvPr id="5" name="Elipsa 4">
            <a:extLst>
              <a:ext uri="{FF2B5EF4-FFF2-40B4-BE49-F238E27FC236}">
                <a16:creationId xmlns:a16="http://schemas.microsoft.com/office/drawing/2014/main" id="{37DEC845-F24B-E88D-446C-F92520E06ADD}"/>
              </a:ext>
            </a:extLst>
          </p:cNvPr>
          <p:cNvSpPr/>
          <p:nvPr/>
        </p:nvSpPr>
        <p:spPr>
          <a:xfrm>
            <a:off x="9810346" y="5074923"/>
            <a:ext cx="1237494" cy="7946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74703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74FD7D-8401-C45C-BBB5-66BF75447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>
            <a:normAutofit/>
          </a:bodyPr>
          <a:lstStyle/>
          <a:p>
            <a:r>
              <a:rPr lang="hr-HR" sz="2800" b="1">
                <a:hlinkClick r:id="rId2"/>
              </a:rPr>
              <a:t>TD Snap KORISNIČKI PRIRUČNIK na hrvatskom jeziku</a:t>
            </a:r>
            <a:br>
              <a:rPr lang="hr-HR" sz="2800" b="1"/>
            </a:br>
            <a:endParaRPr lang="hr-HR" sz="280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32FAC5A-6681-D7D0-986F-29F078DE5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10899" cy="4351338"/>
          </a:xfrm>
        </p:spPr>
        <p:txBody>
          <a:bodyPr>
            <a:normAutofit/>
          </a:bodyPr>
          <a:lstStyle/>
          <a:p>
            <a:r>
              <a:rPr lang="hr-HR" b="1" dirty="0"/>
              <a:t>Preporuka proučiti za napredne postavke!</a:t>
            </a:r>
          </a:p>
          <a:p>
            <a:r>
              <a:rPr lang="hr-HR" dirty="0"/>
              <a:t>Napomena:</a:t>
            </a:r>
          </a:p>
          <a:p>
            <a:pPr lvl="1"/>
            <a:r>
              <a:rPr lang="hr-HR" dirty="0"/>
              <a:t>Budući da TD </a:t>
            </a:r>
            <a:r>
              <a:rPr lang="hr-HR" dirty="0" err="1"/>
              <a:t>Snap</a:t>
            </a:r>
            <a:r>
              <a:rPr lang="hr-HR" dirty="0"/>
              <a:t> nema resurse pripremljene za korištenje na hrvatskom jeziku, preporuča se korištenje postojećih resursa na drugom jeziku te prilagodba na hrvatski jezik</a:t>
            </a:r>
          </a:p>
          <a:p>
            <a:endParaRPr lang="hr-HR" dirty="0"/>
          </a:p>
        </p:txBody>
      </p:sp>
      <p:pic>
        <p:nvPicPr>
          <p:cNvPr id="4" name="Rezervirano mjesto sadržaja 6" descr="Comment Important outline">
            <a:extLst>
              <a:ext uri="{FF2B5EF4-FFF2-40B4-BE49-F238E27FC236}">
                <a16:creationId xmlns:a16="http://schemas.microsoft.com/office/drawing/2014/main" id="{2690256B-2D40-C3B1-3C5D-590278B00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745968" y="1109670"/>
            <a:ext cx="2482114" cy="2482114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8" name="Grafika 7" descr="Earth globe: Africa and Europe with solid fill">
            <a:extLst>
              <a:ext uri="{FF2B5EF4-FFF2-40B4-BE49-F238E27FC236}">
                <a16:creationId xmlns:a16="http://schemas.microsoft.com/office/drawing/2014/main" id="{E814B89F-4867-8ECB-394E-9FD42F773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16411" y="3142441"/>
            <a:ext cx="2066062" cy="2066062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60629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AB9942-0B1A-C57E-2C62-233A300BB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Pathways for Core First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B09D6C6-7CE1-75BB-A9E1-4738B0ED6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81" y="1809541"/>
            <a:ext cx="10909643" cy="1770776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/>
            <a:r>
              <a:rPr lang="hr-HR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Preporuka instalira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</a:t>
            </a:r>
            <a:r>
              <a:rPr lang="hr-HR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uz TD </a:t>
            </a:r>
            <a:r>
              <a:rPr lang="hr-HR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Snap</a:t>
            </a:r>
            <a:endParaRPr lang="hr-HR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/>
            <a:r>
              <a:rPr lang="hr-HR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Dostupno u trgovini Windows aplikacija</a:t>
            </a:r>
          </a:p>
          <a:p>
            <a:pPr algn="ctr"/>
            <a:r>
              <a:rPr lang="hr-HR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Sadrži pokazne video zapise koji služe kao vodič za korištenje TD </a:t>
            </a:r>
            <a:r>
              <a:rPr lang="hr-HR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Snap</a:t>
            </a:r>
            <a:r>
              <a:rPr lang="hr-HR" sz="2400" dirty="0" err="1"/>
              <a:t>a</a:t>
            </a:r>
            <a:r>
              <a:rPr lang="hr-HR" sz="2400" dirty="0"/>
              <a:t> s korisnikom (poticanje uključenosti, razvoja jezika, savjeti, razvoj vještina…)</a:t>
            </a:r>
            <a:endParaRPr lang="hr-HR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hr-HR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1FB1895D-0065-3749-352A-8D68B7C427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392"/>
          <a:stretch/>
        </p:blipFill>
        <p:spPr>
          <a:xfrm>
            <a:off x="1937632" y="3300241"/>
            <a:ext cx="8488408" cy="303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07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B206478E-271C-033E-8346-24C4A9EE7E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3656" y="1352700"/>
            <a:ext cx="8282884" cy="1037959"/>
          </a:xfrm>
        </p:spPr>
        <p:txBody>
          <a:bodyPr anchor="t">
            <a:normAutofit/>
          </a:bodyPr>
          <a:lstStyle/>
          <a:p>
            <a:r>
              <a:rPr lang="hr-HR" dirty="0"/>
              <a:t>Predloženi resursi za lakši početak korištenja uređaja sa softverom TD </a:t>
            </a:r>
            <a:r>
              <a:rPr lang="hr-HR" dirty="0" err="1"/>
              <a:t>Snap</a:t>
            </a:r>
            <a:endParaRPr lang="hr-HR" dirty="0"/>
          </a:p>
          <a:p>
            <a:endParaRPr lang="hr-HR" dirty="0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5B7CD2AB-0BC6-815F-D867-571EB6824A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 err="1"/>
              <a:t>Snap</a:t>
            </a:r>
            <a:r>
              <a:rPr lang="hr-HR" dirty="0"/>
              <a:t> Core First Training </a:t>
            </a:r>
            <a:r>
              <a:rPr lang="hr-HR" dirty="0" err="1"/>
              <a:t>Cards</a:t>
            </a:r>
            <a:endParaRPr lang="hr-HR" dirty="0"/>
          </a:p>
          <a:p>
            <a:pPr lvl="1"/>
            <a:r>
              <a:rPr lang="hr-HR" dirty="0"/>
              <a:t>dobiju se isporučene s uređajem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 err="1"/>
              <a:t>Pathways</a:t>
            </a:r>
            <a:r>
              <a:rPr lang="hr-HR" dirty="0"/>
              <a:t> for Core First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/>
              <a:t>Online </a:t>
            </a:r>
            <a:r>
              <a:rPr lang="hr-HR" dirty="0">
                <a:hlinkClick r:id="rId3"/>
              </a:rPr>
              <a:t>video zapisi sa službene stranice </a:t>
            </a:r>
            <a:r>
              <a:rPr lang="hr-HR" dirty="0" err="1">
                <a:hlinkClick r:id="rId3"/>
              </a:rPr>
              <a:t>Tobii</a:t>
            </a:r>
            <a:r>
              <a:rPr lang="hr-HR" dirty="0">
                <a:hlinkClick r:id="rId3"/>
              </a:rPr>
              <a:t> </a:t>
            </a:r>
            <a:r>
              <a:rPr lang="hr-HR" dirty="0" err="1">
                <a:hlinkClick r:id="rId3"/>
              </a:rPr>
              <a:t>Dynavox</a:t>
            </a:r>
            <a:endParaRPr lang="hr-HR" dirty="0"/>
          </a:p>
          <a:p>
            <a:pPr lvl="1"/>
            <a:r>
              <a:rPr lang="hr-HR" dirty="0"/>
              <a:t>(ali i ostali video zapisi na You </a:t>
            </a:r>
            <a:r>
              <a:rPr lang="hr-HR" dirty="0" err="1"/>
              <a:t>Tubeu</a:t>
            </a:r>
            <a:r>
              <a:rPr lang="hr-HR" dirty="0"/>
              <a:t> s prikazom korištenja naprednih postavki)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94697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>
            <a:extLst>
              <a:ext uri="{FF2B5EF4-FFF2-40B4-BE49-F238E27FC236}">
                <a16:creationId xmlns:a16="http://schemas.microsoft.com/office/drawing/2014/main" id="{E92C7A46-792A-2278-C7FC-7926746B7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Pozicioniranje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uređaja</a:t>
            </a:r>
            <a:r>
              <a:rPr lang="hr-HR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za korištenje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7A3588A-F18E-8851-1873-71321579E420}"/>
              </a:ext>
            </a:extLst>
          </p:cNvPr>
          <p:cNvSpPr txBox="1">
            <a:spLocks/>
          </p:cNvSpPr>
          <p:nvPr/>
        </p:nvSpPr>
        <p:spPr>
          <a:xfrm>
            <a:off x="535670" y="2688699"/>
            <a:ext cx="9941319" cy="3124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457200">
              <a:buFont typeface="+mj-lt"/>
              <a:buAutoNum type="arabicParenR"/>
            </a:pPr>
            <a:r>
              <a:rPr lang="hr-HR" dirty="0"/>
              <a:t>Postavljanje uređaja na </a:t>
            </a:r>
            <a:r>
              <a:rPr lang="hr-HR" b="1" dirty="0"/>
              <a:t>nosač</a:t>
            </a:r>
            <a:r>
              <a:rPr lang="hr-HR" dirty="0"/>
              <a:t> pomoću standardizirane točke prihvata</a:t>
            </a:r>
          </a:p>
          <a:p>
            <a:pPr marL="742950" indent="-457200">
              <a:buFont typeface="+mj-lt"/>
              <a:buAutoNum type="arabicParenR"/>
            </a:pPr>
            <a:r>
              <a:rPr lang="hr-HR" dirty="0"/>
              <a:t>Postavljanje na ravnu površinu uporabom </a:t>
            </a:r>
            <a:r>
              <a:rPr lang="hr-HR" b="1" dirty="0"/>
              <a:t>ugrađenog postolja</a:t>
            </a:r>
          </a:p>
          <a:p>
            <a:pPr marL="0"/>
            <a:endParaRPr lang="hr-HR" dirty="0"/>
          </a:p>
          <a:p>
            <a:pPr marL="0">
              <a:lnSpc>
                <a:spcPct val="110000"/>
              </a:lnSpc>
            </a:pPr>
            <a:r>
              <a:rPr lang="hr-HR" dirty="0"/>
              <a:t>Moguće podesiti nagib</a:t>
            </a:r>
          </a:p>
          <a:p>
            <a:pPr marL="0">
              <a:lnSpc>
                <a:spcPct val="110000"/>
              </a:lnSpc>
            </a:pPr>
            <a:r>
              <a:rPr lang="hr-HR" dirty="0"/>
              <a:t>Provjeriti i osigurati stabilnost uređaja!</a:t>
            </a:r>
          </a:p>
          <a:p>
            <a:pPr marL="0">
              <a:lnSpc>
                <a:spcPct val="120000"/>
              </a:lnSpc>
            </a:pPr>
            <a:r>
              <a:rPr lang="hr-HR" dirty="0"/>
              <a:t>Važno je korisniku osigurati nesmetani pogled prema zaslonu i lak pristup uređaju u ovisnosti o ulaznoj metodi koju koristi za interakciju</a:t>
            </a:r>
          </a:p>
        </p:txBody>
      </p:sp>
    </p:spTree>
    <p:extLst>
      <p:ext uri="{BB962C8B-B14F-4D97-AF65-F5344CB8AC3E}">
        <p14:creationId xmlns:p14="http://schemas.microsoft.com/office/powerpoint/2010/main" val="3921051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197398B-4783-0849-F9EC-175464A69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4" y="2625487"/>
            <a:ext cx="8769350" cy="1017667"/>
          </a:xfrm>
        </p:spPr>
        <p:txBody>
          <a:bodyPr anchor="b">
            <a:normAutofit/>
          </a:bodyPr>
          <a:lstStyle/>
          <a:p>
            <a:pPr algn="ctr"/>
            <a:r>
              <a:rPr lang="hr-HR" sz="3600" dirty="0"/>
              <a:t>Preduvjeti i početak rada s korisnikom</a:t>
            </a:r>
          </a:p>
        </p:txBody>
      </p:sp>
      <p:pic>
        <p:nvPicPr>
          <p:cNvPr id="7" name="Grafika 6" descr="User outline">
            <a:extLst>
              <a:ext uri="{FF2B5EF4-FFF2-40B4-BE49-F238E27FC236}">
                <a16:creationId xmlns:a16="http://schemas.microsoft.com/office/drawing/2014/main" id="{7E1BD433-3DFE-FA39-EB57-4F0A63F51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0433" y="1224827"/>
            <a:ext cx="1610522" cy="1610522"/>
          </a:xfrm>
          <a:prstGeom prst="rect">
            <a:avLst/>
          </a:prstGeom>
        </p:spPr>
      </p:pic>
      <p:pic>
        <p:nvPicPr>
          <p:cNvPr id="5" name="Grafika 4" descr="Single gear outline">
            <a:extLst>
              <a:ext uri="{FF2B5EF4-FFF2-40B4-BE49-F238E27FC236}">
                <a16:creationId xmlns:a16="http://schemas.microsoft.com/office/drawing/2014/main" id="{98650A05-26EC-FD14-D1D6-43261AB02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8447" y="1224883"/>
            <a:ext cx="1610409" cy="1610409"/>
          </a:xfrm>
          <a:prstGeom prst="rect">
            <a:avLst/>
          </a:prstGeom>
        </p:spPr>
      </p:pic>
      <p:pic>
        <p:nvPicPr>
          <p:cNvPr id="9" name="Grafika 8" descr="Tablet outline">
            <a:extLst>
              <a:ext uri="{FF2B5EF4-FFF2-40B4-BE49-F238E27FC236}">
                <a16:creationId xmlns:a16="http://schemas.microsoft.com/office/drawing/2014/main" id="{5D4D771D-AA95-05C2-F90D-8CC409AE12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05285" y="1224827"/>
            <a:ext cx="1547024" cy="1547024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5764CA1-D7BE-EBC4-2E4C-82CF4A5D4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451" y="3919547"/>
            <a:ext cx="10377889" cy="1841082"/>
          </a:xfrm>
        </p:spPr>
        <p:txBody>
          <a:bodyPr>
            <a:norm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hr-HR" sz="2400" dirty="0"/>
              <a:t>Inicijalno postavljanje uređaja (Slajdovi 4-7)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hr-HR" sz="2400" dirty="0"/>
              <a:t>Upoznavanje i postavljanje softvera TD </a:t>
            </a:r>
            <a:r>
              <a:rPr lang="hr-HR" sz="2400" dirty="0" err="1"/>
              <a:t>Snap</a:t>
            </a:r>
            <a:r>
              <a:rPr lang="hr-HR" sz="2400" dirty="0"/>
              <a:t> za korisnika (Slajdovi 9-22)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hr-HR" sz="2400" dirty="0"/>
              <a:t>Naprednije korištenje softvera (Slajd 23-25)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hr-HR" sz="2400" dirty="0"/>
              <a:t>Pozicioniranje uređaja za korištenje (Slajd 26)</a:t>
            </a:r>
          </a:p>
          <a:p>
            <a:pPr marL="514350" indent="-514350" algn="ctr">
              <a:buFont typeface="+mj-lt"/>
              <a:buAutoNum type="arabicPeriod"/>
            </a:pP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2749649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95D2C-4CFC-C5A8-2046-8BD22C28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Praktični zadaci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5E1AE-F142-DF4A-149C-4D105434E4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Početak korištenja TD </a:t>
            </a:r>
            <a:r>
              <a:rPr lang="hr-HR" dirty="0" err="1"/>
              <a:t>Snapa</a:t>
            </a:r>
            <a:r>
              <a:rPr lang="hr-HR" dirty="0"/>
              <a:t> s korisnikom</a:t>
            </a:r>
          </a:p>
        </p:txBody>
      </p:sp>
    </p:spTree>
    <p:extLst>
      <p:ext uri="{BB962C8B-B14F-4D97-AF65-F5344CB8AC3E}">
        <p14:creationId xmlns:p14="http://schemas.microsoft.com/office/powerpoint/2010/main" val="40299312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teksta 1">
            <a:extLst>
              <a:ext uri="{FF2B5EF4-FFF2-40B4-BE49-F238E27FC236}">
                <a16:creationId xmlns:a16="http://schemas.microsoft.com/office/drawing/2014/main" id="{782A44CA-79FD-013B-372D-1A7619DF94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r-HR" dirty="0"/>
              <a:t>Zadatak 1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05945F8-4B74-0B33-8A26-5D606FD64B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teksta 5">
            <a:extLst>
              <a:ext uri="{FF2B5EF4-FFF2-40B4-BE49-F238E27FC236}">
                <a16:creationId xmlns:a16="http://schemas.microsoft.com/office/drawing/2014/main" id="{45F4531D-0708-DD08-5F01-752A794B7F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/>
              <a:t>Stvorite profil za novog korisnika koji zahtijeva vizualnu podršku uz tekst te je na početku korištenja potpomognute komunikacije.</a:t>
            </a:r>
          </a:p>
          <a:p>
            <a:pPr lvl="1"/>
            <a:r>
              <a:rPr lang="hr-HR" dirty="0"/>
              <a:t>Koju opciju podrške prilikom kreiranja novog profila ćete odabrati?</a:t>
            </a:r>
          </a:p>
          <a:p>
            <a:pPr lvl="1"/>
            <a:r>
              <a:rPr lang="hr-HR" dirty="0"/>
              <a:t>Koju veličinu rešetke ćete odabrati?</a:t>
            </a:r>
          </a:p>
          <a:p>
            <a:pPr lvl="1"/>
            <a:r>
              <a:rPr lang="hr-HR" dirty="0"/>
              <a:t>Koliko simbola će korisniku biti prikazano?</a:t>
            </a:r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9396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zervirano mjesto teksta 10">
            <a:extLst>
              <a:ext uri="{FF2B5EF4-FFF2-40B4-BE49-F238E27FC236}">
                <a16:creationId xmlns:a16="http://schemas.microsoft.com/office/drawing/2014/main" id="{523BF61B-F37C-38A6-8672-54D9D7EDEE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04562" y="1634112"/>
            <a:ext cx="4788503" cy="583200"/>
          </a:xfrm>
        </p:spPr>
        <p:txBody>
          <a:bodyPr/>
          <a:lstStyle/>
          <a:p>
            <a:r>
              <a:rPr lang="hr-HR" dirty="0"/>
              <a:t>Cilj prezentacije</a:t>
            </a:r>
          </a:p>
        </p:txBody>
      </p:sp>
      <p:sp>
        <p:nvSpPr>
          <p:cNvPr id="10" name="Rezervirano mjesto teksta 9">
            <a:extLst>
              <a:ext uri="{FF2B5EF4-FFF2-40B4-BE49-F238E27FC236}">
                <a16:creationId xmlns:a16="http://schemas.microsoft.com/office/drawing/2014/main" id="{B2B35EC7-4F31-0A06-BA26-C72D9C8AC6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58034" y="2611835"/>
            <a:ext cx="4881561" cy="3022600"/>
          </a:xfrm>
        </p:spPr>
        <p:txBody>
          <a:bodyPr/>
          <a:lstStyle/>
          <a:p>
            <a:r>
              <a:rPr lang="hr-HR" dirty="0"/>
              <a:t>Novim korisnicima olakšati početak rada s uređajem </a:t>
            </a:r>
            <a:r>
              <a:rPr lang="hr-HR" dirty="0" err="1"/>
              <a:t>Tobii</a:t>
            </a:r>
            <a:r>
              <a:rPr lang="hr-HR" dirty="0"/>
              <a:t> </a:t>
            </a:r>
            <a:r>
              <a:rPr lang="hr-HR" dirty="0" err="1"/>
              <a:t>Dynavox</a:t>
            </a:r>
            <a:r>
              <a:rPr lang="hr-HR" dirty="0"/>
              <a:t> I-110 i softverom TD </a:t>
            </a:r>
            <a:r>
              <a:rPr lang="hr-HR" dirty="0" err="1"/>
              <a:t>Snap</a:t>
            </a:r>
            <a:endParaRPr lang="hr-HR" dirty="0"/>
          </a:p>
          <a:p>
            <a:endParaRPr lang="hr-HR" dirty="0"/>
          </a:p>
        </p:txBody>
      </p:sp>
      <p:pic>
        <p:nvPicPr>
          <p:cNvPr id="7" name="Grafika 6" descr="Fast Forward outline">
            <a:extLst>
              <a:ext uri="{FF2B5EF4-FFF2-40B4-BE49-F238E27FC236}">
                <a16:creationId xmlns:a16="http://schemas.microsoft.com/office/drawing/2014/main" id="{623A7981-9CC5-8B7B-ED0A-8BC38B43D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3357" y="1700588"/>
            <a:ext cx="3533985" cy="353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45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teksta 6">
            <a:extLst>
              <a:ext uri="{FF2B5EF4-FFF2-40B4-BE49-F238E27FC236}">
                <a16:creationId xmlns:a16="http://schemas.microsoft.com/office/drawing/2014/main" id="{89233F25-EB65-9932-46A8-E03EFC92EA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r-HR" dirty="0"/>
              <a:t>Zadatak 2</a:t>
            </a:r>
          </a:p>
        </p:txBody>
      </p:sp>
      <p:sp>
        <p:nvSpPr>
          <p:cNvPr id="8" name="Rezervirano mjesto teksta 7">
            <a:extLst>
              <a:ext uri="{FF2B5EF4-FFF2-40B4-BE49-F238E27FC236}">
                <a16:creationId xmlns:a16="http://schemas.microsoft.com/office/drawing/2014/main" id="{62996016-C596-E65E-E1AA-E4D5EDD4F5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9" name="Rezervirano mjesto teksta 8">
            <a:extLst>
              <a:ext uri="{FF2B5EF4-FFF2-40B4-BE49-F238E27FC236}">
                <a16:creationId xmlns:a16="http://schemas.microsoft.com/office/drawing/2014/main" id="{06946E48-4616-85D8-9324-9A5914CD4A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hr-HR" dirty="0"/>
              <a:t>Uredite nekoliko simbola tako da mu naziv bude na hrvatskom jeziku.</a:t>
            </a:r>
          </a:p>
          <a:p>
            <a:r>
              <a:rPr lang="hr-HR" dirty="0"/>
              <a:t>Izgovor tih simbola neka bude uz Microsoftov hrvatski glas (Matej).</a:t>
            </a:r>
          </a:p>
          <a:p>
            <a:r>
              <a:rPr lang="hr-HR" dirty="0"/>
              <a:t>Za barem jedan simbol učitajte vlastitu sliku/fotografiju.</a:t>
            </a:r>
          </a:p>
          <a:p>
            <a:r>
              <a:rPr lang="hr-HR" dirty="0"/>
              <a:t>Za barem jedan simbol snimite vlastiti izgovor.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D5C96F3-D14A-8AD6-10B8-BD107B1AEF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025527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BB79B6D-E9B5-2B7E-84D7-1469E5D628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r-HR" dirty="0"/>
              <a:t>Zadatak 3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D2366D8B-73D9-23E1-2C40-7E87F78D58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teksta 5">
            <a:extLst>
              <a:ext uri="{FF2B5EF4-FFF2-40B4-BE49-F238E27FC236}">
                <a16:creationId xmlns:a16="http://schemas.microsoft.com/office/drawing/2014/main" id="{609E556C-0773-2E43-ADC3-8DEED709A3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Korisnik</a:t>
            </a:r>
            <a:r>
              <a:rPr lang="en-US" dirty="0"/>
              <a:t> </a:t>
            </a:r>
            <a:r>
              <a:rPr lang="hr-HR" dirty="0"/>
              <a:t>preferira izgovor simbola uz ženski glas. Promijenite glas koji se koristi u postavkama softvera iz muškog u ženski (npr. Microsoft Matej &gt; Lana za hrvatski jezik).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756571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451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zervirano mjesto teksta 13">
            <a:extLst>
              <a:ext uri="{FF2B5EF4-FFF2-40B4-BE49-F238E27FC236}">
                <a16:creationId xmlns:a16="http://schemas.microsoft.com/office/drawing/2014/main" id="{3587B47B-C649-45D0-47A6-31C29655A6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819" y="541883"/>
            <a:ext cx="4896000" cy="583200"/>
          </a:xfrm>
        </p:spPr>
        <p:txBody>
          <a:bodyPr/>
          <a:lstStyle/>
          <a:p>
            <a:r>
              <a:rPr lang="hr-HR" dirty="0"/>
              <a:t>Sadržaj kutije</a:t>
            </a:r>
          </a:p>
          <a:p>
            <a:endParaRPr lang="hr-HR" dirty="0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E892343-C11B-0153-5871-3F332DCF82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8818" y="1046294"/>
            <a:ext cx="4896000" cy="582613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10" name="Rezervirano mjesto teksta 9">
            <a:extLst>
              <a:ext uri="{FF2B5EF4-FFF2-40B4-BE49-F238E27FC236}">
                <a16:creationId xmlns:a16="http://schemas.microsoft.com/office/drawing/2014/main" id="{1049D7F7-E08E-2939-9144-B42F12D816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183" y="1783480"/>
            <a:ext cx="4363852" cy="3024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hr-HR" sz="2200" dirty="0"/>
              <a:t>Uređaj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200" dirty="0"/>
              <a:t>Kabel i baterija za punjenje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200" dirty="0"/>
              <a:t>Remen za nošenje uređaja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200" dirty="0"/>
              <a:t>Vodič za brzi početak rada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200" dirty="0"/>
              <a:t>Kartice za vježbanje korištenja softvera </a:t>
            </a:r>
            <a:r>
              <a:rPr lang="hr-HR" sz="2200" dirty="0" err="1"/>
              <a:t>Snap</a:t>
            </a:r>
            <a:r>
              <a:rPr lang="hr-HR" sz="2200" dirty="0"/>
              <a:t> Core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200" dirty="0"/>
              <a:t>Torba za uređaj (na ERF-u)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200" dirty="0"/>
              <a:t>Izdržljiva maska za uređaj (na uređaju)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200" dirty="0"/>
              <a:t>Stalak za uređaj (na stražnjoj strani uređaja)</a:t>
            </a:r>
          </a:p>
          <a:p>
            <a:pPr marL="457200" indent="-457200">
              <a:buFont typeface="+mj-lt"/>
              <a:buAutoNum type="arabicPeriod"/>
            </a:pPr>
            <a:endParaRPr lang="hr-HR" sz="2200" dirty="0"/>
          </a:p>
        </p:txBody>
      </p:sp>
      <p:pic>
        <p:nvPicPr>
          <p:cNvPr id="5" name="Slika 4" descr="Slika na kojoj se prikazuje tekst, uredski pribor, kutija, prijenosno računalo&#10;&#10;Opis je automatski generiran">
            <a:extLst>
              <a:ext uri="{FF2B5EF4-FFF2-40B4-BE49-F238E27FC236}">
                <a16:creationId xmlns:a16="http://schemas.microsoft.com/office/drawing/2014/main" id="{DB085A75-94FD-7E6F-652E-045A00DEAF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" t="5278" r="10835"/>
          <a:stretch/>
        </p:blipFill>
        <p:spPr>
          <a:xfrm>
            <a:off x="4005979" y="0"/>
            <a:ext cx="8186022" cy="685800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6F653EE5-FA1E-4D1F-C9B8-EA5537791B21}"/>
              </a:ext>
            </a:extLst>
          </p:cNvPr>
          <p:cNvSpPr txBox="1"/>
          <p:nvPr/>
        </p:nvSpPr>
        <p:spPr>
          <a:xfrm>
            <a:off x="9001585" y="1404190"/>
            <a:ext cx="63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368B22D1-E5F5-CFC7-B95C-8A3C66F2C008}"/>
              </a:ext>
            </a:extLst>
          </p:cNvPr>
          <p:cNvSpPr txBox="1"/>
          <p:nvPr/>
        </p:nvSpPr>
        <p:spPr>
          <a:xfrm>
            <a:off x="8888882" y="4161149"/>
            <a:ext cx="63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2.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029FD195-9F81-9B51-7A4B-B2AEAA448BE7}"/>
              </a:ext>
            </a:extLst>
          </p:cNvPr>
          <p:cNvSpPr txBox="1"/>
          <p:nvPr/>
        </p:nvSpPr>
        <p:spPr>
          <a:xfrm>
            <a:off x="6877794" y="4971971"/>
            <a:ext cx="63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3.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E86476BC-4F87-F598-350E-3B5DD13D3485}"/>
              </a:ext>
            </a:extLst>
          </p:cNvPr>
          <p:cNvSpPr txBox="1"/>
          <p:nvPr/>
        </p:nvSpPr>
        <p:spPr>
          <a:xfrm>
            <a:off x="11023054" y="2400009"/>
            <a:ext cx="63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rgbClr val="00B050"/>
                </a:solidFill>
              </a:rPr>
              <a:t>4.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73ED4E47-C6C2-F361-8CC7-0C33071C6C0C}"/>
              </a:ext>
            </a:extLst>
          </p:cNvPr>
          <p:cNvSpPr txBox="1"/>
          <p:nvPr/>
        </p:nvSpPr>
        <p:spPr>
          <a:xfrm>
            <a:off x="9724153" y="3671476"/>
            <a:ext cx="63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rgbClr val="00B050"/>
                </a:solidFill>
              </a:rPr>
              <a:t>5.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2394DE2E-2940-D771-84DA-F2AE61BDEDFC}"/>
              </a:ext>
            </a:extLst>
          </p:cNvPr>
          <p:cNvSpPr txBox="1"/>
          <p:nvPr/>
        </p:nvSpPr>
        <p:spPr>
          <a:xfrm>
            <a:off x="9935098" y="1995379"/>
            <a:ext cx="63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rgbClr val="00B050"/>
                </a:solidFill>
              </a:rPr>
              <a:t>7.</a:t>
            </a:r>
          </a:p>
        </p:txBody>
      </p:sp>
      <p:sp>
        <p:nvSpPr>
          <p:cNvPr id="13" name="Pravokutnik: zaobljeni kutovi 12">
            <a:extLst>
              <a:ext uri="{FF2B5EF4-FFF2-40B4-BE49-F238E27FC236}">
                <a16:creationId xmlns:a16="http://schemas.microsoft.com/office/drawing/2014/main" id="{FA33586B-58DA-ACFB-419E-427B7766F7DA}"/>
              </a:ext>
            </a:extLst>
          </p:cNvPr>
          <p:cNvSpPr/>
          <p:nvPr/>
        </p:nvSpPr>
        <p:spPr>
          <a:xfrm rot="20824257">
            <a:off x="8383662" y="1188291"/>
            <a:ext cx="1996283" cy="1566035"/>
          </a:xfrm>
          <a:prstGeom prst="roundRect">
            <a:avLst/>
          </a:prstGeom>
          <a:noFill/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76988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A12B691-8FB2-2963-B06E-B1B22DE30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7709" y="0"/>
            <a:ext cx="2430624" cy="1183443"/>
          </a:xfrm>
        </p:spPr>
        <p:txBody>
          <a:bodyPr anchor="b">
            <a:normAutofit/>
          </a:bodyPr>
          <a:lstStyle/>
          <a:p>
            <a:r>
              <a:rPr lang="hr-HR" sz="3200" dirty="0">
                <a:latin typeface="Founders Grotesk Semibold" panose="020B0703030202060203" pitchFamily="34" charset="0"/>
              </a:rPr>
              <a:t>Upoznavanje s uređajem</a:t>
            </a:r>
          </a:p>
        </p:txBody>
      </p:sp>
      <p:pic>
        <p:nvPicPr>
          <p:cNvPr id="7" name="Slika 6" descr="Slika na kojoj se prikazuje bicikl, osoba, u dvorani, daljinski&#10;&#10;Opis je automatski generiran">
            <a:extLst>
              <a:ext uri="{FF2B5EF4-FFF2-40B4-BE49-F238E27FC236}">
                <a16:creationId xmlns:a16="http://schemas.microsoft.com/office/drawing/2014/main" id="{41D60187-7B9B-06B4-4224-1C39A03F40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4" t="41232" r="8535" b="17246"/>
          <a:stretch/>
        </p:blipFill>
        <p:spPr>
          <a:xfrm>
            <a:off x="0" y="0"/>
            <a:ext cx="3997806" cy="1720517"/>
          </a:xfrm>
          <a:custGeom>
            <a:avLst/>
            <a:gdLst/>
            <a:ahLst/>
            <a:cxnLst/>
            <a:rect l="l" t="t" r="r" b="b"/>
            <a:pathLst>
              <a:path w="3919476" h="4143507">
                <a:moveTo>
                  <a:pt x="0" y="0"/>
                </a:moveTo>
                <a:lnTo>
                  <a:pt x="3903116" y="0"/>
                </a:lnTo>
                <a:lnTo>
                  <a:pt x="3899307" y="150213"/>
                </a:lnTo>
                <a:cubicBezTo>
                  <a:pt x="3899870" y="322276"/>
                  <a:pt x="3912280" y="494071"/>
                  <a:pt x="3910163" y="665222"/>
                </a:cubicBezTo>
                <a:cubicBezTo>
                  <a:pt x="3909034" y="760465"/>
                  <a:pt x="3887866" y="855454"/>
                  <a:pt x="3891817" y="950951"/>
                </a:cubicBezTo>
                <a:cubicBezTo>
                  <a:pt x="3903389" y="1240363"/>
                  <a:pt x="3899579" y="1529902"/>
                  <a:pt x="3914679" y="1819187"/>
                </a:cubicBezTo>
                <a:cubicBezTo>
                  <a:pt x="3924446" y="1960184"/>
                  <a:pt x="3919293" y="2101691"/>
                  <a:pt x="3899297" y="2241812"/>
                </a:cubicBezTo>
                <a:cubicBezTo>
                  <a:pt x="3882644" y="2346833"/>
                  <a:pt x="3892946" y="2452744"/>
                  <a:pt x="3900002" y="2558273"/>
                </a:cubicBezTo>
                <a:cubicBezTo>
                  <a:pt x="3908611" y="2686026"/>
                  <a:pt x="3913268" y="2813652"/>
                  <a:pt x="3899155" y="2941659"/>
                </a:cubicBezTo>
                <a:cubicBezTo>
                  <a:pt x="3888995" y="3032710"/>
                  <a:pt x="3898449" y="3124270"/>
                  <a:pt x="3904095" y="3215577"/>
                </a:cubicBezTo>
                <a:cubicBezTo>
                  <a:pt x="3911433" y="3310871"/>
                  <a:pt x="3911433" y="3406520"/>
                  <a:pt x="3904095" y="3501814"/>
                </a:cubicBezTo>
                <a:cubicBezTo>
                  <a:pt x="3896728" y="3588930"/>
                  <a:pt x="3898478" y="3676464"/>
                  <a:pt x="3909317" y="3763288"/>
                </a:cubicBezTo>
                <a:cubicBezTo>
                  <a:pt x="3921171" y="3864881"/>
                  <a:pt x="3911998" y="3966473"/>
                  <a:pt x="3903389" y="4068066"/>
                </a:cubicBezTo>
                <a:lnTo>
                  <a:pt x="3899890" y="4129496"/>
                </a:lnTo>
                <a:lnTo>
                  <a:pt x="3856837" y="4131079"/>
                </a:lnTo>
                <a:cubicBezTo>
                  <a:pt x="3690565" y="4131562"/>
                  <a:pt x="3524292" y="4118803"/>
                  <a:pt x="3358020" y="4125635"/>
                </a:cubicBezTo>
                <a:cubicBezTo>
                  <a:pt x="3138339" y="4134610"/>
                  <a:pt x="2918661" y="4144924"/>
                  <a:pt x="2699106" y="4130457"/>
                </a:cubicBezTo>
                <a:cubicBezTo>
                  <a:pt x="2548620" y="4120546"/>
                  <a:pt x="2397378" y="4107552"/>
                  <a:pt x="2246135" y="4111571"/>
                </a:cubicBezTo>
                <a:cubicBezTo>
                  <a:pt x="2090859" y="4115857"/>
                  <a:pt x="1936213" y="4129921"/>
                  <a:pt x="1781316" y="4140235"/>
                </a:cubicBezTo>
                <a:cubicBezTo>
                  <a:pt x="1667682" y="4147695"/>
                  <a:pt x="1553608" y="4142392"/>
                  <a:pt x="1441020" y="4124430"/>
                </a:cubicBezTo>
                <a:cubicBezTo>
                  <a:pt x="1360735" y="4111704"/>
                  <a:pt x="1279946" y="4117196"/>
                  <a:pt x="1199535" y="4121751"/>
                </a:cubicBezTo>
                <a:cubicBezTo>
                  <a:pt x="1054343" y="4130324"/>
                  <a:pt x="909653" y="4143718"/>
                  <a:pt x="764462" y="4130324"/>
                </a:cubicBezTo>
                <a:cubicBezTo>
                  <a:pt x="634770" y="4118267"/>
                  <a:pt x="503820" y="4108490"/>
                  <a:pt x="375137" y="4118267"/>
                </a:cubicBezTo>
                <a:cubicBezTo>
                  <a:pt x="278626" y="4125601"/>
                  <a:pt x="182043" y="4132935"/>
                  <a:pt x="85336" y="4130493"/>
                </a:cubicBezTo>
                <a:lnTo>
                  <a:pt x="0" y="4125145"/>
                </a:lnTo>
                <a:close/>
              </a:path>
            </a:pathLst>
          </a:custGeom>
        </p:spPr>
      </p:pic>
      <p:pic>
        <p:nvPicPr>
          <p:cNvPr id="11" name="Slika 10" descr="Slika na kojoj se prikazuje osoba, alat, dlan, čavao&#10;&#10;Opis je automatski generiran">
            <a:extLst>
              <a:ext uri="{FF2B5EF4-FFF2-40B4-BE49-F238E27FC236}">
                <a16:creationId xmlns:a16="http://schemas.microsoft.com/office/drawing/2014/main" id="{8C84354A-3393-26C3-909D-B04812F3F2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1" r="21801" b="-1"/>
          <a:stretch/>
        </p:blipFill>
        <p:spPr>
          <a:xfrm>
            <a:off x="4115400" y="10"/>
            <a:ext cx="3058323" cy="3597029"/>
          </a:xfrm>
          <a:custGeom>
            <a:avLst/>
            <a:gdLst/>
            <a:ahLst/>
            <a:cxnLst/>
            <a:rect l="l" t="t" r="r" b="b"/>
            <a:pathLst>
              <a:path w="3058323" h="3597039">
                <a:moveTo>
                  <a:pt x="15411" y="0"/>
                </a:moveTo>
                <a:lnTo>
                  <a:pt x="3031762" y="0"/>
                </a:lnTo>
                <a:lnTo>
                  <a:pt x="3046461" y="132146"/>
                </a:lnTo>
                <a:cubicBezTo>
                  <a:pt x="3048338" y="180004"/>
                  <a:pt x="3046791" y="227996"/>
                  <a:pt x="3041802" y="275754"/>
                </a:cubicBezTo>
                <a:cubicBezTo>
                  <a:pt x="3027897" y="401800"/>
                  <a:pt x="3049074" y="530780"/>
                  <a:pt x="3008505" y="654529"/>
                </a:cubicBezTo>
                <a:cubicBezTo>
                  <a:pt x="3005571" y="667491"/>
                  <a:pt x="3004614" y="680823"/>
                  <a:pt x="3005698" y="694078"/>
                </a:cubicBezTo>
                <a:cubicBezTo>
                  <a:pt x="3005188" y="761821"/>
                  <a:pt x="3019349" y="827651"/>
                  <a:pt x="3033127" y="893608"/>
                </a:cubicBezTo>
                <a:cubicBezTo>
                  <a:pt x="3048309" y="966327"/>
                  <a:pt x="3067190" y="1038663"/>
                  <a:pt x="3044226" y="1113933"/>
                </a:cubicBezTo>
                <a:cubicBezTo>
                  <a:pt x="3037911" y="1137802"/>
                  <a:pt x="3037911" y="1162909"/>
                  <a:pt x="3044226" y="1186779"/>
                </a:cubicBezTo>
                <a:cubicBezTo>
                  <a:pt x="3050414" y="1219872"/>
                  <a:pt x="3050414" y="1253833"/>
                  <a:pt x="3044226" y="1286927"/>
                </a:cubicBezTo>
                <a:cubicBezTo>
                  <a:pt x="3034913" y="1357732"/>
                  <a:pt x="3025345" y="1428920"/>
                  <a:pt x="3030448" y="1500363"/>
                </a:cubicBezTo>
                <a:cubicBezTo>
                  <a:pt x="3038001" y="1625694"/>
                  <a:pt x="3036164" y="1751408"/>
                  <a:pt x="3024962" y="1876459"/>
                </a:cubicBezTo>
                <a:cubicBezTo>
                  <a:pt x="3020242" y="1937185"/>
                  <a:pt x="3013991" y="1998805"/>
                  <a:pt x="3036572" y="2058128"/>
                </a:cubicBezTo>
                <a:cubicBezTo>
                  <a:pt x="3039761" y="2065719"/>
                  <a:pt x="3039761" y="2074267"/>
                  <a:pt x="3036572" y="2081857"/>
                </a:cubicBezTo>
                <a:cubicBezTo>
                  <a:pt x="2993834" y="2180984"/>
                  <a:pt x="3005826" y="2282153"/>
                  <a:pt x="3027897" y="2382556"/>
                </a:cubicBezTo>
                <a:cubicBezTo>
                  <a:pt x="3059523" y="2516907"/>
                  <a:pt x="3066565" y="2655863"/>
                  <a:pt x="3048691" y="2792715"/>
                </a:cubicBezTo>
                <a:cubicBezTo>
                  <a:pt x="3037337" y="2873471"/>
                  <a:pt x="3023687" y="2954354"/>
                  <a:pt x="3031596" y="3036386"/>
                </a:cubicBezTo>
                <a:cubicBezTo>
                  <a:pt x="3037490" y="3100417"/>
                  <a:pt x="3039736" y="3164741"/>
                  <a:pt x="3038358" y="3229027"/>
                </a:cubicBezTo>
                <a:cubicBezTo>
                  <a:pt x="3036891" y="3311633"/>
                  <a:pt x="3031788" y="3394080"/>
                  <a:pt x="3028535" y="3476606"/>
                </a:cubicBezTo>
                <a:lnTo>
                  <a:pt x="3026145" y="3582089"/>
                </a:lnTo>
                <a:lnTo>
                  <a:pt x="2837742" y="3576169"/>
                </a:lnTo>
                <a:cubicBezTo>
                  <a:pt x="2749601" y="3575123"/>
                  <a:pt x="2661428" y="3575842"/>
                  <a:pt x="2573255" y="3578457"/>
                </a:cubicBezTo>
                <a:cubicBezTo>
                  <a:pt x="2415279" y="3583558"/>
                  <a:pt x="2257302" y="3585390"/>
                  <a:pt x="2099327" y="3578457"/>
                </a:cubicBezTo>
                <a:cubicBezTo>
                  <a:pt x="1926907" y="3570479"/>
                  <a:pt x="1754870" y="3579504"/>
                  <a:pt x="1582958" y="3591536"/>
                </a:cubicBezTo>
                <a:cubicBezTo>
                  <a:pt x="1416747" y="3603177"/>
                  <a:pt x="1250917" y="3594544"/>
                  <a:pt x="1084959" y="3582381"/>
                </a:cubicBezTo>
                <a:cubicBezTo>
                  <a:pt x="910095" y="3569328"/>
                  <a:pt x="734510" y="3570585"/>
                  <a:pt x="559849" y="3586174"/>
                </a:cubicBezTo>
                <a:cubicBezTo>
                  <a:pt x="445325" y="3596376"/>
                  <a:pt x="330549" y="3581074"/>
                  <a:pt x="216532" y="3582119"/>
                </a:cubicBezTo>
                <a:lnTo>
                  <a:pt x="3784" y="3583799"/>
                </a:lnTo>
                <a:lnTo>
                  <a:pt x="23102" y="3304343"/>
                </a:lnTo>
                <a:cubicBezTo>
                  <a:pt x="27378" y="3232352"/>
                  <a:pt x="25445" y="3160183"/>
                  <a:pt x="17316" y="3088458"/>
                </a:cubicBezTo>
                <a:cubicBezTo>
                  <a:pt x="9187" y="3007476"/>
                  <a:pt x="12024" y="2925898"/>
                  <a:pt x="25783" y="2845525"/>
                </a:cubicBezTo>
                <a:cubicBezTo>
                  <a:pt x="43141" y="2750282"/>
                  <a:pt x="35379" y="2655039"/>
                  <a:pt x="29029" y="2559796"/>
                </a:cubicBezTo>
                <a:cubicBezTo>
                  <a:pt x="11671" y="2298322"/>
                  <a:pt x="-9498" y="2036848"/>
                  <a:pt x="4615" y="1774485"/>
                </a:cubicBezTo>
                <a:cubicBezTo>
                  <a:pt x="7578" y="1718482"/>
                  <a:pt x="20561" y="1663876"/>
                  <a:pt x="25925" y="1608255"/>
                </a:cubicBezTo>
                <a:cubicBezTo>
                  <a:pt x="41590" y="1446595"/>
                  <a:pt x="23242" y="1285571"/>
                  <a:pt x="15763" y="1124293"/>
                </a:cubicBezTo>
                <a:cubicBezTo>
                  <a:pt x="5010" y="945807"/>
                  <a:pt x="7183" y="766877"/>
                  <a:pt x="22255" y="588646"/>
                </a:cubicBezTo>
                <a:cubicBezTo>
                  <a:pt x="41165" y="395112"/>
                  <a:pt x="35097" y="201070"/>
                  <a:pt x="19010" y="7282"/>
                </a:cubicBezTo>
                <a:close/>
              </a:path>
            </a:pathLst>
          </a:custGeom>
        </p:spPr>
      </p:pic>
      <p:pic>
        <p:nvPicPr>
          <p:cNvPr id="19" name="Slika 18" descr="Slika na kojoj se prikazuje elektronika, u dvorani, elektronički uređaj, tekst&#10;&#10;Opis je automatski generiran">
            <a:extLst>
              <a:ext uri="{FF2B5EF4-FFF2-40B4-BE49-F238E27FC236}">
                <a16:creationId xmlns:a16="http://schemas.microsoft.com/office/drawing/2014/main" id="{20231044-64E1-2F36-7F19-74217757C0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5610"/>
          <a:stretch/>
        </p:blipFill>
        <p:spPr>
          <a:xfrm>
            <a:off x="4" y="4110629"/>
            <a:ext cx="3912953" cy="2769997"/>
          </a:xfrm>
          <a:custGeom>
            <a:avLst/>
            <a:gdLst/>
            <a:ahLst/>
            <a:cxnLst/>
            <a:rect l="l" t="t" r="r" b="b"/>
            <a:pathLst>
              <a:path w="3912953" h="2529660">
                <a:moveTo>
                  <a:pt x="936025" y="662"/>
                </a:moveTo>
                <a:cubicBezTo>
                  <a:pt x="1035236" y="-744"/>
                  <a:pt x="1134457" y="93"/>
                  <a:pt x="1233691" y="3173"/>
                </a:cubicBezTo>
                <a:cubicBezTo>
                  <a:pt x="1304145" y="5316"/>
                  <a:pt x="1373087" y="24605"/>
                  <a:pt x="1443792" y="29025"/>
                </a:cubicBezTo>
                <a:cubicBezTo>
                  <a:pt x="1628434" y="40276"/>
                  <a:pt x="1812824" y="30901"/>
                  <a:pt x="1996836" y="18310"/>
                </a:cubicBezTo>
                <a:cubicBezTo>
                  <a:pt x="2245239" y="628"/>
                  <a:pt x="2494513" y="2101"/>
                  <a:pt x="2742715" y="22730"/>
                </a:cubicBezTo>
                <a:cubicBezTo>
                  <a:pt x="2962786" y="43947"/>
                  <a:pt x="3184369" y="39942"/>
                  <a:pt x="3403645" y="10808"/>
                </a:cubicBezTo>
                <a:cubicBezTo>
                  <a:pt x="3527916" y="-7007"/>
                  <a:pt x="3653321" y="9067"/>
                  <a:pt x="3778223" y="10808"/>
                </a:cubicBezTo>
                <a:lnTo>
                  <a:pt x="3895044" y="13590"/>
                </a:lnTo>
                <a:lnTo>
                  <a:pt x="3906212" y="275626"/>
                </a:lnTo>
                <a:cubicBezTo>
                  <a:pt x="3913438" y="398465"/>
                  <a:pt x="3909471" y="521632"/>
                  <a:pt x="3894358" y="643899"/>
                </a:cubicBezTo>
                <a:cubicBezTo>
                  <a:pt x="3888995" y="692536"/>
                  <a:pt x="3889982" y="741301"/>
                  <a:pt x="3888995" y="790066"/>
                </a:cubicBezTo>
                <a:cubicBezTo>
                  <a:pt x="3888712" y="799463"/>
                  <a:pt x="3895063" y="810383"/>
                  <a:pt x="3883632" y="818257"/>
                </a:cubicBezTo>
                <a:lnTo>
                  <a:pt x="3883632" y="830956"/>
                </a:lnTo>
                <a:cubicBezTo>
                  <a:pt x="3896192" y="837941"/>
                  <a:pt x="3889701" y="849370"/>
                  <a:pt x="3890688" y="858514"/>
                </a:cubicBezTo>
                <a:cubicBezTo>
                  <a:pt x="3907355" y="1033621"/>
                  <a:pt x="3909867" y="1209579"/>
                  <a:pt x="3898168" y="1385017"/>
                </a:cubicBezTo>
                <a:cubicBezTo>
                  <a:pt x="3889559" y="1546549"/>
                  <a:pt x="3898449" y="1707827"/>
                  <a:pt x="3908893" y="1869233"/>
                </a:cubicBezTo>
                <a:cubicBezTo>
                  <a:pt x="3921312" y="2061116"/>
                  <a:pt x="3901555" y="2252872"/>
                  <a:pt x="3898591" y="2444754"/>
                </a:cubicBezTo>
                <a:cubicBezTo>
                  <a:pt x="3898309" y="2461962"/>
                  <a:pt x="3899367" y="2479201"/>
                  <a:pt x="3900673" y="2496440"/>
                </a:cubicBezTo>
                <a:lnTo>
                  <a:pt x="3902963" y="2529660"/>
                </a:lnTo>
                <a:lnTo>
                  <a:pt x="0" y="2529660"/>
                </a:lnTo>
                <a:lnTo>
                  <a:pt x="0" y="15736"/>
                </a:lnTo>
                <a:lnTo>
                  <a:pt x="938" y="16032"/>
                </a:lnTo>
                <a:cubicBezTo>
                  <a:pt x="213686" y="39741"/>
                  <a:pt x="426055" y="24338"/>
                  <a:pt x="638426" y="11612"/>
                </a:cubicBezTo>
                <a:cubicBezTo>
                  <a:pt x="737616" y="5719"/>
                  <a:pt x="836815" y="2069"/>
                  <a:pt x="936025" y="662"/>
                </a:cubicBezTo>
                <a:close/>
              </a:path>
            </a:pathLst>
          </a:custGeom>
        </p:spPr>
      </p:pic>
      <p:pic>
        <p:nvPicPr>
          <p:cNvPr id="9" name="Slika 8" descr="Slika na kojoj se prikazuje osoba, spravica, tlo, dlan&#10;&#10;Opis je automatski generiran">
            <a:extLst>
              <a:ext uri="{FF2B5EF4-FFF2-40B4-BE49-F238E27FC236}">
                <a16:creationId xmlns:a16="http://schemas.microsoft.com/office/drawing/2014/main" id="{8C85F12B-41B1-7FA6-7C81-D9E899194F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3" r="15234" b="2"/>
          <a:stretch/>
        </p:blipFill>
        <p:spPr>
          <a:xfrm>
            <a:off x="4110923" y="3791169"/>
            <a:ext cx="3058821" cy="3066831"/>
          </a:xfrm>
          <a:custGeom>
            <a:avLst/>
            <a:gdLst/>
            <a:ahLst/>
            <a:cxnLst/>
            <a:rect l="l" t="t" r="r" b="b"/>
            <a:pathLst>
              <a:path w="3058821" h="3066831">
                <a:moveTo>
                  <a:pt x="2787020" y="1261"/>
                </a:moveTo>
                <a:cubicBezTo>
                  <a:pt x="2839709" y="-518"/>
                  <a:pt x="2892422" y="-414"/>
                  <a:pt x="2945069" y="1571"/>
                </a:cubicBezTo>
                <a:lnTo>
                  <a:pt x="3038769" y="8460"/>
                </a:lnTo>
                <a:lnTo>
                  <a:pt x="3040494" y="37341"/>
                </a:lnTo>
                <a:cubicBezTo>
                  <a:pt x="3041244" y="71882"/>
                  <a:pt x="3039776" y="106360"/>
                  <a:pt x="3033397" y="140806"/>
                </a:cubicBezTo>
                <a:cubicBezTo>
                  <a:pt x="3014006" y="247842"/>
                  <a:pt x="3013240" y="353093"/>
                  <a:pt x="3049089" y="457834"/>
                </a:cubicBezTo>
                <a:cubicBezTo>
                  <a:pt x="3061974" y="495214"/>
                  <a:pt x="3059933" y="536166"/>
                  <a:pt x="3055085" y="576225"/>
                </a:cubicBezTo>
                <a:cubicBezTo>
                  <a:pt x="3043731" y="670377"/>
                  <a:pt x="3028167" y="764784"/>
                  <a:pt x="3035311" y="859828"/>
                </a:cubicBezTo>
                <a:cubicBezTo>
                  <a:pt x="3053554" y="1099545"/>
                  <a:pt x="3026891" y="1339261"/>
                  <a:pt x="3038883" y="1578850"/>
                </a:cubicBezTo>
                <a:cubicBezTo>
                  <a:pt x="3039113" y="1594185"/>
                  <a:pt x="3038526" y="1609507"/>
                  <a:pt x="3037097" y="1624778"/>
                </a:cubicBezTo>
                <a:cubicBezTo>
                  <a:pt x="3032504" y="1713061"/>
                  <a:pt x="3017960" y="1801599"/>
                  <a:pt x="3043476" y="1889499"/>
                </a:cubicBezTo>
                <a:cubicBezTo>
                  <a:pt x="3046015" y="1904618"/>
                  <a:pt x="3045632" y="1920080"/>
                  <a:pt x="3042328" y="1935044"/>
                </a:cubicBezTo>
                <a:cubicBezTo>
                  <a:pt x="3031394" y="2011884"/>
                  <a:pt x="3028524" y="2089667"/>
                  <a:pt x="3033780" y="2167106"/>
                </a:cubicBezTo>
                <a:cubicBezTo>
                  <a:pt x="3048962" y="2335903"/>
                  <a:pt x="3051130" y="2505606"/>
                  <a:pt x="3040286" y="2674734"/>
                </a:cubicBezTo>
                <a:cubicBezTo>
                  <a:pt x="3036459" y="2750260"/>
                  <a:pt x="3031611" y="2825530"/>
                  <a:pt x="3028294" y="2900035"/>
                </a:cubicBezTo>
                <a:cubicBezTo>
                  <a:pt x="3027210" y="2934608"/>
                  <a:pt x="3025392" y="2969245"/>
                  <a:pt x="3026078" y="3003803"/>
                </a:cubicBezTo>
                <a:lnTo>
                  <a:pt x="3033892" y="3066831"/>
                </a:lnTo>
                <a:lnTo>
                  <a:pt x="23851" y="3066831"/>
                </a:lnTo>
                <a:lnTo>
                  <a:pt x="42401" y="2704831"/>
                </a:lnTo>
                <a:cubicBezTo>
                  <a:pt x="45364" y="2461136"/>
                  <a:pt x="53409" y="2216933"/>
                  <a:pt x="28288" y="1974000"/>
                </a:cubicBezTo>
                <a:cubicBezTo>
                  <a:pt x="11213" y="1809420"/>
                  <a:pt x="17986" y="1645602"/>
                  <a:pt x="21091" y="1481150"/>
                </a:cubicBezTo>
                <a:cubicBezTo>
                  <a:pt x="24619" y="1296377"/>
                  <a:pt x="22926" y="1111480"/>
                  <a:pt x="22926" y="926707"/>
                </a:cubicBezTo>
                <a:cubicBezTo>
                  <a:pt x="22643" y="846322"/>
                  <a:pt x="27442" y="766445"/>
                  <a:pt x="35627" y="686441"/>
                </a:cubicBezTo>
                <a:cubicBezTo>
                  <a:pt x="47340" y="570372"/>
                  <a:pt x="33228" y="454937"/>
                  <a:pt x="14458" y="340646"/>
                </a:cubicBezTo>
                <a:cubicBezTo>
                  <a:pt x="3337" y="261010"/>
                  <a:pt x="-1375" y="180751"/>
                  <a:pt x="346" y="100506"/>
                </a:cubicBezTo>
                <a:lnTo>
                  <a:pt x="2424" y="12627"/>
                </a:lnTo>
                <a:lnTo>
                  <a:pt x="3495" y="12901"/>
                </a:lnTo>
                <a:cubicBezTo>
                  <a:pt x="343898" y="-3971"/>
                  <a:pt x="684174" y="17086"/>
                  <a:pt x="1024451" y="18263"/>
                </a:cubicBezTo>
                <a:cubicBezTo>
                  <a:pt x="1134033" y="18655"/>
                  <a:pt x="1243235" y="13685"/>
                  <a:pt x="1352564" y="9238"/>
                </a:cubicBezTo>
                <a:cubicBezTo>
                  <a:pt x="1493565" y="3614"/>
                  <a:pt x="1634312" y="14731"/>
                  <a:pt x="1775060" y="12508"/>
                </a:cubicBezTo>
                <a:cubicBezTo>
                  <a:pt x="2008160" y="8846"/>
                  <a:pt x="2241134" y="19571"/>
                  <a:pt x="2474235" y="12508"/>
                </a:cubicBezTo>
                <a:cubicBezTo>
                  <a:pt x="2578497" y="9238"/>
                  <a:pt x="2682758" y="4268"/>
                  <a:pt x="2787020" y="1261"/>
                </a:cubicBezTo>
                <a:close/>
              </a:path>
            </a:pathLst>
          </a:cu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067963A-D6B2-4218-05A1-F110FE955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7337" y="1278294"/>
            <a:ext cx="4823798" cy="4869091"/>
          </a:xfrm>
        </p:spPr>
        <p:txBody>
          <a:bodyPr>
            <a:noAutofit/>
          </a:bodyPr>
          <a:lstStyle/>
          <a:p>
            <a:r>
              <a:rPr lang="hr-HR" sz="2200" dirty="0">
                <a:latin typeface="Founders Grotesk Regular" panose="020B0503030202060203" pitchFamily="34" charset="0"/>
              </a:rPr>
              <a:t>Prednja/gornja strana</a:t>
            </a:r>
          </a:p>
          <a:p>
            <a:pPr marL="914400" lvl="1" indent="-457200">
              <a:buAutoNum type="alphaUcPeriod"/>
            </a:pPr>
            <a:r>
              <a:rPr lang="hr-HR" sz="2200" dirty="0">
                <a:latin typeface="Founders Grotesk Regular" panose="020B0503030202060203" pitchFamily="34" charset="0"/>
              </a:rPr>
              <a:t>Tipka za paljenje</a:t>
            </a:r>
          </a:p>
          <a:p>
            <a:pPr marL="914400" lvl="1" indent="-457200">
              <a:buAutoNum type="alphaUcPeriod"/>
            </a:pPr>
            <a:r>
              <a:rPr lang="hr-HR" sz="2200" dirty="0">
                <a:latin typeface="Founders Grotesk Regular" panose="020B0503030202060203" pitchFamily="34" charset="0"/>
              </a:rPr>
              <a:t>Tipke za podešavanje glasnoće</a:t>
            </a:r>
          </a:p>
          <a:p>
            <a:pPr marL="914400" lvl="1" indent="-457200">
              <a:buAutoNum type="alphaUcPeriod"/>
            </a:pPr>
            <a:r>
              <a:rPr lang="hr-HR" sz="2200" dirty="0">
                <a:latin typeface="Founders Grotesk Regular" panose="020B0503030202060203" pitchFamily="34" charset="0"/>
              </a:rPr>
              <a:t>Tipka za početni zaslon</a:t>
            </a:r>
          </a:p>
          <a:p>
            <a:pPr marL="914400" lvl="1" indent="-457200">
              <a:buAutoNum type="alphaUcPeriod"/>
            </a:pPr>
            <a:r>
              <a:rPr lang="hr-HR" sz="2200" dirty="0">
                <a:latin typeface="Founders Grotesk Regular" panose="020B0503030202060203" pitchFamily="34" charset="0"/>
              </a:rPr>
              <a:t>Prednja kamera</a:t>
            </a:r>
          </a:p>
          <a:p>
            <a:r>
              <a:rPr lang="hr-HR" sz="2200" dirty="0">
                <a:latin typeface="Founders Grotesk Regular" panose="020B0503030202060203" pitchFamily="34" charset="0"/>
              </a:rPr>
              <a:t>Uređaj sa strana</a:t>
            </a:r>
          </a:p>
          <a:p>
            <a:pPr marL="444500" lvl="1" indent="0" defTabSz="444500">
              <a:buNone/>
              <a:tabLst>
                <a:tab pos="444500" algn="l"/>
              </a:tabLst>
            </a:pPr>
            <a:r>
              <a:rPr lang="hr-HR" sz="2200" dirty="0">
                <a:latin typeface="Founders Grotesk Regular" panose="020B0503030202060203" pitchFamily="34" charset="0"/>
              </a:rPr>
              <a:t>E.	1 ulaz za slušalice i 2 za sklopke</a:t>
            </a:r>
          </a:p>
          <a:p>
            <a:pPr marL="444500" lvl="1" indent="0" defTabSz="444500">
              <a:buNone/>
              <a:tabLst>
                <a:tab pos="444500" algn="l"/>
              </a:tabLst>
            </a:pPr>
            <a:r>
              <a:rPr lang="hr-HR" sz="2200" dirty="0">
                <a:latin typeface="Founders Grotesk Regular" panose="020B0503030202060203" pitchFamily="34" charset="0"/>
              </a:rPr>
              <a:t>F.	1 ulaz za napajanje i 1 USB utor</a:t>
            </a:r>
          </a:p>
          <a:p>
            <a:pPr defTabSz="444500">
              <a:tabLst>
                <a:tab pos="444500" algn="l"/>
              </a:tabLst>
            </a:pPr>
            <a:r>
              <a:rPr lang="hr-HR" sz="2200" dirty="0">
                <a:latin typeface="Founders Grotesk Regular" panose="020B0503030202060203" pitchFamily="34" charset="0"/>
              </a:rPr>
              <a:t>Stražnja strana</a:t>
            </a:r>
          </a:p>
          <a:p>
            <a:pPr marL="457200" lvl="1" indent="0" defTabSz="444500">
              <a:buNone/>
              <a:tabLst>
                <a:tab pos="444500" algn="l"/>
              </a:tabLst>
            </a:pPr>
            <a:r>
              <a:rPr lang="hr-HR" sz="2200" dirty="0">
                <a:latin typeface="Founders Grotesk Regular" panose="020B0503030202060203" pitchFamily="34" charset="0"/>
              </a:rPr>
              <a:t>G.	Stalak</a:t>
            </a:r>
          </a:p>
          <a:p>
            <a:pPr marL="457200" lvl="1" indent="0" defTabSz="444500">
              <a:buNone/>
              <a:tabLst>
                <a:tab pos="444500" algn="l"/>
              </a:tabLst>
            </a:pPr>
            <a:r>
              <a:rPr lang="hr-HR" sz="2200" dirty="0">
                <a:latin typeface="Founders Grotesk Regular" panose="020B0503030202060203" pitchFamily="34" charset="0"/>
              </a:rPr>
              <a:t>H.	Područje za montiranje na nosač</a:t>
            </a:r>
          </a:p>
          <a:p>
            <a:pPr marL="457200" lvl="1" indent="0" defTabSz="444500">
              <a:buNone/>
              <a:tabLst>
                <a:tab pos="444500" algn="l"/>
              </a:tabLst>
            </a:pPr>
            <a:r>
              <a:rPr lang="hr-HR" sz="2200" dirty="0">
                <a:latin typeface="Founders Grotesk Regular" panose="020B0503030202060203" pitchFamily="34" charset="0"/>
              </a:rPr>
              <a:t>I.	Mjesta za povezivanje remena za nošenje uređaja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51E95D68-76A9-CA54-6267-3E9D34F05C8F}"/>
              </a:ext>
            </a:extLst>
          </p:cNvPr>
          <p:cNvSpPr txBox="1"/>
          <p:nvPr/>
        </p:nvSpPr>
        <p:spPr>
          <a:xfrm>
            <a:off x="2904317" y="62114"/>
            <a:ext cx="63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A.</a:t>
            </a: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FBFCC355-D316-ACC3-6DF0-4CF4CCBC2B1C}"/>
              </a:ext>
            </a:extLst>
          </p:cNvPr>
          <p:cNvSpPr txBox="1"/>
          <p:nvPr/>
        </p:nvSpPr>
        <p:spPr>
          <a:xfrm>
            <a:off x="324508" y="109711"/>
            <a:ext cx="670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B.</a:t>
            </a:r>
          </a:p>
        </p:txBody>
      </p:sp>
      <p:pic>
        <p:nvPicPr>
          <p:cNvPr id="27" name="Slika 26" descr="Slika na kojoj se prikazuje tekst, monitor, elektronički uređaj, multimedija&#10;&#10;Opis je automatski generiran">
            <a:extLst>
              <a:ext uri="{FF2B5EF4-FFF2-40B4-BE49-F238E27FC236}">
                <a16:creationId xmlns:a16="http://schemas.microsoft.com/office/drawing/2014/main" id="{2E290ABA-CB71-4501-59A7-16BFD9B5E0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99" y="1759544"/>
            <a:ext cx="3627407" cy="2720555"/>
          </a:xfrm>
          <a:prstGeom prst="rect">
            <a:avLst/>
          </a:prstGeom>
        </p:spPr>
      </p:pic>
      <p:sp>
        <p:nvSpPr>
          <p:cNvPr id="29" name="Elipsa 28">
            <a:extLst>
              <a:ext uri="{FF2B5EF4-FFF2-40B4-BE49-F238E27FC236}">
                <a16:creationId xmlns:a16="http://schemas.microsoft.com/office/drawing/2014/main" id="{CEC317AD-4E63-293F-58A3-0776653357B8}"/>
              </a:ext>
            </a:extLst>
          </p:cNvPr>
          <p:cNvSpPr/>
          <p:nvPr/>
        </p:nvSpPr>
        <p:spPr>
          <a:xfrm>
            <a:off x="1819173" y="4055270"/>
            <a:ext cx="426244" cy="36195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F399F073-E263-CA3F-9D54-66D1DA4FC41A}"/>
              </a:ext>
            </a:extLst>
          </p:cNvPr>
          <p:cNvSpPr txBox="1"/>
          <p:nvPr/>
        </p:nvSpPr>
        <p:spPr>
          <a:xfrm>
            <a:off x="1318217" y="3928018"/>
            <a:ext cx="63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C.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id="{B499E1B4-6BA0-9E0C-8E8E-E57F94366D97}"/>
              </a:ext>
            </a:extLst>
          </p:cNvPr>
          <p:cNvSpPr txBox="1"/>
          <p:nvPr/>
        </p:nvSpPr>
        <p:spPr>
          <a:xfrm>
            <a:off x="1317843" y="1616320"/>
            <a:ext cx="63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D.</a:t>
            </a:r>
          </a:p>
        </p:txBody>
      </p:sp>
      <p:sp>
        <p:nvSpPr>
          <p:cNvPr id="32" name="TekstniOkvir 31">
            <a:extLst>
              <a:ext uri="{FF2B5EF4-FFF2-40B4-BE49-F238E27FC236}">
                <a16:creationId xmlns:a16="http://schemas.microsoft.com/office/drawing/2014/main" id="{C5DE9880-4FFD-105A-0A97-C6BF9F3744BB}"/>
              </a:ext>
            </a:extLst>
          </p:cNvPr>
          <p:cNvSpPr txBox="1"/>
          <p:nvPr/>
        </p:nvSpPr>
        <p:spPr>
          <a:xfrm>
            <a:off x="6094476" y="1567543"/>
            <a:ext cx="792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E.</a:t>
            </a:r>
          </a:p>
        </p:txBody>
      </p:sp>
      <p:sp>
        <p:nvSpPr>
          <p:cNvPr id="33" name="TekstniOkvir 32">
            <a:extLst>
              <a:ext uri="{FF2B5EF4-FFF2-40B4-BE49-F238E27FC236}">
                <a16:creationId xmlns:a16="http://schemas.microsoft.com/office/drawing/2014/main" id="{BA296859-9A2D-DF47-207C-01FF151A3C9F}"/>
              </a:ext>
            </a:extLst>
          </p:cNvPr>
          <p:cNvSpPr txBox="1"/>
          <p:nvPr/>
        </p:nvSpPr>
        <p:spPr>
          <a:xfrm>
            <a:off x="5273217" y="5157947"/>
            <a:ext cx="63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F.</a:t>
            </a:r>
          </a:p>
        </p:txBody>
      </p:sp>
      <p:sp>
        <p:nvSpPr>
          <p:cNvPr id="34" name="TekstniOkvir 33">
            <a:extLst>
              <a:ext uri="{FF2B5EF4-FFF2-40B4-BE49-F238E27FC236}">
                <a16:creationId xmlns:a16="http://schemas.microsoft.com/office/drawing/2014/main" id="{8CBDA899-CF31-B666-691C-F3089507B3F9}"/>
              </a:ext>
            </a:extLst>
          </p:cNvPr>
          <p:cNvSpPr txBox="1"/>
          <p:nvPr/>
        </p:nvSpPr>
        <p:spPr>
          <a:xfrm>
            <a:off x="368596" y="5022718"/>
            <a:ext cx="63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G.</a:t>
            </a:r>
          </a:p>
        </p:txBody>
      </p:sp>
      <p:sp>
        <p:nvSpPr>
          <p:cNvPr id="36" name="TekstniOkvir 35">
            <a:extLst>
              <a:ext uri="{FF2B5EF4-FFF2-40B4-BE49-F238E27FC236}">
                <a16:creationId xmlns:a16="http://schemas.microsoft.com/office/drawing/2014/main" id="{E93EB82E-89C6-74B3-FBFD-851A70341C8F}"/>
              </a:ext>
            </a:extLst>
          </p:cNvPr>
          <p:cNvSpPr txBox="1"/>
          <p:nvPr/>
        </p:nvSpPr>
        <p:spPr>
          <a:xfrm>
            <a:off x="2448802" y="6289101"/>
            <a:ext cx="565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I.</a:t>
            </a:r>
          </a:p>
        </p:txBody>
      </p:sp>
      <p:sp>
        <p:nvSpPr>
          <p:cNvPr id="38" name="TekstniOkvir 37">
            <a:extLst>
              <a:ext uri="{FF2B5EF4-FFF2-40B4-BE49-F238E27FC236}">
                <a16:creationId xmlns:a16="http://schemas.microsoft.com/office/drawing/2014/main" id="{7CDE8902-119D-2C87-7881-8355FBEF2A3F}"/>
              </a:ext>
            </a:extLst>
          </p:cNvPr>
          <p:cNvSpPr txBox="1"/>
          <p:nvPr/>
        </p:nvSpPr>
        <p:spPr>
          <a:xfrm>
            <a:off x="1700661" y="4975593"/>
            <a:ext cx="63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H.</a:t>
            </a:r>
          </a:p>
        </p:txBody>
      </p:sp>
      <p:sp>
        <p:nvSpPr>
          <p:cNvPr id="39" name="Elipsa 38">
            <a:extLst>
              <a:ext uri="{FF2B5EF4-FFF2-40B4-BE49-F238E27FC236}">
                <a16:creationId xmlns:a16="http://schemas.microsoft.com/office/drawing/2014/main" id="{FFF1AA9F-A4CA-C799-6928-1EAD95B8A8F2}"/>
              </a:ext>
            </a:extLst>
          </p:cNvPr>
          <p:cNvSpPr/>
          <p:nvPr/>
        </p:nvSpPr>
        <p:spPr>
          <a:xfrm>
            <a:off x="1806858" y="1797021"/>
            <a:ext cx="426244" cy="36195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0" name="TekstniOkvir 39">
            <a:extLst>
              <a:ext uri="{FF2B5EF4-FFF2-40B4-BE49-F238E27FC236}">
                <a16:creationId xmlns:a16="http://schemas.microsoft.com/office/drawing/2014/main" id="{62CDD83D-DDC5-753A-DD1F-45D66397C11D}"/>
              </a:ext>
            </a:extLst>
          </p:cNvPr>
          <p:cNvSpPr txBox="1"/>
          <p:nvPr/>
        </p:nvSpPr>
        <p:spPr>
          <a:xfrm>
            <a:off x="1187594" y="6289102"/>
            <a:ext cx="63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I.</a:t>
            </a:r>
          </a:p>
        </p:txBody>
      </p:sp>
    </p:spTree>
    <p:extLst>
      <p:ext uri="{BB962C8B-B14F-4D97-AF65-F5344CB8AC3E}">
        <p14:creationId xmlns:p14="http://schemas.microsoft.com/office/powerpoint/2010/main" val="2000783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 descr="Slika na kojoj se prikazuje tablet, elektronički uređaj, snimka zaslona, uređaj za prikaz&#10;&#10;Opis je automatski generiran">
            <a:extLst>
              <a:ext uri="{FF2B5EF4-FFF2-40B4-BE49-F238E27FC236}">
                <a16:creationId xmlns:a16="http://schemas.microsoft.com/office/drawing/2014/main" id="{9F74E8F8-A930-DFF6-5440-0D5C9221E7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t="13223" r="23750" b="13651"/>
          <a:stretch/>
        </p:blipFill>
        <p:spPr>
          <a:xfrm>
            <a:off x="7690758" y="3530281"/>
            <a:ext cx="4501243" cy="3327720"/>
          </a:xfrm>
          <a:prstGeom prst="rect">
            <a:avLst/>
          </a:prstGeom>
        </p:spPr>
      </p:pic>
      <p:sp>
        <p:nvSpPr>
          <p:cNvPr id="16" name="Rezervirano mjesto teksta 15">
            <a:extLst>
              <a:ext uri="{FF2B5EF4-FFF2-40B4-BE49-F238E27FC236}">
                <a16:creationId xmlns:a16="http://schemas.microsoft.com/office/drawing/2014/main" id="{938CBE0A-BAFE-04C5-80D9-0A8632DACE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4786" y="771642"/>
            <a:ext cx="4896000" cy="583200"/>
          </a:xfrm>
        </p:spPr>
        <p:txBody>
          <a:bodyPr/>
          <a:lstStyle/>
          <a:p>
            <a:r>
              <a:rPr lang="hr-HR" sz="3200" dirty="0">
                <a:latin typeface="Founders Grotesk Semibold" panose="020B0703030202060203" pitchFamily="34" charset="0"/>
              </a:rPr>
              <a:t>Što sadrži TD I-110?</a:t>
            </a:r>
            <a:endParaRPr lang="hr-HR" dirty="0"/>
          </a:p>
          <a:p>
            <a:endParaRPr lang="hr-HR" dirty="0"/>
          </a:p>
        </p:txBody>
      </p:sp>
      <p:sp>
        <p:nvSpPr>
          <p:cNvPr id="17" name="Rezervirano mjesto teksta 16">
            <a:extLst>
              <a:ext uri="{FF2B5EF4-FFF2-40B4-BE49-F238E27FC236}">
                <a16:creationId xmlns:a16="http://schemas.microsoft.com/office/drawing/2014/main" id="{D86A804C-66FA-59C7-5B45-438D247363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857" y="3418954"/>
            <a:ext cx="4881562" cy="752475"/>
          </a:xfrm>
        </p:spPr>
        <p:txBody>
          <a:bodyPr/>
          <a:lstStyle/>
          <a:p>
            <a:r>
              <a:rPr lang="hr-HR" dirty="0"/>
              <a:t>Značajke uređaja</a:t>
            </a:r>
          </a:p>
        </p:txBody>
      </p:sp>
      <p:sp>
        <p:nvSpPr>
          <p:cNvPr id="18" name="Rezervirano mjesto teksta 17">
            <a:extLst>
              <a:ext uri="{FF2B5EF4-FFF2-40B4-BE49-F238E27FC236}">
                <a16:creationId xmlns:a16="http://schemas.microsoft.com/office/drawing/2014/main" id="{1B7B3263-55CC-3C2C-6900-F2C989F18C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1857" y="3895195"/>
            <a:ext cx="7338901" cy="30226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 err="1"/>
              <a:t>ultračvrst</a:t>
            </a:r>
            <a:r>
              <a:rPr lang="hr-HR" dirty="0"/>
              <a:t> dizajn s </a:t>
            </a:r>
            <a:r>
              <a:rPr lang="hr-HR" dirty="0" err="1"/>
              <a:t>Gorilla</a:t>
            </a:r>
            <a:r>
              <a:rPr lang="hr-HR" dirty="0"/>
              <a:t> staklom, integriranim zvučnicima i pokrivenim priključcima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/>
              <a:t>IP54 zaštita (otpornost na vodu i prašinu)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/>
              <a:t>baterija s trajanjem više od 10 sati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/>
              <a:t>2-godišnje jamstvo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/>
              <a:t>može se povezati s </a:t>
            </a:r>
            <a:r>
              <a:rPr lang="hr-HR" dirty="0" err="1"/>
              <a:t>Eye</a:t>
            </a:r>
            <a:r>
              <a:rPr lang="hr-HR" dirty="0"/>
              <a:t> Gaze uređajem ili sklopkom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B1D5A61C-B8CD-399D-C00F-9B2528BCF7C2}"/>
              </a:ext>
            </a:extLst>
          </p:cNvPr>
          <p:cNvSpPr txBox="1"/>
          <p:nvPr/>
        </p:nvSpPr>
        <p:spPr>
          <a:xfrm>
            <a:off x="5941785" y="1822815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i="0" dirty="0">
                <a:solidFill>
                  <a:srgbClr val="444444"/>
                </a:solidFill>
                <a:effectLst/>
                <a:latin typeface="Montserrat" panose="00000500000000000000" pitchFamily="2" charset="0"/>
                <a:hlinkClick r:id="rId3"/>
              </a:rPr>
              <a:t>BROŠURA O UREĐAJU TOBII I-110</a:t>
            </a:r>
            <a:endParaRPr lang="pl-PL" sz="2000" b="1" i="0" dirty="0">
              <a:solidFill>
                <a:srgbClr val="444444"/>
              </a:solidFill>
              <a:effectLst/>
              <a:latin typeface="Montserrat" panose="00000500000000000000" pitchFamily="2" charset="0"/>
            </a:endParaRPr>
          </a:p>
        </p:txBody>
      </p:sp>
      <p:pic>
        <p:nvPicPr>
          <p:cNvPr id="7" name="Grafika 6" descr="Document outline">
            <a:extLst>
              <a:ext uri="{FF2B5EF4-FFF2-40B4-BE49-F238E27FC236}">
                <a16:creationId xmlns:a16="http://schemas.microsoft.com/office/drawing/2014/main" id="{A192AEDB-005E-B6C4-81D0-ACAC82448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77600" y="1569665"/>
            <a:ext cx="914400" cy="914400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B4FBFDE8-5809-26C4-6F07-CAF2D8510663}"/>
              </a:ext>
            </a:extLst>
          </p:cNvPr>
          <p:cNvSpPr txBox="1"/>
          <p:nvPr/>
        </p:nvSpPr>
        <p:spPr>
          <a:xfrm>
            <a:off x="7768772" y="1243515"/>
            <a:ext cx="290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/>
              <a:t>Preporuka pogledati!</a:t>
            </a:r>
          </a:p>
        </p:txBody>
      </p:sp>
      <p:sp>
        <p:nvSpPr>
          <p:cNvPr id="19" name="Rezervirano mjesto teksta 17">
            <a:extLst>
              <a:ext uri="{FF2B5EF4-FFF2-40B4-BE49-F238E27FC236}">
                <a16:creationId xmlns:a16="http://schemas.microsoft.com/office/drawing/2014/main" id="{5C6CEF09-9B78-E71D-020E-3645CDED91BD}"/>
              </a:ext>
            </a:extLst>
          </p:cNvPr>
          <p:cNvSpPr txBox="1">
            <a:spLocks/>
          </p:cNvSpPr>
          <p:nvPr/>
        </p:nvSpPr>
        <p:spPr>
          <a:xfrm>
            <a:off x="351858" y="1448791"/>
            <a:ext cx="9215437" cy="187621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Founders Grotesk Regular" panose="020B0503030202060203" pitchFamily="34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/>
              <a:t>Komunikacijski softver: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 err="1"/>
              <a:t>Snap</a:t>
            </a:r>
            <a:r>
              <a:rPr lang="hr-HR" dirty="0"/>
              <a:t> + Core First, Communicator 5</a:t>
            </a:r>
          </a:p>
          <a:p>
            <a:r>
              <a:rPr lang="hr-HR" dirty="0"/>
              <a:t>Ostali softveri: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/>
              <a:t>TD </a:t>
            </a:r>
            <a:r>
              <a:rPr lang="hr-HR" dirty="0" err="1"/>
              <a:t>Snap</a:t>
            </a:r>
            <a:r>
              <a:rPr lang="hr-HR" dirty="0"/>
              <a:t> Scene, </a:t>
            </a:r>
            <a:r>
              <a:rPr lang="hr-HR" dirty="0" err="1"/>
              <a:t>Accessible</a:t>
            </a:r>
            <a:r>
              <a:rPr lang="hr-HR" dirty="0"/>
              <a:t> </a:t>
            </a:r>
            <a:r>
              <a:rPr lang="hr-HR" dirty="0" err="1"/>
              <a:t>Literacy</a:t>
            </a:r>
            <a:r>
              <a:rPr lang="hr-HR" dirty="0"/>
              <a:t> </a:t>
            </a:r>
            <a:r>
              <a:rPr lang="hr-HR" dirty="0" err="1"/>
              <a:t>Learning</a:t>
            </a:r>
            <a:r>
              <a:rPr lang="hr-HR" dirty="0"/>
              <a:t> (ALL)</a:t>
            </a:r>
          </a:p>
        </p:txBody>
      </p:sp>
    </p:spTree>
    <p:extLst>
      <p:ext uri="{BB962C8B-B14F-4D97-AF65-F5344CB8AC3E}">
        <p14:creationId xmlns:p14="http://schemas.microsoft.com/office/powerpoint/2010/main" val="702548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4A99C18-F32E-A148-A7D7-D1C77C252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486" y="0"/>
            <a:ext cx="4560584" cy="1128068"/>
          </a:xfrm>
        </p:spPr>
        <p:txBody>
          <a:bodyPr anchor="ctr">
            <a:normAutofit/>
          </a:bodyPr>
          <a:lstStyle/>
          <a:p>
            <a:r>
              <a:rPr lang="hr-HR" sz="3200" dirty="0">
                <a:latin typeface="Founders Grotesk Semibold" panose="020B0703030202060203" pitchFamily="34" charset="0"/>
              </a:rPr>
              <a:t>Inicijalno postavljanje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9CC6A1F-24D7-B038-82AF-FF2A6D320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44" y="913462"/>
            <a:ext cx="5349341" cy="5767254"/>
          </a:xfrm>
        </p:spPr>
        <p:txBody>
          <a:bodyPr anchor="ctr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hr-HR" sz="2400" dirty="0">
                <a:latin typeface="Founders Grotesk Regular" panose="020B0503030202060203" pitchFamily="34" charset="0"/>
              </a:rPr>
              <a:t>Pokretanje uređaja (povezivanje s kablom za napajanje i utičnicom)</a:t>
            </a:r>
          </a:p>
          <a:p>
            <a:pPr marL="514350" indent="-514350">
              <a:buFont typeface="+mj-lt"/>
              <a:buAutoNum type="arabicPeriod"/>
            </a:pPr>
            <a:r>
              <a:rPr lang="hr-HR" sz="2400" dirty="0">
                <a:latin typeface="Founders Grotesk Regular" panose="020B0503030202060203" pitchFamily="34" charset="0"/>
              </a:rPr>
              <a:t>Paljenje uređaja na tipku za paljenje</a:t>
            </a:r>
          </a:p>
          <a:p>
            <a:pPr marL="514350" indent="-514350">
              <a:buFont typeface="+mj-lt"/>
              <a:buAutoNum type="arabicPeriod"/>
            </a:pPr>
            <a:endParaRPr lang="hr-HR" sz="2400" dirty="0">
              <a:latin typeface="Founders Grotesk Regular" panose="020B0503030202060203" pitchFamily="34" charset="0"/>
            </a:endParaRPr>
          </a:p>
          <a:p>
            <a:r>
              <a:rPr lang="hr-HR" sz="2400" b="1" dirty="0">
                <a:latin typeface="Founders Grotesk Regular" panose="020B0503030202060203" pitchFamily="34" charset="0"/>
              </a:rPr>
              <a:t>Uređaj radi s operacijskim sustavom Windows! </a:t>
            </a:r>
          </a:p>
          <a:p>
            <a:pPr lvl="1"/>
            <a:r>
              <a:rPr lang="hr-HR" dirty="0">
                <a:latin typeface="Founders Grotesk Regular" panose="020B0503030202060203" pitchFamily="34" charset="0"/>
              </a:rPr>
              <a:t>Potrebno inicijalno postavljanje Windowsa</a:t>
            </a:r>
          </a:p>
          <a:p>
            <a:pPr lvl="2"/>
            <a:r>
              <a:rPr lang="hr-HR" sz="2400" dirty="0">
                <a:latin typeface="Founders Grotesk Regular" panose="020B0503030202060203" pitchFamily="34" charset="0"/>
              </a:rPr>
              <a:t>Npr. odabir jezika, datuma i sl.</a:t>
            </a:r>
          </a:p>
          <a:p>
            <a:pPr marL="914400" lvl="2" indent="0">
              <a:buNone/>
            </a:pPr>
            <a:endParaRPr lang="hr-HR" sz="2400" dirty="0">
              <a:latin typeface="Founders Grotesk Regular" panose="020B0503030202060203" pitchFamily="34" charset="0"/>
            </a:endParaRPr>
          </a:p>
          <a:p>
            <a:endParaRPr lang="hr-HR" sz="2400" dirty="0">
              <a:latin typeface="Founders Grotesk Regular" panose="020B0503030202060203" pitchFamily="34" charset="0"/>
            </a:endParaRPr>
          </a:p>
          <a:p>
            <a:r>
              <a:rPr lang="hr-HR" sz="2400" dirty="0">
                <a:latin typeface="Founders Grotesk Regular" panose="020B0503030202060203" pitchFamily="34" charset="0"/>
              </a:rPr>
              <a:t>Upisivanje dobivenog koda ili skeniranje QR koda za korištenje odabranog </a:t>
            </a:r>
            <a:r>
              <a:rPr lang="hr-HR" sz="2400" dirty="0" err="1">
                <a:latin typeface="Founders Grotesk Regular" panose="020B0503030202060203" pitchFamily="34" charset="0"/>
              </a:rPr>
              <a:t>Tobii</a:t>
            </a:r>
            <a:r>
              <a:rPr lang="hr-HR" sz="2400" dirty="0">
                <a:latin typeface="Founders Grotesk Regular" panose="020B0503030202060203" pitchFamily="34" charset="0"/>
              </a:rPr>
              <a:t> </a:t>
            </a:r>
            <a:r>
              <a:rPr lang="hr-HR" sz="2400" dirty="0" err="1">
                <a:latin typeface="Founders Grotesk Regular" panose="020B0503030202060203" pitchFamily="34" charset="0"/>
              </a:rPr>
              <a:t>Dynavox</a:t>
            </a:r>
            <a:r>
              <a:rPr lang="hr-HR" sz="2400" dirty="0">
                <a:latin typeface="Founders Grotesk Regular" panose="020B0503030202060203" pitchFamily="34" charset="0"/>
              </a:rPr>
              <a:t> softverskog paketa </a:t>
            </a:r>
          </a:p>
          <a:p>
            <a:endParaRPr lang="hr-HR" sz="2400" dirty="0">
              <a:latin typeface="Founders Grotesk Regular" panose="020B0503030202060203" pitchFamily="34" charset="0"/>
            </a:endParaRP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D615DBAC-9AB4-D9B5-38BD-DDABD96ECC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17" r="22272" b="-3"/>
          <a:stretch/>
        </p:blipFill>
        <p:spPr>
          <a:xfrm>
            <a:off x="5693712" y="-1"/>
            <a:ext cx="6548058" cy="6871337"/>
          </a:xfrm>
          <a:prstGeom prst="rect">
            <a:avLst/>
          </a:prstGeom>
        </p:spPr>
      </p:pic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6FCD3E5C-72BB-741F-8549-88CE18626FCB}"/>
              </a:ext>
            </a:extLst>
          </p:cNvPr>
          <p:cNvSpPr txBox="1">
            <a:spLocks/>
          </p:cNvSpPr>
          <p:nvPr/>
        </p:nvSpPr>
        <p:spPr>
          <a:xfrm flipH="1">
            <a:off x="9614525" y="884535"/>
            <a:ext cx="2543264" cy="2110590"/>
          </a:xfrm>
          <a:prstGeom prst="teardrop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400" dirty="0"/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61C640B3-EF59-8EFA-DD7E-37D3F3BFEEBA}"/>
              </a:ext>
            </a:extLst>
          </p:cNvPr>
          <p:cNvSpPr txBox="1"/>
          <p:nvPr/>
        </p:nvSpPr>
        <p:spPr>
          <a:xfrm>
            <a:off x="9773152" y="930251"/>
            <a:ext cx="2454863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sz="1700" dirty="0"/>
              <a:t>Ako je potrebno, korisniku prilagoditi postavke korisničkog sučelja uređaja (Postavke &gt; stavke Personalizacija i Pristupačnost)</a:t>
            </a:r>
          </a:p>
        </p:txBody>
      </p:sp>
      <p:pic>
        <p:nvPicPr>
          <p:cNvPr id="21" name="Slika 20" descr="Slika na kojoj se prikazuje tekst, elektronika, elektronički uređaj, tablet&#10;&#10;Opis je automatski generiran">
            <a:extLst>
              <a:ext uri="{FF2B5EF4-FFF2-40B4-BE49-F238E27FC236}">
                <a16:creationId xmlns:a16="http://schemas.microsoft.com/office/drawing/2014/main" id="{503A0DB9-B60C-F5AA-A20C-412EBB5509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9" t="10582" r="5873" b="12489"/>
          <a:stretch/>
        </p:blipFill>
        <p:spPr>
          <a:xfrm>
            <a:off x="7483151" y="3723165"/>
            <a:ext cx="4708849" cy="3134835"/>
          </a:xfrm>
          <a:prstGeom prst="rect">
            <a:avLst/>
          </a:prstGeom>
        </p:spPr>
      </p:pic>
      <p:sp>
        <p:nvSpPr>
          <p:cNvPr id="4" name="Rezervirano mjesto sadržaja 2">
            <a:extLst>
              <a:ext uri="{FF2B5EF4-FFF2-40B4-BE49-F238E27FC236}">
                <a16:creationId xmlns:a16="http://schemas.microsoft.com/office/drawing/2014/main" id="{69C74EBB-30CC-5209-8C55-E354F32DA466}"/>
              </a:ext>
            </a:extLst>
          </p:cNvPr>
          <p:cNvSpPr txBox="1">
            <a:spLocks/>
          </p:cNvSpPr>
          <p:nvPr/>
        </p:nvSpPr>
        <p:spPr>
          <a:xfrm>
            <a:off x="727788" y="4394717"/>
            <a:ext cx="3461657" cy="895739"/>
          </a:xfrm>
          <a:prstGeom prst="teardrop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400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A1ACEBBD-0AD8-2124-B789-CDEDFB733249}"/>
              </a:ext>
            </a:extLst>
          </p:cNvPr>
          <p:cNvSpPr txBox="1"/>
          <p:nvPr/>
        </p:nvSpPr>
        <p:spPr>
          <a:xfrm>
            <a:off x="1074377" y="4459946"/>
            <a:ext cx="3026681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hr-HR" sz="1700" dirty="0"/>
              <a:t>PREPORUKA: uređaj imati priključen na internetsku (WiFi) mrežu!</a:t>
            </a:r>
          </a:p>
        </p:txBody>
      </p:sp>
    </p:spTree>
    <p:extLst>
      <p:ext uri="{BB962C8B-B14F-4D97-AF65-F5344CB8AC3E}">
        <p14:creationId xmlns:p14="http://schemas.microsoft.com/office/powerpoint/2010/main" val="190175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tekst, multimedija, snimka zaslona, softver&#10;&#10;Opis je automatski generiran">
            <a:extLst>
              <a:ext uri="{FF2B5EF4-FFF2-40B4-BE49-F238E27FC236}">
                <a16:creationId xmlns:a16="http://schemas.microsoft.com/office/drawing/2014/main" id="{3A5DCF9D-98F4-45B7-8DC8-2618585D1C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t="12489" r="35908" b="26671"/>
          <a:stretch/>
        </p:blipFill>
        <p:spPr>
          <a:xfrm>
            <a:off x="3396343" y="7799"/>
            <a:ext cx="9042545" cy="685800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18AACBB-952F-FBA6-EA4D-5BB74D96C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39" y="545696"/>
            <a:ext cx="4052991" cy="1243584"/>
          </a:xfrm>
        </p:spPr>
        <p:txBody>
          <a:bodyPr anchor="ctr">
            <a:normAutofit/>
          </a:bodyPr>
          <a:lstStyle/>
          <a:p>
            <a:r>
              <a:rPr lang="hr-HR" sz="3200" dirty="0" err="1">
                <a:latin typeface="Founders Grotesk Semibold" panose="020B0703030202060203" pitchFamily="34" charset="0"/>
              </a:rPr>
              <a:t>Predinstalirani</a:t>
            </a:r>
            <a:r>
              <a:rPr lang="hr-HR" sz="3200" dirty="0">
                <a:latin typeface="Founders Grotesk Semibold" panose="020B0703030202060203" pitchFamily="34" charset="0"/>
              </a:rPr>
              <a:t> softveri i datoteke</a:t>
            </a:r>
          </a:p>
        </p:txBody>
      </p:sp>
      <p:sp>
        <p:nvSpPr>
          <p:cNvPr id="27" name="Content Placeholder 8">
            <a:extLst>
              <a:ext uri="{FF2B5EF4-FFF2-40B4-BE49-F238E27FC236}">
                <a16:creationId xmlns:a16="http://schemas.microsoft.com/office/drawing/2014/main" id="{EFFF8B97-A540-F888-4713-90192DFAF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39" y="1778228"/>
            <a:ext cx="5065776" cy="3262151"/>
          </a:xfrm>
        </p:spPr>
        <p:txBody>
          <a:bodyPr anchor="t">
            <a:noAutofit/>
          </a:bodyPr>
          <a:lstStyle/>
          <a:p>
            <a:r>
              <a:rPr lang="hr-HR" sz="2400" b="1" dirty="0">
                <a:latin typeface="Founders Grotesk Regular" panose="020B0503030202060203" pitchFamily="34" charset="0"/>
              </a:rPr>
              <a:t>TD </a:t>
            </a:r>
            <a:r>
              <a:rPr lang="hr-HR" sz="2400" b="1" dirty="0" err="1">
                <a:latin typeface="Founders Grotesk Regular" panose="020B0503030202060203" pitchFamily="34" charset="0"/>
              </a:rPr>
              <a:t>Snap</a:t>
            </a:r>
            <a:endParaRPr lang="hr-HR" sz="2400" b="1" dirty="0">
              <a:latin typeface="Founders Grotesk Regular" panose="020B0503030202060203" pitchFamily="34" charset="0"/>
            </a:endParaRPr>
          </a:p>
          <a:p>
            <a:r>
              <a:rPr lang="hr-HR" sz="2400" dirty="0">
                <a:latin typeface="Founders Grotesk Regular" panose="020B0503030202060203" pitchFamily="34" charset="0"/>
              </a:rPr>
              <a:t>Folder </a:t>
            </a:r>
            <a:r>
              <a:rPr lang="hr-HR" sz="2400" dirty="0" err="1">
                <a:latin typeface="Founders Grotesk Regular" panose="020B0503030202060203" pitchFamily="34" charset="0"/>
              </a:rPr>
              <a:t>Tobii</a:t>
            </a:r>
            <a:r>
              <a:rPr lang="hr-HR" sz="2400" dirty="0">
                <a:latin typeface="Founders Grotesk Regular" panose="020B0503030202060203" pitchFamily="34" charset="0"/>
              </a:rPr>
              <a:t> </a:t>
            </a:r>
            <a:r>
              <a:rPr lang="hr-HR" sz="2400" dirty="0" err="1">
                <a:latin typeface="Founders Grotesk Regular" panose="020B0503030202060203" pitchFamily="34" charset="0"/>
              </a:rPr>
              <a:t>Dynavox</a:t>
            </a:r>
            <a:endParaRPr lang="hr-HR" sz="2400" dirty="0">
              <a:latin typeface="Founders Grotesk Regular" panose="020B0503030202060203" pitchFamily="34" charset="0"/>
            </a:endParaRPr>
          </a:p>
          <a:p>
            <a:pPr lvl="1"/>
            <a:r>
              <a:rPr lang="hr-HR" sz="2000" dirty="0" err="1">
                <a:latin typeface="Founders Grotesk Regular" panose="020B0503030202060203" pitchFamily="34" charset="0"/>
              </a:rPr>
              <a:t>Accessible</a:t>
            </a:r>
            <a:r>
              <a:rPr lang="hr-HR" sz="2000" dirty="0">
                <a:latin typeface="Founders Grotesk Regular" panose="020B0503030202060203" pitchFamily="34" charset="0"/>
              </a:rPr>
              <a:t> </a:t>
            </a:r>
            <a:r>
              <a:rPr lang="hr-HR" sz="2000" dirty="0" err="1">
                <a:latin typeface="Founders Grotesk Regular" panose="020B0503030202060203" pitchFamily="34" charset="0"/>
              </a:rPr>
              <a:t>Literacy</a:t>
            </a:r>
            <a:r>
              <a:rPr lang="hr-HR" sz="2000" dirty="0">
                <a:latin typeface="Founders Grotesk Regular" panose="020B0503030202060203" pitchFamily="34" charset="0"/>
              </a:rPr>
              <a:t> </a:t>
            </a:r>
            <a:r>
              <a:rPr lang="hr-HR" sz="2000" dirty="0" err="1">
                <a:latin typeface="Founders Grotesk Regular" panose="020B0503030202060203" pitchFamily="34" charset="0"/>
              </a:rPr>
              <a:t>Learning</a:t>
            </a:r>
            <a:r>
              <a:rPr lang="hr-HR" sz="2000" dirty="0">
                <a:latin typeface="Founders Grotesk Regular" panose="020B0503030202060203" pitchFamily="34" charset="0"/>
              </a:rPr>
              <a:t> (AAL)</a:t>
            </a:r>
          </a:p>
          <a:p>
            <a:pPr lvl="1"/>
            <a:r>
              <a:rPr lang="hr-HR" sz="2000" dirty="0" err="1">
                <a:latin typeface="Founders Grotesk Regular" panose="020B0503030202060203" pitchFamily="34" charset="0"/>
              </a:rPr>
              <a:t>Configuration</a:t>
            </a:r>
            <a:r>
              <a:rPr lang="hr-HR" sz="2000" dirty="0">
                <a:latin typeface="Founders Grotesk Regular" panose="020B0503030202060203" pitchFamily="34" charset="0"/>
              </a:rPr>
              <a:t> Manager</a:t>
            </a:r>
          </a:p>
          <a:p>
            <a:pPr lvl="1"/>
            <a:r>
              <a:rPr lang="hr-HR" sz="2000" dirty="0">
                <a:latin typeface="Founders Grotesk Regular" panose="020B0503030202060203" pitchFamily="34" charset="0"/>
              </a:rPr>
              <a:t>Hardware </a:t>
            </a:r>
            <a:r>
              <a:rPr lang="hr-HR" sz="2000" dirty="0" err="1">
                <a:latin typeface="Founders Grotesk Regular" panose="020B0503030202060203" pitchFamily="34" charset="0"/>
              </a:rPr>
              <a:t>Settings</a:t>
            </a:r>
            <a:endParaRPr lang="hr-HR" sz="2000" dirty="0">
              <a:latin typeface="Founders Grotesk Regular" panose="020B0503030202060203" pitchFamily="34" charset="0"/>
            </a:endParaRPr>
          </a:p>
          <a:p>
            <a:pPr lvl="1"/>
            <a:r>
              <a:rPr lang="hr-HR" sz="2000" dirty="0">
                <a:latin typeface="Founders Grotesk Regular" panose="020B0503030202060203" pitchFamily="34" charset="0"/>
              </a:rPr>
              <a:t>I-110 </a:t>
            </a:r>
            <a:r>
              <a:rPr lang="hr-HR" sz="2000" dirty="0" err="1">
                <a:latin typeface="Founders Grotesk Regular" panose="020B0503030202060203" pitchFamily="34" charset="0"/>
              </a:rPr>
              <a:t>User’s</a:t>
            </a:r>
            <a:r>
              <a:rPr lang="hr-HR" sz="2000" dirty="0">
                <a:latin typeface="Founders Grotesk Regular" panose="020B0503030202060203" pitchFamily="34" charset="0"/>
              </a:rPr>
              <a:t> Manual</a:t>
            </a:r>
          </a:p>
          <a:p>
            <a:pPr lvl="1"/>
            <a:r>
              <a:rPr lang="hr-HR" sz="2000" dirty="0" err="1">
                <a:latin typeface="Founders Grotesk Regular" panose="020B0503030202060203" pitchFamily="34" charset="0"/>
              </a:rPr>
              <a:t>Tobii</a:t>
            </a:r>
            <a:r>
              <a:rPr lang="hr-HR" sz="2000" dirty="0">
                <a:latin typeface="Founders Grotesk Regular" panose="020B0503030202060203" pitchFamily="34" charset="0"/>
              </a:rPr>
              <a:t> </a:t>
            </a:r>
            <a:r>
              <a:rPr lang="hr-HR" sz="2000" dirty="0" err="1">
                <a:latin typeface="Founders Grotesk Regular" panose="020B0503030202060203" pitchFamily="34" charset="0"/>
              </a:rPr>
              <a:t>Dynavox</a:t>
            </a:r>
            <a:r>
              <a:rPr lang="hr-HR" sz="2000" dirty="0">
                <a:latin typeface="Founders Grotesk Regular" panose="020B0503030202060203" pitchFamily="34" charset="0"/>
              </a:rPr>
              <a:t> </a:t>
            </a:r>
            <a:r>
              <a:rPr lang="hr-HR" sz="2000" dirty="0" err="1">
                <a:latin typeface="Founders Grotesk Regular" panose="020B0503030202060203" pitchFamily="34" charset="0"/>
              </a:rPr>
              <a:t>Snap</a:t>
            </a:r>
            <a:r>
              <a:rPr lang="hr-HR" sz="2000" dirty="0">
                <a:latin typeface="Founders Grotesk Regular" panose="020B0503030202060203" pitchFamily="34" charset="0"/>
              </a:rPr>
              <a:t> Scene</a:t>
            </a:r>
          </a:p>
          <a:p>
            <a:pPr lvl="1"/>
            <a:r>
              <a:rPr lang="hr-HR" sz="2000" dirty="0" err="1">
                <a:latin typeface="Founders Grotesk Regular" panose="020B0503030202060203" pitchFamily="34" charset="0"/>
              </a:rPr>
              <a:t>Update</a:t>
            </a:r>
            <a:r>
              <a:rPr lang="hr-HR" sz="2000" dirty="0">
                <a:latin typeface="Founders Grotesk Regular" panose="020B0503030202060203" pitchFamily="34" charset="0"/>
              </a:rPr>
              <a:t> </a:t>
            </a:r>
            <a:r>
              <a:rPr lang="hr-HR" sz="2000" dirty="0" err="1">
                <a:latin typeface="Founders Grotesk Regular" panose="020B0503030202060203" pitchFamily="34" charset="0"/>
              </a:rPr>
              <a:t>Notifier</a:t>
            </a:r>
            <a:endParaRPr lang="en-US" sz="2000" dirty="0">
              <a:latin typeface="Founders Grotesk Regular" panose="020B0503030202060203" pitchFamily="34" charset="0"/>
            </a:endParaRPr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100603CC-6DC0-B70F-1FB3-BD360074B25F}"/>
              </a:ext>
            </a:extLst>
          </p:cNvPr>
          <p:cNvSpPr/>
          <p:nvPr/>
        </p:nvSpPr>
        <p:spPr>
          <a:xfrm>
            <a:off x="7997371" y="1778228"/>
            <a:ext cx="1988458" cy="6311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4831A202-D8A1-0F63-36B2-017E01DEA8BA}"/>
              </a:ext>
            </a:extLst>
          </p:cNvPr>
          <p:cNvSpPr/>
          <p:nvPr/>
        </p:nvSpPr>
        <p:spPr>
          <a:xfrm>
            <a:off x="7997371" y="2817634"/>
            <a:ext cx="3541486" cy="35976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3113E616-0EC2-A9B0-5DD0-5FC25814F358}"/>
              </a:ext>
            </a:extLst>
          </p:cNvPr>
          <p:cNvSpPr txBox="1"/>
          <p:nvPr/>
        </p:nvSpPr>
        <p:spPr>
          <a:xfrm>
            <a:off x="0" y="5159465"/>
            <a:ext cx="7343192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2000" b="1" dirty="0"/>
              <a:t>Uz isporučeni uređaj dolazi i koverta s aktivacijskim kodovima za licencu za ALL i </a:t>
            </a:r>
            <a:r>
              <a:rPr lang="hr-HR" sz="2000" b="1" dirty="0" err="1"/>
              <a:t>Snap</a:t>
            </a:r>
            <a:r>
              <a:rPr lang="hr-HR" sz="2000" b="1" dirty="0"/>
              <a:t> Scene!</a:t>
            </a:r>
          </a:p>
          <a:p>
            <a:r>
              <a:rPr lang="hr-HR" sz="2000" dirty="0"/>
              <a:t>Inače je moguće koristiti samo </a:t>
            </a:r>
            <a:r>
              <a:rPr lang="hr-HR" sz="2000" i="1" dirty="0"/>
              <a:t>Lite </a:t>
            </a:r>
            <a:r>
              <a:rPr lang="hr-HR" sz="2000" dirty="0"/>
              <a:t>verziju</a:t>
            </a:r>
          </a:p>
        </p:txBody>
      </p:sp>
    </p:spTree>
    <p:extLst>
      <p:ext uri="{BB962C8B-B14F-4D97-AF65-F5344CB8AC3E}">
        <p14:creationId xmlns:p14="http://schemas.microsoft.com/office/powerpoint/2010/main" val="4262755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4A99C18-F32E-A148-A7D7-D1C77C252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764" y="389193"/>
            <a:ext cx="3438144" cy="620859"/>
          </a:xfrm>
        </p:spPr>
        <p:txBody>
          <a:bodyPr anchor="b">
            <a:normAutofit/>
          </a:bodyPr>
          <a:lstStyle/>
          <a:p>
            <a:r>
              <a:rPr lang="hr-HR" sz="3600" dirty="0">
                <a:latin typeface="Founders Grotesk Semibold" panose="020B0703030202060203" pitchFamily="34" charset="0"/>
              </a:rPr>
              <a:t>TD </a:t>
            </a:r>
            <a:r>
              <a:rPr lang="hr-HR" sz="3600" dirty="0" err="1">
                <a:latin typeface="Founders Grotesk Semibold" panose="020B0703030202060203" pitchFamily="34" charset="0"/>
              </a:rPr>
              <a:t>Snap</a:t>
            </a:r>
            <a:endParaRPr lang="hr-HR" sz="3600" dirty="0">
              <a:latin typeface="Founders Grotesk Semibold" panose="020B0703030202060203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9CC6A1F-24D7-B038-82AF-FF2A6D320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64" y="1472961"/>
            <a:ext cx="4409265" cy="5385039"/>
          </a:xfrm>
        </p:spPr>
        <p:txBody>
          <a:bodyPr anchor="t">
            <a:normAutofit/>
          </a:bodyPr>
          <a:lstStyle/>
          <a:p>
            <a:r>
              <a:rPr lang="pl-PL" sz="2400" dirty="0">
                <a:latin typeface="Founders Grotesk Regular" panose="020B0503030202060203" pitchFamily="34" charset="0"/>
              </a:rPr>
              <a:t>Softver za komunikaciju temeljenu na simbolima</a:t>
            </a:r>
            <a:endParaRPr lang="hr-HR" sz="2400" dirty="0">
              <a:latin typeface="Founders Grotesk Regular" panose="020B0503030202060203" pitchFamily="34" charset="0"/>
            </a:endParaRPr>
          </a:p>
          <a:p>
            <a:r>
              <a:rPr lang="hr-HR" sz="2400" dirty="0">
                <a:latin typeface="Founders Grotesk Regular" panose="020B0503030202060203" pitchFamily="34" charset="0"/>
              </a:rPr>
              <a:t>Sadrži različite alate i podršku za komunikaciju, kao što su brze fraze, </a:t>
            </a:r>
            <a:r>
              <a:rPr lang="hr-HR" sz="2400" dirty="0" err="1">
                <a:latin typeface="Founders Grotesk Regular" panose="020B0503030202060203" pitchFamily="34" charset="0"/>
              </a:rPr>
              <a:t>sržni</a:t>
            </a:r>
            <a:r>
              <a:rPr lang="hr-HR" sz="2400" dirty="0">
                <a:latin typeface="Founders Grotesk Regular" panose="020B0503030202060203" pitchFamily="34" charset="0"/>
              </a:rPr>
              <a:t> rječnik i teme</a:t>
            </a:r>
          </a:p>
          <a:p>
            <a:pPr lvl="1"/>
            <a:r>
              <a:rPr lang="hr-HR" dirty="0">
                <a:latin typeface="Founders Grotesk Regular" panose="020B0503030202060203" pitchFamily="34" charset="0"/>
              </a:rPr>
              <a:t>Korisnik </a:t>
            </a:r>
            <a:r>
              <a:rPr lang="hr-HR" b="1" dirty="0">
                <a:latin typeface="Founders Grotesk Regular" panose="020B0503030202060203" pitchFamily="34" charset="0"/>
              </a:rPr>
              <a:t>odmah</a:t>
            </a:r>
            <a:r>
              <a:rPr lang="hr-HR" dirty="0">
                <a:latin typeface="Founders Grotesk Regular" panose="020B0503030202060203" pitchFamily="34" charset="0"/>
              </a:rPr>
              <a:t> može početi koristiti svoj komunikator</a:t>
            </a:r>
          </a:p>
          <a:p>
            <a:pPr marL="914400" lvl="2" indent="0">
              <a:buNone/>
            </a:pPr>
            <a:r>
              <a:rPr lang="hr-HR" dirty="0">
                <a:latin typeface="Founders Grotesk Regular" panose="020B0503030202060203" pitchFamily="34" charset="0"/>
              </a:rPr>
              <a:t>(uz prilagodbu za hrvatski jezik)</a:t>
            </a:r>
          </a:p>
        </p:txBody>
      </p:sp>
      <p:pic>
        <p:nvPicPr>
          <p:cNvPr id="4" name="Slika 3" descr="Slika na kojoj se prikazuje tekst, monitor, elektronički uređaj, multimedija&#10;&#10;Opis je automatski generiran">
            <a:extLst>
              <a:ext uri="{FF2B5EF4-FFF2-40B4-BE49-F238E27FC236}">
                <a16:creationId xmlns:a16="http://schemas.microsoft.com/office/drawing/2014/main" id="{36064DBD-DA97-EA88-5B47-F69D61B675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" r="5123" b="4433"/>
          <a:stretch/>
        </p:blipFill>
        <p:spPr>
          <a:xfrm>
            <a:off x="4898967" y="1472961"/>
            <a:ext cx="6921939" cy="5078945"/>
          </a:xfrm>
          <a:prstGeom prst="rect">
            <a:avLst/>
          </a:prstGeom>
        </p:spPr>
      </p:pic>
      <p:sp>
        <p:nvSpPr>
          <p:cNvPr id="5" name="Elipsa 4">
            <a:extLst>
              <a:ext uri="{FF2B5EF4-FFF2-40B4-BE49-F238E27FC236}">
                <a16:creationId xmlns:a16="http://schemas.microsoft.com/office/drawing/2014/main" id="{4DBDC621-D517-4D6C-36A9-5860DAD55A6A}"/>
              </a:ext>
            </a:extLst>
          </p:cNvPr>
          <p:cNvSpPr/>
          <p:nvPr/>
        </p:nvSpPr>
        <p:spPr>
          <a:xfrm>
            <a:off x="5347533" y="4012433"/>
            <a:ext cx="667657" cy="475343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5F91E34F-B24F-D326-EC96-43B043E421E8}"/>
              </a:ext>
            </a:extLst>
          </p:cNvPr>
          <p:cNvSpPr txBox="1"/>
          <p:nvPr/>
        </p:nvSpPr>
        <p:spPr>
          <a:xfrm>
            <a:off x="7518399" y="2622413"/>
            <a:ext cx="3663507" cy="22072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Inicijalno instaliran s uređajem i nalazi se na radnoj površini uređaja!</a:t>
            </a:r>
          </a:p>
        </p:txBody>
      </p:sp>
      <p:cxnSp>
        <p:nvCxnSpPr>
          <p:cNvPr id="12" name="Ravni poveznik sa strelicom 11">
            <a:extLst>
              <a:ext uri="{FF2B5EF4-FFF2-40B4-BE49-F238E27FC236}">
                <a16:creationId xmlns:a16="http://schemas.microsoft.com/office/drawing/2014/main" id="{05F23CB8-BE25-07DB-F840-7B06D19C6AD2}"/>
              </a:ext>
            </a:extLst>
          </p:cNvPr>
          <p:cNvCxnSpPr/>
          <p:nvPr/>
        </p:nvCxnSpPr>
        <p:spPr>
          <a:xfrm flipV="1">
            <a:off x="6052456" y="4012434"/>
            <a:ext cx="1465943" cy="183051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niOkvir 6">
            <a:extLst>
              <a:ext uri="{FF2B5EF4-FFF2-40B4-BE49-F238E27FC236}">
                <a16:creationId xmlns:a16="http://schemas.microsoft.com/office/drawing/2014/main" id="{6FA16F9D-6270-F13C-BF8B-F4E0DB9681F0}"/>
              </a:ext>
            </a:extLst>
          </p:cNvPr>
          <p:cNvSpPr txBox="1"/>
          <p:nvPr/>
        </p:nvSpPr>
        <p:spPr>
          <a:xfrm>
            <a:off x="3610947" y="237958"/>
            <a:ext cx="3706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latin typeface="Founders Grotesk Semibold" panose="020B0703030202060203" pitchFamily="34" charset="0"/>
              </a:rPr>
              <a:t>VAŽNO!!</a:t>
            </a:r>
          </a:p>
          <a:p>
            <a:r>
              <a:rPr lang="hr-HR" sz="2000" dirty="0">
                <a:latin typeface="Founders Grotesk Regular" panose="020B0503030202060203" pitchFamily="34" charset="0"/>
              </a:rPr>
              <a:t>TD </a:t>
            </a:r>
            <a:r>
              <a:rPr lang="hr-HR" sz="2000" dirty="0" err="1">
                <a:latin typeface="Founders Grotesk Regular" panose="020B0503030202060203" pitchFamily="34" charset="0"/>
              </a:rPr>
              <a:t>Snap</a:t>
            </a:r>
            <a:r>
              <a:rPr lang="hr-HR" sz="2000" dirty="0">
                <a:latin typeface="Founders Grotesk Regular" panose="020B0503030202060203" pitchFamily="34" charset="0"/>
              </a:rPr>
              <a:t> je </a:t>
            </a:r>
            <a:r>
              <a:rPr lang="hr-HR" sz="2000" b="1" dirty="0">
                <a:latin typeface="Founders Grotesk Regular" panose="020B0503030202060203" pitchFamily="34" charset="0"/>
              </a:rPr>
              <a:t>novi</a:t>
            </a:r>
            <a:r>
              <a:rPr lang="hr-HR" sz="2000" dirty="0">
                <a:latin typeface="Founders Grotesk Regular" panose="020B0503030202060203" pitchFamily="34" charset="0"/>
              </a:rPr>
              <a:t> naziv za </a:t>
            </a:r>
            <a:r>
              <a:rPr lang="hr-HR" sz="2000" dirty="0" err="1">
                <a:latin typeface="Founders Grotesk Regular" panose="020B0503030202060203" pitchFamily="34" charset="0"/>
              </a:rPr>
              <a:t>Snap</a:t>
            </a:r>
            <a:r>
              <a:rPr lang="hr-HR" sz="2000" dirty="0">
                <a:latin typeface="Founders Grotesk Regular" panose="020B0503030202060203" pitchFamily="34" charset="0"/>
              </a:rPr>
              <a:t> Core First</a:t>
            </a:r>
          </a:p>
        </p:txBody>
      </p:sp>
      <p:pic>
        <p:nvPicPr>
          <p:cNvPr id="10" name="Slika 9">
            <a:hlinkClick r:id="rId4"/>
            <a:extLst>
              <a:ext uri="{FF2B5EF4-FFF2-40B4-BE49-F238E27FC236}">
                <a16:creationId xmlns:a16="http://schemas.microsoft.com/office/drawing/2014/main" id="{0BEA764F-16F7-45F9-A3C3-843525C22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9091" y="78117"/>
            <a:ext cx="2900697" cy="133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21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dbe657d-1e24-4e55-997a-24531fa92989" xsi:nil="true"/>
    <lcf76f155ced4ddcb4097134ff3c332f xmlns="d853b82a-0460-47bb-8406-294bac6ca97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4BDE3B09D015D4B985F41AA94166B04" ma:contentTypeVersion="15" ma:contentTypeDescription="Stvaranje novog dokumenta." ma:contentTypeScope="" ma:versionID="6fdb37361ffa2ca7e7ddaa3347fb911f">
  <xsd:schema xmlns:xsd="http://www.w3.org/2001/XMLSchema" xmlns:xs="http://www.w3.org/2001/XMLSchema" xmlns:p="http://schemas.microsoft.com/office/2006/metadata/properties" xmlns:ns2="d853b82a-0460-47bb-8406-294bac6ca97d" xmlns:ns3="fe26cb4f-d97f-4d69-aa5e-ad582da5f481" xmlns:ns4="2dbe657d-1e24-4e55-997a-24531fa92989" targetNamespace="http://schemas.microsoft.com/office/2006/metadata/properties" ma:root="true" ma:fieldsID="310938b377eaf2873212b5d17f07c70e" ns2:_="" ns3:_="" ns4:_="">
    <xsd:import namespace="d853b82a-0460-47bb-8406-294bac6ca97d"/>
    <xsd:import namespace="fe26cb4f-d97f-4d69-aa5e-ad582da5f481"/>
    <xsd:import namespace="2dbe657d-1e24-4e55-997a-24531fa929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53b82a-0460-47bb-8406-294bac6ca9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Oznake slika" ma:readOnly="false" ma:fieldId="{5cf76f15-5ced-4ddc-b409-7134ff3c332f}" ma:taxonomyMulti="true" ma:sspId="6d986ede-ccc4-4a57-b6a6-e316a042c07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26cb4f-d97f-4d69-aa5e-ad582da5f48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Zajednički se koristi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ji o zajedničkom korištenju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be657d-1e24-4e55-997a-24531fa92989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e18d6fcd-ec76-4263-96ae-30cdcd0a091a}" ma:internalName="TaxCatchAll" ma:showField="CatchAllData" ma:web="2dbe657d-1e24-4e55-997a-24531fa929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E6EEF0-32C9-482D-B20B-DD8433799D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18F3489-A065-48BB-9C7F-076C3551B4BE}">
  <ds:schemaRefs>
    <ds:schemaRef ds:uri="http://schemas.microsoft.com/office/2006/metadata/properties"/>
    <ds:schemaRef ds:uri="http://schemas.microsoft.com/office/infopath/2007/PartnerControls"/>
    <ds:schemaRef ds:uri="5de0a1be-8ad5-4fd4-a5c4-b00c0e83744a"/>
    <ds:schemaRef ds:uri="a413a6bc-bd6e-466f-983c-b527cf75a1b8"/>
    <ds:schemaRef ds:uri="2dbe657d-1e24-4e55-997a-24531fa92989"/>
    <ds:schemaRef ds:uri="d853b82a-0460-47bb-8406-294bac6ca97d"/>
  </ds:schemaRefs>
</ds:datastoreItem>
</file>

<file path=customXml/itemProps3.xml><?xml version="1.0" encoding="utf-8"?>
<ds:datastoreItem xmlns:ds="http://schemas.openxmlformats.org/officeDocument/2006/customXml" ds:itemID="{FB31ED37-663C-46E1-BD8F-26D5EA85C5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53b82a-0460-47bb-8406-294bac6ca97d"/>
    <ds:schemaRef ds:uri="fe26cb4f-d97f-4d69-aa5e-ad582da5f481"/>
    <ds:schemaRef ds:uri="2dbe657d-1e24-4e55-997a-24531fa929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1771</Words>
  <Application>Microsoft Office PowerPoint</Application>
  <PresentationFormat>Widescreen</PresentationFormat>
  <Paragraphs>267</Paragraphs>
  <Slides>32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Founders Grotesk Semibold</vt:lpstr>
      <vt:lpstr>Calibri Light</vt:lpstr>
      <vt:lpstr>Montserrat</vt:lpstr>
      <vt:lpstr>Calibri</vt:lpstr>
      <vt:lpstr>Arial</vt:lpstr>
      <vt:lpstr>Founders Grotesk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Upoznavanje s uređajem</vt:lpstr>
      <vt:lpstr>PowerPoint Presentation</vt:lpstr>
      <vt:lpstr>Inicijalno postavljanje</vt:lpstr>
      <vt:lpstr>Predinstalirani softveri i datoteke</vt:lpstr>
      <vt:lpstr>TD Snap</vt:lpstr>
      <vt:lpstr>PowerPoint Presentation</vt:lpstr>
      <vt:lpstr>PowerPoint Presentation</vt:lpstr>
      <vt:lpstr>Postavljanje za korisnika/ kreiranje korisničkog profila</vt:lpstr>
      <vt:lpstr>PowerPoint Presentation</vt:lpstr>
      <vt:lpstr>Odabir seta stranica</vt:lpstr>
      <vt:lpstr>PowerPoint Presentation</vt:lpstr>
      <vt:lpstr>PowerPoint Presentation</vt:lpstr>
      <vt:lpstr>Uređivanje stranice sa simbolima</vt:lpstr>
      <vt:lpstr>Ispis stranice sa simbolima</vt:lpstr>
      <vt:lpstr>PowerPoint Presentation</vt:lpstr>
      <vt:lpstr>Pronalazak simbola</vt:lpstr>
      <vt:lpstr>Alatna traka za komunikaciju</vt:lpstr>
      <vt:lpstr>PowerPoint Presentation</vt:lpstr>
      <vt:lpstr>TD Snap KORISNIČKI PRIRUČNIK na hrvatskom jeziku </vt:lpstr>
      <vt:lpstr>Pathways for Core First</vt:lpstr>
      <vt:lpstr>PowerPoint Presentation</vt:lpstr>
      <vt:lpstr>Pozicioniranje uređaja za korištenje</vt:lpstr>
      <vt:lpstr>Preduvjeti i početak rada s korisnikom</vt:lpstr>
      <vt:lpstr>Praktični zadaci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Karla</dc:creator>
  <cp:lastModifiedBy>Marina Nikolić</cp:lastModifiedBy>
  <cp:revision>39</cp:revision>
  <dcterms:created xsi:type="dcterms:W3CDTF">2022-04-08T07:09:43Z</dcterms:created>
  <dcterms:modified xsi:type="dcterms:W3CDTF">2023-12-28T14:05:35Z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0x01010064BDE3B09D015D4B985F41AA94166B04</vt:lpwstr>
  </property>
</Properties>
</file>