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21"/>
  </p:notesMasterIdLst>
  <p:handoutMasterIdLst>
    <p:handoutMasterId r:id="rId22"/>
  </p:handoutMasterIdLst>
  <p:sldIdLst>
    <p:sldId id="256" r:id="rId4"/>
    <p:sldId id="263" r:id="rId5"/>
    <p:sldId id="278" r:id="rId6"/>
    <p:sldId id="281" r:id="rId7"/>
    <p:sldId id="258" r:id="rId8"/>
    <p:sldId id="261" r:id="rId9"/>
    <p:sldId id="260" r:id="rId10"/>
    <p:sldId id="264" r:id="rId11"/>
    <p:sldId id="259" r:id="rId12"/>
    <p:sldId id="283" r:id="rId13"/>
    <p:sldId id="266" r:id="rId14"/>
    <p:sldId id="262" r:id="rId15"/>
    <p:sldId id="267" r:id="rId16"/>
    <p:sldId id="282" r:id="rId17"/>
    <p:sldId id="276" r:id="rId18"/>
    <p:sldId id="277" r:id="rId19"/>
    <p:sldId id="279" r:id="rId20"/>
  </p:sldIdLst>
  <p:sldSz cx="12192000" cy="6858000"/>
  <p:notesSz cx="6858000" cy="9144000"/>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2838BEF-8BB2-4498-84A7-C5851F593DF1}"/>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45" autoAdjust="0"/>
  </p:normalViewPr>
  <p:slideViewPr>
    <p:cSldViewPr snapToGrid="0">
      <p:cViewPr varScale="1">
        <p:scale>
          <a:sx n="82" d="100"/>
          <a:sy n="82" d="100"/>
        </p:scale>
        <p:origin x="720" y="72"/>
      </p:cViewPr>
      <p:guideLst/>
    </p:cSldViewPr>
  </p:slideViewPr>
  <p:outlineViewPr>
    <p:cViewPr>
      <p:scale>
        <a:sx n="33" d="100"/>
        <a:sy n="33" d="100"/>
      </p:scale>
      <p:origin x="0" y="-1194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90" d="100"/>
          <a:sy n="90" d="100"/>
        </p:scale>
        <p:origin x="37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Prodaja</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A85-46E4-A155-E545BCE2627E}"/>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2A85-46E4-A155-E545BCE2627E}"/>
              </c:ext>
            </c:extLst>
          </c:dPt>
          <c:dPt>
            <c:idx val="2"/>
            <c:bubble3D val="0"/>
            <c:spPr>
              <a:solidFill>
                <a:schemeClr val="accent3"/>
              </a:solidFill>
              <a:ln w="19050">
                <a:noFill/>
              </a:ln>
              <a:effectLst/>
            </c:spPr>
            <c:extLst>
              <c:ext xmlns:c16="http://schemas.microsoft.com/office/drawing/2014/chart" uri="{C3380CC4-5D6E-409C-BE32-E72D297353CC}">
                <c16:uniqueId val="{00000005-2A85-46E4-A155-E545BCE2627E}"/>
              </c:ext>
            </c:extLst>
          </c:dPt>
          <c:dPt>
            <c:idx val="3"/>
            <c:bubble3D val="0"/>
            <c:spPr>
              <a:solidFill>
                <a:schemeClr val="accent4"/>
              </a:solidFill>
              <a:ln w="19050">
                <a:noFill/>
              </a:ln>
              <a:effectLst/>
            </c:spPr>
            <c:extLst>
              <c:ext xmlns:c16="http://schemas.microsoft.com/office/drawing/2014/chart" uri="{C3380CC4-5D6E-409C-BE32-E72D297353CC}">
                <c16:uniqueId val="{00000007-2A85-46E4-A155-E545BCE2627E}"/>
              </c:ext>
            </c:extLst>
          </c:dPt>
          <c:cat>
            <c:strRef>
              <c:f>Sheet1!$A$2:$A$5</c:f>
              <c:strCache>
                <c:ptCount val="4"/>
                <c:pt idx="0">
                  <c:v>1. dio</c:v>
                </c:pt>
                <c:pt idx="1">
                  <c:v>2. dio</c:v>
                </c:pt>
                <c:pt idx="2">
                  <c:v>3. dio</c:v>
                </c:pt>
                <c:pt idx="3">
                  <c:v>4. dio</c:v>
                </c:pt>
              </c:strCache>
            </c:strRef>
          </c:cat>
          <c:val>
            <c:numRef>
              <c:f>Sheet1!$B$2:$B$5</c:f>
              <c:numCache>
                <c:formatCode>General</c:formatCode>
                <c:ptCount val="4"/>
                <c:pt idx="0">
                  <c:v>82000</c:v>
                </c:pt>
                <c:pt idx="1">
                  <c:v>32000</c:v>
                </c:pt>
                <c:pt idx="2">
                  <c:v>14000</c:v>
                </c:pt>
                <c:pt idx="3">
                  <c:v>12000</c:v>
                </c:pt>
              </c:numCache>
            </c:numRef>
          </c:val>
          <c:extLst>
            <c:ext xmlns:c16="http://schemas.microsoft.com/office/drawing/2014/chart" uri="{C3380CC4-5D6E-409C-BE32-E72D297353CC}">
              <c16:uniqueId val="{00000008-2A85-46E4-A155-E545BCE2627E}"/>
            </c:ext>
          </c:extLst>
        </c:ser>
        <c:dLbls>
          <c:showLegendKey val="0"/>
          <c:showVal val="0"/>
          <c:showCatName val="0"/>
          <c:showSerName val="0"/>
          <c:showPercent val="0"/>
          <c:showBubbleSize val="0"/>
          <c:showLeaderLines val="0"/>
        </c:dLbls>
        <c:firstSliceAng val="16"/>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0.37082</cdr:x>
      <cdr:y>0.41723</cdr:y>
    </cdr:from>
    <cdr:to>
      <cdr:x>0.66714</cdr:x>
      <cdr:y>0.56585</cdr:y>
    </cdr:to>
    <cdr:sp macro="" textlink="">
      <cdr:nvSpPr>
        <cdr:cNvPr id="2" name="TekstniOkvir 1">
          <a:extLst xmlns:a="http://schemas.openxmlformats.org/drawingml/2006/main">
            <a:ext uri="{FF2B5EF4-FFF2-40B4-BE49-F238E27FC236}">
              <a16:creationId xmlns:a16="http://schemas.microsoft.com/office/drawing/2014/main" id="{6AE0CDF5-5083-4A99-AAA8-5E45C4CE9562}"/>
            </a:ext>
          </a:extLst>
        </cdr:cNvPr>
        <cdr:cNvSpPr txBox="1"/>
      </cdr:nvSpPr>
      <cdr:spPr>
        <a:xfrm xmlns:a="http://schemas.openxmlformats.org/drawingml/2006/main">
          <a:off x="2205244" y="2225870"/>
          <a:ext cx="1762195" cy="7928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hr-HR" sz="4000" dirty="0"/>
            <a:t>VOJSKA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a:p>
        </p:txBody>
      </p:sp>
      <p:sp>
        <p:nvSpPr>
          <p:cNvPr id="3" name="Rezervirano mjesto za datum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A51D811-BE84-4AEF-902F-E83EF2DD792D}" type="datetime1">
              <a:rPr lang="hr-HR" smtClean="0"/>
              <a:t>30.12.2023.</a:t>
            </a:fld>
            <a:endParaRPr lang="hr-HR"/>
          </a:p>
        </p:txBody>
      </p:sp>
      <p:sp>
        <p:nvSpPr>
          <p:cNvPr id="4" name="Rezervirano mjesto za podnožje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a:p>
        </p:txBody>
      </p:sp>
      <p:sp>
        <p:nvSpPr>
          <p:cNvPr id="5" name="Rezervirano mjesto za broj slajd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hr-HR" smtClean="0"/>
              <a:t>‹#›</a:t>
            </a:fld>
            <a:endParaRPr lang="hr-H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noProof="0"/>
          </a:p>
        </p:txBody>
      </p:sp>
      <p:sp>
        <p:nvSpPr>
          <p:cNvPr id="3" name="Rezervirano mjesto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9173A-6C59-4C95-848F-94DEB269DCA6}" type="datetime1">
              <a:rPr lang="hr-HR" noProof="0" smtClean="0"/>
              <a:pPr/>
              <a:t>30.12.2023.</a:t>
            </a:fld>
            <a:endParaRPr lang="hr-HR" noProof="0"/>
          </a:p>
        </p:txBody>
      </p:sp>
      <p:sp>
        <p:nvSpPr>
          <p:cNvPr id="4" name="Rezervirano mjesto za sliku na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r-HR" noProof="0"/>
          </a:p>
        </p:txBody>
      </p:sp>
      <p:sp>
        <p:nvSpPr>
          <p:cNvPr id="5" name="Rezervirano mjesto za bilješk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6" name="Rezervirano mjesto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noProof="0"/>
          </a:p>
        </p:txBody>
      </p:sp>
      <p:sp>
        <p:nvSpPr>
          <p:cNvPr id="7" name="Rezervirano mjesto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818732-FA64-4F57-8EE6-57AA70E1F1E0}" type="slidenum">
              <a:rPr lang="hr-HR" noProof="0" smtClean="0"/>
              <a:t>‹#›</a:t>
            </a:fld>
            <a:endParaRPr lang="hr-HR" noProof="0"/>
          </a:p>
        </p:txBody>
      </p:sp>
    </p:spTree>
    <p:extLst>
      <p:ext uri="{BB962C8B-B14F-4D97-AF65-F5344CB8AC3E}">
        <p14:creationId xmlns:p14="http://schemas.microsoft.com/office/powerpoint/2010/main" val="35363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1</a:t>
            </a:fld>
            <a:endParaRPr lang="hr-HR"/>
          </a:p>
        </p:txBody>
      </p:sp>
    </p:spTree>
    <p:extLst>
      <p:ext uri="{BB962C8B-B14F-4D97-AF65-F5344CB8AC3E}">
        <p14:creationId xmlns:p14="http://schemas.microsoft.com/office/powerpoint/2010/main" val="4291824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11</a:t>
            </a:fld>
            <a:endParaRPr lang="hr-HR"/>
          </a:p>
        </p:txBody>
      </p:sp>
    </p:spTree>
    <p:extLst>
      <p:ext uri="{BB962C8B-B14F-4D97-AF65-F5344CB8AC3E}">
        <p14:creationId xmlns:p14="http://schemas.microsoft.com/office/powerpoint/2010/main" val="148978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12</a:t>
            </a:fld>
            <a:endParaRPr lang="hr-HR"/>
          </a:p>
        </p:txBody>
      </p:sp>
    </p:spTree>
    <p:extLst>
      <p:ext uri="{BB962C8B-B14F-4D97-AF65-F5344CB8AC3E}">
        <p14:creationId xmlns:p14="http://schemas.microsoft.com/office/powerpoint/2010/main" val="335069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13</a:t>
            </a:fld>
            <a:endParaRPr lang="hr-HR"/>
          </a:p>
        </p:txBody>
      </p:sp>
    </p:spTree>
    <p:extLst>
      <p:ext uri="{BB962C8B-B14F-4D97-AF65-F5344CB8AC3E}">
        <p14:creationId xmlns:p14="http://schemas.microsoft.com/office/powerpoint/2010/main" val="3943278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14</a:t>
            </a:fld>
            <a:endParaRPr lang="hr-HR"/>
          </a:p>
        </p:txBody>
      </p:sp>
    </p:spTree>
    <p:extLst>
      <p:ext uri="{BB962C8B-B14F-4D97-AF65-F5344CB8AC3E}">
        <p14:creationId xmlns:p14="http://schemas.microsoft.com/office/powerpoint/2010/main" val="403752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15</a:t>
            </a:fld>
            <a:endParaRPr lang="hr-HR"/>
          </a:p>
        </p:txBody>
      </p:sp>
    </p:spTree>
    <p:extLst>
      <p:ext uri="{BB962C8B-B14F-4D97-AF65-F5344CB8AC3E}">
        <p14:creationId xmlns:p14="http://schemas.microsoft.com/office/powerpoint/2010/main" val="99623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16</a:t>
            </a:fld>
            <a:endParaRPr lang="hr-HR"/>
          </a:p>
        </p:txBody>
      </p:sp>
    </p:spTree>
    <p:extLst>
      <p:ext uri="{BB962C8B-B14F-4D97-AF65-F5344CB8AC3E}">
        <p14:creationId xmlns:p14="http://schemas.microsoft.com/office/powerpoint/2010/main" val="1553950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17</a:t>
            </a:fld>
            <a:endParaRPr lang="hr-HR"/>
          </a:p>
        </p:txBody>
      </p:sp>
    </p:spTree>
    <p:extLst>
      <p:ext uri="{BB962C8B-B14F-4D97-AF65-F5344CB8AC3E}">
        <p14:creationId xmlns:p14="http://schemas.microsoft.com/office/powerpoint/2010/main" val="236520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2</a:t>
            </a:fld>
            <a:endParaRPr lang="hr-HR"/>
          </a:p>
        </p:txBody>
      </p:sp>
    </p:spTree>
    <p:extLst>
      <p:ext uri="{BB962C8B-B14F-4D97-AF65-F5344CB8AC3E}">
        <p14:creationId xmlns:p14="http://schemas.microsoft.com/office/powerpoint/2010/main" val="399126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3</a:t>
            </a:fld>
            <a:endParaRPr lang="hr-HR"/>
          </a:p>
        </p:txBody>
      </p:sp>
    </p:spTree>
    <p:extLst>
      <p:ext uri="{BB962C8B-B14F-4D97-AF65-F5344CB8AC3E}">
        <p14:creationId xmlns:p14="http://schemas.microsoft.com/office/powerpoint/2010/main" val="3635721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5</a:t>
            </a:fld>
            <a:endParaRPr lang="hr-HR"/>
          </a:p>
        </p:txBody>
      </p:sp>
    </p:spTree>
    <p:extLst>
      <p:ext uri="{BB962C8B-B14F-4D97-AF65-F5344CB8AC3E}">
        <p14:creationId xmlns:p14="http://schemas.microsoft.com/office/powerpoint/2010/main" val="26226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6</a:t>
            </a:fld>
            <a:endParaRPr lang="hr-HR"/>
          </a:p>
        </p:txBody>
      </p:sp>
    </p:spTree>
    <p:extLst>
      <p:ext uri="{BB962C8B-B14F-4D97-AF65-F5344CB8AC3E}">
        <p14:creationId xmlns:p14="http://schemas.microsoft.com/office/powerpoint/2010/main" val="400888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7</a:t>
            </a:fld>
            <a:endParaRPr lang="hr-HR"/>
          </a:p>
        </p:txBody>
      </p:sp>
    </p:spTree>
    <p:extLst>
      <p:ext uri="{BB962C8B-B14F-4D97-AF65-F5344CB8AC3E}">
        <p14:creationId xmlns:p14="http://schemas.microsoft.com/office/powerpoint/2010/main" val="355672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8</a:t>
            </a:fld>
            <a:endParaRPr lang="hr-HR"/>
          </a:p>
        </p:txBody>
      </p:sp>
    </p:spTree>
    <p:extLst>
      <p:ext uri="{BB962C8B-B14F-4D97-AF65-F5344CB8AC3E}">
        <p14:creationId xmlns:p14="http://schemas.microsoft.com/office/powerpoint/2010/main" val="398931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9</a:t>
            </a:fld>
            <a:endParaRPr lang="hr-HR"/>
          </a:p>
        </p:txBody>
      </p:sp>
    </p:spTree>
    <p:extLst>
      <p:ext uri="{BB962C8B-B14F-4D97-AF65-F5344CB8AC3E}">
        <p14:creationId xmlns:p14="http://schemas.microsoft.com/office/powerpoint/2010/main" val="30878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02818732-FA64-4F57-8EE6-57AA70E1F1E0}" type="slidenum">
              <a:rPr lang="hr-HR" smtClean="0"/>
              <a:t>10</a:t>
            </a:fld>
            <a:endParaRPr lang="hr-HR"/>
          </a:p>
        </p:txBody>
      </p:sp>
    </p:spTree>
    <p:extLst>
      <p:ext uri="{BB962C8B-B14F-4D97-AF65-F5344CB8AC3E}">
        <p14:creationId xmlns:p14="http://schemas.microsoft.com/office/powerpoint/2010/main" val="22599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slovni slajd">
    <p:spTree>
      <p:nvGrpSpPr>
        <p:cNvPr id="1" name=""/>
        <p:cNvGrpSpPr/>
        <p:nvPr/>
      </p:nvGrpSpPr>
      <p:grpSpPr>
        <a:xfrm>
          <a:off x="0" y="0"/>
          <a:ext cx="0" cy="0"/>
          <a:chOff x="0" y="0"/>
          <a:chExt cx="0" cy="0"/>
        </a:xfrm>
      </p:grpSpPr>
      <p:sp>
        <p:nvSpPr>
          <p:cNvPr id="11" name="Rezervirano mjesto za sliku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784058"/>
          </a:xfrm>
          <a:solidFill>
            <a:schemeClr val="bg1">
              <a:lumMod val="95000"/>
            </a:schemeClr>
          </a:solidFill>
        </p:spPr>
        <p:txBody>
          <a:bodyPr tIns="1116000" rIns="0" rtlCol="0" anchor="t"/>
          <a:lstStyle>
            <a:lvl1pPr marL="0" indent="0" algn="ctr">
              <a:buNone/>
              <a:defRPr/>
            </a:lvl1pPr>
          </a:lstStyle>
          <a:p>
            <a:pPr rtl="0"/>
            <a:r>
              <a:rPr lang="hr-HR" noProof="0"/>
              <a:t>Umetnite ili povucite i ispustite fotografiju</a:t>
            </a:r>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rtlCol="0" anchor="ctr"/>
          <a:lstStyle>
            <a:lvl1pPr algn="l">
              <a:defRPr sz="5000">
                <a:solidFill>
                  <a:schemeClr val="tx1">
                    <a:lumMod val="75000"/>
                    <a:lumOff val="25000"/>
                  </a:schemeClr>
                </a:solidFill>
              </a:defRPr>
            </a:lvl1pPr>
          </a:lstStyle>
          <a:p>
            <a:pPr rtl="0"/>
            <a:r>
              <a:rPr lang="hr-HR" noProof="0"/>
              <a:t>Naslov naslovnice 1</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rtlCol="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noProof="0"/>
              <a:t>Kliknite da biste uredili stil podnaslova matrice</a:t>
            </a:r>
          </a:p>
        </p:txBody>
      </p:sp>
      <p:sp>
        <p:nvSpPr>
          <p:cNvPr id="12" name="Pravokutnik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3" name="Pravokutnik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3" name="Rezervirano mjesto za sadržaj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5" name="Rezervirano mjesto za broj slajda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rtlCol="0"/>
          <a:lstStyle/>
          <a:p>
            <a:pPr rtl="0"/>
            <a:fld id="{19B51A1E-902D-48AF-9020-955120F399B6}" type="slidenum">
              <a:rPr lang="hr-HR" noProof="0" smtClean="0"/>
              <a:pPr/>
              <a:t>‹#›</a:t>
            </a:fld>
            <a:endParaRPr lang="hr-HR" noProof="0"/>
          </a:p>
        </p:txBody>
      </p:sp>
      <p:sp>
        <p:nvSpPr>
          <p:cNvPr id="6" name="Rezervirano mjesto za podnožje 5">
            <a:extLst>
              <a:ext uri="{FF2B5EF4-FFF2-40B4-BE49-F238E27FC236}">
                <a16:creationId xmlns:a16="http://schemas.microsoft.com/office/drawing/2014/main" id="{FBCE01B6-FB5C-471B-B95B-DB3DC8A0E4BD}"/>
              </a:ext>
            </a:extLst>
          </p:cNvPr>
          <p:cNvSpPr>
            <a:spLocks noGrp="1"/>
          </p:cNvSpPr>
          <p:nvPr>
            <p:ph type="ftr" sz="quarter" idx="12"/>
          </p:nvPr>
        </p:nvSpPr>
        <p:spPr/>
        <p:txBody>
          <a:bodyPr rtlCol="0"/>
          <a:lstStyle/>
          <a:p>
            <a:pPr rtl="0"/>
            <a:r>
              <a:rPr lang="hr-HR" noProof="0"/>
              <a:t>Dodajte podnožje</a:t>
            </a:r>
          </a:p>
        </p:txBody>
      </p:sp>
      <p:sp>
        <p:nvSpPr>
          <p:cNvPr id="9" name="Naslov 8">
            <a:extLst>
              <a:ext uri="{FF2B5EF4-FFF2-40B4-BE49-F238E27FC236}">
                <a16:creationId xmlns:a16="http://schemas.microsoft.com/office/drawing/2014/main" id="{5CA0D6D2-4DA0-4AEE-95C1-E8BDD0515364}"/>
              </a:ext>
            </a:extLst>
          </p:cNvPr>
          <p:cNvSpPr>
            <a:spLocks noGrp="1"/>
          </p:cNvSpPr>
          <p:nvPr>
            <p:ph type="title"/>
          </p:nvPr>
        </p:nvSpPr>
        <p:spPr/>
        <p:txBody>
          <a:bodyPr rtlCol="0"/>
          <a:lstStyle/>
          <a:p>
            <a:pPr rtl="0"/>
            <a:r>
              <a:rPr lang="hr-HR" noProof="0"/>
              <a:t>Kliknite da biste uredili stil naslova matrice</a:t>
            </a:r>
          </a:p>
        </p:txBody>
      </p:sp>
    </p:spTree>
    <p:extLst>
      <p:ext uri="{BB962C8B-B14F-4D97-AF65-F5344CB8AC3E}">
        <p14:creationId xmlns:p14="http://schemas.microsoft.com/office/powerpoint/2010/main" val="17345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3" name="Rezervirano mjesto za sadržaj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8" name="Rezervirano mjesto za podnožje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9" name="Rezervirano mjesto za broj slajda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6" name="Rezervirano mjesto za tekst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152525"/>
            <a:ext cx="5472113" cy="5038725"/>
          </a:xfrm>
        </p:spPr>
        <p:txBody>
          <a:bodyPr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Tree>
    <p:extLst>
      <p:ext uri="{BB962C8B-B14F-4D97-AF65-F5344CB8AC3E}">
        <p14:creationId xmlns:p14="http://schemas.microsoft.com/office/powerpoint/2010/main" val="8915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5" name="Rezervirano mjesto za tekst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sp>
        <p:nvSpPr>
          <p:cNvPr id="8" name="Rezervirano mjesto za sadržaj 2">
            <a:extLst>
              <a:ext uri="{FF2B5EF4-FFF2-40B4-BE49-F238E27FC236}">
                <a16:creationId xmlns:a16="http://schemas.microsoft.com/office/drawing/2014/main" id="{1423F09E-5021-4E1D-A4A8-174F779F2749}"/>
              </a:ext>
            </a:extLst>
          </p:cNvPr>
          <p:cNvSpPr>
            <a:spLocks noGrp="1"/>
          </p:cNvSpPr>
          <p:nvPr>
            <p:ph sz="half" idx="29" hasCustomPrompt="1"/>
          </p:nvPr>
        </p:nvSpPr>
        <p:spPr>
          <a:xfrm>
            <a:off x="1790100" y="2701131"/>
            <a:ext cx="3546675" cy="2828138"/>
          </a:xfrm>
        </p:spPr>
        <p:txBody>
          <a:bodyPr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9" name="Rezervirano mjesto za sadržaj 3">
            <a:extLst>
              <a:ext uri="{FF2B5EF4-FFF2-40B4-BE49-F238E27FC236}">
                <a16:creationId xmlns:a16="http://schemas.microsoft.com/office/drawing/2014/main" id="{F7C3D0F0-8880-4132-9B6F-33B2D7437FBB}"/>
              </a:ext>
            </a:extLst>
          </p:cNvPr>
          <p:cNvSpPr>
            <a:spLocks noGrp="1"/>
          </p:cNvSpPr>
          <p:nvPr>
            <p:ph sz="half" idx="2" hasCustomPrompt="1"/>
          </p:nvPr>
        </p:nvSpPr>
        <p:spPr>
          <a:xfrm>
            <a:off x="7658100" y="2701131"/>
            <a:ext cx="3546675" cy="2828138"/>
          </a:xfrm>
        </p:spPr>
        <p:txBody>
          <a:bodyPr rtlCol="0"/>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10" name="Rezervirano mjesto za tekst 3">
            <a:extLst>
              <a:ext uri="{FF2B5EF4-FFF2-40B4-BE49-F238E27FC236}">
                <a16:creationId xmlns:a16="http://schemas.microsoft.com/office/drawing/2014/main" id="{9CBDEF46-1F51-42D2-A43C-36A28ECB3405}"/>
              </a:ext>
            </a:extLst>
          </p:cNvPr>
          <p:cNvSpPr>
            <a:spLocks noGrp="1"/>
          </p:cNvSpPr>
          <p:nvPr>
            <p:ph type="body" sz="quarter" idx="27" hasCustomPrompt="1"/>
          </p:nvPr>
        </p:nvSpPr>
        <p:spPr>
          <a:xfrm>
            <a:off x="1793079" y="1728000"/>
            <a:ext cx="3554451"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1</a:t>
            </a:r>
          </a:p>
        </p:txBody>
      </p:sp>
      <p:sp>
        <p:nvSpPr>
          <p:cNvPr id="11" name="Rezervirano mjesto za tekst 4">
            <a:extLst>
              <a:ext uri="{FF2B5EF4-FFF2-40B4-BE49-F238E27FC236}">
                <a16:creationId xmlns:a16="http://schemas.microsoft.com/office/drawing/2014/main" id="{9CA11096-D31C-4BD0-AFF9-7575C5E8E52B}"/>
              </a:ext>
            </a:extLst>
          </p:cNvPr>
          <p:cNvSpPr>
            <a:spLocks noGrp="1"/>
          </p:cNvSpPr>
          <p:nvPr>
            <p:ph type="body" sz="quarter" idx="30" hasCustomPrompt="1"/>
          </p:nvPr>
        </p:nvSpPr>
        <p:spPr>
          <a:xfrm>
            <a:off x="7655762" y="1722438"/>
            <a:ext cx="3538517" cy="735749"/>
          </a:xfrm>
        </p:spPr>
        <p:txBody>
          <a:bodyPr rtlCol="0" anchor="t"/>
          <a:lstStyle>
            <a:lvl1pPr marL="0" indent="0">
              <a:buNone/>
              <a:defRPr sz="5400">
                <a:solidFill>
                  <a:schemeClr val="accent1">
                    <a:lumMod val="50000"/>
                  </a:schemeClr>
                </a:solidFill>
                <a:latin typeface="+mj-lt"/>
              </a:defRPr>
            </a:lvl1pPr>
          </a:lstStyle>
          <a:p>
            <a:pPr lvl="0" rtl="0"/>
            <a:r>
              <a:rPr lang="hr-HR" noProof="0"/>
              <a:t>2</a:t>
            </a:r>
          </a:p>
        </p:txBody>
      </p:sp>
      <p:sp>
        <p:nvSpPr>
          <p:cNvPr id="4" name="Rezervirano mjesto za sliku 3">
            <a:extLst>
              <a:ext uri="{FF2B5EF4-FFF2-40B4-BE49-F238E27FC236}">
                <a16:creationId xmlns:a16="http://schemas.microsoft.com/office/drawing/2014/main" id="{6438B210-DE07-4BDD-BDB3-2A3DF619BED3}"/>
              </a:ext>
            </a:extLst>
          </p:cNvPr>
          <p:cNvSpPr>
            <a:spLocks noGrp="1"/>
          </p:cNvSpPr>
          <p:nvPr>
            <p:ph type="pic" sz="quarter" idx="33" hasCustomPrompt="1"/>
          </p:nvPr>
        </p:nvSpPr>
        <p:spPr>
          <a:xfrm>
            <a:off x="859785" y="1722438"/>
            <a:ext cx="735013" cy="735012"/>
          </a:xfrm>
        </p:spPr>
        <p:txBody>
          <a:bodyPr rtlCol="0" anchor="ctr"/>
          <a:lstStyle>
            <a:lvl1pPr marL="0" indent="0" algn="ctr">
              <a:buNone/>
              <a:defRPr sz="1100" i="1"/>
            </a:lvl1pPr>
          </a:lstStyle>
          <a:p>
            <a:pPr rtl="0"/>
            <a:r>
              <a:rPr lang="hr-HR" noProof="0"/>
              <a:t>Kliknite ikonu da biste dodali sliku</a:t>
            </a:r>
          </a:p>
        </p:txBody>
      </p:sp>
      <p:sp>
        <p:nvSpPr>
          <p:cNvPr id="12" name="Rezervirano mjesto za sliku 3">
            <a:extLst>
              <a:ext uri="{FF2B5EF4-FFF2-40B4-BE49-F238E27FC236}">
                <a16:creationId xmlns:a16="http://schemas.microsoft.com/office/drawing/2014/main" id="{FAD6E0EA-E35F-4E2B-869F-7A912C4CB629}"/>
              </a:ext>
            </a:extLst>
          </p:cNvPr>
          <p:cNvSpPr>
            <a:spLocks noGrp="1"/>
          </p:cNvSpPr>
          <p:nvPr>
            <p:ph type="pic" sz="quarter" idx="34" hasCustomPrompt="1"/>
          </p:nvPr>
        </p:nvSpPr>
        <p:spPr>
          <a:xfrm>
            <a:off x="6722468" y="1722438"/>
            <a:ext cx="735013" cy="735012"/>
          </a:xfrm>
        </p:spPr>
        <p:txBody>
          <a:bodyPr rtlCol="0" anchor="ctr"/>
          <a:lstStyle>
            <a:lvl1pPr marL="0" indent="0" algn="ctr">
              <a:buNone/>
              <a:defRPr sz="1100" i="1"/>
            </a:lvl1pPr>
          </a:lstStyle>
          <a:p>
            <a:pPr rtl="0"/>
            <a:r>
              <a:rPr lang="hr-HR" noProof="0"/>
              <a:t>Kliknite ikonu da biste dodali sliku</a:t>
            </a:r>
          </a:p>
        </p:txBody>
      </p:sp>
    </p:spTree>
    <p:extLst>
      <p:ext uri="{BB962C8B-B14F-4D97-AF65-F5344CB8AC3E}">
        <p14:creationId xmlns:p14="http://schemas.microsoft.com/office/powerpoint/2010/main" val="272851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amo naslov">
    <p:spTree>
      <p:nvGrpSpPr>
        <p:cNvPr id="1" name=""/>
        <p:cNvGrpSpPr/>
        <p:nvPr/>
      </p:nvGrpSpPr>
      <p:grpSpPr>
        <a:xfrm>
          <a:off x="0" y="0"/>
          <a:ext cx="0" cy="0"/>
          <a:chOff x="0" y="0"/>
          <a:chExt cx="0" cy="0"/>
        </a:xfrm>
      </p:grpSpPr>
      <p:sp>
        <p:nvSpPr>
          <p:cNvPr id="13" name="Rezervirano mjesto za tekst 3">
            <a:extLst>
              <a:ext uri="{FF2B5EF4-FFF2-40B4-BE49-F238E27FC236}">
                <a16:creationId xmlns:a16="http://schemas.microsoft.com/office/drawing/2014/main" id="{72C502DE-CADD-4CC1-972E-20071995502D}"/>
              </a:ext>
            </a:extLst>
          </p:cNvPr>
          <p:cNvSpPr>
            <a:spLocks noGrp="1"/>
          </p:cNvSpPr>
          <p:nvPr>
            <p:ph type="body" sz="quarter" idx="27" hasCustomPrompt="1"/>
          </p:nvPr>
        </p:nvSpPr>
        <p:spPr>
          <a:xfrm>
            <a:off x="890706" y="1593150"/>
            <a:ext cx="4348065" cy="4348065"/>
          </a:xfrm>
          <a:prstGeom prst="ellipse">
            <a:avLst/>
          </a:prstGeom>
          <a:solidFill>
            <a:schemeClr val="bg1">
              <a:lumMod val="85000"/>
            </a:schemeClr>
          </a:solidFill>
        </p:spPr>
        <p:txBody>
          <a:bodyPr rtlCol="0" anchor="ctr"/>
          <a:lstStyle>
            <a:lvl1pPr marL="0" indent="0" algn="ctr">
              <a:buNone/>
              <a:defRPr sz="1800">
                <a:solidFill>
                  <a:schemeClr val="tx1">
                    <a:lumMod val="85000"/>
                    <a:lumOff val="1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Zaglavlje sekcije</a:t>
            </a:r>
          </a:p>
        </p:txBody>
      </p:sp>
      <p:sp>
        <p:nvSpPr>
          <p:cNvPr id="14" name="Rezervirano mjesto za tekst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4921084" y="1949641"/>
            <a:ext cx="3635083" cy="3635083"/>
          </a:xfrm>
          <a:prstGeom prst="ellipse">
            <a:avLst/>
          </a:prstGeom>
          <a:solidFill>
            <a:schemeClr val="tx1">
              <a:lumMod val="65000"/>
              <a:lumOff val="3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hr-HR" noProof="0"/>
              <a:t>Zaglavlje sekcije</a:t>
            </a:r>
          </a:p>
        </p:txBody>
      </p:sp>
      <p:sp>
        <p:nvSpPr>
          <p:cNvPr id="15" name="Rezervirano mjesto za tekst 9">
            <a:extLst>
              <a:ext uri="{FF2B5EF4-FFF2-40B4-BE49-F238E27FC236}">
                <a16:creationId xmlns:a16="http://schemas.microsoft.com/office/drawing/2014/main" id="{8F1CA0D5-06FF-4D1F-B534-1DFFCB23EA71}"/>
              </a:ext>
            </a:extLst>
          </p:cNvPr>
          <p:cNvSpPr>
            <a:spLocks noGrp="1"/>
          </p:cNvSpPr>
          <p:nvPr>
            <p:ph type="body" sz="quarter" idx="29" hasCustomPrompt="1"/>
          </p:nvPr>
        </p:nvSpPr>
        <p:spPr>
          <a:xfrm>
            <a:off x="8238481" y="2207063"/>
            <a:ext cx="3120238" cy="3120238"/>
          </a:xfrm>
          <a:prstGeom prst="ellipse">
            <a:avLst/>
          </a:prstGeom>
          <a:solidFill>
            <a:schemeClr val="tx1">
              <a:lumMod val="85000"/>
              <a:lumOff val="1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hr-HR" noProof="0"/>
              <a:t>Zaglavlje sekcije</a:t>
            </a:r>
          </a:p>
        </p:txBody>
      </p:sp>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5" name="Rezervirano mjesto za tekst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sp>
        <p:nvSpPr>
          <p:cNvPr id="16" name="Rezervirano mjesto za tekst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85000"/>
                    <a:lumOff val="1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1</a:t>
            </a:r>
          </a:p>
        </p:txBody>
      </p:sp>
      <p:sp>
        <p:nvSpPr>
          <p:cNvPr id="17" name="Rezervirano mjesto za tekst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rtl="0"/>
            <a:r>
              <a:rPr lang="hr-HR" noProof="0"/>
              <a:t>2</a:t>
            </a:r>
          </a:p>
        </p:txBody>
      </p:sp>
      <p:sp>
        <p:nvSpPr>
          <p:cNvPr id="18" name="Rezervirano mjesto za tekst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rtl="0"/>
            <a:r>
              <a:rPr lang="hr-HR" noProof="0"/>
              <a:t>3.</a:t>
            </a:r>
          </a:p>
        </p:txBody>
      </p:sp>
      <p:sp>
        <p:nvSpPr>
          <p:cNvPr id="19" name="Rezervirano mjesto za sadržaj 3">
            <a:extLst>
              <a:ext uri="{FF2B5EF4-FFF2-40B4-BE49-F238E27FC236}">
                <a16:creationId xmlns:a16="http://schemas.microsoft.com/office/drawing/2014/main" id="{B1F9D630-F36F-43B5-B6A8-62245E084CAB}"/>
              </a:ext>
            </a:extLst>
          </p:cNvPr>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85000"/>
                    <a:lumOff val="15000"/>
                  </a:schemeClr>
                </a:solidFill>
              </a:defRPr>
            </a:lvl1pPr>
          </a:lstStyle>
          <a:p>
            <a:pPr lvl="0" rtl="0"/>
            <a:r>
              <a:rPr lang="hr-HR" noProof="0"/>
              <a:t>Opis sekcije</a:t>
            </a:r>
          </a:p>
        </p:txBody>
      </p:sp>
      <p:sp>
        <p:nvSpPr>
          <p:cNvPr id="20" name="Rezervirano mjesto za tekst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hr-HR" noProof="0"/>
              <a:t>Opis sekcije</a:t>
            </a:r>
          </a:p>
        </p:txBody>
      </p:sp>
      <p:sp>
        <p:nvSpPr>
          <p:cNvPr id="21" name="Rezervirano mjesto za tekst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hr-HR" noProof="0"/>
              <a:t>Opis sekcije</a:t>
            </a:r>
          </a:p>
        </p:txBody>
      </p:sp>
      <p:sp>
        <p:nvSpPr>
          <p:cNvPr id="25" name="Tekstni okvir 24">
            <a:extLst>
              <a:ext uri="{FF2B5EF4-FFF2-40B4-BE49-F238E27FC236}">
                <a16:creationId xmlns:a16="http://schemas.microsoft.com/office/drawing/2014/main" id="{047CF562-A700-49C4-A50C-2A49B19BC7BF}"/>
              </a:ext>
            </a:extLst>
          </p:cNvPr>
          <p:cNvSpPr txBox="1">
            <a:spLocks/>
          </p:cNvSpPr>
          <p:nvPr userDrawn="1"/>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hr-HR" noProof="0"/>
          </a:p>
        </p:txBody>
      </p:sp>
      <p:sp>
        <p:nvSpPr>
          <p:cNvPr id="26" name="Tekstni okvir 25">
            <a:extLst>
              <a:ext uri="{FF2B5EF4-FFF2-40B4-BE49-F238E27FC236}">
                <a16:creationId xmlns:a16="http://schemas.microsoft.com/office/drawing/2014/main" id="{594DA0E5-4933-41D4-8C7B-70093A9DB34D}"/>
              </a:ext>
            </a:extLst>
          </p:cNvPr>
          <p:cNvSpPr txBox="1">
            <a:spLocks/>
          </p:cNvSpPr>
          <p:nvPr userDrawn="1"/>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lumMod val="50000"/>
            </a:schemeClr>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hr-HR" noProof="0"/>
          </a:p>
        </p:txBody>
      </p:sp>
    </p:spTree>
    <p:extLst>
      <p:ext uri="{BB962C8B-B14F-4D97-AF65-F5344CB8AC3E}">
        <p14:creationId xmlns:p14="http://schemas.microsoft.com/office/powerpoint/2010/main" val="3857514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amo naslov">
    <p:spTree>
      <p:nvGrpSpPr>
        <p:cNvPr id="1" name=""/>
        <p:cNvGrpSpPr/>
        <p:nvPr/>
      </p:nvGrpSpPr>
      <p:grpSpPr>
        <a:xfrm>
          <a:off x="0" y="0"/>
          <a:ext cx="0" cy="0"/>
          <a:chOff x="0" y="0"/>
          <a:chExt cx="0" cy="0"/>
        </a:xfrm>
      </p:grpSpPr>
      <p:sp>
        <p:nvSpPr>
          <p:cNvPr id="3" name="Strelica: slijeva udesno 2">
            <a:extLst>
              <a:ext uri="{FF2B5EF4-FFF2-40B4-BE49-F238E27FC236}">
                <a16:creationId xmlns:a16="http://schemas.microsoft.com/office/drawing/2014/main" id="{CFAEDCAA-CDC7-47ED-A380-37E6ACCA8560}"/>
              </a:ext>
            </a:extLst>
          </p:cNvPr>
          <p:cNvSpPr/>
          <p:nvPr userDrawn="1"/>
        </p:nvSpPr>
        <p:spPr>
          <a:xfrm>
            <a:off x="388279" y="3558496"/>
            <a:ext cx="11415443"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4" name="Strelica: slijeva udesno 13">
            <a:extLst>
              <a:ext uri="{FF2B5EF4-FFF2-40B4-BE49-F238E27FC236}">
                <a16:creationId xmlns:a16="http://schemas.microsoft.com/office/drawing/2014/main" id="{F9300B0F-E539-42E5-B7E4-21E21637BA8D}"/>
              </a:ext>
            </a:extLst>
          </p:cNvPr>
          <p:cNvSpPr/>
          <p:nvPr userDrawn="1"/>
        </p:nvSpPr>
        <p:spPr>
          <a:xfrm rot="5400000">
            <a:off x="3772822" y="3576211"/>
            <a:ext cx="4652357"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10" name="Rezervirano mjesto za tekst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109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hr-HR" noProof="0"/>
              <a:t>Naslov kvadranta</a:t>
            </a:r>
          </a:p>
        </p:txBody>
      </p:sp>
      <p:sp>
        <p:nvSpPr>
          <p:cNvPr id="11" name="Rezervirano mjesto za tekst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109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hr-HR" noProof="0"/>
              <a:t>Naslov kvadranta</a:t>
            </a:r>
          </a:p>
        </p:txBody>
      </p:sp>
      <p:sp>
        <p:nvSpPr>
          <p:cNvPr id="12" name="Rezervirano mjesto za tekst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hr-HR" noProof="0"/>
              <a:t>Naslov kvadranta</a:t>
            </a:r>
          </a:p>
        </p:txBody>
      </p:sp>
      <p:sp>
        <p:nvSpPr>
          <p:cNvPr id="13" name="Rezervirano mjesto za tekst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hr-HR" noProof="0"/>
              <a:t>Naslov kvadranta</a:t>
            </a:r>
          </a:p>
        </p:txBody>
      </p:sp>
    </p:spTree>
    <p:extLst>
      <p:ext uri="{BB962C8B-B14F-4D97-AF65-F5344CB8AC3E}">
        <p14:creationId xmlns:p14="http://schemas.microsoft.com/office/powerpoint/2010/main" val="431150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5" name="Rezervirano mjesto za tekst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sp>
        <p:nvSpPr>
          <p:cNvPr id="8" name="Rezervirano mjesto za sadržaj 2">
            <a:extLst>
              <a:ext uri="{FF2B5EF4-FFF2-40B4-BE49-F238E27FC236}">
                <a16:creationId xmlns:a16="http://schemas.microsoft.com/office/drawing/2014/main" id="{3103194D-3DB5-46F8-9ACE-B2B142B87BE9}"/>
              </a:ext>
            </a:extLst>
          </p:cNvPr>
          <p:cNvSpPr>
            <a:spLocks noGrp="1"/>
          </p:cNvSpPr>
          <p:nvPr>
            <p:ph idx="14" hasCustomPrompt="1"/>
          </p:nvPr>
        </p:nvSpPr>
        <p:spPr>
          <a:xfrm>
            <a:off x="794569"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9" name="Rezervirano mjesto za sadržaj 2">
            <a:extLst>
              <a:ext uri="{FF2B5EF4-FFF2-40B4-BE49-F238E27FC236}">
                <a16:creationId xmlns:a16="http://schemas.microsoft.com/office/drawing/2014/main" id="{3569837A-DE3B-4C2A-B811-BCC93B8681FC}"/>
              </a:ext>
            </a:extLst>
          </p:cNvPr>
          <p:cNvSpPr>
            <a:spLocks noGrp="1"/>
          </p:cNvSpPr>
          <p:nvPr>
            <p:ph idx="15" hasCustomPrompt="1"/>
          </p:nvPr>
        </p:nvSpPr>
        <p:spPr>
          <a:xfrm>
            <a:off x="4614397"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10" name="Rezervirano mjesto za sadržaj 2">
            <a:extLst>
              <a:ext uri="{FF2B5EF4-FFF2-40B4-BE49-F238E27FC236}">
                <a16:creationId xmlns:a16="http://schemas.microsoft.com/office/drawing/2014/main" id="{A914D45E-73D5-4807-A6F8-1A996A31F7F2}"/>
              </a:ext>
            </a:extLst>
          </p:cNvPr>
          <p:cNvSpPr>
            <a:spLocks noGrp="1"/>
          </p:cNvSpPr>
          <p:nvPr>
            <p:ph idx="16" hasCustomPrompt="1"/>
          </p:nvPr>
        </p:nvSpPr>
        <p:spPr>
          <a:xfrm>
            <a:off x="8434225"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11" name="Rezervirano mjesto za sadržaj 2">
            <a:extLst>
              <a:ext uri="{FF2B5EF4-FFF2-40B4-BE49-F238E27FC236}">
                <a16:creationId xmlns:a16="http://schemas.microsoft.com/office/drawing/2014/main" id="{20206252-95E9-4C8F-8EB4-26F27AC6FB4D}"/>
              </a:ext>
            </a:extLst>
          </p:cNvPr>
          <p:cNvSpPr>
            <a:spLocks noGrp="1"/>
          </p:cNvSpPr>
          <p:nvPr>
            <p:ph idx="1" hasCustomPrompt="1"/>
          </p:nvPr>
        </p:nvSpPr>
        <p:spPr>
          <a:xfrm>
            <a:off x="794569"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hr-HR" noProof="0"/>
              <a:t>Naslov sekcije 1</a:t>
            </a:r>
          </a:p>
        </p:txBody>
      </p:sp>
      <p:sp>
        <p:nvSpPr>
          <p:cNvPr id="12" name="Rezervirano mjesto za sadržaj 2">
            <a:extLst>
              <a:ext uri="{FF2B5EF4-FFF2-40B4-BE49-F238E27FC236}">
                <a16:creationId xmlns:a16="http://schemas.microsoft.com/office/drawing/2014/main" id="{9256C163-60A0-49AC-9FEA-A56ACF30FA33}"/>
              </a:ext>
            </a:extLst>
          </p:cNvPr>
          <p:cNvSpPr>
            <a:spLocks noGrp="1"/>
          </p:cNvSpPr>
          <p:nvPr>
            <p:ph idx="12" hasCustomPrompt="1"/>
          </p:nvPr>
        </p:nvSpPr>
        <p:spPr>
          <a:xfrm>
            <a:off x="4614397"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hr-HR" noProof="0"/>
              <a:t>Naslov sekcije 2</a:t>
            </a:r>
          </a:p>
        </p:txBody>
      </p:sp>
      <p:sp>
        <p:nvSpPr>
          <p:cNvPr id="13" name="Rezervirano mjesto za sadržaj 2">
            <a:extLst>
              <a:ext uri="{FF2B5EF4-FFF2-40B4-BE49-F238E27FC236}">
                <a16:creationId xmlns:a16="http://schemas.microsoft.com/office/drawing/2014/main" id="{FAF68729-4DB7-4514-BF22-9950FB3ECC3E}"/>
              </a:ext>
            </a:extLst>
          </p:cNvPr>
          <p:cNvSpPr>
            <a:spLocks noGrp="1"/>
          </p:cNvSpPr>
          <p:nvPr>
            <p:ph idx="13" hasCustomPrompt="1"/>
          </p:nvPr>
        </p:nvSpPr>
        <p:spPr>
          <a:xfrm>
            <a:off x="8434225"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hr-HR" noProof="0"/>
              <a:t>Naslov sekcije 3</a:t>
            </a:r>
          </a:p>
        </p:txBody>
      </p:sp>
      <p:sp>
        <p:nvSpPr>
          <p:cNvPr id="14" name="Pravokutnik 6">
            <a:extLst>
              <a:ext uri="{FF2B5EF4-FFF2-40B4-BE49-F238E27FC236}">
                <a16:creationId xmlns:a16="http://schemas.microsoft.com/office/drawing/2014/main" id="{567F4AE9-9C59-4A3C-9E27-EFC9EE499EB4}"/>
              </a:ext>
              <a:ext uri="{C183D7F6-B498-43B3-948B-1728B52AA6E4}">
                <adec:decorative xmlns:adec="http://schemas.microsoft.com/office/drawing/2017/decorative" val="1"/>
              </a:ext>
            </a:extLst>
          </p:cNvPr>
          <p:cNvSpPr/>
          <p:nvPr userDrawn="1"/>
        </p:nvSpPr>
        <p:spPr>
          <a:xfrm>
            <a:off x="794568"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5" name="Pravokutnik 6">
            <a:extLst>
              <a:ext uri="{FF2B5EF4-FFF2-40B4-BE49-F238E27FC236}">
                <a16:creationId xmlns:a16="http://schemas.microsoft.com/office/drawing/2014/main" id="{3DA09F5A-AF46-4646-A84F-35C1002AF73E}"/>
              </a:ext>
              <a:ext uri="{C183D7F6-B498-43B3-948B-1728B52AA6E4}">
                <adec:decorative xmlns:adec="http://schemas.microsoft.com/office/drawing/2017/decorative" val="1"/>
              </a:ext>
            </a:extLst>
          </p:cNvPr>
          <p:cNvSpPr/>
          <p:nvPr userDrawn="1"/>
        </p:nvSpPr>
        <p:spPr>
          <a:xfrm flipH="1" flipV="1">
            <a:off x="794568"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6" name="Pravokutnik 6">
            <a:extLst>
              <a:ext uri="{FF2B5EF4-FFF2-40B4-BE49-F238E27FC236}">
                <a16:creationId xmlns:a16="http://schemas.microsoft.com/office/drawing/2014/main" id="{36D8447C-AA9F-491F-8EE4-A151146D11A9}"/>
              </a:ext>
              <a:ext uri="{C183D7F6-B498-43B3-948B-1728B52AA6E4}">
                <adec:decorative xmlns:adec="http://schemas.microsoft.com/office/drawing/2017/decorative" val="1"/>
              </a:ext>
            </a:extLst>
          </p:cNvPr>
          <p:cNvSpPr/>
          <p:nvPr userDrawn="1"/>
        </p:nvSpPr>
        <p:spPr>
          <a:xfrm>
            <a:off x="4608396"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7" name="Pravokutnik 6">
            <a:extLst>
              <a:ext uri="{FF2B5EF4-FFF2-40B4-BE49-F238E27FC236}">
                <a16:creationId xmlns:a16="http://schemas.microsoft.com/office/drawing/2014/main" id="{826B47AC-1601-4AA8-BEB3-930A9A37FC54}"/>
              </a:ext>
              <a:ext uri="{C183D7F6-B498-43B3-948B-1728B52AA6E4}">
                <adec:decorative xmlns:adec="http://schemas.microsoft.com/office/drawing/2017/decorative" val="1"/>
              </a:ext>
            </a:extLst>
          </p:cNvPr>
          <p:cNvSpPr/>
          <p:nvPr userDrawn="1"/>
        </p:nvSpPr>
        <p:spPr>
          <a:xfrm flipH="1" flipV="1">
            <a:off x="4608396"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8" name="Pravokutnik 6">
            <a:extLst>
              <a:ext uri="{FF2B5EF4-FFF2-40B4-BE49-F238E27FC236}">
                <a16:creationId xmlns:a16="http://schemas.microsoft.com/office/drawing/2014/main" id="{EFC9E01C-1D66-47F5-B8D1-BF6041620EE5}"/>
              </a:ext>
              <a:ext uri="{C183D7F6-B498-43B3-948B-1728B52AA6E4}">
                <adec:decorative xmlns:adec="http://schemas.microsoft.com/office/drawing/2017/decorative" val="1"/>
              </a:ext>
            </a:extLst>
          </p:cNvPr>
          <p:cNvSpPr/>
          <p:nvPr userDrawn="1"/>
        </p:nvSpPr>
        <p:spPr>
          <a:xfrm>
            <a:off x="8434225"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9" name="Pravokutnik 6">
            <a:extLst>
              <a:ext uri="{FF2B5EF4-FFF2-40B4-BE49-F238E27FC236}">
                <a16:creationId xmlns:a16="http://schemas.microsoft.com/office/drawing/2014/main" id="{9F5FC000-6DCF-4A02-B144-CC77E752DBA0}"/>
              </a:ext>
              <a:ext uri="{C183D7F6-B498-43B3-948B-1728B52AA6E4}">
                <adec:decorative xmlns:adec="http://schemas.microsoft.com/office/drawing/2017/decorative" val="1"/>
              </a:ext>
            </a:extLst>
          </p:cNvPr>
          <p:cNvSpPr/>
          <p:nvPr userDrawn="1"/>
        </p:nvSpPr>
        <p:spPr>
          <a:xfrm flipH="1" flipV="1">
            <a:off x="8434225"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pic>
        <p:nvPicPr>
          <p:cNvPr id="20" name="Grafika 19" descr="Strelica udesno">
            <a:extLst>
              <a:ext uri="{FF2B5EF4-FFF2-40B4-BE49-F238E27FC236}">
                <a16:creationId xmlns:a16="http://schemas.microsoft.com/office/drawing/2014/main" id="{74A090BA-639F-4C16-9838-60A32BE3A1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081865" y="3932250"/>
            <a:ext cx="220441" cy="376363"/>
          </a:xfrm>
          <a:prstGeom prst="rect">
            <a:avLst/>
          </a:prstGeom>
        </p:spPr>
      </p:pic>
      <p:pic>
        <p:nvPicPr>
          <p:cNvPr id="21" name="Grafika 20" descr="Strelica udesno">
            <a:extLst>
              <a:ext uri="{FF2B5EF4-FFF2-40B4-BE49-F238E27FC236}">
                <a16:creationId xmlns:a16="http://schemas.microsoft.com/office/drawing/2014/main" id="{DF58D762-A719-4FC3-BF9E-7B858F0D91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901693" y="3932250"/>
            <a:ext cx="220441" cy="376363"/>
          </a:xfrm>
          <a:prstGeom prst="rect">
            <a:avLst/>
          </a:prstGeom>
        </p:spPr>
      </p:pic>
    </p:spTree>
    <p:extLst>
      <p:ext uri="{BB962C8B-B14F-4D97-AF65-F5344CB8AC3E}">
        <p14:creationId xmlns:p14="http://schemas.microsoft.com/office/powerpoint/2010/main" val="1327349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5" name="Rezervirano mjesto za tekst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sp>
        <p:nvSpPr>
          <p:cNvPr id="9" name="Rezervirano mjesto za tekst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73151"/>
            <a:ext cx="608493" cy="201776"/>
          </a:xfrm>
        </p:spPr>
        <p:txBody>
          <a:bodyPr rtlCol="0" anchor="ctr"/>
          <a:lstStyle>
            <a:lvl1pPr marL="0" indent="0" algn="ctr">
              <a:buNone/>
              <a:defRPr sz="1400" b="1">
                <a:solidFill>
                  <a:schemeClr val="tx1">
                    <a:lumMod val="75000"/>
                    <a:lumOff val="25000"/>
                  </a:schemeClr>
                </a:solidFill>
                <a:latin typeface="+mj-lt"/>
              </a:defRPr>
            </a:lvl1pPr>
          </a:lstStyle>
          <a:p>
            <a:pPr lvl="0" rtl="0"/>
            <a:r>
              <a:rPr lang="hr-HR" noProof="0"/>
              <a:t>Godina</a:t>
            </a:r>
          </a:p>
        </p:txBody>
      </p:sp>
      <p:sp>
        <p:nvSpPr>
          <p:cNvPr id="10" name="Rezervirano mjesto za tekst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1799"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11" name="Rezervirano mjesto za tekst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3816"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12" name="Rezervirano mjesto za tekst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5833"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13" name="Rezervirano mjesto za tekst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47850"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14" name="Rezervirano mjesto za tekst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73151"/>
            <a:ext cx="608493" cy="201776"/>
          </a:xfrm>
        </p:spPr>
        <p:txBody>
          <a:bodyPr rtlCol="0" anchor="ctr"/>
          <a:lstStyle>
            <a:lvl1pPr marL="0" indent="0" algn="ctr">
              <a:buNone/>
              <a:defRPr sz="1400" b="1">
                <a:solidFill>
                  <a:schemeClr val="tx1">
                    <a:lumMod val="75000"/>
                    <a:lumOff val="25000"/>
                  </a:schemeClr>
                </a:solidFill>
                <a:latin typeface="+mj-lt"/>
              </a:defRPr>
            </a:lvl1pPr>
          </a:lstStyle>
          <a:p>
            <a:pPr lvl="0" rtl="0"/>
            <a:r>
              <a:rPr lang="hr-HR" noProof="0"/>
              <a:t>Godina</a:t>
            </a:r>
          </a:p>
        </p:txBody>
      </p:sp>
      <p:sp>
        <p:nvSpPr>
          <p:cNvPr id="15" name="Rezervirano mjesto za tekst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19867"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16" name="Rezervirano mjesto za tekst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1884"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17" name="Rezervirano mjesto za tekst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3901"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18" name="Rezervirano mjesto za tekst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79952"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19" name="Rezervirano mjesto za tekst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5918"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20" name="Rezervirano mjesto za tekst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07935"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21" name="Rezervirano mjesto za tekst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1969"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22" name="Rezervirano mjesto za tekst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3986"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23" name="Rezervirano mjesto za tekst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5999"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24" name="Rezervirano mjesto za tekst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68012"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25" name="Rezervirano mjesto za tekst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0029"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26" name="Rezervirano mjesto za tekst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2046"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27" name="Rezervirano mjesto za tekst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4063"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28" name="Rezervirano mjesto za tekst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6080"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29" name="Rezervirano mjesto za tekst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28097"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30" name="Rezervirano mjesto za tekst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4148"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31" name="Rezervirano mjesto za tekst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0114"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32" name="Rezervirano mjesto za tekst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2131"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33" name="Rezervirano mjesto za tekst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6165"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34" name="Rezervirano mjesto za tekst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88182" y="3724159"/>
            <a:ext cx="377825" cy="201776"/>
          </a:xfrm>
        </p:spPr>
        <p:txBody>
          <a:bodyPr rtlCol="0"/>
          <a:lstStyle>
            <a:lvl1pPr marL="0" indent="0" algn="ctr">
              <a:buNone/>
              <a:defRPr sz="1200">
                <a:solidFill>
                  <a:schemeClr val="tx1">
                    <a:lumMod val="75000"/>
                    <a:lumOff val="25000"/>
                  </a:schemeClr>
                </a:solidFill>
              </a:defRPr>
            </a:lvl1pPr>
          </a:lstStyle>
          <a:p>
            <a:pPr lvl="0" rtl="0"/>
            <a:r>
              <a:rPr lang="hr-HR" noProof="0"/>
              <a:t>MM</a:t>
            </a:r>
          </a:p>
        </p:txBody>
      </p:sp>
      <p:sp>
        <p:nvSpPr>
          <p:cNvPr id="35" name="Rezervirano mjesto za tekst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5360988" y="2190750"/>
            <a:ext cx="1793875" cy="561975"/>
          </a:xfrm>
          <a:solidFill>
            <a:schemeClr val="bg1">
              <a:lumMod val="95000"/>
            </a:schemeClr>
          </a:solidFill>
          <a:ln>
            <a:noFill/>
          </a:ln>
        </p:spPr>
        <p:txBody>
          <a:bodyPr tIns="36000" rtlCol="0" anchor="t"/>
          <a:lstStyle>
            <a:lvl1pPr marL="0" indent="0" algn="ctr">
              <a:buNone/>
              <a:defRPr sz="1600">
                <a:solidFill>
                  <a:schemeClr val="tx1">
                    <a:lumMod val="75000"/>
                    <a:lumOff val="25000"/>
                  </a:schemeClr>
                </a:solidFill>
                <a:latin typeface="+mj-lt"/>
              </a:defRPr>
            </a:lvl1pPr>
          </a:lstStyle>
          <a:p>
            <a:pPr lvl="0" rtl="0"/>
            <a:r>
              <a:rPr lang="hr-HR" noProof="0"/>
              <a:t>Naslov stavke</a:t>
            </a:r>
          </a:p>
        </p:txBody>
      </p:sp>
      <p:sp>
        <p:nvSpPr>
          <p:cNvPr id="36" name="Rezervirano mjesto za tekst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75000"/>
                    <a:lumOff val="25000"/>
                  </a:schemeClr>
                </a:solidFill>
              </a:defRPr>
            </a:lvl1pPr>
          </a:lstStyle>
          <a:p>
            <a:pPr lvl="0" rtl="0"/>
            <a:r>
              <a:rPr lang="hr-HR" noProof="0"/>
              <a:t>mjesec, godina</a:t>
            </a:r>
          </a:p>
        </p:txBody>
      </p:sp>
      <p:sp>
        <p:nvSpPr>
          <p:cNvPr id="37" name="Strelica: desna 36">
            <a:extLst>
              <a:ext uri="{FF2B5EF4-FFF2-40B4-BE49-F238E27FC236}">
                <a16:creationId xmlns:a16="http://schemas.microsoft.com/office/drawing/2014/main" id="{A21A7A3E-FAE9-412E-9085-C5396DD58558}"/>
              </a:ext>
            </a:extLst>
          </p:cNvPr>
          <p:cNvSpPr/>
          <p:nvPr userDrawn="1"/>
        </p:nvSpPr>
        <p:spPr>
          <a:xfrm>
            <a:off x="388279" y="4008086"/>
            <a:ext cx="11415443" cy="97190"/>
          </a:xfrm>
          <a:prstGeom prst="rightArrow">
            <a:avLst>
              <a:gd name="adj1" fmla="val 100000"/>
              <a:gd name="adj2" fmla="val 85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solidFill>
                <a:schemeClr val="tx1">
                  <a:lumMod val="75000"/>
                  <a:lumOff val="25000"/>
                </a:schemeClr>
              </a:solidFill>
            </a:endParaRPr>
          </a:p>
        </p:txBody>
      </p:sp>
    </p:spTree>
    <p:extLst>
      <p:ext uri="{BB962C8B-B14F-4D97-AF65-F5344CB8AC3E}">
        <p14:creationId xmlns:p14="http://schemas.microsoft.com/office/powerpoint/2010/main" val="370108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5" name="Rezervirano mjesto za tekst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sp>
        <p:nvSpPr>
          <p:cNvPr id="8" name="Rezervirano mjesto za sliku 4">
            <a:extLst>
              <a:ext uri="{FF2B5EF4-FFF2-40B4-BE49-F238E27FC236}">
                <a16:creationId xmlns:a16="http://schemas.microsoft.com/office/drawing/2014/main" id="{85FDB45C-8129-42FD-85BB-977F66FEA7E3}"/>
              </a:ext>
            </a:extLst>
          </p:cNvPr>
          <p:cNvSpPr>
            <a:spLocks noGrp="1"/>
          </p:cNvSpPr>
          <p:nvPr>
            <p:ph type="pic" sz="quarter" idx="12" hasCustomPrompt="1"/>
          </p:nvPr>
        </p:nvSpPr>
        <p:spPr>
          <a:xfrm>
            <a:off x="512915"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Ovdje umetnite ili povucite i ispustite sliku</a:t>
            </a:r>
          </a:p>
        </p:txBody>
      </p:sp>
      <p:sp>
        <p:nvSpPr>
          <p:cNvPr id="9" name="Rezervirano mjesto za tekst 8">
            <a:extLst>
              <a:ext uri="{FF2B5EF4-FFF2-40B4-BE49-F238E27FC236}">
                <a16:creationId xmlns:a16="http://schemas.microsoft.com/office/drawing/2014/main" id="{65BC675B-B0CF-41E3-9A61-5C9C8185863E}"/>
              </a:ext>
            </a:extLst>
          </p:cNvPr>
          <p:cNvSpPr>
            <a:spLocks noGrp="1"/>
          </p:cNvSpPr>
          <p:nvPr>
            <p:ph type="body" sz="quarter" idx="13" hasCustomPrompt="1"/>
          </p:nvPr>
        </p:nvSpPr>
        <p:spPr>
          <a:xfrm>
            <a:off x="2055970"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hr-HR" noProof="0"/>
              <a:t>Ime i prezime</a:t>
            </a:r>
          </a:p>
        </p:txBody>
      </p:sp>
      <p:sp>
        <p:nvSpPr>
          <p:cNvPr id="10" name="Rezervirano mjesto za tekst 10">
            <a:extLst>
              <a:ext uri="{FF2B5EF4-FFF2-40B4-BE49-F238E27FC236}">
                <a16:creationId xmlns:a16="http://schemas.microsoft.com/office/drawing/2014/main" id="{B199D9B2-D8DF-4F6F-9076-9976C85EA493}"/>
              </a:ext>
            </a:extLst>
          </p:cNvPr>
          <p:cNvSpPr>
            <a:spLocks noGrp="1"/>
          </p:cNvSpPr>
          <p:nvPr>
            <p:ph type="body" sz="quarter" idx="14" hasCustomPrompt="1"/>
          </p:nvPr>
        </p:nvSpPr>
        <p:spPr>
          <a:xfrm>
            <a:off x="512915" y="3800064"/>
            <a:ext cx="3246368" cy="1800000"/>
          </a:xfrm>
        </p:spPr>
        <p:txBody>
          <a:bodyPr rtlCol="0"/>
          <a:lstStyle>
            <a:lvl1pPr marL="0" indent="0" algn="l">
              <a:buNone/>
              <a:defRPr sz="1400">
                <a:solidFill>
                  <a:schemeClr val="tx1">
                    <a:lumMod val="50000"/>
                    <a:lumOff val="50000"/>
                  </a:schemeClr>
                </a:solidFill>
              </a:defRPr>
            </a:lvl1pPr>
          </a:lstStyle>
          <a:p>
            <a:pPr lvl="0" rtl="0"/>
            <a:r>
              <a:rPr lang="hr-HR" noProof="0"/>
              <a:t>Kratka biografija</a:t>
            </a:r>
          </a:p>
        </p:txBody>
      </p:sp>
      <p:sp>
        <p:nvSpPr>
          <p:cNvPr id="11" name="Rezervirano mjesto za tekst 8">
            <a:extLst>
              <a:ext uri="{FF2B5EF4-FFF2-40B4-BE49-F238E27FC236}">
                <a16:creationId xmlns:a16="http://schemas.microsoft.com/office/drawing/2014/main" id="{F83D3F97-C129-418E-B4E5-27919687902F}"/>
              </a:ext>
            </a:extLst>
          </p:cNvPr>
          <p:cNvSpPr>
            <a:spLocks noGrp="1"/>
          </p:cNvSpPr>
          <p:nvPr>
            <p:ph type="body" sz="quarter" idx="33" hasCustomPrompt="1"/>
          </p:nvPr>
        </p:nvSpPr>
        <p:spPr>
          <a:xfrm>
            <a:off x="2055970"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hr-HR" noProof="0"/>
              <a:t>prezentacije</a:t>
            </a:r>
          </a:p>
        </p:txBody>
      </p:sp>
      <p:sp>
        <p:nvSpPr>
          <p:cNvPr id="12" name="Rezervirano mjesto za sliku 4">
            <a:extLst>
              <a:ext uri="{FF2B5EF4-FFF2-40B4-BE49-F238E27FC236}">
                <a16:creationId xmlns:a16="http://schemas.microsoft.com/office/drawing/2014/main" id="{559091DF-E0B7-4867-B43C-3B02311C64A1}"/>
              </a:ext>
            </a:extLst>
          </p:cNvPr>
          <p:cNvSpPr>
            <a:spLocks noGrp="1"/>
          </p:cNvSpPr>
          <p:nvPr>
            <p:ph type="pic" sz="quarter" idx="34" hasCustomPrompt="1"/>
          </p:nvPr>
        </p:nvSpPr>
        <p:spPr>
          <a:xfrm>
            <a:off x="4523213"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Ovdje umetnite ili povucite i ispustite sliku</a:t>
            </a:r>
          </a:p>
        </p:txBody>
      </p:sp>
      <p:sp>
        <p:nvSpPr>
          <p:cNvPr id="13" name="Rezervirano mjesto za tekst 8">
            <a:extLst>
              <a:ext uri="{FF2B5EF4-FFF2-40B4-BE49-F238E27FC236}">
                <a16:creationId xmlns:a16="http://schemas.microsoft.com/office/drawing/2014/main" id="{B89D4389-4870-4BAE-B233-955685FCBC65}"/>
              </a:ext>
            </a:extLst>
          </p:cNvPr>
          <p:cNvSpPr>
            <a:spLocks noGrp="1"/>
          </p:cNvSpPr>
          <p:nvPr>
            <p:ph type="body" sz="quarter" idx="35" hasCustomPrompt="1"/>
          </p:nvPr>
        </p:nvSpPr>
        <p:spPr>
          <a:xfrm>
            <a:off x="6061985"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hr-HR" noProof="0"/>
              <a:t>Ime i prezime</a:t>
            </a:r>
          </a:p>
        </p:txBody>
      </p:sp>
      <p:sp>
        <p:nvSpPr>
          <p:cNvPr id="14" name="Rezervirano mjesto za tekst 10">
            <a:extLst>
              <a:ext uri="{FF2B5EF4-FFF2-40B4-BE49-F238E27FC236}">
                <a16:creationId xmlns:a16="http://schemas.microsoft.com/office/drawing/2014/main" id="{27F961F7-987F-4B95-AC48-08F4331BE905}"/>
              </a:ext>
            </a:extLst>
          </p:cNvPr>
          <p:cNvSpPr>
            <a:spLocks noGrp="1"/>
          </p:cNvSpPr>
          <p:nvPr>
            <p:ph type="body" sz="quarter" idx="36" hasCustomPrompt="1"/>
          </p:nvPr>
        </p:nvSpPr>
        <p:spPr>
          <a:xfrm>
            <a:off x="4518930" y="3800064"/>
            <a:ext cx="3246368" cy="1800000"/>
          </a:xfrm>
        </p:spPr>
        <p:txBody>
          <a:bodyPr rtlCol="0"/>
          <a:lstStyle>
            <a:lvl1pPr marL="0" indent="0" algn="l">
              <a:buNone/>
              <a:defRPr sz="1400">
                <a:solidFill>
                  <a:schemeClr val="tx1">
                    <a:lumMod val="50000"/>
                    <a:lumOff val="50000"/>
                  </a:schemeClr>
                </a:solidFill>
              </a:defRPr>
            </a:lvl1pPr>
          </a:lstStyle>
          <a:p>
            <a:pPr lvl="0" rtl="0"/>
            <a:r>
              <a:rPr lang="hr-HR" noProof="0"/>
              <a:t>Kratka biografija</a:t>
            </a:r>
          </a:p>
        </p:txBody>
      </p:sp>
      <p:sp>
        <p:nvSpPr>
          <p:cNvPr id="15" name="Rezervirano mjesto za tekst 8">
            <a:extLst>
              <a:ext uri="{FF2B5EF4-FFF2-40B4-BE49-F238E27FC236}">
                <a16:creationId xmlns:a16="http://schemas.microsoft.com/office/drawing/2014/main" id="{586A8311-6FEF-4231-B5DD-80FA52F5272F}"/>
              </a:ext>
            </a:extLst>
          </p:cNvPr>
          <p:cNvSpPr>
            <a:spLocks noGrp="1"/>
          </p:cNvSpPr>
          <p:nvPr>
            <p:ph type="body" sz="quarter" idx="37" hasCustomPrompt="1"/>
          </p:nvPr>
        </p:nvSpPr>
        <p:spPr>
          <a:xfrm>
            <a:off x="6061985"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hr-HR" noProof="0"/>
              <a:t>prezentacije</a:t>
            </a:r>
          </a:p>
        </p:txBody>
      </p:sp>
      <p:sp>
        <p:nvSpPr>
          <p:cNvPr id="16" name="Rezervirano mjesto za sliku 4">
            <a:extLst>
              <a:ext uri="{FF2B5EF4-FFF2-40B4-BE49-F238E27FC236}">
                <a16:creationId xmlns:a16="http://schemas.microsoft.com/office/drawing/2014/main" id="{A6A8345C-014C-4AD2-8529-29D0E8EECAB5}"/>
              </a:ext>
            </a:extLst>
          </p:cNvPr>
          <p:cNvSpPr>
            <a:spLocks noGrp="1"/>
          </p:cNvSpPr>
          <p:nvPr>
            <p:ph type="pic" sz="quarter" idx="38" hasCustomPrompt="1"/>
          </p:nvPr>
        </p:nvSpPr>
        <p:spPr>
          <a:xfrm>
            <a:off x="8533512"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Ovdje umetnite ili povucite i ispustite sliku</a:t>
            </a:r>
          </a:p>
        </p:txBody>
      </p:sp>
      <p:sp>
        <p:nvSpPr>
          <p:cNvPr id="17" name="Rezervirano mjesto za tekst 8">
            <a:extLst>
              <a:ext uri="{FF2B5EF4-FFF2-40B4-BE49-F238E27FC236}">
                <a16:creationId xmlns:a16="http://schemas.microsoft.com/office/drawing/2014/main" id="{4C771BB0-7999-4A45-A6BB-56C98E978E83}"/>
              </a:ext>
            </a:extLst>
          </p:cNvPr>
          <p:cNvSpPr>
            <a:spLocks noGrp="1"/>
          </p:cNvSpPr>
          <p:nvPr>
            <p:ph type="body" sz="quarter" idx="39" hasCustomPrompt="1"/>
          </p:nvPr>
        </p:nvSpPr>
        <p:spPr>
          <a:xfrm>
            <a:off x="10068000"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hr-HR" noProof="0"/>
              <a:t>Ime i prezime</a:t>
            </a:r>
          </a:p>
        </p:txBody>
      </p:sp>
      <p:sp>
        <p:nvSpPr>
          <p:cNvPr id="18" name="Rezervirano mjesto za tekst 10">
            <a:extLst>
              <a:ext uri="{FF2B5EF4-FFF2-40B4-BE49-F238E27FC236}">
                <a16:creationId xmlns:a16="http://schemas.microsoft.com/office/drawing/2014/main" id="{9FC27C2C-A218-4626-9D04-ECC36D852E8F}"/>
              </a:ext>
            </a:extLst>
          </p:cNvPr>
          <p:cNvSpPr>
            <a:spLocks noGrp="1"/>
          </p:cNvSpPr>
          <p:nvPr>
            <p:ph type="body" sz="quarter" idx="40" hasCustomPrompt="1"/>
          </p:nvPr>
        </p:nvSpPr>
        <p:spPr>
          <a:xfrm>
            <a:off x="8524945" y="3800064"/>
            <a:ext cx="3246368" cy="1800000"/>
          </a:xfrm>
        </p:spPr>
        <p:txBody>
          <a:bodyPr rtlCol="0"/>
          <a:lstStyle>
            <a:lvl1pPr marL="0" indent="0" algn="l">
              <a:buNone/>
              <a:defRPr sz="1400">
                <a:solidFill>
                  <a:schemeClr val="tx1">
                    <a:lumMod val="50000"/>
                    <a:lumOff val="50000"/>
                  </a:schemeClr>
                </a:solidFill>
              </a:defRPr>
            </a:lvl1pPr>
          </a:lstStyle>
          <a:p>
            <a:pPr lvl="0" rtl="0"/>
            <a:r>
              <a:rPr lang="hr-HR" noProof="0"/>
              <a:t>Kratka biografija</a:t>
            </a:r>
          </a:p>
        </p:txBody>
      </p:sp>
      <p:sp>
        <p:nvSpPr>
          <p:cNvPr id="19" name="Rezervirano mjesto za tekst 8">
            <a:extLst>
              <a:ext uri="{FF2B5EF4-FFF2-40B4-BE49-F238E27FC236}">
                <a16:creationId xmlns:a16="http://schemas.microsoft.com/office/drawing/2014/main" id="{15F0F321-195A-45FE-9F4E-2DE6EFF480E8}"/>
              </a:ext>
            </a:extLst>
          </p:cNvPr>
          <p:cNvSpPr>
            <a:spLocks noGrp="1"/>
          </p:cNvSpPr>
          <p:nvPr>
            <p:ph type="body" sz="quarter" idx="41" hasCustomPrompt="1"/>
          </p:nvPr>
        </p:nvSpPr>
        <p:spPr>
          <a:xfrm>
            <a:off x="10068000"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hr-HR" noProof="0"/>
              <a:t>prezentacije</a:t>
            </a:r>
          </a:p>
        </p:txBody>
      </p:sp>
      <p:sp>
        <p:nvSpPr>
          <p:cNvPr id="20" name="Pravokutnik 6">
            <a:extLst>
              <a:ext uri="{FF2B5EF4-FFF2-40B4-BE49-F238E27FC236}">
                <a16:creationId xmlns:a16="http://schemas.microsoft.com/office/drawing/2014/main" id="{A31AFB6F-80F0-4E69-8E48-7431E389859C}"/>
              </a:ext>
              <a:ext uri="{C183D7F6-B498-43B3-948B-1728B52AA6E4}">
                <adec:decorative xmlns:adec="http://schemas.microsoft.com/office/drawing/2017/decorative" val="1"/>
              </a:ext>
            </a:extLst>
          </p:cNvPr>
          <p:cNvSpPr/>
          <p:nvPr userDrawn="1"/>
        </p:nvSpPr>
        <p:spPr>
          <a:xfrm>
            <a:off x="2055970"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1" name="Pravokutnik 6">
            <a:extLst>
              <a:ext uri="{FF2B5EF4-FFF2-40B4-BE49-F238E27FC236}">
                <a16:creationId xmlns:a16="http://schemas.microsoft.com/office/drawing/2014/main" id="{115CE1DD-8B35-4422-9BB1-DB18FB6B5955}"/>
              </a:ext>
              <a:ext uri="{C183D7F6-B498-43B3-948B-1728B52AA6E4}">
                <adec:decorative xmlns:adec="http://schemas.microsoft.com/office/drawing/2017/decorative" val="1"/>
              </a:ext>
            </a:extLst>
          </p:cNvPr>
          <p:cNvSpPr/>
          <p:nvPr userDrawn="1"/>
        </p:nvSpPr>
        <p:spPr>
          <a:xfrm>
            <a:off x="6061985"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2" name="Pravokutnik 6">
            <a:extLst>
              <a:ext uri="{FF2B5EF4-FFF2-40B4-BE49-F238E27FC236}">
                <a16:creationId xmlns:a16="http://schemas.microsoft.com/office/drawing/2014/main" id="{C174B088-E2BB-4A47-A4CE-403CAE0149F8}"/>
              </a:ext>
              <a:ext uri="{C183D7F6-B498-43B3-948B-1728B52AA6E4}">
                <adec:decorative xmlns:adec="http://schemas.microsoft.com/office/drawing/2017/decorative" val="1"/>
              </a:ext>
            </a:extLst>
          </p:cNvPr>
          <p:cNvSpPr/>
          <p:nvPr userDrawn="1"/>
        </p:nvSpPr>
        <p:spPr>
          <a:xfrm>
            <a:off x="10067999"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Tree>
    <p:extLst>
      <p:ext uri="{BB962C8B-B14F-4D97-AF65-F5344CB8AC3E}">
        <p14:creationId xmlns:p14="http://schemas.microsoft.com/office/powerpoint/2010/main" val="333864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5" name="Rezervirano mjesto za tekst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sp>
        <p:nvSpPr>
          <p:cNvPr id="8" name="Rezervirano mjesto za tekst 8">
            <a:extLst>
              <a:ext uri="{FF2B5EF4-FFF2-40B4-BE49-F238E27FC236}">
                <a16:creationId xmlns:a16="http://schemas.microsoft.com/office/drawing/2014/main" id="{6B292F32-22A3-4DBC-93C9-F66C5F87D4EE}"/>
              </a:ext>
            </a:extLst>
          </p:cNvPr>
          <p:cNvSpPr>
            <a:spLocks noGrp="1"/>
          </p:cNvSpPr>
          <p:nvPr>
            <p:ph type="body" sz="quarter" idx="17" hasCustomPrompt="1"/>
          </p:nvPr>
        </p:nvSpPr>
        <p:spPr>
          <a:xfrm>
            <a:off x="431800"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hr-HR" noProof="0"/>
              <a:t>Ime i prezime</a:t>
            </a:r>
          </a:p>
        </p:txBody>
      </p:sp>
      <p:sp>
        <p:nvSpPr>
          <p:cNvPr id="9" name="Rezervirano mjesto za tekst 10">
            <a:extLst>
              <a:ext uri="{FF2B5EF4-FFF2-40B4-BE49-F238E27FC236}">
                <a16:creationId xmlns:a16="http://schemas.microsoft.com/office/drawing/2014/main" id="{2AE8CF21-3DA6-45E6-9CB4-F48688C3B744}"/>
              </a:ext>
            </a:extLst>
          </p:cNvPr>
          <p:cNvSpPr>
            <a:spLocks noGrp="1"/>
          </p:cNvSpPr>
          <p:nvPr>
            <p:ph type="body" sz="quarter" idx="18" hasCustomPrompt="1"/>
          </p:nvPr>
        </p:nvSpPr>
        <p:spPr>
          <a:xfrm>
            <a:off x="431800" y="4797591"/>
            <a:ext cx="1620000" cy="720000"/>
          </a:xfrm>
        </p:spPr>
        <p:txBody>
          <a:bodyPr rtlCol="0"/>
          <a:lstStyle>
            <a:lvl1pPr marL="0" indent="0" algn="l">
              <a:buNone/>
              <a:defRPr sz="1400">
                <a:solidFill>
                  <a:schemeClr val="tx1">
                    <a:lumMod val="50000"/>
                    <a:lumOff val="50000"/>
                  </a:schemeClr>
                </a:solidFill>
              </a:defRPr>
            </a:lvl1pPr>
          </a:lstStyle>
          <a:p>
            <a:pPr lvl="0" rtl="0"/>
            <a:r>
              <a:rPr lang="hr-HR" noProof="0"/>
              <a:t>prezentacije</a:t>
            </a:r>
          </a:p>
        </p:txBody>
      </p:sp>
      <p:sp>
        <p:nvSpPr>
          <p:cNvPr id="10" name="Rezervirano mjesto za tekst 8">
            <a:extLst>
              <a:ext uri="{FF2B5EF4-FFF2-40B4-BE49-F238E27FC236}">
                <a16:creationId xmlns:a16="http://schemas.microsoft.com/office/drawing/2014/main" id="{3FBB809B-C7A4-40BB-A5F6-0692C7B3E74A}"/>
              </a:ext>
            </a:extLst>
          </p:cNvPr>
          <p:cNvSpPr>
            <a:spLocks noGrp="1"/>
          </p:cNvSpPr>
          <p:nvPr>
            <p:ph type="body" sz="quarter" idx="33" hasCustomPrompt="1"/>
          </p:nvPr>
        </p:nvSpPr>
        <p:spPr>
          <a:xfrm>
            <a:off x="2375703"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hr-HR" noProof="0"/>
              <a:t>Ime i prezime</a:t>
            </a:r>
          </a:p>
        </p:txBody>
      </p:sp>
      <p:sp>
        <p:nvSpPr>
          <p:cNvPr id="11" name="Rezervirano mjesto za tekst 10">
            <a:extLst>
              <a:ext uri="{FF2B5EF4-FFF2-40B4-BE49-F238E27FC236}">
                <a16:creationId xmlns:a16="http://schemas.microsoft.com/office/drawing/2014/main" id="{5822DE8D-141C-4FC8-8690-DC699987557A}"/>
              </a:ext>
            </a:extLst>
          </p:cNvPr>
          <p:cNvSpPr>
            <a:spLocks noGrp="1"/>
          </p:cNvSpPr>
          <p:nvPr>
            <p:ph type="body" sz="quarter" idx="34" hasCustomPrompt="1"/>
          </p:nvPr>
        </p:nvSpPr>
        <p:spPr>
          <a:xfrm>
            <a:off x="2375703" y="4797591"/>
            <a:ext cx="1620000" cy="720000"/>
          </a:xfrm>
        </p:spPr>
        <p:txBody>
          <a:bodyPr rtlCol="0"/>
          <a:lstStyle>
            <a:lvl1pPr marL="0" indent="0" algn="l">
              <a:buNone/>
              <a:defRPr sz="1400">
                <a:solidFill>
                  <a:schemeClr val="tx1">
                    <a:lumMod val="50000"/>
                    <a:lumOff val="50000"/>
                  </a:schemeClr>
                </a:solidFill>
              </a:defRPr>
            </a:lvl1pPr>
          </a:lstStyle>
          <a:p>
            <a:pPr lvl="0" rtl="0"/>
            <a:r>
              <a:rPr lang="hr-HR" noProof="0"/>
              <a:t>prezentacije</a:t>
            </a:r>
          </a:p>
        </p:txBody>
      </p:sp>
      <p:sp>
        <p:nvSpPr>
          <p:cNvPr id="12" name="Rezervirano mjesto za tekst 8">
            <a:extLst>
              <a:ext uri="{FF2B5EF4-FFF2-40B4-BE49-F238E27FC236}">
                <a16:creationId xmlns:a16="http://schemas.microsoft.com/office/drawing/2014/main" id="{8BFF2A50-B1BC-445F-AAF4-5EF044B5B219}"/>
              </a:ext>
            </a:extLst>
          </p:cNvPr>
          <p:cNvSpPr>
            <a:spLocks noGrp="1"/>
          </p:cNvSpPr>
          <p:nvPr>
            <p:ph type="body" sz="quarter" idx="35" hasCustomPrompt="1"/>
          </p:nvPr>
        </p:nvSpPr>
        <p:spPr>
          <a:xfrm>
            <a:off x="4319606"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hr-HR" noProof="0"/>
              <a:t>Ime i prezime</a:t>
            </a:r>
          </a:p>
        </p:txBody>
      </p:sp>
      <p:sp>
        <p:nvSpPr>
          <p:cNvPr id="13" name="Rezervirano mjesto za tekst 10">
            <a:extLst>
              <a:ext uri="{FF2B5EF4-FFF2-40B4-BE49-F238E27FC236}">
                <a16:creationId xmlns:a16="http://schemas.microsoft.com/office/drawing/2014/main" id="{50ED32C1-427F-4852-93EF-04246DAB6E09}"/>
              </a:ext>
            </a:extLst>
          </p:cNvPr>
          <p:cNvSpPr>
            <a:spLocks noGrp="1"/>
          </p:cNvSpPr>
          <p:nvPr>
            <p:ph type="body" sz="quarter" idx="36" hasCustomPrompt="1"/>
          </p:nvPr>
        </p:nvSpPr>
        <p:spPr>
          <a:xfrm>
            <a:off x="4319606" y="4797591"/>
            <a:ext cx="1620000" cy="720000"/>
          </a:xfrm>
        </p:spPr>
        <p:txBody>
          <a:bodyPr rtlCol="0"/>
          <a:lstStyle>
            <a:lvl1pPr marL="0" indent="0" algn="l">
              <a:buNone/>
              <a:defRPr sz="1400">
                <a:solidFill>
                  <a:schemeClr val="tx1">
                    <a:lumMod val="50000"/>
                    <a:lumOff val="50000"/>
                  </a:schemeClr>
                </a:solidFill>
              </a:defRPr>
            </a:lvl1pPr>
          </a:lstStyle>
          <a:p>
            <a:pPr lvl="0" rtl="0"/>
            <a:r>
              <a:rPr lang="hr-HR" noProof="0"/>
              <a:t>prezentacije</a:t>
            </a:r>
          </a:p>
        </p:txBody>
      </p:sp>
      <p:sp>
        <p:nvSpPr>
          <p:cNvPr id="14" name="Rezervirano mjesto za tekst 8">
            <a:extLst>
              <a:ext uri="{FF2B5EF4-FFF2-40B4-BE49-F238E27FC236}">
                <a16:creationId xmlns:a16="http://schemas.microsoft.com/office/drawing/2014/main" id="{4B8DDBCF-B9FF-412C-BB0A-F20DF81F3CCB}"/>
              </a:ext>
            </a:extLst>
          </p:cNvPr>
          <p:cNvSpPr>
            <a:spLocks noGrp="1"/>
          </p:cNvSpPr>
          <p:nvPr>
            <p:ph type="body" sz="quarter" idx="37" hasCustomPrompt="1"/>
          </p:nvPr>
        </p:nvSpPr>
        <p:spPr>
          <a:xfrm>
            <a:off x="6263509"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hr-HR" noProof="0"/>
              <a:t>Ime i prezime</a:t>
            </a:r>
          </a:p>
        </p:txBody>
      </p:sp>
      <p:sp>
        <p:nvSpPr>
          <p:cNvPr id="15" name="Rezervirano mjesto za tekst 10">
            <a:extLst>
              <a:ext uri="{FF2B5EF4-FFF2-40B4-BE49-F238E27FC236}">
                <a16:creationId xmlns:a16="http://schemas.microsoft.com/office/drawing/2014/main" id="{E5554625-705D-43C2-BB3F-07E4FB3A8857}"/>
              </a:ext>
            </a:extLst>
          </p:cNvPr>
          <p:cNvSpPr>
            <a:spLocks noGrp="1"/>
          </p:cNvSpPr>
          <p:nvPr>
            <p:ph type="body" sz="quarter" idx="38" hasCustomPrompt="1"/>
          </p:nvPr>
        </p:nvSpPr>
        <p:spPr>
          <a:xfrm>
            <a:off x="6263509" y="4797591"/>
            <a:ext cx="1620000" cy="720000"/>
          </a:xfrm>
        </p:spPr>
        <p:txBody>
          <a:bodyPr rtlCol="0"/>
          <a:lstStyle>
            <a:lvl1pPr marL="0" indent="0" algn="l">
              <a:buNone/>
              <a:defRPr sz="1400">
                <a:solidFill>
                  <a:schemeClr val="tx1">
                    <a:lumMod val="50000"/>
                    <a:lumOff val="50000"/>
                  </a:schemeClr>
                </a:solidFill>
              </a:defRPr>
            </a:lvl1pPr>
          </a:lstStyle>
          <a:p>
            <a:pPr lvl="0" rtl="0"/>
            <a:r>
              <a:rPr lang="hr-HR" noProof="0"/>
              <a:t>prezentacije</a:t>
            </a:r>
          </a:p>
        </p:txBody>
      </p:sp>
      <p:sp>
        <p:nvSpPr>
          <p:cNvPr id="16" name="Rezervirano mjesto za tekst 8">
            <a:extLst>
              <a:ext uri="{FF2B5EF4-FFF2-40B4-BE49-F238E27FC236}">
                <a16:creationId xmlns:a16="http://schemas.microsoft.com/office/drawing/2014/main" id="{695A6D51-51C5-4128-9C65-70256D07FEBB}"/>
              </a:ext>
            </a:extLst>
          </p:cNvPr>
          <p:cNvSpPr>
            <a:spLocks noGrp="1"/>
          </p:cNvSpPr>
          <p:nvPr>
            <p:ph type="body" sz="quarter" idx="39" hasCustomPrompt="1"/>
          </p:nvPr>
        </p:nvSpPr>
        <p:spPr>
          <a:xfrm>
            <a:off x="8207412"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hr-HR" noProof="0"/>
              <a:t>Ime i prezime</a:t>
            </a:r>
          </a:p>
        </p:txBody>
      </p:sp>
      <p:sp>
        <p:nvSpPr>
          <p:cNvPr id="17" name="Rezervirano mjesto za tekst 10">
            <a:extLst>
              <a:ext uri="{FF2B5EF4-FFF2-40B4-BE49-F238E27FC236}">
                <a16:creationId xmlns:a16="http://schemas.microsoft.com/office/drawing/2014/main" id="{94020390-663C-426B-A32A-7DD435D35428}"/>
              </a:ext>
            </a:extLst>
          </p:cNvPr>
          <p:cNvSpPr>
            <a:spLocks noGrp="1"/>
          </p:cNvSpPr>
          <p:nvPr>
            <p:ph type="body" sz="quarter" idx="40" hasCustomPrompt="1"/>
          </p:nvPr>
        </p:nvSpPr>
        <p:spPr>
          <a:xfrm>
            <a:off x="8207412" y="4797591"/>
            <a:ext cx="1620000" cy="720000"/>
          </a:xfrm>
        </p:spPr>
        <p:txBody>
          <a:bodyPr rtlCol="0"/>
          <a:lstStyle>
            <a:lvl1pPr marL="0" indent="0" algn="l">
              <a:buNone/>
              <a:defRPr sz="1400">
                <a:solidFill>
                  <a:schemeClr val="tx1">
                    <a:lumMod val="50000"/>
                    <a:lumOff val="50000"/>
                  </a:schemeClr>
                </a:solidFill>
              </a:defRPr>
            </a:lvl1pPr>
          </a:lstStyle>
          <a:p>
            <a:pPr lvl="0" rtl="0"/>
            <a:r>
              <a:rPr lang="hr-HR" noProof="0"/>
              <a:t>prezentacije</a:t>
            </a:r>
          </a:p>
        </p:txBody>
      </p:sp>
      <p:sp>
        <p:nvSpPr>
          <p:cNvPr id="18" name="Rezervirano mjesto za sliku 15">
            <a:extLst>
              <a:ext uri="{FF2B5EF4-FFF2-40B4-BE49-F238E27FC236}">
                <a16:creationId xmlns:a16="http://schemas.microsoft.com/office/drawing/2014/main" id="{A5BFEA69-91F2-4BAB-BC3E-F4494C809953}"/>
              </a:ext>
            </a:extLst>
          </p:cNvPr>
          <p:cNvSpPr>
            <a:spLocks noGrp="1"/>
          </p:cNvSpPr>
          <p:nvPr>
            <p:ph type="pic" sz="quarter" idx="41" hasCustomPrompt="1"/>
          </p:nvPr>
        </p:nvSpPr>
        <p:spPr>
          <a:xfrm>
            <a:off x="431800"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19" name="Rezervirano mjesto za sliku 15">
            <a:extLst>
              <a:ext uri="{FF2B5EF4-FFF2-40B4-BE49-F238E27FC236}">
                <a16:creationId xmlns:a16="http://schemas.microsoft.com/office/drawing/2014/main" id="{4D9A8C49-F2A0-4F67-A4E0-B5FBBE0A8DFD}"/>
              </a:ext>
            </a:extLst>
          </p:cNvPr>
          <p:cNvSpPr>
            <a:spLocks noGrp="1"/>
          </p:cNvSpPr>
          <p:nvPr>
            <p:ph type="pic" sz="quarter" idx="42" hasCustomPrompt="1"/>
          </p:nvPr>
        </p:nvSpPr>
        <p:spPr>
          <a:xfrm>
            <a:off x="237570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0" name="Rezervirano mjesto za sliku 15">
            <a:extLst>
              <a:ext uri="{FF2B5EF4-FFF2-40B4-BE49-F238E27FC236}">
                <a16:creationId xmlns:a16="http://schemas.microsoft.com/office/drawing/2014/main" id="{622E18C4-0DBF-4C58-A1B6-1E6A1D521733}"/>
              </a:ext>
            </a:extLst>
          </p:cNvPr>
          <p:cNvSpPr>
            <a:spLocks noGrp="1"/>
          </p:cNvSpPr>
          <p:nvPr>
            <p:ph type="pic" sz="quarter" idx="43" hasCustomPrompt="1"/>
          </p:nvPr>
        </p:nvSpPr>
        <p:spPr>
          <a:xfrm>
            <a:off x="4319606"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1" name="Rezervirano mjesto za sliku 15">
            <a:extLst>
              <a:ext uri="{FF2B5EF4-FFF2-40B4-BE49-F238E27FC236}">
                <a16:creationId xmlns:a16="http://schemas.microsoft.com/office/drawing/2014/main" id="{0F58001D-98C8-4213-9315-4990EFFEFD8E}"/>
              </a:ext>
            </a:extLst>
          </p:cNvPr>
          <p:cNvSpPr>
            <a:spLocks noGrp="1"/>
          </p:cNvSpPr>
          <p:nvPr>
            <p:ph type="pic" sz="quarter" idx="44" hasCustomPrompt="1"/>
          </p:nvPr>
        </p:nvSpPr>
        <p:spPr>
          <a:xfrm>
            <a:off x="6263509"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2" name="Rezervirano mjesto za sliku 15">
            <a:extLst>
              <a:ext uri="{FF2B5EF4-FFF2-40B4-BE49-F238E27FC236}">
                <a16:creationId xmlns:a16="http://schemas.microsoft.com/office/drawing/2014/main" id="{940802B1-FF22-4F45-8475-AB393E6CF883}"/>
              </a:ext>
            </a:extLst>
          </p:cNvPr>
          <p:cNvSpPr>
            <a:spLocks noGrp="1"/>
          </p:cNvSpPr>
          <p:nvPr>
            <p:ph type="pic" sz="quarter" idx="45" hasCustomPrompt="1"/>
          </p:nvPr>
        </p:nvSpPr>
        <p:spPr>
          <a:xfrm>
            <a:off x="8207412"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3" name="Rezervirano mjesto za tekst 8">
            <a:extLst>
              <a:ext uri="{FF2B5EF4-FFF2-40B4-BE49-F238E27FC236}">
                <a16:creationId xmlns:a16="http://schemas.microsoft.com/office/drawing/2014/main" id="{5C2D6443-41AF-4535-B6F7-4BB6BE08976E}"/>
              </a:ext>
            </a:extLst>
          </p:cNvPr>
          <p:cNvSpPr>
            <a:spLocks noGrp="1"/>
          </p:cNvSpPr>
          <p:nvPr>
            <p:ph type="body" sz="quarter" idx="46" hasCustomPrompt="1"/>
          </p:nvPr>
        </p:nvSpPr>
        <p:spPr>
          <a:xfrm>
            <a:off x="10151313"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hr-HR" noProof="0"/>
              <a:t>Ime i prezime</a:t>
            </a:r>
          </a:p>
        </p:txBody>
      </p:sp>
      <p:sp>
        <p:nvSpPr>
          <p:cNvPr id="24" name="Rezervirano mjesto za tekst 10">
            <a:extLst>
              <a:ext uri="{FF2B5EF4-FFF2-40B4-BE49-F238E27FC236}">
                <a16:creationId xmlns:a16="http://schemas.microsoft.com/office/drawing/2014/main" id="{A671736E-3711-4DA1-AF16-23EEC87C86C8}"/>
              </a:ext>
            </a:extLst>
          </p:cNvPr>
          <p:cNvSpPr>
            <a:spLocks noGrp="1"/>
          </p:cNvSpPr>
          <p:nvPr>
            <p:ph type="body" sz="quarter" idx="47" hasCustomPrompt="1"/>
          </p:nvPr>
        </p:nvSpPr>
        <p:spPr>
          <a:xfrm>
            <a:off x="10151313" y="4797591"/>
            <a:ext cx="1620000" cy="720000"/>
          </a:xfrm>
        </p:spPr>
        <p:txBody>
          <a:bodyPr rtlCol="0"/>
          <a:lstStyle>
            <a:lvl1pPr marL="0" indent="0" algn="l">
              <a:buNone/>
              <a:defRPr sz="1400">
                <a:solidFill>
                  <a:schemeClr val="tx1">
                    <a:lumMod val="50000"/>
                    <a:lumOff val="50000"/>
                  </a:schemeClr>
                </a:solidFill>
              </a:defRPr>
            </a:lvl1pPr>
          </a:lstStyle>
          <a:p>
            <a:pPr lvl="0" rtl="0"/>
            <a:r>
              <a:rPr lang="hr-HR" noProof="0"/>
              <a:t>prezentacije</a:t>
            </a:r>
          </a:p>
        </p:txBody>
      </p:sp>
      <p:sp>
        <p:nvSpPr>
          <p:cNvPr id="25" name="Rezervirano mjesto za sliku 15">
            <a:extLst>
              <a:ext uri="{FF2B5EF4-FFF2-40B4-BE49-F238E27FC236}">
                <a16:creationId xmlns:a16="http://schemas.microsoft.com/office/drawing/2014/main" id="{1FED522C-94B3-41E3-A83A-E03843DE7551}"/>
              </a:ext>
            </a:extLst>
          </p:cNvPr>
          <p:cNvSpPr>
            <a:spLocks noGrp="1"/>
          </p:cNvSpPr>
          <p:nvPr>
            <p:ph type="pic" sz="quarter" idx="48" hasCustomPrompt="1"/>
          </p:nvPr>
        </p:nvSpPr>
        <p:spPr>
          <a:xfrm>
            <a:off x="1015131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Tree>
    <p:extLst>
      <p:ext uri="{BB962C8B-B14F-4D97-AF65-F5344CB8AC3E}">
        <p14:creationId xmlns:p14="http://schemas.microsoft.com/office/powerpoint/2010/main" val="306129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i stupc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3" name="Rezervirano mjesto za sadržaj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7" name="Rezervirano mjesto za podnožj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8" name="Rezervirano mjesto za broj slajd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5" name="Rezervirano mjesto za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152000"/>
            <a:ext cx="3600450" cy="5038725"/>
          </a:xfrm>
        </p:spPr>
        <p:txBody>
          <a:bodyPr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11" name="Rezervirano mjesto za tekst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152000"/>
            <a:ext cx="3600450" cy="5038725"/>
          </a:xfrm>
        </p:spPr>
        <p:txBody>
          <a:bodyPr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Tree>
    <p:extLst>
      <p:ext uri="{BB962C8B-B14F-4D97-AF65-F5344CB8AC3E}">
        <p14:creationId xmlns:p14="http://schemas.microsoft.com/office/powerpoint/2010/main" val="265438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Naslovni slajd">
    <p:spTree>
      <p:nvGrpSpPr>
        <p:cNvPr id="1" name=""/>
        <p:cNvGrpSpPr/>
        <p:nvPr/>
      </p:nvGrpSpPr>
      <p:grpSpPr>
        <a:xfrm>
          <a:off x="0" y="0"/>
          <a:ext cx="0" cy="0"/>
          <a:chOff x="0" y="0"/>
          <a:chExt cx="0" cy="0"/>
        </a:xfrm>
      </p:grpSpPr>
      <p:sp>
        <p:nvSpPr>
          <p:cNvPr id="12" name="Rezervirano mjesto za sliku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rtlCol="0" anchor="ctr"/>
          <a:lstStyle>
            <a:lvl1pPr marL="0" indent="0" algn="r">
              <a:buNone/>
              <a:defRPr/>
            </a:lvl1pPr>
          </a:lstStyle>
          <a:p>
            <a:pPr rtl="0"/>
            <a:r>
              <a:rPr lang="hr-HR" noProof="0"/>
              <a:t>Umetnite ili povucite i ispustite fotografiju</a:t>
            </a:r>
          </a:p>
        </p:txBody>
      </p:sp>
      <p:sp>
        <p:nvSpPr>
          <p:cNvPr id="13" name="Pravokutnik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4" name="Pravokutnik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rtlCol="0" anchor="b"/>
          <a:lstStyle>
            <a:lvl1pPr algn="l">
              <a:defRPr sz="5000">
                <a:solidFill>
                  <a:schemeClr val="tx1">
                    <a:lumMod val="75000"/>
                    <a:lumOff val="25000"/>
                  </a:schemeClr>
                </a:solidFill>
              </a:defRPr>
            </a:lvl1pPr>
          </a:lstStyle>
          <a:p>
            <a:pPr rtl="0"/>
            <a:r>
              <a:rPr lang="hr-HR" noProof="0"/>
              <a:t>Naslov naslovnice 2</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noProof="0"/>
              <a:t>Kliknite da biste uredili stil podnaslova matrice</a:t>
            </a:r>
          </a:p>
        </p:txBody>
      </p:sp>
      <p:sp>
        <p:nvSpPr>
          <p:cNvPr id="6" name="Rezervirano mjesto za sliku 5">
            <a:extLst>
              <a:ext uri="{FF2B5EF4-FFF2-40B4-BE49-F238E27FC236}">
                <a16:creationId xmlns:a16="http://schemas.microsoft.com/office/drawing/2014/main" id="{63EB74F7-DC44-48B1-8EF5-BD557540B41C}"/>
              </a:ext>
            </a:extLst>
          </p:cNvPr>
          <p:cNvSpPr>
            <a:spLocks noGrp="1"/>
          </p:cNvSpPr>
          <p:nvPr>
            <p:ph type="pic" sz="quarter" idx="14" hasCustomPrompt="1"/>
          </p:nvPr>
        </p:nvSpPr>
        <p:spPr>
          <a:xfrm>
            <a:off x="607606" y="764518"/>
            <a:ext cx="3932788" cy="2448000"/>
          </a:xfrm>
          <a:solidFill>
            <a:schemeClr val="bg1">
              <a:lumMod val="95000"/>
            </a:schemeClr>
          </a:solidFill>
        </p:spPr>
        <p:txBody>
          <a:bodyPr rtlCol="0" anchor="ctr"/>
          <a:lstStyle>
            <a:lvl1pPr marL="0" indent="0" algn="ctr">
              <a:buNone/>
              <a:defRPr/>
            </a:lvl1pPr>
          </a:lstStyle>
          <a:p>
            <a:pPr rtl="0"/>
            <a:r>
              <a:rPr lang="hr-HR" noProof="0"/>
              <a:t>Kliknite ikonu da biste dodali sliku</a:t>
            </a:r>
          </a:p>
        </p:txBody>
      </p:sp>
    </p:spTree>
    <p:extLst>
      <p:ext uri="{BB962C8B-B14F-4D97-AF65-F5344CB8AC3E}">
        <p14:creationId xmlns:p14="http://schemas.microsoft.com/office/powerpoint/2010/main" val="145444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stupac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3" name="Rezervirano mjesto za sadržaj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7" name="Rezervirano mjesto za podnožj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8" name="Rezervirano mjesto za broj slajd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5" name="Rezervirano mjesto za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152525"/>
            <a:ext cx="2160588" cy="5038725"/>
          </a:xfrm>
        </p:spPr>
        <p:txBody>
          <a:bodyPr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13" name="Rezervirano mjesto za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152525"/>
            <a:ext cx="2160588" cy="5038725"/>
          </a:xfrm>
        </p:spPr>
        <p:txBody>
          <a:bodyPr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15" name="Rezervirano mjesto za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148060"/>
            <a:ext cx="2160588" cy="5038725"/>
          </a:xfrm>
        </p:spPr>
        <p:txBody>
          <a:bodyPr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17" name="Rezervirano mjesto za tekst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152525"/>
            <a:ext cx="2160588" cy="5038725"/>
          </a:xfrm>
        </p:spPr>
        <p:txBody>
          <a:bodyPr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Tree>
    <p:extLst>
      <p:ext uri="{BB962C8B-B14F-4D97-AF65-F5344CB8AC3E}">
        <p14:creationId xmlns:p14="http://schemas.microsoft.com/office/powerpoint/2010/main" val="97483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3" name="Rezervirano mjesto za tekst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Uređivanje stilova teksta matrice</a:t>
            </a:r>
          </a:p>
        </p:txBody>
      </p:sp>
      <p:sp>
        <p:nvSpPr>
          <p:cNvPr id="4" name="Rezervirano mjesto za sadržaj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10" name="Rezervirano mjesto za podnožje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11" name="Rezervirano mjesto za broj slajda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8" name="Rezervirano mjesto za tekst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1584325"/>
            <a:ext cx="5472113" cy="4606925"/>
          </a:xfrm>
        </p:spPr>
        <p:txBody>
          <a:bodyPr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12" name="Rezervirano mjesto za tekst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hr-HR" noProof="0"/>
              <a:t>Uređivanje stilova teksta matrice</a:t>
            </a:r>
          </a:p>
        </p:txBody>
      </p:sp>
      <p:cxnSp>
        <p:nvCxnSpPr>
          <p:cNvPr id="9" name="Ravni poveznik 8">
            <a:extLst>
              <a:ext uri="{FF2B5EF4-FFF2-40B4-BE49-F238E27FC236}">
                <a16:creationId xmlns:a16="http://schemas.microsoft.com/office/drawing/2014/main" id="{0A0FADEC-BFBD-4A6E-B51C-B0DFD4C804F5}"/>
              </a:ext>
              <a:ext uri="{C183D7F6-B498-43B3-948B-1728B52AA6E4}">
                <adec:decorative xmlns:adec="http://schemas.microsoft.com/office/drawing/2017/decorative" val="1"/>
              </a:ext>
            </a:extLst>
          </p:cNvPr>
          <p:cNvCxnSpPr>
            <a:cxnSpLocks/>
          </p:cNvCxnSpPr>
          <p:nvPr userDrawn="1"/>
        </p:nvCxnSpPr>
        <p:spPr>
          <a:xfrm>
            <a:off x="6101944" y="2185851"/>
            <a:ext cx="0" cy="2627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5" name="Rezervirano mjesto za tekst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azno">
    <p:spTree>
      <p:nvGrpSpPr>
        <p:cNvPr id="1" name=""/>
        <p:cNvGrpSpPr/>
        <p:nvPr/>
      </p:nvGrpSpPr>
      <p:grpSpPr>
        <a:xfrm>
          <a:off x="0" y="0"/>
          <a:ext cx="0" cy="0"/>
          <a:chOff x="0" y="0"/>
          <a:chExt cx="0" cy="0"/>
        </a:xfrm>
      </p:grpSpPr>
      <p:sp>
        <p:nvSpPr>
          <p:cNvPr id="5" name="Rezervirano mjesto za podnožje 4">
            <a:extLst>
              <a:ext uri="{FF2B5EF4-FFF2-40B4-BE49-F238E27FC236}">
                <a16:creationId xmlns:a16="http://schemas.microsoft.com/office/drawing/2014/main"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6" name="Rezervirano mjesto za broj slajda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2" name="Naslov 1">
            <a:extLst>
              <a:ext uri="{FF2B5EF4-FFF2-40B4-BE49-F238E27FC236}">
                <a16:creationId xmlns:a16="http://schemas.microsoft.com/office/drawing/2014/main" id="{698C95A7-836C-4CD7-8EB0-6C95903F0A05}"/>
              </a:ext>
            </a:extLst>
          </p:cNvPr>
          <p:cNvSpPr>
            <a:spLocks noGrp="1"/>
          </p:cNvSpPr>
          <p:nvPr>
            <p:ph type="title"/>
          </p:nvPr>
        </p:nvSpPr>
        <p:spPr/>
        <p:txBody>
          <a:bodyPr rtlCol="0"/>
          <a:lstStyle/>
          <a:p>
            <a:pPr rtl="0"/>
            <a:r>
              <a:rPr lang="hr-HR" noProof="0"/>
              <a:t>Kliknite da biste uredili stil naslova matrice</a:t>
            </a:r>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Naslovni slajd">
    <p:spTree>
      <p:nvGrpSpPr>
        <p:cNvPr id="1" name=""/>
        <p:cNvGrpSpPr/>
        <p:nvPr/>
      </p:nvGrpSpPr>
      <p:grpSpPr>
        <a:xfrm>
          <a:off x="0" y="0"/>
          <a:ext cx="0" cy="0"/>
          <a:chOff x="0" y="0"/>
          <a:chExt cx="0" cy="0"/>
        </a:xfrm>
      </p:grpSpPr>
      <p:sp>
        <p:nvSpPr>
          <p:cNvPr id="12" name="Rezervirano mjesto za sliku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rtlCol="0" anchor="t"/>
          <a:lstStyle>
            <a:lvl1pPr marL="0" indent="0" algn="ctr">
              <a:buNone/>
              <a:defRPr/>
            </a:lvl1pPr>
          </a:lstStyle>
          <a:p>
            <a:pPr rtl="0"/>
            <a:r>
              <a:rPr lang="hr-HR" noProof="0"/>
              <a:t>Umetnite ili povucite i ispustite fotografiju</a:t>
            </a:r>
          </a:p>
        </p:txBody>
      </p:sp>
      <p:sp>
        <p:nvSpPr>
          <p:cNvPr id="13" name="Pravokutnik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4" name="Pravokutnik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rtlCol="0" anchor="b"/>
          <a:lstStyle>
            <a:lvl1pPr algn="l">
              <a:defRPr sz="6600">
                <a:solidFill>
                  <a:schemeClr val="tx1">
                    <a:lumMod val="75000"/>
                    <a:lumOff val="25000"/>
                  </a:schemeClr>
                </a:solidFill>
              </a:defRPr>
            </a:lvl1pPr>
          </a:lstStyle>
          <a:p>
            <a:pPr rtl="0"/>
            <a:r>
              <a:rPr lang="hr-HR" noProof="0"/>
              <a:t>Hvala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noProof="0"/>
              <a:t>Ime i prezime</a:t>
            </a:r>
          </a:p>
        </p:txBody>
      </p:sp>
      <p:sp>
        <p:nvSpPr>
          <p:cNvPr id="5" name="Rezervirano mjesto za tekst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Telefon</a:t>
            </a:r>
          </a:p>
        </p:txBody>
      </p:sp>
      <p:sp>
        <p:nvSpPr>
          <p:cNvPr id="11" name="Rezervirano mjesto za tekst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rtlCol="0"/>
          <a:lstStyle>
            <a:lvl1pPr marL="0" indent="0">
              <a:buNone/>
              <a:defRPr/>
            </a:lvl1pPr>
          </a:lstStyle>
          <a:p>
            <a:pPr lvl="0" rtl="0"/>
            <a:r>
              <a:rPr lang="hr-HR" noProof="0"/>
              <a:t>Adresa e-pošte</a:t>
            </a:r>
          </a:p>
        </p:txBody>
      </p:sp>
      <p:sp>
        <p:nvSpPr>
          <p:cNvPr id="16" name="Rezervirano mjesto za tekst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rtlCol="0"/>
          <a:lstStyle>
            <a:lvl1pPr marL="0" indent="0">
              <a:buNone/>
              <a:defRPr/>
            </a:lvl1pPr>
          </a:lstStyle>
          <a:p>
            <a:pPr lvl="0" rtl="0"/>
            <a:r>
              <a:rPr lang="hr-HR" noProof="0"/>
              <a:t>Web-mjesto</a:t>
            </a:r>
          </a:p>
        </p:txBody>
      </p:sp>
    </p:spTree>
    <p:extLst>
      <p:ext uri="{BB962C8B-B14F-4D97-AF65-F5344CB8AC3E}">
        <p14:creationId xmlns:p14="http://schemas.microsoft.com/office/powerpoint/2010/main" val="310474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aslovni slajd">
    <p:spTree>
      <p:nvGrpSpPr>
        <p:cNvPr id="1" name=""/>
        <p:cNvGrpSpPr/>
        <p:nvPr/>
      </p:nvGrpSpPr>
      <p:grpSpPr>
        <a:xfrm>
          <a:off x="0" y="0"/>
          <a:ext cx="0" cy="0"/>
          <a:chOff x="0" y="0"/>
          <a:chExt cx="0" cy="0"/>
        </a:xfrm>
      </p:grpSpPr>
      <p:sp>
        <p:nvSpPr>
          <p:cNvPr id="11" name="Rezervirano mjesto za sliku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013450"/>
          </a:xfrm>
          <a:solidFill>
            <a:schemeClr val="bg1">
              <a:lumMod val="95000"/>
            </a:schemeClr>
          </a:solidFill>
        </p:spPr>
        <p:txBody>
          <a:bodyPr lIns="576000" tIns="0" rIns="36000" bIns="0" rtlCol="0" anchor="ctr"/>
          <a:lstStyle>
            <a:lvl1pPr marL="0" indent="0" algn="l">
              <a:buNone/>
              <a:defRPr/>
            </a:lvl1pPr>
          </a:lstStyle>
          <a:p>
            <a:pPr rtl="0"/>
            <a:r>
              <a:rPr lang="hr-HR" noProof="0"/>
              <a:t>Umetnite ili povucite i ispustite fotografiju</a:t>
            </a:r>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defRPr sz="4400">
                <a:solidFill>
                  <a:schemeClr val="tx1">
                    <a:lumMod val="75000"/>
                    <a:lumOff val="25000"/>
                  </a:schemeClr>
                </a:solidFill>
              </a:defRPr>
            </a:lvl1pPr>
          </a:lstStyle>
          <a:p>
            <a:pPr rtl="0"/>
            <a:r>
              <a:rPr lang="hr-HR" noProof="0" dirty="0"/>
              <a:t>Naslov razdjelnog slajda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noProof="0"/>
              <a:t>Kliknite da biste uredili stil podnaslova matrice</a:t>
            </a:r>
          </a:p>
        </p:txBody>
      </p:sp>
      <p:sp>
        <p:nvSpPr>
          <p:cNvPr id="5" name="Rezervirano mjesto za broj slajda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rtlCol="0"/>
          <a:lstStyle/>
          <a:p>
            <a:pPr rtl="0"/>
            <a:fld id="{19B51A1E-902D-48AF-9020-955120F399B6}" type="slidenum">
              <a:rPr lang="hr-HR" noProof="0" smtClean="0"/>
              <a:pPr/>
              <a:t>‹#›</a:t>
            </a:fld>
            <a:endParaRPr lang="hr-HR" noProof="0"/>
          </a:p>
        </p:txBody>
      </p:sp>
      <p:sp>
        <p:nvSpPr>
          <p:cNvPr id="9" name="Rezervirano mjesto za podnožje 8">
            <a:extLst>
              <a:ext uri="{FF2B5EF4-FFF2-40B4-BE49-F238E27FC236}">
                <a16:creationId xmlns:a16="http://schemas.microsoft.com/office/drawing/2014/main" id="{827C91B9-2B28-435F-8A65-9FB91CE2F765}"/>
              </a:ext>
            </a:extLst>
          </p:cNvPr>
          <p:cNvSpPr>
            <a:spLocks noGrp="1"/>
          </p:cNvSpPr>
          <p:nvPr>
            <p:ph type="ftr" sz="quarter" idx="12"/>
          </p:nvPr>
        </p:nvSpPr>
        <p:spPr/>
        <p:txBody>
          <a:bodyPr rtlCol="0"/>
          <a:lstStyle/>
          <a:p>
            <a:pPr rtl="0"/>
            <a:r>
              <a:rPr lang="hr-HR" noProof="0"/>
              <a:t>Dodajte podnožje</a:t>
            </a:r>
          </a:p>
        </p:txBody>
      </p:sp>
      <p:sp>
        <p:nvSpPr>
          <p:cNvPr id="8" name="Rezervirano mjesto za sliku 5">
            <a:extLst>
              <a:ext uri="{FF2B5EF4-FFF2-40B4-BE49-F238E27FC236}">
                <a16:creationId xmlns:a16="http://schemas.microsoft.com/office/drawing/2014/main" id="{22A84B62-AFF6-45B7-8ACB-FE91AB69BFEA}"/>
              </a:ext>
            </a:extLst>
          </p:cNvPr>
          <p:cNvSpPr>
            <a:spLocks noGrp="1"/>
          </p:cNvSpPr>
          <p:nvPr>
            <p:ph type="pic" sz="quarter" idx="14" hasCustomPrompt="1"/>
          </p:nvPr>
        </p:nvSpPr>
        <p:spPr>
          <a:xfrm>
            <a:off x="7652806" y="764519"/>
            <a:ext cx="3932788" cy="1872000"/>
          </a:xfrm>
          <a:solidFill>
            <a:schemeClr val="bg1">
              <a:lumMod val="95000"/>
            </a:schemeClr>
          </a:solidFill>
        </p:spPr>
        <p:txBody>
          <a:bodyPr rtlCol="0" anchor="ctr"/>
          <a:lstStyle>
            <a:lvl1pPr marL="0" indent="0" algn="ctr">
              <a:buNone/>
              <a:defRPr/>
            </a:lvl1pPr>
          </a:lstStyle>
          <a:p>
            <a:pPr rtl="0"/>
            <a:r>
              <a:rPr lang="hr-HR" noProof="0"/>
              <a:t>Kliknite ikonu da biste dodali sliku</a:t>
            </a:r>
          </a:p>
        </p:txBody>
      </p:sp>
    </p:spTree>
    <p:extLst>
      <p:ext uri="{BB962C8B-B14F-4D97-AF65-F5344CB8AC3E}">
        <p14:creationId xmlns:p14="http://schemas.microsoft.com/office/powerpoint/2010/main" val="36489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Naslovni slajd">
    <p:spTree>
      <p:nvGrpSpPr>
        <p:cNvPr id="1" name=""/>
        <p:cNvGrpSpPr/>
        <p:nvPr/>
      </p:nvGrpSpPr>
      <p:grpSpPr>
        <a:xfrm>
          <a:off x="0" y="0"/>
          <a:ext cx="0" cy="0"/>
          <a:chOff x="0" y="0"/>
          <a:chExt cx="0" cy="0"/>
        </a:xfrm>
      </p:grpSpPr>
      <p:sp>
        <p:nvSpPr>
          <p:cNvPr id="4" name="Pravokutnik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defRPr sz="4800">
                <a:solidFill>
                  <a:schemeClr val="tx1">
                    <a:lumMod val="75000"/>
                    <a:lumOff val="25000"/>
                  </a:schemeClr>
                </a:solidFill>
              </a:defRPr>
            </a:lvl1pPr>
          </a:lstStyle>
          <a:p>
            <a:pPr rtl="0"/>
            <a:r>
              <a:rPr lang="hr-HR" noProof="0" dirty="0"/>
              <a:t>Kliknite da biste uredili naslov</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noProof="0"/>
              <a:t>Kliknite da biste uredili stil podnaslova matrice</a:t>
            </a:r>
          </a:p>
        </p:txBody>
      </p:sp>
      <p:sp>
        <p:nvSpPr>
          <p:cNvPr id="5" name="Rezervirano mjesto za broj slajda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rtlCol="0"/>
          <a:lstStyle/>
          <a:p>
            <a:pPr rtl="0"/>
            <a:fld id="{19B51A1E-902D-48AF-9020-955120F399B6}" type="slidenum">
              <a:rPr lang="hr-HR" noProof="0" smtClean="0"/>
              <a:pPr/>
              <a:t>‹#›</a:t>
            </a:fld>
            <a:endParaRPr lang="hr-HR" noProof="0"/>
          </a:p>
        </p:txBody>
      </p:sp>
      <p:sp>
        <p:nvSpPr>
          <p:cNvPr id="9" name="Rezervirano mjesto za podnožje 8">
            <a:extLst>
              <a:ext uri="{FF2B5EF4-FFF2-40B4-BE49-F238E27FC236}">
                <a16:creationId xmlns:a16="http://schemas.microsoft.com/office/drawing/2014/main" id="{827C91B9-2B28-435F-8A65-9FB91CE2F765}"/>
              </a:ext>
            </a:extLst>
          </p:cNvPr>
          <p:cNvSpPr>
            <a:spLocks noGrp="1"/>
          </p:cNvSpPr>
          <p:nvPr>
            <p:ph type="ftr" sz="quarter" idx="12"/>
          </p:nvPr>
        </p:nvSpPr>
        <p:spPr/>
        <p:txBody>
          <a:bodyPr rtlCol="0"/>
          <a:lstStyle/>
          <a:p>
            <a:pPr rtl="0"/>
            <a:r>
              <a:rPr lang="hr-HR" noProof="0"/>
              <a:t>Dodajte podnožje</a:t>
            </a:r>
          </a:p>
        </p:txBody>
      </p:sp>
      <p:sp>
        <p:nvSpPr>
          <p:cNvPr id="12" name="Rezervirano mjesto za sliku 5">
            <a:extLst>
              <a:ext uri="{FF2B5EF4-FFF2-40B4-BE49-F238E27FC236}">
                <a16:creationId xmlns:a16="http://schemas.microsoft.com/office/drawing/2014/main" id="{3B9EDE4C-506D-4501-A8C1-766F17FB5C04}"/>
              </a:ext>
            </a:extLst>
          </p:cNvPr>
          <p:cNvSpPr>
            <a:spLocks noGrp="1"/>
          </p:cNvSpPr>
          <p:nvPr>
            <p:ph type="pic" sz="quarter" idx="16" hasCustomPrompt="1"/>
          </p:nvPr>
        </p:nvSpPr>
        <p:spPr>
          <a:xfrm>
            <a:off x="7652806" y="764519"/>
            <a:ext cx="1872000" cy="1872000"/>
          </a:xfrm>
          <a:solidFill>
            <a:schemeClr val="bg1">
              <a:lumMod val="95000"/>
            </a:schemeClr>
          </a:solidFill>
        </p:spPr>
        <p:txBody>
          <a:bodyPr rtlCol="0" anchor="ctr"/>
          <a:lstStyle>
            <a:lvl1pPr marL="0" indent="0" algn="ctr">
              <a:buNone/>
              <a:defRPr/>
            </a:lvl1pPr>
          </a:lstStyle>
          <a:p>
            <a:pPr rtl="0"/>
            <a:r>
              <a:rPr lang="hr-HR" noProof="0"/>
              <a:t>Kliknite ikonu da biste dodali sliku</a:t>
            </a:r>
          </a:p>
        </p:txBody>
      </p:sp>
      <p:sp>
        <p:nvSpPr>
          <p:cNvPr id="13" name="Rezervirano mjesto za sliku 5">
            <a:extLst>
              <a:ext uri="{FF2B5EF4-FFF2-40B4-BE49-F238E27FC236}">
                <a16:creationId xmlns:a16="http://schemas.microsoft.com/office/drawing/2014/main" id="{2A359302-DDE8-41C2-8232-50B1223BEA25}"/>
              </a:ext>
            </a:extLst>
          </p:cNvPr>
          <p:cNvSpPr>
            <a:spLocks noGrp="1"/>
          </p:cNvSpPr>
          <p:nvPr>
            <p:ph type="pic" sz="quarter" idx="17" hasCustomPrompt="1"/>
          </p:nvPr>
        </p:nvSpPr>
        <p:spPr>
          <a:xfrm>
            <a:off x="9713594" y="764519"/>
            <a:ext cx="1872000" cy="1872000"/>
          </a:xfrm>
          <a:solidFill>
            <a:schemeClr val="bg1">
              <a:lumMod val="95000"/>
            </a:schemeClr>
          </a:solidFill>
        </p:spPr>
        <p:txBody>
          <a:bodyPr rtlCol="0" anchor="ctr"/>
          <a:lstStyle>
            <a:lvl1pPr marL="0" indent="0" algn="ctr">
              <a:buNone/>
              <a:defRPr/>
            </a:lvl1pPr>
          </a:lstStyle>
          <a:p>
            <a:pPr rtl="0"/>
            <a:r>
              <a:rPr lang="hr-HR" noProof="0"/>
              <a:t>Kliknite ikonu da biste dodali sliku</a:t>
            </a:r>
          </a:p>
        </p:txBody>
      </p:sp>
      <p:sp>
        <p:nvSpPr>
          <p:cNvPr id="16" name="Rezervirano mjesto za tekst 15">
            <a:extLst>
              <a:ext uri="{FF2B5EF4-FFF2-40B4-BE49-F238E27FC236}">
                <a16:creationId xmlns:a16="http://schemas.microsoft.com/office/drawing/2014/main" id="{B975D864-7312-481A-A5DD-E3B6C5B41BDB}"/>
              </a:ext>
            </a:extLst>
          </p:cNvPr>
          <p:cNvSpPr>
            <a:spLocks noGrp="1"/>
          </p:cNvSpPr>
          <p:nvPr>
            <p:ph type="body" sz="quarter" idx="18" hasCustomPrompt="1"/>
          </p:nvPr>
        </p:nvSpPr>
        <p:spPr>
          <a:xfrm>
            <a:off x="424800" y="3327399"/>
            <a:ext cx="6350000" cy="2560498"/>
          </a:xfrm>
        </p:spPr>
        <p:txBody>
          <a:bodyPr rtlCol="0"/>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Tree>
    <p:extLst>
      <p:ext uri="{BB962C8B-B14F-4D97-AF65-F5344CB8AC3E}">
        <p14:creationId xmlns:p14="http://schemas.microsoft.com/office/powerpoint/2010/main" val="175520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5" name="Rezervirano mjesto za tekst 8">
            <a:extLst>
              <a:ext uri="{FF2B5EF4-FFF2-40B4-BE49-F238E27FC236}">
                <a16:creationId xmlns:a16="http://schemas.microsoft.com/office/drawing/2014/main" id="{31898370-0247-41A8-AF7A-6DD67D2AEDB1}"/>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1</a:t>
            </a:r>
          </a:p>
        </p:txBody>
      </p:sp>
      <p:sp>
        <p:nvSpPr>
          <p:cNvPr id="8" name="Rezervirano mjesto za tekst 10">
            <a:extLst>
              <a:ext uri="{FF2B5EF4-FFF2-40B4-BE49-F238E27FC236}">
                <a16:creationId xmlns:a16="http://schemas.microsoft.com/office/drawing/2014/main" id="{697E4DC3-72E4-4678-9EB9-18EF75AE1A59}"/>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9" name="Rezervirano mjesto za tekst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2</a:t>
            </a:r>
          </a:p>
        </p:txBody>
      </p:sp>
      <p:sp>
        <p:nvSpPr>
          <p:cNvPr id="10" name="Rezervirano mjesto za tekst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11" name="Rezervirano mjesto za tekst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3</a:t>
            </a:r>
          </a:p>
        </p:txBody>
      </p:sp>
      <p:sp>
        <p:nvSpPr>
          <p:cNvPr id="12" name="Rezervirano mjesto za tekst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13" name="Rezervirano mjesto za tekst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4</a:t>
            </a:r>
          </a:p>
        </p:txBody>
      </p:sp>
      <p:sp>
        <p:nvSpPr>
          <p:cNvPr id="14" name="Rezervirano mjesto za tekst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15" name="Rezervirano mjesto za tekst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5</a:t>
            </a:r>
          </a:p>
        </p:txBody>
      </p:sp>
      <p:sp>
        <p:nvSpPr>
          <p:cNvPr id="16" name="Rezervirano mjesto za tekst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17" name="Rezervirano mjesto za sliku 15">
            <a:extLst>
              <a:ext uri="{FF2B5EF4-FFF2-40B4-BE49-F238E27FC236}">
                <a16:creationId xmlns:a16="http://schemas.microsoft.com/office/drawing/2014/main" id="{9DE1E570-14DE-42F6-9DDD-49752C3ACA3B}"/>
              </a:ext>
            </a:extLst>
          </p:cNvPr>
          <p:cNvSpPr>
            <a:spLocks noGrp="1"/>
          </p:cNvSpPr>
          <p:nvPr>
            <p:ph type="pic" sz="quarter" idx="41" hasCustomPrompt="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18" name="Rezervirano mjesto za sliku 15">
            <a:extLst>
              <a:ext uri="{FF2B5EF4-FFF2-40B4-BE49-F238E27FC236}">
                <a16:creationId xmlns:a16="http://schemas.microsoft.com/office/drawing/2014/main" id="{43CBE128-6D8D-4605-B225-5A34FFB1F25B}"/>
              </a:ext>
            </a:extLst>
          </p:cNvPr>
          <p:cNvSpPr>
            <a:spLocks noGrp="1"/>
          </p:cNvSpPr>
          <p:nvPr>
            <p:ph type="pic" sz="quarter" idx="42" hasCustomPrompt="1"/>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19" name="Rezervirano mjesto za sliku 15">
            <a:extLst>
              <a:ext uri="{FF2B5EF4-FFF2-40B4-BE49-F238E27FC236}">
                <a16:creationId xmlns:a16="http://schemas.microsoft.com/office/drawing/2014/main" id="{E63C0874-8701-4CED-B60A-61A655FB5A5F}"/>
              </a:ext>
            </a:extLst>
          </p:cNvPr>
          <p:cNvSpPr>
            <a:spLocks noGrp="1"/>
          </p:cNvSpPr>
          <p:nvPr>
            <p:ph type="pic" sz="quarter" idx="43" hasCustomPrompt="1"/>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0" name="Rezervirano mjesto za sliku 15">
            <a:extLst>
              <a:ext uri="{FF2B5EF4-FFF2-40B4-BE49-F238E27FC236}">
                <a16:creationId xmlns:a16="http://schemas.microsoft.com/office/drawing/2014/main" id="{F223D9C7-A9C3-4D38-B4D8-9CAB3A19CF51}"/>
              </a:ext>
            </a:extLst>
          </p:cNvPr>
          <p:cNvSpPr>
            <a:spLocks noGrp="1"/>
          </p:cNvSpPr>
          <p:nvPr>
            <p:ph type="pic" sz="quarter" idx="44" hasCustomPrompt="1"/>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1" name="Rezervirano mjesto za sliku 15">
            <a:extLst>
              <a:ext uri="{FF2B5EF4-FFF2-40B4-BE49-F238E27FC236}">
                <a16:creationId xmlns:a16="http://schemas.microsoft.com/office/drawing/2014/main" id="{5B90C43A-E202-44D5-87CB-BD25DE6EF544}"/>
              </a:ext>
            </a:extLst>
          </p:cNvPr>
          <p:cNvSpPr>
            <a:spLocks noGrp="1"/>
          </p:cNvSpPr>
          <p:nvPr>
            <p:ph type="pic" sz="quarter" idx="45" hasCustomPrompt="1"/>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2" name="Rezervirano mjesto za tekst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sp>
        <p:nvSpPr>
          <p:cNvPr id="23" name="Pravokutnik 6">
            <a:extLst>
              <a:ext uri="{FF2B5EF4-FFF2-40B4-BE49-F238E27FC236}">
                <a16:creationId xmlns:a16="http://schemas.microsoft.com/office/drawing/2014/main" id="{644FE3AF-A04D-4D49-BDFD-FAF66D921FBF}"/>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4" name="Pravokutnik 6">
            <a:extLst>
              <a:ext uri="{FF2B5EF4-FFF2-40B4-BE49-F238E27FC236}">
                <a16:creationId xmlns:a16="http://schemas.microsoft.com/office/drawing/2014/main" id="{EAC46016-1B95-4163-8EAA-252BE4B86300}"/>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5" name="Pravokutnik 6">
            <a:extLst>
              <a:ext uri="{FF2B5EF4-FFF2-40B4-BE49-F238E27FC236}">
                <a16:creationId xmlns:a16="http://schemas.microsoft.com/office/drawing/2014/main" id="{EC09029D-7190-452C-92D6-6B055D055C5B}"/>
              </a:ext>
              <a:ext uri="{C183D7F6-B498-43B3-948B-1728B52AA6E4}">
                <adec:decorative xmlns:adec="http://schemas.microsoft.com/office/drawing/2017/decorative" val="1"/>
              </a:ext>
            </a:extLst>
          </p:cNvPr>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6" name="Pravokutnik 6">
            <a:extLst>
              <a:ext uri="{FF2B5EF4-FFF2-40B4-BE49-F238E27FC236}">
                <a16:creationId xmlns:a16="http://schemas.microsoft.com/office/drawing/2014/main" id="{78798274-03F6-4FD0-93AB-82A31D0A2649}"/>
              </a:ext>
              <a:ext uri="{C183D7F6-B498-43B3-948B-1728B52AA6E4}">
                <adec:decorative xmlns:adec="http://schemas.microsoft.com/office/drawing/2017/decorative" val="1"/>
              </a:ext>
            </a:extLst>
          </p:cNvPr>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7" name="Pravokutnik 6">
            <a:extLst>
              <a:ext uri="{FF2B5EF4-FFF2-40B4-BE49-F238E27FC236}">
                <a16:creationId xmlns:a16="http://schemas.microsoft.com/office/drawing/2014/main" id="{1E3DDEC1-3507-486F-8CCF-7F1E9EB810E9}"/>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Tree>
    <p:extLst>
      <p:ext uri="{BB962C8B-B14F-4D97-AF65-F5344CB8AC3E}">
        <p14:creationId xmlns:p14="http://schemas.microsoft.com/office/powerpoint/2010/main" val="175832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amo naslov">
    <p:spTree>
      <p:nvGrpSpPr>
        <p:cNvPr id="1" name=""/>
        <p:cNvGrpSpPr/>
        <p:nvPr/>
      </p:nvGrpSpPr>
      <p:grpSpPr>
        <a:xfrm>
          <a:off x="0" y="0"/>
          <a:ext cx="0" cy="0"/>
          <a:chOff x="0" y="0"/>
          <a:chExt cx="0" cy="0"/>
        </a:xfrm>
      </p:grpSpPr>
      <p:sp>
        <p:nvSpPr>
          <p:cNvPr id="23" name="Rezervirano mjesto za sliku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vl1pPr>
          </a:lstStyle>
          <a:p>
            <a:pPr rtl="0"/>
            <a:r>
              <a:rPr lang="hr-HR" noProof="0"/>
              <a:t>Umetnite ili povucite i ispustite fotografiju</a:t>
            </a:r>
          </a:p>
        </p:txBody>
      </p:sp>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rtlCol="0"/>
          <a:lstStyle>
            <a:lvl1pPr>
              <a:defRPr sz="3000">
                <a:solidFill>
                  <a:schemeClr val="tx1">
                    <a:lumMod val="75000"/>
                    <a:lumOff val="25000"/>
                  </a:schemeClr>
                </a:solidFill>
              </a:defRPr>
            </a:lvl1pPr>
          </a:lstStyle>
          <a:p>
            <a:pPr rtl="0"/>
            <a:r>
              <a:rPr lang="hr-HR" noProof="0"/>
              <a:t>Kliknite da biste uredili stil naslova matrice</a:t>
            </a:r>
            <a:endParaRPr lang="hr-HR" noProof="0" dirty="0"/>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11" name="Rezervirano mjesto za tekst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1</a:t>
            </a:r>
          </a:p>
        </p:txBody>
      </p:sp>
      <p:sp>
        <p:nvSpPr>
          <p:cNvPr id="12" name="Rezervirano mjesto za tekst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13" name="Rezervirano mjesto za tekst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2</a:t>
            </a:r>
          </a:p>
        </p:txBody>
      </p:sp>
      <p:sp>
        <p:nvSpPr>
          <p:cNvPr id="14" name="Rezervirano mjesto za tekst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15" name="Rezervirano mjesto za tekst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3</a:t>
            </a:r>
          </a:p>
        </p:txBody>
      </p:sp>
      <p:sp>
        <p:nvSpPr>
          <p:cNvPr id="16" name="Rezervirano mjesto za tekst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19" name="Rezervirano mjesto za sliku 15">
            <a:extLst>
              <a:ext uri="{FF2B5EF4-FFF2-40B4-BE49-F238E27FC236}">
                <a16:creationId xmlns:a16="http://schemas.microsoft.com/office/drawing/2014/main" id="{E63C0874-8701-4CED-B60A-61A655FB5A5F}"/>
              </a:ext>
            </a:extLst>
          </p:cNvPr>
          <p:cNvSpPr>
            <a:spLocks noGrp="1"/>
          </p:cNvSpPr>
          <p:nvPr>
            <p:ph type="pic" sz="quarter" idx="43" hasCustomPrompt="1"/>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0" name="Rezervirano mjesto za sliku 15">
            <a:extLst>
              <a:ext uri="{FF2B5EF4-FFF2-40B4-BE49-F238E27FC236}">
                <a16:creationId xmlns:a16="http://schemas.microsoft.com/office/drawing/2014/main" id="{F223D9C7-A9C3-4D38-B4D8-9CAB3A19CF51}"/>
              </a:ext>
            </a:extLst>
          </p:cNvPr>
          <p:cNvSpPr>
            <a:spLocks noGrp="1"/>
          </p:cNvSpPr>
          <p:nvPr>
            <p:ph type="pic" sz="quarter" idx="44" hasCustomPrompt="1"/>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1" name="Rezervirano mjesto za sliku 15">
            <a:extLst>
              <a:ext uri="{FF2B5EF4-FFF2-40B4-BE49-F238E27FC236}">
                <a16:creationId xmlns:a16="http://schemas.microsoft.com/office/drawing/2014/main" id="{5B90C43A-E202-44D5-87CB-BD25DE6EF544}"/>
              </a:ext>
            </a:extLst>
          </p:cNvPr>
          <p:cNvSpPr>
            <a:spLocks noGrp="1"/>
          </p:cNvSpPr>
          <p:nvPr>
            <p:ph type="pic" sz="quarter" idx="45" hasCustomPrompt="1"/>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2" name="Rezervirano mjesto za tekst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grpSp>
        <p:nvGrpSpPr>
          <p:cNvPr id="25" name="Grupa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Pravokutnik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7" name="Pravokutnik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grpSp>
      <p:sp>
        <p:nvSpPr>
          <p:cNvPr id="24" name="Pravokutnik 6">
            <a:extLst>
              <a:ext uri="{FF2B5EF4-FFF2-40B4-BE49-F238E27FC236}">
                <a16:creationId xmlns:a16="http://schemas.microsoft.com/office/drawing/2014/main" id="{3E24480B-1EA1-4618-A14A-DFF8FA263887}"/>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8" name="Pravokutnik 6">
            <a:extLst>
              <a:ext uri="{FF2B5EF4-FFF2-40B4-BE49-F238E27FC236}">
                <a16:creationId xmlns:a16="http://schemas.microsoft.com/office/drawing/2014/main" id="{043B620A-4118-4E00-9D79-5BD4C87DCEAB}"/>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9" name="Pravokutnik 6">
            <a:extLst>
              <a:ext uri="{FF2B5EF4-FFF2-40B4-BE49-F238E27FC236}">
                <a16:creationId xmlns:a16="http://schemas.microsoft.com/office/drawing/2014/main" id="{612097E6-9559-4AEF-968E-6C2F89163D7B}"/>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Tree>
    <p:extLst>
      <p:ext uri="{BB962C8B-B14F-4D97-AF65-F5344CB8AC3E}">
        <p14:creationId xmlns:p14="http://schemas.microsoft.com/office/powerpoint/2010/main" val="276864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amo naslov">
    <p:spTree>
      <p:nvGrpSpPr>
        <p:cNvPr id="1" name=""/>
        <p:cNvGrpSpPr/>
        <p:nvPr/>
      </p:nvGrpSpPr>
      <p:grpSpPr>
        <a:xfrm>
          <a:off x="0" y="0"/>
          <a:ext cx="0" cy="0"/>
          <a:chOff x="0" y="0"/>
          <a:chExt cx="0" cy="0"/>
        </a:xfrm>
      </p:grpSpPr>
      <p:sp>
        <p:nvSpPr>
          <p:cNvPr id="23" name="Rezervirano mjesto za sliku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vl1pPr>
          </a:lstStyle>
          <a:p>
            <a:pPr rtl="0"/>
            <a:r>
              <a:rPr lang="hr-HR" noProof="0"/>
              <a:t>Umetnite ili povucite i ispustite fotografiju</a:t>
            </a:r>
          </a:p>
        </p:txBody>
      </p:sp>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rtlCol="0"/>
          <a:lstStyle>
            <a:lvl1pPr>
              <a:defRPr sz="3000">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11" name="Rezervirano mjesto za tekst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6502388" y="2233079"/>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1</a:t>
            </a:r>
          </a:p>
        </p:txBody>
      </p:sp>
      <p:sp>
        <p:nvSpPr>
          <p:cNvPr id="12" name="Rezervirano mjesto za tekst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6502388" y="2721591"/>
            <a:ext cx="1872000" cy="360000"/>
          </a:xfrm>
        </p:spPr>
        <p:txBody>
          <a:bodyPr rtlCol="0"/>
          <a:lstStyle>
            <a:lvl1pPr marL="0" indent="0" algn="l">
              <a:buNone/>
              <a:defRPr sz="1400">
                <a:solidFill>
                  <a:schemeClr val="tx1">
                    <a:lumMod val="75000"/>
                    <a:lumOff val="25000"/>
                  </a:schemeClr>
                </a:solidFill>
              </a:defRPr>
            </a:lvl1pPr>
          </a:lstStyle>
          <a:p>
            <a:pPr lvl="0" rtl="0"/>
            <a:r>
              <a:rPr lang="hr-HR" noProof="0"/>
              <a:t>Opis grafičke oznake</a:t>
            </a:r>
          </a:p>
        </p:txBody>
      </p:sp>
      <p:sp>
        <p:nvSpPr>
          <p:cNvPr id="13" name="Rezervirano mjesto za tekst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9899313" y="2233079"/>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2</a:t>
            </a:r>
          </a:p>
        </p:txBody>
      </p:sp>
      <p:sp>
        <p:nvSpPr>
          <p:cNvPr id="14" name="Rezervirano mjesto za tekst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9899313" y="2721591"/>
            <a:ext cx="1872000" cy="360000"/>
          </a:xfrm>
        </p:spPr>
        <p:txBody>
          <a:bodyPr rtlCol="0"/>
          <a:lstStyle>
            <a:lvl1pPr marL="0" indent="0" algn="l">
              <a:buNone/>
              <a:defRPr sz="1400">
                <a:solidFill>
                  <a:schemeClr val="tx1">
                    <a:lumMod val="75000"/>
                    <a:lumOff val="25000"/>
                  </a:schemeClr>
                </a:solidFill>
              </a:defRPr>
            </a:lvl1pPr>
          </a:lstStyle>
          <a:p>
            <a:pPr lvl="0" rtl="0"/>
            <a:r>
              <a:rPr lang="hr-HR" noProof="0"/>
              <a:t>Opis grafičke oznake</a:t>
            </a:r>
          </a:p>
        </p:txBody>
      </p:sp>
      <p:sp>
        <p:nvSpPr>
          <p:cNvPr id="19" name="Rezervirano mjesto za sliku 15">
            <a:extLst>
              <a:ext uri="{FF2B5EF4-FFF2-40B4-BE49-F238E27FC236}">
                <a16:creationId xmlns:a16="http://schemas.microsoft.com/office/drawing/2014/main" id="{E63C0874-8701-4CED-B60A-61A655FB5A5F}"/>
              </a:ext>
            </a:extLst>
          </p:cNvPr>
          <p:cNvSpPr>
            <a:spLocks noGrp="1"/>
          </p:cNvSpPr>
          <p:nvPr>
            <p:ph type="pic" sz="quarter" idx="43" hasCustomPrompt="1"/>
          </p:nvPr>
        </p:nvSpPr>
        <p:spPr>
          <a:xfrm>
            <a:off x="5130008"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0" name="Rezervirano mjesto za sliku 15">
            <a:extLst>
              <a:ext uri="{FF2B5EF4-FFF2-40B4-BE49-F238E27FC236}">
                <a16:creationId xmlns:a16="http://schemas.microsoft.com/office/drawing/2014/main" id="{F223D9C7-A9C3-4D38-B4D8-9CAB3A19CF51}"/>
              </a:ext>
            </a:extLst>
          </p:cNvPr>
          <p:cNvSpPr>
            <a:spLocks noGrp="1"/>
          </p:cNvSpPr>
          <p:nvPr>
            <p:ph type="pic" sz="quarter" idx="44" hasCustomPrompt="1"/>
          </p:nvPr>
        </p:nvSpPr>
        <p:spPr>
          <a:xfrm>
            <a:off x="8526933"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2" name="Rezervirano mjesto za tekst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grpSp>
        <p:nvGrpSpPr>
          <p:cNvPr id="25" name="Grupa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Pravokutnik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7" name="Pravokutnik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grpSp>
      <p:sp>
        <p:nvSpPr>
          <p:cNvPr id="33" name="Rezervirano mjesto za tekst 8">
            <a:extLst>
              <a:ext uri="{FF2B5EF4-FFF2-40B4-BE49-F238E27FC236}">
                <a16:creationId xmlns:a16="http://schemas.microsoft.com/office/drawing/2014/main" id="{88A88076-4208-4A97-A015-3DFBFCC94A72}"/>
              </a:ext>
            </a:extLst>
          </p:cNvPr>
          <p:cNvSpPr>
            <a:spLocks noGrp="1"/>
          </p:cNvSpPr>
          <p:nvPr>
            <p:ph type="body" sz="quarter" idx="45" hasCustomPrompt="1"/>
          </p:nvPr>
        </p:nvSpPr>
        <p:spPr>
          <a:xfrm>
            <a:off x="6502388" y="3859797"/>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1</a:t>
            </a:r>
          </a:p>
        </p:txBody>
      </p:sp>
      <p:sp>
        <p:nvSpPr>
          <p:cNvPr id="34" name="Rezervirano mjesto za tekst 10">
            <a:extLst>
              <a:ext uri="{FF2B5EF4-FFF2-40B4-BE49-F238E27FC236}">
                <a16:creationId xmlns:a16="http://schemas.microsoft.com/office/drawing/2014/main" id="{C0468E64-5403-40FE-84BE-184FCF30EA38}"/>
              </a:ext>
            </a:extLst>
          </p:cNvPr>
          <p:cNvSpPr>
            <a:spLocks noGrp="1"/>
          </p:cNvSpPr>
          <p:nvPr>
            <p:ph type="body" sz="quarter" idx="46" hasCustomPrompt="1"/>
          </p:nvPr>
        </p:nvSpPr>
        <p:spPr>
          <a:xfrm>
            <a:off x="6502388" y="4348309"/>
            <a:ext cx="1872000" cy="360000"/>
          </a:xfrm>
        </p:spPr>
        <p:txBody>
          <a:bodyPr rtlCol="0"/>
          <a:lstStyle>
            <a:lvl1pPr marL="0" indent="0" algn="l">
              <a:buNone/>
              <a:defRPr sz="1400">
                <a:solidFill>
                  <a:schemeClr val="tx1">
                    <a:lumMod val="75000"/>
                    <a:lumOff val="25000"/>
                  </a:schemeClr>
                </a:solidFill>
              </a:defRPr>
            </a:lvl1pPr>
          </a:lstStyle>
          <a:p>
            <a:pPr lvl="0" rtl="0"/>
            <a:r>
              <a:rPr lang="hr-HR" noProof="0"/>
              <a:t>Opis grafičke oznake</a:t>
            </a:r>
          </a:p>
        </p:txBody>
      </p:sp>
      <p:sp>
        <p:nvSpPr>
          <p:cNvPr id="35" name="Rezervirano mjesto za tekst 8">
            <a:extLst>
              <a:ext uri="{FF2B5EF4-FFF2-40B4-BE49-F238E27FC236}">
                <a16:creationId xmlns:a16="http://schemas.microsoft.com/office/drawing/2014/main" id="{D0CF6241-B0D3-4D20-B605-DD302BA1D6C1}"/>
              </a:ext>
            </a:extLst>
          </p:cNvPr>
          <p:cNvSpPr>
            <a:spLocks noGrp="1"/>
          </p:cNvSpPr>
          <p:nvPr>
            <p:ph type="body" sz="quarter" idx="47" hasCustomPrompt="1"/>
          </p:nvPr>
        </p:nvSpPr>
        <p:spPr>
          <a:xfrm>
            <a:off x="9899313" y="3859797"/>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2</a:t>
            </a:r>
          </a:p>
        </p:txBody>
      </p:sp>
      <p:sp>
        <p:nvSpPr>
          <p:cNvPr id="36" name="Rezervirano mjesto za tekst 10">
            <a:extLst>
              <a:ext uri="{FF2B5EF4-FFF2-40B4-BE49-F238E27FC236}">
                <a16:creationId xmlns:a16="http://schemas.microsoft.com/office/drawing/2014/main" id="{711DB09A-A42D-4902-AF3E-5D0DC168C285}"/>
              </a:ext>
            </a:extLst>
          </p:cNvPr>
          <p:cNvSpPr>
            <a:spLocks noGrp="1"/>
          </p:cNvSpPr>
          <p:nvPr>
            <p:ph type="body" sz="quarter" idx="48" hasCustomPrompt="1"/>
          </p:nvPr>
        </p:nvSpPr>
        <p:spPr>
          <a:xfrm>
            <a:off x="9899313" y="4348309"/>
            <a:ext cx="1872000" cy="360000"/>
          </a:xfrm>
        </p:spPr>
        <p:txBody>
          <a:bodyPr rtlCol="0"/>
          <a:lstStyle>
            <a:lvl1pPr marL="0" indent="0" algn="l">
              <a:buNone/>
              <a:defRPr sz="1400">
                <a:solidFill>
                  <a:schemeClr val="tx1">
                    <a:lumMod val="75000"/>
                    <a:lumOff val="25000"/>
                  </a:schemeClr>
                </a:solidFill>
              </a:defRPr>
            </a:lvl1pPr>
          </a:lstStyle>
          <a:p>
            <a:pPr lvl="0" rtl="0"/>
            <a:r>
              <a:rPr lang="hr-HR" noProof="0"/>
              <a:t>Opis grafičke oznake</a:t>
            </a:r>
          </a:p>
        </p:txBody>
      </p:sp>
      <p:sp>
        <p:nvSpPr>
          <p:cNvPr id="37" name="Rezervirano mjesto za sliku 15">
            <a:extLst>
              <a:ext uri="{FF2B5EF4-FFF2-40B4-BE49-F238E27FC236}">
                <a16:creationId xmlns:a16="http://schemas.microsoft.com/office/drawing/2014/main" id="{E96186ED-3118-47CD-987B-87DECE43F025}"/>
              </a:ext>
            </a:extLst>
          </p:cNvPr>
          <p:cNvSpPr>
            <a:spLocks noGrp="1"/>
          </p:cNvSpPr>
          <p:nvPr>
            <p:ph type="pic" sz="quarter" idx="49" hasCustomPrompt="1"/>
          </p:nvPr>
        </p:nvSpPr>
        <p:spPr>
          <a:xfrm>
            <a:off x="5130008"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38" name="Rezervirano mjesto za sliku 15">
            <a:extLst>
              <a:ext uri="{FF2B5EF4-FFF2-40B4-BE49-F238E27FC236}">
                <a16:creationId xmlns:a16="http://schemas.microsoft.com/office/drawing/2014/main" id="{BF2BC07A-75E7-4434-B71D-F48A7ADA8048}"/>
              </a:ext>
            </a:extLst>
          </p:cNvPr>
          <p:cNvSpPr>
            <a:spLocks noGrp="1"/>
          </p:cNvSpPr>
          <p:nvPr>
            <p:ph type="pic" sz="quarter" idx="50" hasCustomPrompt="1"/>
          </p:nvPr>
        </p:nvSpPr>
        <p:spPr>
          <a:xfrm>
            <a:off x="8526933"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4" name="Pravokutnik 6">
            <a:extLst>
              <a:ext uri="{FF2B5EF4-FFF2-40B4-BE49-F238E27FC236}">
                <a16:creationId xmlns:a16="http://schemas.microsoft.com/office/drawing/2014/main" id="{CEDEC4EC-1B7D-4C30-9BDC-ED714BC0AD87}"/>
              </a:ext>
              <a:ext uri="{C183D7F6-B498-43B3-948B-1728B52AA6E4}">
                <adec:decorative xmlns:adec="http://schemas.microsoft.com/office/drawing/2017/decorative" val="1"/>
              </a:ext>
            </a:extLst>
          </p:cNvPr>
          <p:cNvSpPr/>
          <p:nvPr userDrawn="1"/>
        </p:nvSpPr>
        <p:spPr>
          <a:xfrm>
            <a:off x="6502388"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8" name="Pravokutnik 6">
            <a:extLst>
              <a:ext uri="{FF2B5EF4-FFF2-40B4-BE49-F238E27FC236}">
                <a16:creationId xmlns:a16="http://schemas.microsoft.com/office/drawing/2014/main" id="{61B31970-0B46-450B-916F-74D6DEF9B8F8}"/>
              </a:ext>
              <a:ext uri="{C183D7F6-B498-43B3-948B-1728B52AA6E4}">
                <adec:decorative xmlns:adec="http://schemas.microsoft.com/office/drawing/2017/decorative" val="1"/>
              </a:ext>
            </a:extLst>
          </p:cNvPr>
          <p:cNvSpPr/>
          <p:nvPr userDrawn="1"/>
        </p:nvSpPr>
        <p:spPr>
          <a:xfrm>
            <a:off x="9917313"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9" name="Pravokutnik 6">
            <a:extLst>
              <a:ext uri="{FF2B5EF4-FFF2-40B4-BE49-F238E27FC236}">
                <a16:creationId xmlns:a16="http://schemas.microsoft.com/office/drawing/2014/main" id="{950320AF-7644-49E1-9D16-70547713917F}"/>
              </a:ext>
              <a:ext uri="{C183D7F6-B498-43B3-948B-1728B52AA6E4}">
                <adec:decorative xmlns:adec="http://schemas.microsoft.com/office/drawing/2017/decorative" val="1"/>
              </a:ext>
            </a:extLst>
          </p:cNvPr>
          <p:cNvSpPr/>
          <p:nvPr userDrawn="1"/>
        </p:nvSpPr>
        <p:spPr>
          <a:xfrm>
            <a:off x="6502388"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30" name="Pravokutnik 6">
            <a:extLst>
              <a:ext uri="{FF2B5EF4-FFF2-40B4-BE49-F238E27FC236}">
                <a16:creationId xmlns:a16="http://schemas.microsoft.com/office/drawing/2014/main" id="{D36D919E-E710-495F-8E8C-3A987E502CF7}"/>
              </a:ext>
              <a:ext uri="{C183D7F6-B498-43B3-948B-1728B52AA6E4}">
                <adec:decorative xmlns:adec="http://schemas.microsoft.com/office/drawing/2017/decorative" val="1"/>
              </a:ext>
            </a:extLst>
          </p:cNvPr>
          <p:cNvSpPr/>
          <p:nvPr userDrawn="1"/>
        </p:nvSpPr>
        <p:spPr>
          <a:xfrm>
            <a:off x="9917313"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Tree>
    <p:extLst>
      <p:ext uri="{BB962C8B-B14F-4D97-AF65-F5344CB8AC3E}">
        <p14:creationId xmlns:p14="http://schemas.microsoft.com/office/powerpoint/2010/main" val="98065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aslov i sadržaj">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A4BB9D81-6871-4A9D-BF45-2D079E803094}"/>
              </a:ext>
            </a:extLst>
          </p:cNvPr>
          <p:cNvPicPr>
            <a:picLocks noChangeAspect="1"/>
          </p:cNvPicPr>
          <p:nvPr userDrawn="1"/>
        </p:nvPicPr>
        <p:blipFill>
          <a:blip r:embed="rId2"/>
          <a:stretch>
            <a:fillRect/>
          </a:stretch>
        </p:blipFill>
        <p:spPr>
          <a:xfrm>
            <a:off x="663465" y="812097"/>
            <a:ext cx="11528535" cy="5645385"/>
          </a:xfrm>
          <a:prstGeom prst="rect">
            <a:avLst/>
          </a:prstGeom>
        </p:spPr>
      </p:pic>
      <p:sp>
        <p:nvSpPr>
          <p:cNvPr id="8" name="Rezervirano mjesto za sliku 10">
            <a:extLst>
              <a:ext uri="{FF2B5EF4-FFF2-40B4-BE49-F238E27FC236}">
                <a16:creationId xmlns:a16="http://schemas.microsoft.com/office/drawing/2014/main" id="{D7C80831-068A-4F76-B718-3D893A2E5B24}"/>
              </a:ext>
            </a:extLst>
          </p:cNvPr>
          <p:cNvSpPr>
            <a:spLocks noGrp="1"/>
          </p:cNvSpPr>
          <p:nvPr>
            <p:ph type="pic" sz="quarter" idx="13" hasCustomPrompt="1"/>
          </p:nvPr>
        </p:nvSpPr>
        <p:spPr>
          <a:xfrm>
            <a:off x="5217319" y="125540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Ovdje umetnite ili povucite i ispustite dizajn zaslona</a:t>
            </a:r>
          </a:p>
        </p:txBody>
      </p:sp>
      <p:sp>
        <p:nvSpPr>
          <p:cNvPr id="3" name="Rezervirano mjesto za sadržaj 2">
            <a:extLst>
              <a:ext uri="{FF2B5EF4-FFF2-40B4-BE49-F238E27FC236}">
                <a16:creationId xmlns:a16="http://schemas.microsoft.com/office/drawing/2014/main" id="{B1948E38-8FB0-4E51-A01C-C88794372E50}"/>
              </a:ext>
            </a:extLst>
          </p:cNvPr>
          <p:cNvSpPr>
            <a:spLocks noGrp="1"/>
          </p:cNvSpPr>
          <p:nvPr>
            <p:ph idx="1" hasCustomPrompt="1"/>
          </p:nvPr>
        </p:nvSpPr>
        <p:spPr>
          <a:xfrm>
            <a:off x="424370" y="3955774"/>
            <a:ext cx="3978665" cy="1976617"/>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5" name="Rezervirano mjesto za broj slajda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rtlCol="0"/>
          <a:lstStyle/>
          <a:p>
            <a:pPr rtl="0"/>
            <a:fld id="{19B51A1E-902D-48AF-9020-955120F399B6}" type="slidenum">
              <a:rPr lang="hr-HR" noProof="0" smtClean="0"/>
              <a:pPr/>
              <a:t>‹#›</a:t>
            </a:fld>
            <a:endParaRPr lang="hr-HR" noProof="0"/>
          </a:p>
        </p:txBody>
      </p:sp>
      <p:sp>
        <p:nvSpPr>
          <p:cNvPr id="6" name="Rezervirano mjesto za podnožje 5">
            <a:extLst>
              <a:ext uri="{FF2B5EF4-FFF2-40B4-BE49-F238E27FC236}">
                <a16:creationId xmlns:a16="http://schemas.microsoft.com/office/drawing/2014/main" id="{FBCE01B6-FB5C-471B-B95B-DB3DC8A0E4BD}"/>
              </a:ext>
            </a:extLst>
          </p:cNvPr>
          <p:cNvSpPr>
            <a:spLocks noGrp="1"/>
          </p:cNvSpPr>
          <p:nvPr>
            <p:ph type="ftr" sz="quarter" idx="12"/>
          </p:nvPr>
        </p:nvSpPr>
        <p:spPr/>
        <p:txBody>
          <a:bodyPr rtlCol="0"/>
          <a:lstStyle/>
          <a:p>
            <a:pPr rtl="0"/>
            <a:r>
              <a:rPr lang="hr-HR" noProof="0"/>
              <a:t>Dodajte podnožje</a:t>
            </a:r>
          </a:p>
        </p:txBody>
      </p:sp>
      <p:sp>
        <p:nvSpPr>
          <p:cNvPr id="9" name="Naslov 8">
            <a:extLst>
              <a:ext uri="{FF2B5EF4-FFF2-40B4-BE49-F238E27FC236}">
                <a16:creationId xmlns:a16="http://schemas.microsoft.com/office/drawing/2014/main" id="{5CA0D6D2-4DA0-4AEE-95C1-E8BDD0515364}"/>
              </a:ext>
            </a:extLst>
          </p:cNvPr>
          <p:cNvSpPr>
            <a:spLocks noGrp="1"/>
          </p:cNvSpPr>
          <p:nvPr>
            <p:ph type="title" hasCustomPrompt="1"/>
          </p:nvPr>
        </p:nvSpPr>
        <p:spPr>
          <a:xfrm>
            <a:off x="432000" y="432000"/>
            <a:ext cx="3971035" cy="432000"/>
          </a:xfrm>
        </p:spPr>
        <p:txBody>
          <a:bodyPr rtlCol="0" anchor="t"/>
          <a:lstStyle>
            <a:lvl1pPr>
              <a:defRPr>
                <a:solidFill>
                  <a:schemeClr val="tx1">
                    <a:lumMod val="75000"/>
                    <a:lumOff val="25000"/>
                  </a:schemeClr>
                </a:solidFill>
              </a:defRPr>
            </a:lvl1pPr>
          </a:lstStyle>
          <a:p>
            <a:pPr rtl="0"/>
            <a:r>
              <a:rPr lang="hr-HR" noProof="0"/>
              <a:t>Kliknite da biste uredili naslov</a:t>
            </a:r>
          </a:p>
        </p:txBody>
      </p:sp>
      <p:sp>
        <p:nvSpPr>
          <p:cNvPr id="4" name="Rezervirano mjesto za tekst 3">
            <a:extLst>
              <a:ext uri="{FF2B5EF4-FFF2-40B4-BE49-F238E27FC236}">
                <a16:creationId xmlns:a16="http://schemas.microsoft.com/office/drawing/2014/main" id="{86E450DC-177B-4710-8122-B192B58AB345}"/>
              </a:ext>
            </a:extLst>
          </p:cNvPr>
          <p:cNvSpPr>
            <a:spLocks noGrp="1"/>
          </p:cNvSpPr>
          <p:nvPr>
            <p:ph type="body" sz="quarter" idx="14" hasCustomPrompt="1"/>
          </p:nvPr>
        </p:nvSpPr>
        <p:spPr>
          <a:xfrm>
            <a:off x="423863" y="2563813"/>
            <a:ext cx="3979862" cy="1212850"/>
          </a:xfrm>
        </p:spPr>
        <p:txBody>
          <a:bodyPr rtlCol="0" anchor="b"/>
          <a:lstStyle>
            <a:lvl1pPr marL="0" indent="0">
              <a:buNone/>
              <a:defRPr sz="2800">
                <a:latin typeface="+mj-lt"/>
              </a:defRPr>
            </a:lvl1pPr>
            <a:lvl2pPr marL="266700" indent="0">
              <a:buNone/>
              <a:defRPr>
                <a:latin typeface="+mj-lt"/>
              </a:defRPr>
            </a:lvl2pPr>
            <a:lvl3pPr marL="542925" indent="0">
              <a:buNone/>
              <a:defRPr>
                <a:latin typeface="+mj-lt"/>
              </a:defRPr>
            </a:lvl3pPr>
            <a:lvl4pPr marL="809625" indent="0">
              <a:buNone/>
              <a:defRPr>
                <a:latin typeface="+mj-lt"/>
              </a:defRPr>
            </a:lvl4pPr>
            <a:lvl5pPr marL="1076325" indent="0">
              <a:buNone/>
              <a:defRPr>
                <a:latin typeface="+mj-lt"/>
              </a:defRPr>
            </a:lvl5pPr>
          </a:lstStyle>
          <a:p>
            <a:pPr lvl="0" rtl="0"/>
            <a:r>
              <a:rPr lang="hr-HR" noProof="0"/>
              <a:t>Naglašeni tekst</a:t>
            </a:r>
          </a:p>
        </p:txBody>
      </p:sp>
    </p:spTree>
    <p:extLst>
      <p:ext uri="{BB962C8B-B14F-4D97-AF65-F5344CB8AC3E}">
        <p14:creationId xmlns:p14="http://schemas.microsoft.com/office/powerpoint/2010/main" val="419701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hr-HR" noProof="0"/>
              <a:t>Kliknite da biste uredili stil naslova matrice</a:t>
            </a:r>
          </a:p>
        </p:txBody>
      </p:sp>
      <p:sp>
        <p:nvSpPr>
          <p:cNvPr id="6" name="Rezervirano mjesto za podnožj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hr-HR" noProof="0"/>
              <a:t>Dodajte podnožje</a:t>
            </a:r>
          </a:p>
        </p:txBody>
      </p:sp>
      <p:sp>
        <p:nvSpPr>
          <p:cNvPr id="7" name="Rezervirano mjesto za broj slajd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hr-HR" noProof="0" smtClean="0"/>
              <a:pPr/>
              <a:t>‹#›</a:t>
            </a:fld>
            <a:endParaRPr lang="hr-HR" noProof="0"/>
          </a:p>
        </p:txBody>
      </p:sp>
      <p:sp>
        <p:nvSpPr>
          <p:cNvPr id="9" name="Rezervirano mjesto za tekst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2</a:t>
            </a:r>
          </a:p>
        </p:txBody>
      </p:sp>
      <p:sp>
        <p:nvSpPr>
          <p:cNvPr id="10" name="Rezervirano mjesto za tekst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11" name="Rezervirano mjesto za tekst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3</a:t>
            </a:r>
          </a:p>
        </p:txBody>
      </p:sp>
      <p:sp>
        <p:nvSpPr>
          <p:cNvPr id="12" name="Rezervirano mjesto za tekst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13" name="Rezervirano mjesto za tekst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hr-HR" noProof="0"/>
              <a:t>Grafička oznaka 4</a:t>
            </a:r>
          </a:p>
        </p:txBody>
      </p:sp>
      <p:sp>
        <p:nvSpPr>
          <p:cNvPr id="14" name="Rezervirano mjesto za tekst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hr-HR" noProof="0"/>
              <a:t>Opis grafičke oznake</a:t>
            </a:r>
          </a:p>
        </p:txBody>
      </p:sp>
      <p:sp>
        <p:nvSpPr>
          <p:cNvPr id="18" name="Rezervirano mjesto za sliku 15">
            <a:extLst>
              <a:ext uri="{FF2B5EF4-FFF2-40B4-BE49-F238E27FC236}">
                <a16:creationId xmlns:a16="http://schemas.microsoft.com/office/drawing/2014/main" id="{43CBE128-6D8D-4605-B225-5A34FFB1F25B}"/>
              </a:ext>
            </a:extLst>
          </p:cNvPr>
          <p:cNvSpPr>
            <a:spLocks noGrp="1"/>
          </p:cNvSpPr>
          <p:nvPr>
            <p:ph type="pic" sz="quarter" idx="42" hasCustomPrompt="1"/>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19" name="Rezervirano mjesto za sliku 15">
            <a:extLst>
              <a:ext uri="{FF2B5EF4-FFF2-40B4-BE49-F238E27FC236}">
                <a16:creationId xmlns:a16="http://schemas.microsoft.com/office/drawing/2014/main" id="{E63C0874-8701-4CED-B60A-61A655FB5A5F}"/>
              </a:ext>
            </a:extLst>
          </p:cNvPr>
          <p:cNvSpPr>
            <a:spLocks noGrp="1"/>
          </p:cNvSpPr>
          <p:nvPr>
            <p:ph type="pic" sz="quarter" idx="43" hasCustomPrompt="1"/>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0" name="Rezervirano mjesto za sliku 15">
            <a:extLst>
              <a:ext uri="{FF2B5EF4-FFF2-40B4-BE49-F238E27FC236}">
                <a16:creationId xmlns:a16="http://schemas.microsoft.com/office/drawing/2014/main" id="{F223D9C7-A9C3-4D38-B4D8-9CAB3A19CF51}"/>
              </a:ext>
            </a:extLst>
          </p:cNvPr>
          <p:cNvSpPr>
            <a:spLocks noGrp="1"/>
          </p:cNvSpPr>
          <p:nvPr>
            <p:ph type="pic" sz="quarter" idx="44" hasCustomPrompt="1"/>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hr-HR" noProof="0"/>
              <a:t>Kliknite ikonu da biste dodali sliku</a:t>
            </a:r>
          </a:p>
        </p:txBody>
      </p:sp>
      <p:sp>
        <p:nvSpPr>
          <p:cNvPr id="22" name="Rezervirano mjesto za tekst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hr-HR" noProof="0"/>
              <a:t>Podnaslov</a:t>
            </a:r>
          </a:p>
        </p:txBody>
      </p:sp>
      <p:grpSp>
        <p:nvGrpSpPr>
          <p:cNvPr id="15" name="Grupa 14">
            <a:extLst>
              <a:ext uri="{FF2B5EF4-FFF2-40B4-BE49-F238E27FC236}">
                <a16:creationId xmlns:a16="http://schemas.microsoft.com/office/drawing/2014/main" id="{0DFB96B7-45A3-4381-89C2-4A31A565FF96}"/>
              </a:ext>
              <a:ext uri="{C183D7F6-B498-43B3-948B-1728B52AA6E4}">
                <adec:decorative xmlns:adec="http://schemas.microsoft.com/office/drawing/2017/decorative" val="1"/>
              </a:ext>
            </a:extLst>
          </p:cNvPr>
          <p:cNvGrpSpPr/>
          <p:nvPr userDrawn="1"/>
        </p:nvGrpSpPr>
        <p:grpSpPr>
          <a:xfrm>
            <a:off x="2843850" y="1642400"/>
            <a:ext cx="6516100" cy="2131094"/>
            <a:chOff x="2843850" y="1642400"/>
            <a:chExt cx="1836000" cy="2131094"/>
          </a:xfrm>
        </p:grpSpPr>
        <p:sp>
          <p:nvSpPr>
            <p:cNvPr id="16" name="Pravokutnik 6">
              <a:extLst>
                <a:ext uri="{FF2B5EF4-FFF2-40B4-BE49-F238E27FC236}">
                  <a16:creationId xmlns:a16="http://schemas.microsoft.com/office/drawing/2014/main" id="{57C639D3-D14E-4739-A805-8BD1EE3723AB}"/>
                </a:ext>
              </a:extLst>
            </p:cNvPr>
            <p:cNvSpPr/>
            <p:nvPr/>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7" name="Pravokutnik 6">
              <a:extLst>
                <a:ext uri="{FF2B5EF4-FFF2-40B4-BE49-F238E27FC236}">
                  <a16:creationId xmlns:a16="http://schemas.microsoft.com/office/drawing/2014/main" id="{3552379E-CA58-42E4-929B-E0CDE195CFB4}"/>
                </a:ext>
              </a:extLst>
            </p:cNvPr>
            <p:cNvSpPr/>
            <p:nvPr/>
          </p:nvSpPr>
          <p:spPr>
            <a:xfrm flipV="1">
              <a:off x="2843850" y="1642400"/>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grpSp>
    </p:spTree>
    <p:extLst>
      <p:ext uri="{BB962C8B-B14F-4D97-AF65-F5344CB8AC3E}">
        <p14:creationId xmlns:p14="http://schemas.microsoft.com/office/powerpoint/2010/main" val="88397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ravokutnik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16" name="Pravokutnik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sp>
        <p:nvSpPr>
          <p:cNvPr id="2" name="Rezervirano mjesto za naslov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hr-HR" noProof="0"/>
              <a:t>Kliknite da biste uredili stil naslova matrice</a:t>
            </a:r>
          </a:p>
        </p:txBody>
      </p:sp>
      <p:sp>
        <p:nvSpPr>
          <p:cNvPr id="3" name="Rezervirano mjesto za tekst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5" name="Rezervirano mjesto za podnožje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rtl="0"/>
            <a:r>
              <a:rPr lang="hr-HR" noProof="0"/>
              <a:t>Dodajte podnožje</a:t>
            </a:r>
          </a:p>
        </p:txBody>
      </p:sp>
      <p:sp>
        <p:nvSpPr>
          <p:cNvPr id="6" name="Rezervirano mjesto za broj slajda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rtl="0"/>
            <a:fld id="{19B51A1E-902D-48AF-9020-955120F399B6}" type="slidenum">
              <a:rPr lang="hr-HR" noProof="0" smtClean="0"/>
              <a:pPr/>
              <a:t>‹#›</a:t>
            </a:fld>
            <a:endParaRPr lang="hr-HR" noProof="0" dirty="0"/>
          </a:p>
        </p:txBody>
      </p:sp>
      <p:cxnSp>
        <p:nvCxnSpPr>
          <p:cNvPr id="12" name="Ravni poveznik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Pravokutnik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a:p>
        </p:txBody>
      </p:sp>
      <p:grpSp>
        <p:nvGrpSpPr>
          <p:cNvPr id="11" name="Grupa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Pravokutnik 12">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rtlCol="0" anchor="ctr">
              <a:noAutofit/>
            </a:bodyPr>
            <a:lstStyle/>
            <a:p>
              <a:pPr algn="ctr" rtl="0"/>
              <a:r>
                <a:rPr lang="hr-HR" sz="1200" b="1" noProof="0">
                  <a:solidFill>
                    <a:schemeClr val="bg1"/>
                  </a:solidFill>
                  <a:latin typeface="+mj-lt"/>
                </a:rPr>
                <a:t>Contoso</a:t>
              </a:r>
              <a:r>
                <a:rPr lang="hr-HR" sz="1200" noProof="0">
                  <a:solidFill>
                    <a:schemeClr val="bg1"/>
                  </a:solidFill>
                  <a:latin typeface="+mj-lt"/>
                </a:rPr>
                <a:t> </a:t>
              </a:r>
              <a:r>
                <a:rPr lang="hr-HR" sz="1200" i="1" noProof="0">
                  <a:solidFill>
                    <a:schemeClr val="bg1"/>
                  </a:solidFill>
                  <a:latin typeface="+mj-lt"/>
                </a:rPr>
                <a:t>Ltd</a:t>
              </a:r>
              <a:r>
                <a:rPr lang="hr-HR" sz="1200" noProof="0">
                  <a:solidFill>
                    <a:schemeClr val="bg1"/>
                  </a:solidFill>
                  <a:latin typeface="+mj-lt"/>
                </a:rPr>
                <a:t>.</a:t>
              </a:r>
            </a:p>
          </p:txBody>
        </p:sp>
        <p:sp>
          <p:nvSpPr>
            <p:cNvPr id="14" name="Pravokutnik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sz="1100" noProof="0"/>
            </a:p>
          </p:txBody>
        </p:sp>
      </p:gr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50" r:id="rId10"/>
    <p:sldLayoutId id="2147483652" r:id="rId11"/>
    <p:sldLayoutId id="2147483667" r:id="rId12"/>
    <p:sldLayoutId id="2147483668" r:id="rId13"/>
    <p:sldLayoutId id="2147483669" r:id="rId14"/>
    <p:sldLayoutId id="2147483670" r:id="rId15"/>
    <p:sldLayoutId id="2147483671" r:id="rId16"/>
    <p:sldLayoutId id="2147483672" r:id="rId17"/>
    <p:sldLayoutId id="2147483673" r:id="rId18"/>
    <p:sldLayoutId id="2147483656" r:id="rId19"/>
    <p:sldLayoutId id="2147483657" r:id="rId20"/>
    <p:sldLayoutId id="2147483653" r:id="rId21"/>
    <p:sldLayoutId id="2147483654" r:id="rId22"/>
    <p:sldLayoutId id="2147483655" r:id="rId23"/>
    <p:sldLayoutId id="2147483674" r:id="rId24"/>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43.svg"/><Relationship Id="rId11" Type="http://schemas.openxmlformats.org/officeDocument/2006/relationships/image" Target="../media/image47.sv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svg"/><Relationship Id="rId9" Type="http://schemas.openxmlformats.org/officeDocument/2006/relationships/image" Target="../media/image45.sv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sv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zervirano mjesto za sliku 18" descr="Dugi drveni tunel">
            <a:extLst>
              <a:ext uri="{FF2B5EF4-FFF2-40B4-BE49-F238E27FC236}">
                <a16:creationId xmlns:a16="http://schemas.microsoft.com/office/drawing/2014/main" id="{26BCC204-42D7-4F58-B6DF-AB0501ACD7D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2" name="Naslov 21">
            <a:extLst>
              <a:ext uri="{FF2B5EF4-FFF2-40B4-BE49-F238E27FC236}">
                <a16:creationId xmlns:a16="http://schemas.microsoft.com/office/drawing/2014/main" id="{BA160141-042F-4099-856C-C1D62E0FF551}"/>
              </a:ext>
            </a:extLst>
          </p:cNvPr>
          <p:cNvSpPr>
            <a:spLocks noGrp="1"/>
          </p:cNvSpPr>
          <p:nvPr>
            <p:ph type="ctrTitle"/>
          </p:nvPr>
        </p:nvSpPr>
        <p:spPr/>
        <p:txBody>
          <a:bodyPr rtlCol="0"/>
          <a:lstStyle/>
          <a:p>
            <a:pPr rtl="0"/>
            <a:r>
              <a:rPr lang="hr-HR" dirty="0"/>
              <a:t>KIKLOP</a:t>
            </a:r>
          </a:p>
        </p:txBody>
      </p:sp>
      <p:sp>
        <p:nvSpPr>
          <p:cNvPr id="23" name="Podnaslov 22">
            <a:extLst>
              <a:ext uri="{FF2B5EF4-FFF2-40B4-BE49-F238E27FC236}">
                <a16:creationId xmlns:a16="http://schemas.microsoft.com/office/drawing/2014/main" id="{212BE0C8-3274-44C1-93C2-9347988BD0FF}"/>
              </a:ext>
            </a:extLst>
          </p:cNvPr>
          <p:cNvSpPr>
            <a:spLocks noGrp="1"/>
          </p:cNvSpPr>
          <p:nvPr>
            <p:ph type="subTitle" idx="1"/>
          </p:nvPr>
        </p:nvSpPr>
        <p:spPr/>
        <p:txBody>
          <a:bodyPr rtlCol="0"/>
          <a:lstStyle/>
          <a:p>
            <a:pPr rtl="0"/>
            <a:r>
              <a:rPr lang="hr-HR" dirty="0"/>
              <a:t>Ranko Marinković</a:t>
            </a:r>
            <a:endParaRPr lang="hr-HR" noProof="1"/>
          </a:p>
        </p:txBody>
      </p:sp>
      <p:grpSp>
        <p:nvGrpSpPr>
          <p:cNvPr id="112" name="Grupa 111" descr="Okviri slike naglašavanja&#10;">
            <a:extLst>
              <a:ext uri="{FF2B5EF4-FFF2-40B4-BE49-F238E27FC236}">
                <a16:creationId xmlns:a16="http://schemas.microsoft.com/office/drawing/2014/main" id="{D624720B-51E1-474D-90C6-CD74ED1DA39F}"/>
              </a:ext>
              <a:ext uri="{C183D7F6-B498-43B3-948B-1728B52AA6E4}">
                <adec:decorative xmlns:adec="http://schemas.microsoft.com/office/drawing/2017/decorative" val="1"/>
              </a:ext>
            </a:extLst>
          </p:cNvPr>
          <p:cNvGrpSpPr/>
          <p:nvPr/>
        </p:nvGrpSpPr>
        <p:grpSpPr>
          <a:xfrm>
            <a:off x="144000" y="144000"/>
            <a:ext cx="4860000" cy="6498000"/>
            <a:chOff x="408650" y="404285"/>
            <a:chExt cx="4330700" cy="3164637"/>
          </a:xfrm>
        </p:grpSpPr>
        <p:sp>
          <p:nvSpPr>
            <p:cNvPr id="110" name="Pravokutnik 6">
              <a:extLst>
                <a:ext uri="{FF2B5EF4-FFF2-40B4-BE49-F238E27FC236}">
                  <a16:creationId xmlns:a16="http://schemas.microsoft.com/office/drawing/2014/main" id="{E4561AC7-2339-461B-BFF9-BEBEF60974E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111" name="Pravokutnik 6">
              <a:extLst>
                <a:ext uri="{FF2B5EF4-FFF2-40B4-BE49-F238E27FC236}">
                  <a16:creationId xmlns:a16="http://schemas.microsoft.com/office/drawing/2014/main" id="{6FFCCB15-66C7-4E86-BF09-14C5B1569970}"/>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grpSp>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Naslov 22">
            <a:extLst>
              <a:ext uri="{FF2B5EF4-FFF2-40B4-BE49-F238E27FC236}">
                <a16:creationId xmlns:a16="http://schemas.microsoft.com/office/drawing/2014/main" id="{5FB75C3E-5885-49DD-8190-BB1E8C511A7E}"/>
              </a:ext>
            </a:extLst>
          </p:cNvPr>
          <p:cNvSpPr>
            <a:spLocks noGrp="1"/>
          </p:cNvSpPr>
          <p:nvPr>
            <p:ph type="title"/>
          </p:nvPr>
        </p:nvSpPr>
        <p:spPr/>
        <p:txBody>
          <a:bodyPr rtlCol="0"/>
          <a:lstStyle/>
          <a:p>
            <a:pPr rtl="0"/>
            <a:r>
              <a:rPr lang="hr-HR" dirty="0"/>
              <a:t>FABULA</a:t>
            </a:r>
          </a:p>
        </p:txBody>
      </p:sp>
      <p:sp>
        <p:nvSpPr>
          <p:cNvPr id="27" name="Rezervirano mjesto za tekst 26">
            <a:extLst>
              <a:ext uri="{FF2B5EF4-FFF2-40B4-BE49-F238E27FC236}">
                <a16:creationId xmlns:a16="http://schemas.microsoft.com/office/drawing/2014/main" id="{3C7B196D-A4EB-4450-8C2E-D4F26C77F843}"/>
              </a:ext>
            </a:extLst>
          </p:cNvPr>
          <p:cNvSpPr>
            <a:spLocks noGrp="1"/>
          </p:cNvSpPr>
          <p:nvPr>
            <p:ph type="body" sz="quarter" idx="27"/>
          </p:nvPr>
        </p:nvSpPr>
        <p:spPr>
          <a:xfrm>
            <a:off x="890706" y="1593150"/>
            <a:ext cx="4348065" cy="4348065"/>
          </a:xfrm>
        </p:spPr>
        <p:txBody>
          <a:bodyPr rtlCol="0"/>
          <a:lstStyle/>
          <a:p>
            <a:pPr rtl="0"/>
            <a:r>
              <a:rPr lang="hr-HR" dirty="0"/>
              <a:t>realistički sloj</a:t>
            </a:r>
          </a:p>
        </p:txBody>
      </p:sp>
      <p:sp>
        <p:nvSpPr>
          <p:cNvPr id="30" name="Rezervirano mjesto za tekst 29">
            <a:extLst>
              <a:ext uri="{FF2B5EF4-FFF2-40B4-BE49-F238E27FC236}">
                <a16:creationId xmlns:a16="http://schemas.microsoft.com/office/drawing/2014/main" id="{B42237DE-8579-4920-9331-C835DA7AE69A}"/>
              </a:ext>
            </a:extLst>
          </p:cNvPr>
          <p:cNvSpPr>
            <a:spLocks noGrp="1"/>
          </p:cNvSpPr>
          <p:nvPr>
            <p:ph type="body" sz="quarter" idx="30"/>
          </p:nvPr>
        </p:nvSpPr>
        <p:spPr/>
        <p:txBody>
          <a:bodyPr rtlCol="0"/>
          <a:lstStyle/>
          <a:p>
            <a:pPr rtl="0"/>
            <a:r>
              <a:rPr lang="hr-HR" sz="3600" dirty="0"/>
              <a:t>1. plan</a:t>
            </a:r>
          </a:p>
        </p:txBody>
      </p:sp>
      <p:sp>
        <p:nvSpPr>
          <p:cNvPr id="24" name="Rezervirano mjesto za sadržaj 23">
            <a:extLst>
              <a:ext uri="{FF2B5EF4-FFF2-40B4-BE49-F238E27FC236}">
                <a16:creationId xmlns:a16="http://schemas.microsoft.com/office/drawing/2014/main" id="{B5A11B9F-68B0-405D-8B6F-DDBC74E10DDA}"/>
              </a:ext>
            </a:extLst>
          </p:cNvPr>
          <p:cNvSpPr>
            <a:spLocks noGrp="1"/>
          </p:cNvSpPr>
          <p:nvPr>
            <p:ph sz="half" idx="2"/>
          </p:nvPr>
        </p:nvSpPr>
        <p:spPr>
          <a:xfrm>
            <a:off x="2074738" y="4243333"/>
            <a:ext cx="1980000" cy="720000"/>
          </a:xfrm>
        </p:spPr>
        <p:txBody>
          <a:bodyPr rtlCol="0"/>
          <a:lstStyle/>
          <a:p>
            <a:pPr rtl="0"/>
            <a:r>
              <a:rPr lang="hr-HR" dirty="0"/>
              <a:t>Priča o intelektualcu Melkioru </a:t>
            </a:r>
            <a:r>
              <a:rPr lang="hr-HR" dirty="0" err="1"/>
              <a:t>Tresiću</a:t>
            </a:r>
            <a:r>
              <a:rPr lang="hr-HR" dirty="0"/>
              <a:t> koji se panično boji nadolazećeg rata.</a:t>
            </a:r>
            <a:endParaRPr lang="hr-HR" noProof="1"/>
          </a:p>
        </p:txBody>
      </p:sp>
      <p:sp>
        <p:nvSpPr>
          <p:cNvPr id="28" name="Rezervirano mjesto za tekst 27">
            <a:extLst>
              <a:ext uri="{FF2B5EF4-FFF2-40B4-BE49-F238E27FC236}">
                <a16:creationId xmlns:a16="http://schemas.microsoft.com/office/drawing/2014/main" id="{16852965-5187-4677-B878-4167E7B69252}"/>
              </a:ext>
            </a:extLst>
          </p:cNvPr>
          <p:cNvSpPr>
            <a:spLocks noGrp="1"/>
          </p:cNvSpPr>
          <p:nvPr>
            <p:ph type="body" sz="quarter" idx="28"/>
          </p:nvPr>
        </p:nvSpPr>
        <p:spPr>
          <a:xfrm>
            <a:off x="4921084" y="1949641"/>
            <a:ext cx="3635083" cy="3635083"/>
          </a:xfrm>
        </p:spPr>
        <p:txBody>
          <a:bodyPr rtlCol="0"/>
          <a:lstStyle/>
          <a:p>
            <a:pPr rtl="0"/>
            <a:r>
              <a:rPr lang="hr-HR" dirty="0"/>
              <a:t>simbolički sloj</a:t>
            </a:r>
          </a:p>
        </p:txBody>
      </p:sp>
      <p:sp>
        <p:nvSpPr>
          <p:cNvPr id="31" name="Rezervirano mjesto za tekst 30">
            <a:extLst>
              <a:ext uri="{FF2B5EF4-FFF2-40B4-BE49-F238E27FC236}">
                <a16:creationId xmlns:a16="http://schemas.microsoft.com/office/drawing/2014/main" id="{FB4B73B3-17D0-4AD4-A250-23C177FEC520}"/>
              </a:ext>
            </a:extLst>
          </p:cNvPr>
          <p:cNvSpPr>
            <a:spLocks noGrp="1"/>
          </p:cNvSpPr>
          <p:nvPr>
            <p:ph type="body" sz="quarter" idx="31"/>
          </p:nvPr>
        </p:nvSpPr>
        <p:spPr>
          <a:xfrm>
            <a:off x="5332816" y="2205688"/>
            <a:ext cx="2811618" cy="1505178"/>
          </a:xfrm>
        </p:spPr>
        <p:txBody>
          <a:bodyPr rtlCol="0"/>
          <a:lstStyle/>
          <a:p>
            <a:pPr rtl="0"/>
            <a:r>
              <a:rPr lang="hr-HR" sz="3600" dirty="0"/>
              <a:t>2. plan</a:t>
            </a:r>
          </a:p>
        </p:txBody>
      </p:sp>
      <p:sp>
        <p:nvSpPr>
          <p:cNvPr id="25" name="Rezervirano mjesto za tekst 24">
            <a:extLst>
              <a:ext uri="{FF2B5EF4-FFF2-40B4-BE49-F238E27FC236}">
                <a16:creationId xmlns:a16="http://schemas.microsoft.com/office/drawing/2014/main" id="{05FC1E08-00E9-4B0E-B388-CB7F400A1606}"/>
              </a:ext>
            </a:extLst>
          </p:cNvPr>
          <p:cNvSpPr>
            <a:spLocks noGrp="1"/>
          </p:cNvSpPr>
          <p:nvPr>
            <p:ph type="body" sz="quarter" idx="12"/>
          </p:nvPr>
        </p:nvSpPr>
        <p:spPr>
          <a:xfrm>
            <a:off x="5748625" y="4243333"/>
            <a:ext cx="1980000" cy="720000"/>
          </a:xfrm>
        </p:spPr>
        <p:txBody>
          <a:bodyPr rtlCol="0"/>
          <a:lstStyle/>
          <a:p>
            <a:pPr rtl="0"/>
            <a:r>
              <a:rPr lang="hr-HR" dirty="0"/>
              <a:t>Priča o brodolomcima s broda </a:t>
            </a:r>
            <a:r>
              <a:rPr lang="hr-HR" dirty="0" err="1"/>
              <a:t>Menelaj</a:t>
            </a:r>
            <a:r>
              <a:rPr lang="hr-HR" dirty="0"/>
              <a:t> koje su zarobili kanibali</a:t>
            </a:r>
            <a:r>
              <a:rPr lang="hr-HR" noProof="1"/>
              <a:t>. </a:t>
            </a:r>
          </a:p>
        </p:txBody>
      </p:sp>
      <p:sp>
        <p:nvSpPr>
          <p:cNvPr id="6" name="Rezervirano mjesto za podnožje 5">
            <a:extLst>
              <a:ext uri="{FF2B5EF4-FFF2-40B4-BE49-F238E27FC236}">
                <a16:creationId xmlns:a16="http://schemas.microsoft.com/office/drawing/2014/main" id="{232271CD-BE6E-4BDA-AE95-037EC2B14655}"/>
              </a:ext>
            </a:extLst>
          </p:cNvPr>
          <p:cNvSpPr>
            <a:spLocks noGrp="1"/>
          </p:cNvSpPr>
          <p:nvPr>
            <p:ph type="ftr" sz="quarter" idx="10"/>
          </p:nvPr>
        </p:nvSpPr>
        <p:spPr/>
        <p:txBody>
          <a:bodyPr rtlCol="0"/>
          <a:lstStyle/>
          <a:p>
            <a:pPr rtl="0"/>
            <a:r>
              <a:rPr lang="hr-HR"/>
              <a:t>Dodajte podnožje</a:t>
            </a:r>
            <a:endParaRPr lang="hr-HR" dirty="0"/>
          </a:p>
        </p:txBody>
      </p:sp>
      <p:sp>
        <p:nvSpPr>
          <p:cNvPr id="7" name="Rezervirano mjesto za broj slajda 6">
            <a:extLst>
              <a:ext uri="{FF2B5EF4-FFF2-40B4-BE49-F238E27FC236}">
                <a16:creationId xmlns:a16="http://schemas.microsoft.com/office/drawing/2014/main" id="{D52C7452-8DFB-4E08-B517-7802CB6719F4}"/>
              </a:ext>
            </a:extLst>
          </p:cNvPr>
          <p:cNvSpPr>
            <a:spLocks noGrp="1"/>
          </p:cNvSpPr>
          <p:nvPr>
            <p:ph type="sldNum" sz="quarter" idx="11"/>
          </p:nvPr>
        </p:nvSpPr>
        <p:spPr/>
        <p:txBody>
          <a:bodyPr rtlCol="0"/>
          <a:lstStyle/>
          <a:p>
            <a:pPr rtl="0"/>
            <a:fld id="{19B51A1E-902D-48AF-9020-955120F399B6}" type="slidenum">
              <a:rPr lang="hr-HR" smtClean="0"/>
              <a:pPr rtl="0"/>
              <a:t>10</a:t>
            </a:fld>
            <a:endParaRPr lang="hr-HR" dirty="0"/>
          </a:p>
        </p:txBody>
      </p:sp>
      <p:sp>
        <p:nvSpPr>
          <p:cNvPr id="35" name="Tekstni okvir 34" descr="Sjecište grafikona">
            <a:extLst>
              <a:ext uri="{FF2B5EF4-FFF2-40B4-BE49-F238E27FC236}">
                <a16:creationId xmlns:a16="http://schemas.microsoft.com/office/drawing/2014/main" id="{C5D495D0-4A34-43A1-9AFE-E5EEA87C362C}"/>
              </a:ext>
            </a:extLst>
          </p:cNvPr>
          <p:cNvSpPr txBox="1">
            <a:spLocks/>
          </p:cNvSpPr>
          <p:nvPr/>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hr-HR" dirty="0"/>
          </a:p>
        </p:txBody>
      </p:sp>
      <p:sp>
        <p:nvSpPr>
          <p:cNvPr id="34" name="Tekstni okvir 33" descr="Sjecište grafikona">
            <a:extLst>
              <a:ext uri="{FF2B5EF4-FFF2-40B4-BE49-F238E27FC236}">
                <a16:creationId xmlns:a16="http://schemas.microsoft.com/office/drawing/2014/main" id="{151C5405-FC56-458C-AB6B-DB7AE365F968}"/>
              </a:ext>
            </a:extLst>
          </p:cNvPr>
          <p:cNvSpPr txBox="1">
            <a:spLocks/>
          </p:cNvSpPr>
          <p:nvPr/>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hr-HR" dirty="0"/>
          </a:p>
        </p:txBody>
      </p:sp>
      <p:sp>
        <p:nvSpPr>
          <p:cNvPr id="3" name="TekstniOkvir 2">
            <a:extLst>
              <a:ext uri="{FF2B5EF4-FFF2-40B4-BE49-F238E27FC236}">
                <a16:creationId xmlns:a16="http://schemas.microsoft.com/office/drawing/2014/main" id="{B4B28029-73F0-498C-A69C-51D879DC1C36}"/>
              </a:ext>
            </a:extLst>
          </p:cNvPr>
          <p:cNvSpPr txBox="1"/>
          <p:nvPr/>
        </p:nvSpPr>
        <p:spPr>
          <a:xfrm>
            <a:off x="9476909" y="2473146"/>
            <a:ext cx="2502850" cy="2585323"/>
          </a:xfrm>
          <a:prstGeom prst="rect">
            <a:avLst/>
          </a:prstGeom>
          <a:noFill/>
        </p:spPr>
        <p:txBody>
          <a:bodyPr wrap="square" rtlCol="0">
            <a:spAutoFit/>
          </a:bodyPr>
          <a:lstStyle/>
          <a:p>
            <a:r>
              <a:rPr lang="hr-HR" dirty="0"/>
              <a:t>Melkior na početku romana silazi u javni WC i zamišlja to kao silazak u utrobu broda. Ovaj komadić stvarnosti u nastavku romana postat će ishodištem </a:t>
            </a:r>
            <a:r>
              <a:rPr lang="hr-HR" dirty="0" err="1"/>
              <a:t>Melkiorove</a:t>
            </a:r>
            <a:r>
              <a:rPr lang="hr-HR" dirty="0"/>
              <a:t> zamišljene drame Kanibali.</a:t>
            </a:r>
          </a:p>
        </p:txBody>
      </p:sp>
    </p:spTree>
    <p:extLst>
      <p:ext uri="{BB962C8B-B14F-4D97-AF65-F5344CB8AC3E}">
        <p14:creationId xmlns:p14="http://schemas.microsoft.com/office/powerpoint/2010/main" val="21132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E0A63-A388-49B1-A04E-27CE9BD622EF}"/>
              </a:ext>
            </a:extLst>
          </p:cNvPr>
          <p:cNvSpPr>
            <a:spLocks noGrp="1"/>
          </p:cNvSpPr>
          <p:nvPr>
            <p:ph type="title"/>
          </p:nvPr>
        </p:nvSpPr>
        <p:spPr/>
        <p:txBody>
          <a:bodyPr rtlCol="0"/>
          <a:lstStyle/>
          <a:p>
            <a:pPr rtl="0"/>
            <a:r>
              <a:rPr lang="hr-HR" dirty="0"/>
              <a:t>Kompozicija romana</a:t>
            </a:r>
          </a:p>
        </p:txBody>
      </p:sp>
      <p:sp>
        <p:nvSpPr>
          <p:cNvPr id="14" name="Rezervirano mjesto za tekst 13">
            <a:extLst>
              <a:ext uri="{FF2B5EF4-FFF2-40B4-BE49-F238E27FC236}">
                <a16:creationId xmlns:a16="http://schemas.microsoft.com/office/drawing/2014/main" id="{4EA1AB58-0440-4072-A743-8B87B5BDF367}"/>
              </a:ext>
            </a:extLst>
          </p:cNvPr>
          <p:cNvSpPr>
            <a:spLocks noGrp="1"/>
          </p:cNvSpPr>
          <p:nvPr>
            <p:ph type="body" sz="quarter" idx="32"/>
          </p:nvPr>
        </p:nvSpPr>
        <p:spPr/>
        <p:txBody>
          <a:bodyPr rtlCol="0"/>
          <a:lstStyle/>
          <a:p>
            <a:pPr rtl="0"/>
            <a:r>
              <a:rPr lang="hr-HR" dirty="0"/>
              <a:t>Roman je podijeljen na 14 poglavlja. Sadržajno se može podijeliti na 3 dijela.</a:t>
            </a:r>
          </a:p>
        </p:txBody>
      </p:sp>
      <p:sp>
        <p:nvSpPr>
          <p:cNvPr id="5" name="Rezervirano mjesto za tekst 4">
            <a:extLst>
              <a:ext uri="{FF2B5EF4-FFF2-40B4-BE49-F238E27FC236}">
                <a16:creationId xmlns:a16="http://schemas.microsoft.com/office/drawing/2014/main" id="{06E82690-B145-4D4F-B2D1-0B2A8C50FD71}"/>
              </a:ext>
            </a:extLst>
          </p:cNvPr>
          <p:cNvSpPr>
            <a:spLocks noGrp="1"/>
          </p:cNvSpPr>
          <p:nvPr>
            <p:ph type="body" sz="quarter" idx="33"/>
          </p:nvPr>
        </p:nvSpPr>
        <p:spPr/>
        <p:txBody>
          <a:bodyPr rtlCol="0"/>
          <a:lstStyle/>
          <a:p>
            <a:pPr rtl="0"/>
            <a:r>
              <a:rPr lang="hr-HR" dirty="0"/>
              <a:t>Zagreb</a:t>
            </a:r>
          </a:p>
        </p:txBody>
      </p:sp>
      <p:sp>
        <p:nvSpPr>
          <p:cNvPr id="6" name="Rezervirano mjesto za tekst 5">
            <a:extLst>
              <a:ext uri="{FF2B5EF4-FFF2-40B4-BE49-F238E27FC236}">
                <a16:creationId xmlns:a16="http://schemas.microsoft.com/office/drawing/2014/main" id="{7640DF9D-0C9E-4C5D-9635-6B4DE10CCEE5}"/>
              </a:ext>
            </a:extLst>
          </p:cNvPr>
          <p:cNvSpPr>
            <a:spLocks noGrp="1"/>
          </p:cNvSpPr>
          <p:nvPr>
            <p:ph type="body" sz="quarter" idx="34"/>
          </p:nvPr>
        </p:nvSpPr>
        <p:spPr/>
        <p:txBody>
          <a:bodyPr rtlCol="0"/>
          <a:lstStyle/>
          <a:p>
            <a:pPr rtl="0"/>
            <a:r>
              <a:rPr lang="hr-HR" dirty="0"/>
              <a:t>Zagreb uoči rata, boemska i kulturna scena, Melkior</a:t>
            </a:r>
            <a:endParaRPr lang="hr-HR" noProof="1"/>
          </a:p>
        </p:txBody>
      </p:sp>
      <p:sp>
        <p:nvSpPr>
          <p:cNvPr id="7" name="Rezervirano mjesto za tekst 6">
            <a:extLst>
              <a:ext uri="{FF2B5EF4-FFF2-40B4-BE49-F238E27FC236}">
                <a16:creationId xmlns:a16="http://schemas.microsoft.com/office/drawing/2014/main" id="{40297407-CE4E-4284-879D-AEC395713625}"/>
              </a:ext>
            </a:extLst>
          </p:cNvPr>
          <p:cNvSpPr>
            <a:spLocks noGrp="1"/>
          </p:cNvSpPr>
          <p:nvPr>
            <p:ph type="body" sz="quarter" idx="35"/>
          </p:nvPr>
        </p:nvSpPr>
        <p:spPr/>
        <p:txBody>
          <a:bodyPr rtlCol="0"/>
          <a:lstStyle/>
          <a:p>
            <a:pPr rtl="0"/>
            <a:r>
              <a:rPr lang="hr-HR" dirty="0"/>
              <a:t>vojska</a:t>
            </a:r>
          </a:p>
        </p:txBody>
      </p:sp>
      <p:sp>
        <p:nvSpPr>
          <p:cNvPr id="8" name="Rezervirano mjesto za tekst 7">
            <a:extLst>
              <a:ext uri="{FF2B5EF4-FFF2-40B4-BE49-F238E27FC236}">
                <a16:creationId xmlns:a16="http://schemas.microsoft.com/office/drawing/2014/main" id="{F5C3A7BE-F7FC-4942-A31A-491A8A806103}"/>
              </a:ext>
            </a:extLst>
          </p:cNvPr>
          <p:cNvSpPr>
            <a:spLocks noGrp="1"/>
          </p:cNvSpPr>
          <p:nvPr>
            <p:ph type="body" sz="quarter" idx="36"/>
          </p:nvPr>
        </p:nvSpPr>
        <p:spPr/>
        <p:txBody>
          <a:bodyPr rtlCol="0"/>
          <a:lstStyle/>
          <a:p>
            <a:pPr rtl="0"/>
            <a:r>
              <a:rPr lang="hr-HR" dirty="0"/>
              <a:t>vojna obuka, boravak u bolnici, Krele</a:t>
            </a:r>
            <a:r>
              <a:rPr lang="hr-HR" noProof="1"/>
              <a:t> </a:t>
            </a:r>
          </a:p>
        </p:txBody>
      </p:sp>
      <p:sp>
        <p:nvSpPr>
          <p:cNvPr id="9" name="Rezervirano mjesto za tekst 8">
            <a:extLst>
              <a:ext uri="{FF2B5EF4-FFF2-40B4-BE49-F238E27FC236}">
                <a16:creationId xmlns:a16="http://schemas.microsoft.com/office/drawing/2014/main" id="{95CCE699-03D1-4642-B46A-B14EF17DA183}"/>
              </a:ext>
            </a:extLst>
          </p:cNvPr>
          <p:cNvSpPr>
            <a:spLocks noGrp="1"/>
          </p:cNvSpPr>
          <p:nvPr>
            <p:ph type="body" sz="quarter" idx="37"/>
          </p:nvPr>
        </p:nvSpPr>
        <p:spPr/>
        <p:txBody>
          <a:bodyPr rtlCol="0"/>
          <a:lstStyle/>
          <a:p>
            <a:pPr rtl="0"/>
            <a:r>
              <a:rPr lang="hr-HR" dirty="0"/>
              <a:t>Zagreb</a:t>
            </a:r>
          </a:p>
        </p:txBody>
      </p:sp>
      <p:sp>
        <p:nvSpPr>
          <p:cNvPr id="10" name="Rezervirano mjesto za tekst 9">
            <a:extLst>
              <a:ext uri="{FF2B5EF4-FFF2-40B4-BE49-F238E27FC236}">
                <a16:creationId xmlns:a16="http://schemas.microsoft.com/office/drawing/2014/main" id="{BC1DF189-6F2F-4C21-88CC-C82D3D0D147B}"/>
              </a:ext>
            </a:extLst>
          </p:cNvPr>
          <p:cNvSpPr>
            <a:spLocks noGrp="1"/>
          </p:cNvSpPr>
          <p:nvPr>
            <p:ph type="body" sz="quarter" idx="38"/>
          </p:nvPr>
        </p:nvSpPr>
        <p:spPr/>
        <p:txBody>
          <a:bodyPr rtlCol="0"/>
          <a:lstStyle/>
          <a:p>
            <a:pPr rtl="0"/>
            <a:r>
              <a:rPr lang="hr-HR" noProof="1"/>
              <a:t>početak rata, Maestrovo samoubojstvo, </a:t>
            </a:r>
            <a:r>
              <a:rPr lang="hr-HR" b="1" noProof="1"/>
              <a:t>Zoopolis</a:t>
            </a:r>
          </a:p>
        </p:txBody>
      </p:sp>
      <p:sp>
        <p:nvSpPr>
          <p:cNvPr id="3" name="Rezervirano mjesto za podnožje 2">
            <a:extLst>
              <a:ext uri="{FF2B5EF4-FFF2-40B4-BE49-F238E27FC236}">
                <a16:creationId xmlns:a16="http://schemas.microsoft.com/office/drawing/2014/main" id="{005C44B1-BA82-483C-BD91-F89067442F9E}"/>
              </a:ext>
            </a:extLst>
          </p:cNvPr>
          <p:cNvSpPr>
            <a:spLocks noGrp="1"/>
          </p:cNvSpPr>
          <p:nvPr>
            <p:ph type="ftr" sz="quarter" idx="10"/>
          </p:nvPr>
        </p:nvSpPr>
        <p:spPr/>
        <p:txBody>
          <a:bodyPr rtlCol="0"/>
          <a:lstStyle/>
          <a:p>
            <a:pPr rtl="0"/>
            <a:r>
              <a:rPr lang="hr-HR"/>
              <a:t>Dodajte podnožje</a:t>
            </a:r>
            <a:endParaRPr lang="hr-HR" dirty="0"/>
          </a:p>
        </p:txBody>
      </p:sp>
      <p:sp>
        <p:nvSpPr>
          <p:cNvPr id="4" name="Rezervirano mjesto za broj slajda 3">
            <a:extLst>
              <a:ext uri="{FF2B5EF4-FFF2-40B4-BE49-F238E27FC236}">
                <a16:creationId xmlns:a16="http://schemas.microsoft.com/office/drawing/2014/main" id="{79ED4A67-3A46-4F54-A12A-EAE1B53E6457}"/>
              </a:ext>
            </a:extLst>
          </p:cNvPr>
          <p:cNvSpPr>
            <a:spLocks noGrp="1"/>
          </p:cNvSpPr>
          <p:nvPr>
            <p:ph type="sldNum" sz="quarter" idx="11"/>
          </p:nvPr>
        </p:nvSpPr>
        <p:spPr/>
        <p:txBody>
          <a:bodyPr rtlCol="0"/>
          <a:lstStyle/>
          <a:p>
            <a:pPr rtl="0"/>
            <a:fld id="{19B51A1E-902D-48AF-9020-955120F399B6}" type="slidenum">
              <a:rPr lang="hr-HR" smtClean="0"/>
              <a:pPr rtl="0"/>
              <a:t>11</a:t>
            </a:fld>
            <a:endParaRPr lang="hr-HR" dirty="0"/>
          </a:p>
        </p:txBody>
      </p:sp>
      <p:pic>
        <p:nvPicPr>
          <p:cNvPr id="12" name="Slika 11">
            <a:extLst>
              <a:ext uri="{FF2B5EF4-FFF2-40B4-BE49-F238E27FC236}">
                <a16:creationId xmlns:a16="http://schemas.microsoft.com/office/drawing/2014/main" id="{54AE487D-7803-4462-A2C0-8BEEEE610886}"/>
              </a:ext>
            </a:extLst>
          </p:cNvPr>
          <p:cNvPicPr>
            <a:picLocks noChangeAspect="1"/>
          </p:cNvPicPr>
          <p:nvPr/>
        </p:nvPicPr>
        <p:blipFill>
          <a:blip r:embed="rId3"/>
          <a:stretch>
            <a:fillRect/>
          </a:stretch>
        </p:blipFill>
        <p:spPr>
          <a:xfrm>
            <a:off x="7726846" y="1840257"/>
            <a:ext cx="1434349" cy="1898403"/>
          </a:xfrm>
          <a:prstGeom prst="rect">
            <a:avLst/>
          </a:prstGeom>
        </p:spPr>
      </p:pic>
      <p:pic>
        <p:nvPicPr>
          <p:cNvPr id="17" name="Slika 16">
            <a:extLst>
              <a:ext uri="{FF2B5EF4-FFF2-40B4-BE49-F238E27FC236}">
                <a16:creationId xmlns:a16="http://schemas.microsoft.com/office/drawing/2014/main" id="{B7D3CA50-6EAB-4A09-908E-FB0E5C39CE5C}"/>
              </a:ext>
            </a:extLst>
          </p:cNvPr>
          <p:cNvPicPr>
            <a:picLocks noChangeAspect="1"/>
          </p:cNvPicPr>
          <p:nvPr/>
        </p:nvPicPr>
        <p:blipFill>
          <a:blip r:embed="rId4"/>
          <a:stretch>
            <a:fillRect/>
          </a:stretch>
        </p:blipFill>
        <p:spPr>
          <a:xfrm>
            <a:off x="4832575" y="1872322"/>
            <a:ext cx="2619375" cy="1743075"/>
          </a:xfrm>
          <a:prstGeom prst="rect">
            <a:avLst/>
          </a:prstGeom>
        </p:spPr>
      </p:pic>
      <p:pic>
        <p:nvPicPr>
          <p:cNvPr id="19" name="Slika 18">
            <a:extLst>
              <a:ext uri="{FF2B5EF4-FFF2-40B4-BE49-F238E27FC236}">
                <a16:creationId xmlns:a16="http://schemas.microsoft.com/office/drawing/2014/main" id="{ADFB62AC-F5B2-4788-A041-5C95635136D5}"/>
              </a:ext>
            </a:extLst>
          </p:cNvPr>
          <p:cNvPicPr>
            <a:picLocks noChangeAspect="1"/>
          </p:cNvPicPr>
          <p:nvPr/>
        </p:nvPicPr>
        <p:blipFill>
          <a:blip r:embed="rId5"/>
          <a:stretch>
            <a:fillRect/>
          </a:stretch>
        </p:blipFill>
        <p:spPr>
          <a:xfrm>
            <a:off x="3058543" y="1726077"/>
            <a:ext cx="1406613" cy="2043505"/>
          </a:xfrm>
          <a:prstGeom prst="rect">
            <a:avLst/>
          </a:prstGeom>
        </p:spPr>
      </p:pic>
      <p:sp>
        <p:nvSpPr>
          <p:cNvPr id="20" name="TekstniOkvir 19">
            <a:extLst>
              <a:ext uri="{FF2B5EF4-FFF2-40B4-BE49-F238E27FC236}">
                <a16:creationId xmlns:a16="http://schemas.microsoft.com/office/drawing/2014/main" id="{1775AAD4-F002-4453-B924-ED2173B9F619}"/>
              </a:ext>
            </a:extLst>
          </p:cNvPr>
          <p:cNvSpPr txBox="1"/>
          <p:nvPr/>
        </p:nvSpPr>
        <p:spPr>
          <a:xfrm>
            <a:off x="1535837" y="5672831"/>
            <a:ext cx="8478175" cy="923330"/>
          </a:xfrm>
          <a:prstGeom prst="rect">
            <a:avLst/>
          </a:prstGeom>
          <a:noFill/>
        </p:spPr>
        <p:txBody>
          <a:bodyPr wrap="square" rtlCol="0">
            <a:spAutoFit/>
          </a:bodyPr>
          <a:lstStyle/>
          <a:p>
            <a:r>
              <a:rPr lang="hr-HR" dirty="0"/>
              <a:t>Kompozicija romana ne slijedi linearni model kompozicije realističkog romana. </a:t>
            </a:r>
            <a:r>
              <a:rPr lang="hr-HR" i="1" dirty="0"/>
              <a:t>Kiklop </a:t>
            </a:r>
            <a:r>
              <a:rPr lang="hr-HR" dirty="0"/>
              <a:t>fragmentarnu kompoziciju, a dijelove romana u cjelinu ujedinjuje </a:t>
            </a:r>
            <a:r>
              <a:rPr lang="hr-HR" dirty="0" err="1"/>
              <a:t>Melkiorova</a:t>
            </a:r>
            <a:r>
              <a:rPr lang="hr-HR" dirty="0"/>
              <a:t> svijest. Fragmentarnost je najčešće rezultat </a:t>
            </a:r>
            <a:r>
              <a:rPr lang="hr-HR" i="1" dirty="0"/>
              <a:t>asocijativnosti</a:t>
            </a:r>
            <a:r>
              <a:rPr lang="hr-HR" dirty="0"/>
              <a:t>. </a:t>
            </a:r>
          </a:p>
        </p:txBody>
      </p:sp>
    </p:spTree>
    <p:extLst>
      <p:ext uri="{BB962C8B-B14F-4D97-AF65-F5344CB8AC3E}">
        <p14:creationId xmlns:p14="http://schemas.microsoft.com/office/powerpoint/2010/main" val="206939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9DA9A6-0313-4B4F-8298-49E833455C17}"/>
              </a:ext>
            </a:extLst>
          </p:cNvPr>
          <p:cNvSpPr>
            <a:spLocks noGrp="1"/>
          </p:cNvSpPr>
          <p:nvPr>
            <p:ph type="title"/>
          </p:nvPr>
        </p:nvSpPr>
        <p:spPr/>
        <p:txBody>
          <a:bodyPr rtlCol="0"/>
          <a:lstStyle/>
          <a:p>
            <a:pPr rtl="0"/>
            <a:r>
              <a:rPr lang="hr-HR" dirty="0"/>
              <a:t>STILSKA OBILJEŽJA</a:t>
            </a:r>
          </a:p>
        </p:txBody>
      </p:sp>
      <p:pic>
        <p:nvPicPr>
          <p:cNvPr id="42" name="Grafika 41" descr="Ruža vjetrova">
            <a:extLst>
              <a:ext uri="{FF2B5EF4-FFF2-40B4-BE49-F238E27FC236}">
                <a16:creationId xmlns:a16="http://schemas.microsoft.com/office/drawing/2014/main" id="{46ED85E1-E4CD-4B88-9DA6-1DD92A82967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18348" y="2387780"/>
            <a:ext cx="687003" cy="687003"/>
          </a:xfrm>
          <a:prstGeom prst="rect">
            <a:avLst/>
          </a:prstGeom>
        </p:spPr>
      </p:pic>
      <p:sp>
        <p:nvSpPr>
          <p:cNvPr id="5" name="Rezervirano mjesto za tekst 4">
            <a:extLst>
              <a:ext uri="{FF2B5EF4-FFF2-40B4-BE49-F238E27FC236}">
                <a16:creationId xmlns:a16="http://schemas.microsoft.com/office/drawing/2014/main" id="{18C9B008-144F-4910-A6A8-BEA680207058}"/>
              </a:ext>
            </a:extLst>
          </p:cNvPr>
          <p:cNvSpPr>
            <a:spLocks noGrp="1"/>
          </p:cNvSpPr>
          <p:nvPr>
            <p:ph type="body" sz="quarter" idx="17"/>
          </p:nvPr>
        </p:nvSpPr>
        <p:spPr/>
        <p:txBody>
          <a:bodyPr rtlCol="0"/>
          <a:lstStyle/>
          <a:p>
            <a:pPr rtl="0"/>
            <a:r>
              <a:rPr lang="hr-HR" dirty="0" err="1"/>
              <a:t>Intertekstualnost</a:t>
            </a:r>
            <a:endParaRPr lang="hr-HR" dirty="0"/>
          </a:p>
        </p:txBody>
      </p:sp>
      <p:sp>
        <p:nvSpPr>
          <p:cNvPr id="6" name="Rezervirano mjesto za tekst 5">
            <a:extLst>
              <a:ext uri="{FF2B5EF4-FFF2-40B4-BE49-F238E27FC236}">
                <a16:creationId xmlns:a16="http://schemas.microsoft.com/office/drawing/2014/main" id="{D720270B-0AD0-4BF8-8773-151D80729B20}"/>
              </a:ext>
            </a:extLst>
          </p:cNvPr>
          <p:cNvSpPr>
            <a:spLocks noGrp="1"/>
          </p:cNvSpPr>
          <p:nvPr>
            <p:ph type="body" sz="quarter" idx="18"/>
          </p:nvPr>
        </p:nvSpPr>
        <p:spPr>
          <a:xfrm>
            <a:off x="431800" y="4605831"/>
            <a:ext cx="1980000" cy="1820169"/>
          </a:xfrm>
        </p:spPr>
        <p:txBody>
          <a:bodyPr rtlCol="0"/>
          <a:lstStyle/>
          <a:p>
            <a:pPr rtl="0"/>
            <a:r>
              <a:rPr lang="hr-HR" dirty="0"/>
              <a:t>Antička tragedija, W. Shakespeare, F. M. Dostojevski</a:t>
            </a:r>
            <a:r>
              <a:rPr lang="hr-HR" noProof="1"/>
              <a:t> </a:t>
            </a:r>
          </a:p>
          <a:p>
            <a:pPr rtl="0"/>
            <a:endParaRPr lang="hr-HR" noProof="1"/>
          </a:p>
          <a:p>
            <a:pPr algn="l"/>
            <a:r>
              <a:rPr lang="hr-HR" b="1" noProof="1"/>
              <a:t>O intertekstualnosti:</a:t>
            </a:r>
            <a:r>
              <a:rPr lang="hr-HR" noProof="1"/>
              <a:t> https://www.srednja.hr/lektire/ranko-marinkovic-kiklop/</a:t>
            </a:r>
          </a:p>
          <a:p>
            <a:pPr rtl="0"/>
            <a:endParaRPr lang="hr-HR" noProof="1"/>
          </a:p>
        </p:txBody>
      </p:sp>
      <p:pic>
        <p:nvPicPr>
          <p:cNvPr id="28" name="Rezervirano mjesto za sliku 27" descr="Olovka na nacrtu zgrade">
            <a:extLst>
              <a:ext uri="{FF2B5EF4-FFF2-40B4-BE49-F238E27FC236}">
                <a16:creationId xmlns:a16="http://schemas.microsoft.com/office/drawing/2014/main" id="{59CF1C61-6CBB-44C0-9851-9402710E17E5}"/>
              </a:ext>
            </a:extLst>
          </p:cNvPr>
          <p:cNvPicPr>
            <a:picLocks noGrp="1" noChangeAspect="1"/>
          </p:cNvPicPr>
          <p:nvPr>
            <p:ph type="pic" sz="quarter" idx="42"/>
          </p:nvPr>
        </p:nvPicPr>
        <p:blipFill>
          <a:blip r:embed="rId5">
            <a:extLst>
              <a:ext uri="{28A0092B-C50C-407E-A947-70E740481C1C}">
                <a14:useLocalDpi xmlns:a14="http://schemas.microsoft.com/office/drawing/2010/main"/>
              </a:ext>
            </a:extLst>
          </a:blip>
          <a:stretch>
            <a:fillRect/>
          </a:stretch>
        </p:blipFill>
        <p:spPr>
          <a:xfrm>
            <a:off x="3023850" y="1981486"/>
            <a:ext cx="1476000" cy="1476000"/>
          </a:xfrm>
        </p:spPr>
      </p:pic>
      <p:sp>
        <p:nvSpPr>
          <p:cNvPr id="7" name="Rezervirano mjesto za tekst 6">
            <a:extLst>
              <a:ext uri="{FF2B5EF4-FFF2-40B4-BE49-F238E27FC236}">
                <a16:creationId xmlns:a16="http://schemas.microsoft.com/office/drawing/2014/main" id="{AD21558F-5D14-474B-8899-E6F5062B1D85}"/>
              </a:ext>
            </a:extLst>
          </p:cNvPr>
          <p:cNvSpPr>
            <a:spLocks noGrp="1"/>
          </p:cNvSpPr>
          <p:nvPr>
            <p:ph type="body" sz="quarter" idx="33"/>
          </p:nvPr>
        </p:nvSpPr>
        <p:spPr/>
        <p:txBody>
          <a:bodyPr rtlCol="0"/>
          <a:lstStyle/>
          <a:p>
            <a:pPr rtl="0"/>
            <a:r>
              <a:rPr lang="hr-HR" dirty="0"/>
              <a:t>Poeta </a:t>
            </a:r>
            <a:r>
              <a:rPr lang="hr-HR" dirty="0" err="1"/>
              <a:t>ludens</a:t>
            </a:r>
            <a:r>
              <a:rPr lang="hr-HR" dirty="0"/>
              <a:t>: jezične igre</a:t>
            </a:r>
          </a:p>
        </p:txBody>
      </p:sp>
      <p:sp>
        <p:nvSpPr>
          <p:cNvPr id="8" name="Rezervirano mjesto za tekst 7">
            <a:extLst>
              <a:ext uri="{FF2B5EF4-FFF2-40B4-BE49-F238E27FC236}">
                <a16:creationId xmlns:a16="http://schemas.microsoft.com/office/drawing/2014/main" id="{665B2B69-8014-4202-9B08-617A62F852DC}"/>
              </a:ext>
            </a:extLst>
          </p:cNvPr>
          <p:cNvSpPr>
            <a:spLocks noGrp="1"/>
          </p:cNvSpPr>
          <p:nvPr>
            <p:ph type="body" sz="quarter" idx="34"/>
          </p:nvPr>
        </p:nvSpPr>
        <p:spPr/>
        <p:txBody>
          <a:bodyPr rtlCol="0"/>
          <a:lstStyle/>
          <a:p>
            <a:pPr rtl="0"/>
            <a:r>
              <a:rPr lang="hr-HR" i="1" dirty="0"/>
              <a:t>A onaj viče </a:t>
            </a:r>
            <a:r>
              <a:rPr lang="hr-HR" i="1" dirty="0" err="1"/>
              <a:t>l’amour</a:t>
            </a:r>
            <a:r>
              <a:rPr lang="hr-HR" i="1" dirty="0"/>
              <a:t>. </a:t>
            </a:r>
            <a:r>
              <a:rPr lang="hr-HR" i="1" dirty="0" err="1"/>
              <a:t>Baudelaire</a:t>
            </a:r>
            <a:r>
              <a:rPr lang="hr-HR" i="1" dirty="0"/>
              <a:t>. Bordel.</a:t>
            </a:r>
            <a:endParaRPr lang="hr-HR" i="1" noProof="1"/>
          </a:p>
        </p:txBody>
      </p:sp>
      <p:pic>
        <p:nvPicPr>
          <p:cNvPr id="30" name="Rezervirano mjesto za sliku 29" descr="kutni prikaz nebodera sa zemlje">
            <a:extLst>
              <a:ext uri="{FF2B5EF4-FFF2-40B4-BE49-F238E27FC236}">
                <a16:creationId xmlns:a16="http://schemas.microsoft.com/office/drawing/2014/main" id="{D62E427A-7CC1-4C88-89A9-DAE587B9D83F}"/>
              </a:ext>
            </a:extLst>
          </p:cNvPr>
          <p:cNvPicPr>
            <a:picLocks noGrp="1" noChangeAspect="1"/>
          </p:cNvPicPr>
          <p:nvPr>
            <p:ph type="pic" sz="quarter" idx="43"/>
          </p:nvPr>
        </p:nvPicPr>
        <p:blipFill>
          <a:blip r:embed="rId6">
            <a:extLst>
              <a:ext uri="{28A0092B-C50C-407E-A947-70E740481C1C}">
                <a14:useLocalDpi xmlns:a14="http://schemas.microsoft.com/office/drawing/2010/main"/>
              </a:ext>
            </a:extLst>
          </a:blip>
          <a:stretch>
            <a:fillRect/>
          </a:stretch>
        </p:blipFill>
        <p:spPr>
          <a:xfrm>
            <a:off x="5358000" y="1993281"/>
            <a:ext cx="1475999" cy="1475999"/>
          </a:xfrm>
        </p:spPr>
      </p:pic>
      <p:sp>
        <p:nvSpPr>
          <p:cNvPr id="9" name="Rezervirano mjesto za tekst 8">
            <a:extLst>
              <a:ext uri="{FF2B5EF4-FFF2-40B4-BE49-F238E27FC236}">
                <a16:creationId xmlns:a16="http://schemas.microsoft.com/office/drawing/2014/main" id="{4844AD36-3CE8-4453-943C-29B2BFF2E97A}"/>
              </a:ext>
            </a:extLst>
          </p:cNvPr>
          <p:cNvSpPr>
            <a:spLocks noGrp="1"/>
          </p:cNvSpPr>
          <p:nvPr>
            <p:ph type="body" sz="quarter" idx="35"/>
          </p:nvPr>
        </p:nvSpPr>
        <p:spPr>
          <a:xfrm>
            <a:off x="5111900" y="4015050"/>
            <a:ext cx="1980000" cy="360000"/>
          </a:xfrm>
        </p:spPr>
        <p:txBody>
          <a:bodyPr rtlCol="0"/>
          <a:lstStyle/>
          <a:p>
            <a:pPr rtl="0"/>
            <a:r>
              <a:rPr lang="hr-HR" dirty="0"/>
              <a:t>Ironija</a:t>
            </a:r>
          </a:p>
        </p:txBody>
      </p:sp>
      <p:sp>
        <p:nvSpPr>
          <p:cNvPr id="10" name="Rezervirano mjesto za tekst 9">
            <a:extLst>
              <a:ext uri="{FF2B5EF4-FFF2-40B4-BE49-F238E27FC236}">
                <a16:creationId xmlns:a16="http://schemas.microsoft.com/office/drawing/2014/main" id="{A7B648E6-F551-4626-A621-E2444B18AE69}"/>
              </a:ext>
            </a:extLst>
          </p:cNvPr>
          <p:cNvSpPr>
            <a:spLocks noGrp="1"/>
          </p:cNvSpPr>
          <p:nvPr>
            <p:ph type="body" sz="quarter" idx="36"/>
          </p:nvPr>
        </p:nvSpPr>
        <p:spPr>
          <a:xfrm>
            <a:off x="5105998" y="4364530"/>
            <a:ext cx="6666001" cy="1725551"/>
          </a:xfrm>
        </p:spPr>
        <p:txBody>
          <a:bodyPr rtlCol="0"/>
          <a:lstStyle/>
          <a:p>
            <a:pPr algn="l" rtl="0"/>
            <a:r>
              <a:rPr lang="hr-HR" i="1" noProof="1"/>
              <a:t>Sinoć je kapetan proučio na karti arhipelage (riječ je lijepa – arhipelag!), a večeras dosta, rat je, Menelaj treba da potone. Pogodio ga torpedo i Menelaj – muž lijepe Helene (od trojanskog rata trata-tata-rata) – je potonuo. No nije on važan, brod, nego ljudi… svi su se utopili, osim sedmorice, to jest šestorice, jer sedmi, stari mornar s lulom, pao je u ruke polinezijskim ljudožderima, tek nekoliko sati poslije njih i jedva dospio da prisstvuje kuhanju šefa kuhinje s Menelaja. No – što bi rekao Hamlet – ne gdje bi on kuhao, nego gdje su njega kuhali uz neko kanibalsko veselje i mnoge folklorne plesove, koji su preko Amerike osvojili Europu i kao neka vrst helenizacije kanibalske kulture postali univerzalnijima i uzbudljivijima od Eshila i Sofokla.</a:t>
            </a:r>
          </a:p>
        </p:txBody>
      </p:sp>
      <p:pic>
        <p:nvPicPr>
          <p:cNvPr id="32" name="Rezervirano mjesto za sliku 31" descr="prikaz sustava autocesta u velikom gradu iz zraka">
            <a:extLst>
              <a:ext uri="{FF2B5EF4-FFF2-40B4-BE49-F238E27FC236}">
                <a16:creationId xmlns:a16="http://schemas.microsoft.com/office/drawing/2014/main" id="{A7A47F2D-D684-4AD1-97D9-618D5B2B2F64}"/>
              </a:ext>
            </a:extLst>
          </p:cNvPr>
          <p:cNvPicPr>
            <a:picLocks noGrp="1" noChangeAspect="1"/>
          </p:cNvPicPr>
          <p:nvPr>
            <p:ph type="pic" sz="quarter" idx="44"/>
          </p:nvPr>
        </p:nvPicPr>
        <p:blipFill>
          <a:blip r:embed="rId7">
            <a:extLst>
              <a:ext uri="{28A0092B-C50C-407E-A947-70E740481C1C}">
                <a14:useLocalDpi xmlns:a14="http://schemas.microsoft.com/office/drawing/2010/main"/>
              </a:ext>
            </a:extLst>
          </a:blip>
          <a:stretch>
            <a:fillRect/>
          </a:stretch>
        </p:blipFill>
        <p:spPr>
          <a:xfrm>
            <a:off x="772995" y="1953000"/>
            <a:ext cx="1476000" cy="1476000"/>
          </a:xfrm>
        </p:spPr>
      </p:pic>
      <p:sp>
        <p:nvSpPr>
          <p:cNvPr id="3" name="Rezervirano mjesto za podnožje 2">
            <a:extLst>
              <a:ext uri="{FF2B5EF4-FFF2-40B4-BE49-F238E27FC236}">
                <a16:creationId xmlns:a16="http://schemas.microsoft.com/office/drawing/2014/main" id="{7A2656B8-4A77-4A07-9A21-F66AD973883E}"/>
              </a:ext>
            </a:extLst>
          </p:cNvPr>
          <p:cNvSpPr>
            <a:spLocks noGrp="1"/>
          </p:cNvSpPr>
          <p:nvPr>
            <p:ph type="ftr" sz="quarter" idx="10"/>
          </p:nvPr>
        </p:nvSpPr>
        <p:spPr/>
        <p:txBody>
          <a:bodyPr rtlCol="0"/>
          <a:lstStyle/>
          <a:p>
            <a:pPr rtl="0"/>
            <a:r>
              <a:rPr lang="hr-HR"/>
              <a:t>Dodajte podnožje</a:t>
            </a:r>
            <a:endParaRPr lang="hr-HR" dirty="0"/>
          </a:p>
        </p:txBody>
      </p:sp>
      <p:sp>
        <p:nvSpPr>
          <p:cNvPr id="4" name="Rezervirano mjesto za broj slajda 3">
            <a:extLst>
              <a:ext uri="{FF2B5EF4-FFF2-40B4-BE49-F238E27FC236}">
                <a16:creationId xmlns:a16="http://schemas.microsoft.com/office/drawing/2014/main" id="{FCC3E855-9F95-4134-BADA-80F9CB3EA9F0}"/>
              </a:ext>
            </a:extLst>
          </p:cNvPr>
          <p:cNvSpPr>
            <a:spLocks noGrp="1"/>
          </p:cNvSpPr>
          <p:nvPr>
            <p:ph type="sldNum" sz="quarter" idx="11"/>
          </p:nvPr>
        </p:nvSpPr>
        <p:spPr/>
        <p:txBody>
          <a:bodyPr rtlCol="0"/>
          <a:lstStyle/>
          <a:p>
            <a:pPr rtl="0"/>
            <a:fld id="{19B51A1E-902D-48AF-9020-955120F399B6}" type="slidenum">
              <a:rPr lang="hr-HR" smtClean="0"/>
              <a:pPr rtl="0"/>
              <a:t>12</a:t>
            </a:fld>
            <a:endParaRPr lang="hr-HR" dirty="0"/>
          </a:p>
        </p:txBody>
      </p:sp>
    </p:spTree>
    <p:extLst>
      <p:ext uri="{BB962C8B-B14F-4D97-AF65-F5344CB8AC3E}">
        <p14:creationId xmlns:p14="http://schemas.microsoft.com/office/powerpoint/2010/main" val="281062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slov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pPr rtl="0"/>
            <a:r>
              <a:rPr lang="hr-HR" dirty="0"/>
              <a:t>Melkior </a:t>
            </a:r>
            <a:r>
              <a:rPr lang="hr-HR" dirty="0" err="1"/>
              <a:t>Tresić</a:t>
            </a:r>
            <a:endParaRPr lang="hr-HR" dirty="0"/>
          </a:p>
        </p:txBody>
      </p:sp>
      <p:sp>
        <p:nvSpPr>
          <p:cNvPr id="17" name="Rezervirano mjesto za tekst 16">
            <a:extLst>
              <a:ext uri="{FF2B5EF4-FFF2-40B4-BE49-F238E27FC236}">
                <a16:creationId xmlns:a16="http://schemas.microsoft.com/office/drawing/2014/main" id="{6A68A20E-73E6-4BDD-826F-851FE419CF78}"/>
              </a:ext>
            </a:extLst>
          </p:cNvPr>
          <p:cNvSpPr>
            <a:spLocks noGrp="1"/>
          </p:cNvSpPr>
          <p:nvPr>
            <p:ph type="body" sz="quarter" idx="32"/>
          </p:nvPr>
        </p:nvSpPr>
        <p:spPr/>
        <p:txBody>
          <a:bodyPr rtlCol="0"/>
          <a:lstStyle/>
          <a:p>
            <a:pPr rtl="0"/>
            <a:r>
              <a:rPr lang="hr-HR" dirty="0"/>
              <a:t>GLAVNI LIK</a:t>
            </a:r>
          </a:p>
        </p:txBody>
      </p:sp>
      <p:pic>
        <p:nvPicPr>
          <p:cNvPr id="5" name="Rezervirano mjesto za sliku 4" descr="Meta">
            <a:extLst>
              <a:ext uri="{FF2B5EF4-FFF2-40B4-BE49-F238E27FC236}">
                <a16:creationId xmlns:a16="http://schemas.microsoft.com/office/drawing/2014/main" id="{54A3BFA2-FCD4-4F41-AAAD-8DAF2B85DA36}"/>
              </a:ext>
            </a:extLst>
          </p:cNvPr>
          <p:cNvPicPr>
            <a:picLocks noGrp="1" noChangeAspect="1"/>
          </p:cNvPicPr>
          <p:nvPr>
            <p:ph type="pic" sz="quarter" idx="33"/>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14" name="Rezervirano mjesto za tekst 13">
            <a:extLst>
              <a:ext uri="{FF2B5EF4-FFF2-40B4-BE49-F238E27FC236}">
                <a16:creationId xmlns:a16="http://schemas.microsoft.com/office/drawing/2014/main" id="{7E56E477-6E54-4833-B1E4-56C1AC66C582}"/>
              </a:ext>
            </a:extLst>
          </p:cNvPr>
          <p:cNvSpPr>
            <a:spLocks noGrp="1"/>
          </p:cNvSpPr>
          <p:nvPr>
            <p:ph type="body" sz="quarter" idx="27"/>
          </p:nvPr>
        </p:nvSpPr>
        <p:spPr>
          <a:xfrm>
            <a:off x="1793079" y="1728000"/>
            <a:ext cx="3886268" cy="735800"/>
          </a:xfrm>
        </p:spPr>
        <p:txBody>
          <a:bodyPr rtlCol="0"/>
          <a:lstStyle/>
          <a:p>
            <a:pPr rtl="0"/>
            <a:r>
              <a:rPr lang="hr-HR" sz="4400" dirty="0"/>
              <a:t>Obilježja lika:</a:t>
            </a:r>
          </a:p>
        </p:txBody>
      </p:sp>
      <p:sp>
        <p:nvSpPr>
          <p:cNvPr id="15" name="Rezervirano mjesto za sadržaj 14">
            <a:extLst>
              <a:ext uri="{FF2B5EF4-FFF2-40B4-BE49-F238E27FC236}">
                <a16:creationId xmlns:a16="http://schemas.microsoft.com/office/drawing/2014/main" id="{7F07C326-ECF8-41DF-9B2E-D430DEFF9A67}"/>
              </a:ext>
            </a:extLst>
          </p:cNvPr>
          <p:cNvSpPr>
            <a:spLocks noGrp="1"/>
          </p:cNvSpPr>
          <p:nvPr>
            <p:ph sz="half" idx="29"/>
          </p:nvPr>
        </p:nvSpPr>
        <p:spPr/>
        <p:txBody>
          <a:bodyPr rtlCol="0"/>
          <a:lstStyle/>
          <a:p>
            <a:pPr marL="0" indent="0" rtl="0">
              <a:buNone/>
            </a:pPr>
            <a:r>
              <a:rPr lang="hr-HR" dirty="0"/>
              <a:t>Kazališni i filmski kritičar, dobro obrazovani intelektualac.</a:t>
            </a:r>
          </a:p>
          <a:p>
            <a:pPr marL="0" indent="0" rtl="0">
              <a:buNone/>
            </a:pPr>
            <a:r>
              <a:rPr lang="hr-HR" noProof="1"/>
              <a:t>Antijunak – njegovo samopromatranje je konstata romana.</a:t>
            </a:r>
          </a:p>
          <a:p>
            <a:pPr marL="0" indent="0" rtl="0">
              <a:buNone/>
            </a:pPr>
            <a:r>
              <a:rPr lang="hr-HR" noProof="1"/>
              <a:t>Pasivnost – karakterna crta.</a:t>
            </a:r>
          </a:p>
          <a:p>
            <a:pPr marL="0" indent="0" rtl="0">
              <a:buNone/>
            </a:pPr>
            <a:r>
              <a:rPr lang="hr-HR" noProof="1"/>
              <a:t>Prenaglašenost emocija.</a:t>
            </a:r>
          </a:p>
          <a:p>
            <a:pPr marL="0" indent="0" rtl="0">
              <a:buNone/>
            </a:pPr>
            <a:r>
              <a:rPr lang="hr-HR" noProof="1"/>
              <a:t>Asocijativan – opaža stvarnost</a:t>
            </a:r>
          </a:p>
          <a:p>
            <a:pPr marL="0" indent="0" rtl="0">
              <a:buNone/>
            </a:pPr>
            <a:endParaRPr lang="hr-HR" noProof="1"/>
          </a:p>
        </p:txBody>
      </p:sp>
      <p:pic>
        <p:nvPicPr>
          <p:cNvPr id="7" name="Rezervirano mjesto za sliku 6" descr="Predavač">
            <a:extLst>
              <a:ext uri="{FF2B5EF4-FFF2-40B4-BE49-F238E27FC236}">
                <a16:creationId xmlns:a16="http://schemas.microsoft.com/office/drawing/2014/main" id="{46483697-076C-45F1-BEB8-4E596D745014}"/>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16" name="Rezervirano mjesto za tekst 15">
            <a:extLst>
              <a:ext uri="{FF2B5EF4-FFF2-40B4-BE49-F238E27FC236}">
                <a16:creationId xmlns:a16="http://schemas.microsoft.com/office/drawing/2014/main" id="{7A432125-2B7A-42E4-8AE0-79559A0082FD}"/>
              </a:ext>
            </a:extLst>
          </p:cNvPr>
          <p:cNvSpPr>
            <a:spLocks noGrp="1"/>
          </p:cNvSpPr>
          <p:nvPr>
            <p:ph type="body" sz="quarter" idx="30"/>
          </p:nvPr>
        </p:nvSpPr>
        <p:spPr>
          <a:xfrm>
            <a:off x="7655761" y="1722438"/>
            <a:ext cx="3868847" cy="735749"/>
          </a:xfrm>
        </p:spPr>
        <p:txBody>
          <a:bodyPr rtlCol="0"/>
          <a:lstStyle/>
          <a:p>
            <a:pPr rtl="0"/>
            <a:r>
              <a:rPr lang="hr-HR" sz="4400" dirty="0"/>
              <a:t>Citati: </a:t>
            </a:r>
          </a:p>
        </p:txBody>
      </p:sp>
      <p:sp>
        <p:nvSpPr>
          <p:cNvPr id="13" name="Rezervirano mjesto za sadržaj 12">
            <a:extLst>
              <a:ext uri="{FF2B5EF4-FFF2-40B4-BE49-F238E27FC236}">
                <a16:creationId xmlns:a16="http://schemas.microsoft.com/office/drawing/2014/main" id="{111E1D64-13B1-45CD-A29D-474622790A38}"/>
              </a:ext>
            </a:extLst>
          </p:cNvPr>
          <p:cNvSpPr>
            <a:spLocks noGrp="1"/>
          </p:cNvSpPr>
          <p:nvPr>
            <p:ph sz="half" idx="2"/>
          </p:nvPr>
        </p:nvSpPr>
        <p:spPr>
          <a:xfrm>
            <a:off x="7660557" y="2457450"/>
            <a:ext cx="3546675" cy="3697997"/>
          </a:xfrm>
        </p:spPr>
        <p:txBody>
          <a:bodyPr rtlCol="0"/>
          <a:lstStyle/>
          <a:p>
            <a:pPr marL="0" indent="0" rtl="0">
              <a:buNone/>
            </a:pPr>
            <a:r>
              <a:rPr lang="hr-HR" sz="1600" i="1" dirty="0"/>
              <a:t>Vi ste senzibilna jedinka koja može osjetiti misao. Ne samo misliti (to čak možda manje) već i osjećati misao, a to znači držati je neprestano na umu kao neko svoje lično mučilište. </a:t>
            </a:r>
            <a:r>
              <a:rPr lang="hr-HR" sz="1600" i="1" dirty="0" err="1"/>
              <a:t>Heautontimorumenos</a:t>
            </a:r>
            <a:r>
              <a:rPr lang="hr-HR" sz="1600" i="1" dirty="0"/>
              <a:t>, krvnik i žrtva u jednoj osobi, nož i rana, vampir svog srca, kako je rekao </a:t>
            </a:r>
            <a:r>
              <a:rPr lang="hr-HR" sz="1600" i="1" dirty="0" err="1"/>
              <a:t>Baudelaire</a:t>
            </a:r>
            <a:r>
              <a:rPr lang="hr-HR" sz="1600" i="1" dirty="0"/>
              <a:t>. Vaša misao vas muči strahom, ja to znam i cijenim, jer to ne može svatko, pogotovo ne tako kao vi, a oni pijani kreteni iz </a:t>
            </a:r>
            <a:r>
              <a:rPr lang="hr-HR" sz="1600" i="1" dirty="0" err="1"/>
              <a:t>Dajdama</a:t>
            </a:r>
            <a:r>
              <a:rPr lang="hr-HR" sz="1600" i="1" dirty="0"/>
              <a:t> rugaju vam se zbog toga. Ja vam se ne </a:t>
            </a:r>
            <a:r>
              <a:rPr lang="hr-HR" sz="1600" i="1" dirty="0" err="1"/>
              <a:t>reugam</a:t>
            </a:r>
            <a:r>
              <a:rPr lang="hr-HR" sz="1600" i="1" dirty="0"/>
              <a:t>, jer bojati se znači misliti (i obrnuto) i dopustite da vam se u tome pridružim.  </a:t>
            </a:r>
          </a:p>
          <a:p>
            <a:pPr marL="0" indent="0" algn="r" rtl="0">
              <a:buNone/>
            </a:pPr>
            <a:r>
              <a:rPr lang="hr-HR" sz="1600" i="1" dirty="0"/>
              <a:t>(don </a:t>
            </a:r>
            <a:r>
              <a:rPr lang="hr-HR" sz="1600" i="1" dirty="0" err="1"/>
              <a:t>Frenando</a:t>
            </a:r>
            <a:r>
              <a:rPr lang="hr-HR" sz="1600" i="1" dirty="0"/>
              <a:t>)</a:t>
            </a:r>
            <a:endParaRPr lang="hr-HR" sz="1600" i="1" noProof="1"/>
          </a:p>
        </p:txBody>
      </p:sp>
      <p:sp>
        <p:nvSpPr>
          <p:cNvPr id="3" name="Rezervirano mjesto za podnožje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hr-HR"/>
              <a:t>Dodajte podnožje</a:t>
            </a:r>
            <a:endParaRPr lang="hr-HR" dirty="0"/>
          </a:p>
        </p:txBody>
      </p:sp>
      <p:sp>
        <p:nvSpPr>
          <p:cNvPr id="4" name="Rezervirano mjesto za broj slajd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hr-HR" smtClean="0"/>
              <a:pPr rtl="0"/>
              <a:t>13</a:t>
            </a:fld>
            <a:endParaRPr lang="hr-HR" dirty="0"/>
          </a:p>
        </p:txBody>
      </p:sp>
    </p:spTree>
    <p:extLst>
      <p:ext uri="{BB962C8B-B14F-4D97-AF65-F5344CB8AC3E}">
        <p14:creationId xmlns:p14="http://schemas.microsoft.com/office/powerpoint/2010/main" val="123444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a 25" descr="Upute za korištenje predloška">
            <a:extLst>
              <a:ext uri="{FF2B5EF4-FFF2-40B4-BE49-F238E27FC236}">
                <a16:creationId xmlns:a16="http://schemas.microsoft.com/office/drawing/2014/main" id="{9BAF4B9D-9D44-40A4-AA38-8EC61DBFBBBB}"/>
              </a:ext>
            </a:extLst>
          </p:cNvPr>
          <p:cNvGrpSpPr/>
          <p:nvPr/>
        </p:nvGrpSpPr>
        <p:grpSpPr>
          <a:xfrm>
            <a:off x="298484" y="589495"/>
            <a:ext cx="3002130" cy="3083313"/>
            <a:chOff x="1341135" y="527364"/>
            <a:chExt cx="3002130" cy="3083313"/>
          </a:xfrm>
        </p:grpSpPr>
        <p:sp>
          <p:nvSpPr>
            <p:cNvPr id="27" name="Elipsa 26" title="Pozadinska grafika s krugovima">
              <a:extLst>
                <a:ext uri="{FF2B5EF4-FFF2-40B4-BE49-F238E27FC236}">
                  <a16:creationId xmlns:a16="http://schemas.microsoft.com/office/drawing/2014/main" id="{D9322047-6D5C-4F0E-A959-4EEEBD5CA70E}"/>
                </a:ext>
              </a:extLst>
            </p:cNvPr>
            <p:cNvSpPr/>
            <p:nvPr/>
          </p:nvSpPr>
          <p:spPr>
            <a:xfrm>
              <a:off x="1341135" y="814260"/>
              <a:ext cx="2796417" cy="2796417"/>
            </a:xfrm>
            <a:prstGeom prst="ellipse">
              <a:avLst/>
            </a:prstGeom>
            <a:solidFill>
              <a:schemeClr val="bg1">
                <a:lumMod val="95000"/>
              </a:schemeClr>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ts val="3000"/>
                </a:lnSpc>
              </a:pPr>
              <a:r>
                <a:rPr lang="hr-HR" sz="2400" b="1" dirty="0">
                  <a:solidFill>
                    <a:schemeClr val="tx1">
                      <a:lumMod val="75000"/>
                      <a:lumOff val="25000"/>
                    </a:schemeClr>
                  </a:solidFill>
                </a:rPr>
                <a:t>ŽENE </a:t>
              </a:r>
              <a:r>
                <a:rPr lang="hr-HR" sz="2400" i="1" dirty="0">
                  <a:solidFill>
                    <a:schemeClr val="tx1">
                      <a:lumMod val="75000"/>
                      <a:lumOff val="25000"/>
                    </a:schemeClr>
                  </a:solidFill>
                </a:rPr>
                <a:t>u romanu </a:t>
              </a:r>
              <a:r>
                <a:rPr lang="hr-HR" sz="2400" dirty="0">
                  <a:solidFill>
                    <a:schemeClr val="tx1">
                      <a:lumMod val="75000"/>
                      <a:lumOff val="25000"/>
                    </a:schemeClr>
                  </a:solidFill>
                </a:rPr>
                <a:t>Kiklop</a:t>
              </a:r>
            </a:p>
          </p:txBody>
        </p:sp>
        <p:sp>
          <p:nvSpPr>
            <p:cNvPr id="28" name="Elipsa 27" title="Pozadinska grafika s krugovima">
              <a:extLst>
                <a:ext uri="{FF2B5EF4-FFF2-40B4-BE49-F238E27FC236}">
                  <a16:creationId xmlns:a16="http://schemas.microsoft.com/office/drawing/2014/main" id="{626CC36E-6F09-4805-AE71-95BE46F431F1}"/>
                </a:ext>
              </a:extLst>
            </p:cNvPr>
            <p:cNvSpPr/>
            <p:nvPr/>
          </p:nvSpPr>
          <p:spPr>
            <a:xfrm>
              <a:off x="3125525" y="527364"/>
              <a:ext cx="1217740" cy="12177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a:solidFill>
                  <a:schemeClr val="bg1">
                    <a:lumMod val="75000"/>
                  </a:schemeClr>
                </a:solidFill>
              </a:endParaRPr>
            </a:p>
          </p:txBody>
        </p:sp>
        <p:sp>
          <p:nvSpPr>
            <p:cNvPr id="29" name="Elipsa 28" title="Pozadinska grafika s krugovima">
              <a:extLst>
                <a:ext uri="{FF2B5EF4-FFF2-40B4-BE49-F238E27FC236}">
                  <a16:creationId xmlns:a16="http://schemas.microsoft.com/office/drawing/2014/main" id="{B30531BA-87D2-40FC-BCDE-BF426C9688A2}"/>
                </a:ext>
              </a:extLst>
            </p:cNvPr>
            <p:cNvSpPr/>
            <p:nvPr/>
          </p:nvSpPr>
          <p:spPr>
            <a:xfrm>
              <a:off x="1537865" y="3001655"/>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a:solidFill>
                  <a:schemeClr val="bg1">
                    <a:lumMod val="75000"/>
                  </a:schemeClr>
                </a:solidFill>
              </a:endParaRPr>
            </a:p>
          </p:txBody>
        </p:sp>
        <p:sp>
          <p:nvSpPr>
            <p:cNvPr id="30" name="Naslov 2">
              <a:extLst>
                <a:ext uri="{FF2B5EF4-FFF2-40B4-BE49-F238E27FC236}">
                  <a16:creationId xmlns:a16="http://schemas.microsoft.com/office/drawing/2014/main" id="{F3AC189A-7AC4-4DED-9471-5598E7D50F84}"/>
                </a:ext>
              </a:extLst>
            </p:cNvPr>
            <p:cNvSpPr txBox="1">
              <a:spLocks/>
            </p:cNvSpPr>
            <p:nvPr/>
          </p:nvSpPr>
          <p:spPr>
            <a:xfrm>
              <a:off x="3133073" y="654208"/>
              <a:ext cx="1188691" cy="1186824"/>
            </a:xfrm>
            <a:prstGeom prst="rect">
              <a:avLst/>
            </a:prstGeom>
            <a:ln>
              <a:noFill/>
            </a:ln>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r>
                <a:rPr lang="hr-HR" sz="7200" b="1">
                  <a:solidFill>
                    <a:schemeClr val="bg1">
                      <a:lumMod val="75000"/>
                    </a:schemeClr>
                  </a:solidFill>
                  <a:latin typeface="Times New Roman" panose="02020603050405020304" pitchFamily="18" charset="0"/>
                  <a:cs typeface="Times New Roman" panose="02020603050405020304" pitchFamily="18" charset="0"/>
                </a:rPr>
                <a:t>?</a:t>
              </a:r>
            </a:p>
          </p:txBody>
        </p:sp>
      </p:grpSp>
      <p:sp>
        <p:nvSpPr>
          <p:cNvPr id="5" name="Pravokutnik 4" descr="Okvir pozadine uputa">
            <a:extLst>
              <a:ext uri="{FF2B5EF4-FFF2-40B4-BE49-F238E27FC236}">
                <a16:creationId xmlns:a16="http://schemas.microsoft.com/office/drawing/2014/main" id="{DC01B8D2-7D32-4208-8CAE-3A65F2F9B4DC}"/>
              </a:ext>
            </a:extLst>
          </p:cNvPr>
          <p:cNvSpPr/>
          <p:nvPr/>
        </p:nvSpPr>
        <p:spPr>
          <a:xfrm>
            <a:off x="3489598" y="200418"/>
            <a:ext cx="4708996" cy="4047699"/>
          </a:xfrm>
          <a:prstGeom prst="rect">
            <a:avLst/>
          </a:prstGeom>
          <a:solidFill>
            <a:schemeClr val="bg1">
              <a:lumMod val="95000"/>
            </a:schemeClr>
          </a:solidFill>
          <a:ln w="317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a:solidFill>
                <a:schemeClr val="bg1">
                  <a:lumMod val="75000"/>
                </a:schemeClr>
              </a:solidFill>
            </a:endParaRPr>
          </a:p>
        </p:txBody>
      </p:sp>
      <p:sp>
        <p:nvSpPr>
          <p:cNvPr id="31" name="Elipsa 30" title="Pozadinska grafika s krugovima">
            <a:extLst>
              <a:ext uri="{FF2B5EF4-FFF2-40B4-BE49-F238E27FC236}">
                <a16:creationId xmlns:a16="http://schemas.microsoft.com/office/drawing/2014/main" id="{29D47659-8C5F-4C35-A5E0-71377DD1ED6E}"/>
              </a:ext>
            </a:extLst>
          </p:cNvPr>
          <p:cNvSpPr/>
          <p:nvPr/>
        </p:nvSpPr>
        <p:spPr>
          <a:xfrm>
            <a:off x="3599523" y="303023"/>
            <a:ext cx="426811" cy="4268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r-HR" b="1">
                <a:solidFill>
                  <a:schemeClr val="bg1"/>
                </a:solidFill>
              </a:rPr>
              <a:t>1</a:t>
            </a:r>
          </a:p>
        </p:txBody>
      </p:sp>
      <p:grpSp>
        <p:nvGrpSpPr>
          <p:cNvPr id="10" name="Grupa 9" title="Dodajte svoje slike">
            <a:extLst>
              <a:ext uri="{FF2B5EF4-FFF2-40B4-BE49-F238E27FC236}">
                <a16:creationId xmlns:a16="http://schemas.microsoft.com/office/drawing/2014/main" id="{21287228-5F04-4EE9-9D7C-12F70621CEE1}"/>
              </a:ext>
            </a:extLst>
          </p:cNvPr>
          <p:cNvGrpSpPr/>
          <p:nvPr/>
        </p:nvGrpSpPr>
        <p:grpSpPr>
          <a:xfrm>
            <a:off x="3650955" y="2705222"/>
            <a:ext cx="4319011" cy="968348"/>
            <a:chOff x="447540" y="2554640"/>
            <a:chExt cx="4319011" cy="968348"/>
          </a:xfrm>
        </p:grpSpPr>
        <p:sp>
          <p:nvSpPr>
            <p:cNvPr id="16" name="Grafika 18" title="Strelica u uputama za predložak">
              <a:extLst>
                <a:ext uri="{FF2B5EF4-FFF2-40B4-BE49-F238E27FC236}">
                  <a16:creationId xmlns:a16="http://schemas.microsoft.com/office/drawing/2014/main" id="{9EA4F7AA-8880-481E-91E8-DAF5778E7EED}"/>
                </a:ext>
              </a:extLst>
            </p:cNvPr>
            <p:cNvSpPr/>
            <p:nvPr/>
          </p:nvSpPr>
          <p:spPr>
            <a:xfrm rot="4500000" flipH="1">
              <a:off x="1365275" y="2606461"/>
              <a:ext cx="367586" cy="457870"/>
            </a:xfrm>
            <a:custGeom>
              <a:avLst/>
              <a:gdLst>
                <a:gd name="connsiteX0" fmla="*/ 27380 w 542925"/>
                <a:gd name="connsiteY0" fmla="*/ 669232 h 676275"/>
                <a:gd name="connsiteX1" fmla="*/ 138823 w 542925"/>
                <a:gd name="connsiteY1" fmla="*/ 376814 h 676275"/>
                <a:gd name="connsiteX2" fmla="*/ 352183 w 542925"/>
                <a:gd name="connsiteY2" fmla="*/ 147262 h 676275"/>
                <a:gd name="connsiteX3" fmla="*/ 485533 w 542925"/>
                <a:gd name="connsiteY3" fmla="*/ 68204 h 676275"/>
                <a:gd name="connsiteX4" fmla="*/ 469340 w 542925"/>
                <a:gd name="connsiteY4" fmla="*/ 96779 h 676275"/>
                <a:gd name="connsiteX5" fmla="*/ 416953 w 542925"/>
                <a:gd name="connsiteY5" fmla="*/ 192029 h 676275"/>
                <a:gd name="connsiteX6" fmla="*/ 433145 w 542925"/>
                <a:gd name="connsiteY6" fmla="*/ 216794 h 676275"/>
                <a:gd name="connsiteX7" fmla="*/ 484580 w 542925"/>
                <a:gd name="connsiteY7" fmla="*/ 124402 h 676275"/>
                <a:gd name="connsiteX8" fmla="*/ 509345 w 542925"/>
                <a:gd name="connsiteY8" fmla="*/ 78682 h 676275"/>
                <a:gd name="connsiteX9" fmla="*/ 536015 w 542925"/>
                <a:gd name="connsiteY9" fmla="*/ 37724 h 676275"/>
                <a:gd name="connsiteX10" fmla="*/ 524585 w 542925"/>
                <a:gd name="connsiteY10" fmla="*/ 7244 h 676275"/>
                <a:gd name="connsiteX11" fmla="*/ 297890 w 542925"/>
                <a:gd name="connsiteY11" fmla="*/ 39629 h 676275"/>
                <a:gd name="connsiteX12" fmla="*/ 307415 w 542925"/>
                <a:gd name="connsiteY12" fmla="*/ 71062 h 676275"/>
                <a:gd name="connsiteX13" fmla="*/ 436003 w 542925"/>
                <a:gd name="connsiteY13" fmla="*/ 54869 h 676275"/>
                <a:gd name="connsiteX14" fmla="*/ 233120 w 542925"/>
                <a:gd name="connsiteY14" fmla="*/ 208222 h 676275"/>
                <a:gd name="connsiteX15" fmla="*/ 57860 w 542925"/>
                <a:gd name="connsiteY15" fmla="*/ 473969 h 676275"/>
                <a:gd name="connsiteX16" fmla="*/ 7378 w 542925"/>
                <a:gd name="connsiteY16" fmla="*/ 648277 h 676275"/>
                <a:gd name="connsiteX17" fmla="*/ 14045 w 542925"/>
                <a:gd name="connsiteY17" fmla="*/ 670184 h 676275"/>
                <a:gd name="connsiteX18" fmla="*/ 27380 w 542925"/>
                <a:gd name="connsiteY18" fmla="*/ 669232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925" h="676275">
                  <a:moveTo>
                    <a:pt x="27380" y="669232"/>
                  </a:moveTo>
                  <a:cubicBezTo>
                    <a:pt x="44525" y="565409"/>
                    <a:pt x="83578" y="465397"/>
                    <a:pt x="138823" y="376814"/>
                  </a:cubicBezTo>
                  <a:cubicBezTo>
                    <a:pt x="195020" y="288232"/>
                    <a:pt x="267410" y="209174"/>
                    <a:pt x="352183" y="147262"/>
                  </a:cubicBezTo>
                  <a:cubicBezTo>
                    <a:pt x="394093" y="116782"/>
                    <a:pt x="438860" y="90112"/>
                    <a:pt x="485533" y="68204"/>
                  </a:cubicBezTo>
                  <a:cubicBezTo>
                    <a:pt x="479818" y="77729"/>
                    <a:pt x="475055" y="87254"/>
                    <a:pt x="469340" y="96779"/>
                  </a:cubicBezTo>
                  <a:cubicBezTo>
                    <a:pt x="452195" y="128212"/>
                    <a:pt x="434098" y="160597"/>
                    <a:pt x="416953" y="192029"/>
                  </a:cubicBezTo>
                  <a:cubicBezTo>
                    <a:pt x="412190" y="201554"/>
                    <a:pt x="425525" y="230129"/>
                    <a:pt x="433145" y="216794"/>
                  </a:cubicBezTo>
                  <a:cubicBezTo>
                    <a:pt x="450290" y="186314"/>
                    <a:pt x="467435" y="154882"/>
                    <a:pt x="484580" y="124402"/>
                  </a:cubicBezTo>
                  <a:cubicBezTo>
                    <a:pt x="493153" y="109162"/>
                    <a:pt x="501725" y="93922"/>
                    <a:pt x="509345" y="78682"/>
                  </a:cubicBezTo>
                  <a:cubicBezTo>
                    <a:pt x="516965" y="64394"/>
                    <a:pt x="523633" y="48202"/>
                    <a:pt x="536015" y="37724"/>
                  </a:cubicBezTo>
                  <a:cubicBezTo>
                    <a:pt x="543635" y="31057"/>
                    <a:pt x="535063" y="5339"/>
                    <a:pt x="524585" y="7244"/>
                  </a:cubicBezTo>
                  <a:cubicBezTo>
                    <a:pt x="449338" y="21532"/>
                    <a:pt x="374090" y="32009"/>
                    <a:pt x="297890" y="39629"/>
                  </a:cubicBezTo>
                  <a:cubicBezTo>
                    <a:pt x="287413" y="40582"/>
                    <a:pt x="295033" y="72967"/>
                    <a:pt x="307415" y="71062"/>
                  </a:cubicBezTo>
                  <a:cubicBezTo>
                    <a:pt x="350278" y="66299"/>
                    <a:pt x="393140" y="61537"/>
                    <a:pt x="436003" y="54869"/>
                  </a:cubicBezTo>
                  <a:cubicBezTo>
                    <a:pt x="360755" y="94874"/>
                    <a:pt x="292175" y="147262"/>
                    <a:pt x="233120" y="208222"/>
                  </a:cubicBezTo>
                  <a:cubicBezTo>
                    <a:pt x="158825" y="284422"/>
                    <a:pt x="98818" y="375862"/>
                    <a:pt x="57860" y="473969"/>
                  </a:cubicBezTo>
                  <a:cubicBezTo>
                    <a:pt x="35000" y="530167"/>
                    <a:pt x="17855" y="588269"/>
                    <a:pt x="7378" y="648277"/>
                  </a:cubicBezTo>
                  <a:cubicBezTo>
                    <a:pt x="6425" y="655897"/>
                    <a:pt x="8330" y="665422"/>
                    <a:pt x="14045" y="670184"/>
                  </a:cubicBezTo>
                  <a:cubicBezTo>
                    <a:pt x="20713" y="676852"/>
                    <a:pt x="25475" y="675899"/>
                    <a:pt x="27380" y="669232"/>
                  </a:cubicBezTo>
                  <a:close/>
                </a:path>
              </a:pathLst>
            </a:custGeom>
            <a:solidFill>
              <a:schemeClr val="accent1"/>
            </a:solidFill>
            <a:ln w="9525" cap="flat">
              <a:noFill/>
              <a:prstDash val="solid"/>
              <a:miter/>
            </a:ln>
            <a:effectLst>
              <a:outerShdw blurRad="50800" dist="38100" dir="2700000" algn="tl" rotWithShape="0">
                <a:prstClr val="black">
                  <a:alpha val="40000"/>
                </a:prstClr>
              </a:outerShdw>
            </a:effectLst>
          </p:spPr>
          <p:txBody>
            <a:bodyPr rtlCol="0" anchor="ctr"/>
            <a:lstStyle/>
            <a:p>
              <a:pPr rtl="0"/>
              <a:endParaRPr lang="hr-HR">
                <a:solidFill>
                  <a:schemeClr val="bg1">
                    <a:lumMod val="75000"/>
                  </a:schemeClr>
                </a:solidFill>
              </a:endParaRPr>
            </a:p>
          </p:txBody>
        </p:sp>
        <p:sp>
          <p:nvSpPr>
            <p:cNvPr id="11" name="Tekstni okvir 10">
              <a:extLst>
                <a:ext uri="{FF2B5EF4-FFF2-40B4-BE49-F238E27FC236}">
                  <a16:creationId xmlns:a16="http://schemas.microsoft.com/office/drawing/2014/main" id="{90990575-D9B9-4896-A96C-A7284EFEF455}"/>
                </a:ext>
              </a:extLst>
            </p:cNvPr>
            <p:cNvSpPr txBox="1"/>
            <p:nvPr/>
          </p:nvSpPr>
          <p:spPr>
            <a:xfrm>
              <a:off x="447540" y="3122878"/>
              <a:ext cx="2138417" cy="400110"/>
            </a:xfrm>
            <a:prstGeom prst="rect">
              <a:avLst/>
            </a:prstGeom>
            <a:noFill/>
          </p:spPr>
          <p:txBody>
            <a:bodyPr wrap="square" rtlCol="0">
              <a:spAutoFit/>
            </a:bodyPr>
            <a:lstStyle/>
            <a:p>
              <a:pPr algn="ctr" rtl="0"/>
              <a:r>
                <a:rPr lang="hr-HR" sz="2000" b="1" dirty="0">
                  <a:solidFill>
                    <a:schemeClr val="tx1">
                      <a:lumMod val="75000"/>
                      <a:lumOff val="25000"/>
                    </a:schemeClr>
                  </a:solidFill>
                </a:rPr>
                <a:t>VIVIANA</a:t>
              </a:r>
              <a:endParaRPr lang="hr-HR" sz="2000" dirty="0">
                <a:solidFill>
                  <a:schemeClr val="tx1">
                    <a:lumMod val="75000"/>
                    <a:lumOff val="25000"/>
                  </a:schemeClr>
                </a:solidFill>
              </a:endParaRPr>
            </a:p>
          </p:txBody>
        </p:sp>
        <p:sp>
          <p:nvSpPr>
            <p:cNvPr id="17" name="Grafika 18" title="Strelica u uputama za predložak">
              <a:extLst>
                <a:ext uri="{FF2B5EF4-FFF2-40B4-BE49-F238E27FC236}">
                  <a16:creationId xmlns:a16="http://schemas.microsoft.com/office/drawing/2014/main" id="{ABFF3523-8418-4A3F-8C8F-BEE7740AE950}"/>
                </a:ext>
              </a:extLst>
            </p:cNvPr>
            <p:cNvSpPr/>
            <p:nvPr/>
          </p:nvSpPr>
          <p:spPr>
            <a:xfrm rot="17820117">
              <a:off x="3452257" y="2502894"/>
              <a:ext cx="421360" cy="524851"/>
            </a:xfrm>
            <a:custGeom>
              <a:avLst/>
              <a:gdLst>
                <a:gd name="connsiteX0" fmla="*/ 27380 w 542925"/>
                <a:gd name="connsiteY0" fmla="*/ 669232 h 676275"/>
                <a:gd name="connsiteX1" fmla="*/ 138823 w 542925"/>
                <a:gd name="connsiteY1" fmla="*/ 376814 h 676275"/>
                <a:gd name="connsiteX2" fmla="*/ 352183 w 542925"/>
                <a:gd name="connsiteY2" fmla="*/ 147262 h 676275"/>
                <a:gd name="connsiteX3" fmla="*/ 485533 w 542925"/>
                <a:gd name="connsiteY3" fmla="*/ 68204 h 676275"/>
                <a:gd name="connsiteX4" fmla="*/ 469340 w 542925"/>
                <a:gd name="connsiteY4" fmla="*/ 96779 h 676275"/>
                <a:gd name="connsiteX5" fmla="*/ 416953 w 542925"/>
                <a:gd name="connsiteY5" fmla="*/ 192029 h 676275"/>
                <a:gd name="connsiteX6" fmla="*/ 433145 w 542925"/>
                <a:gd name="connsiteY6" fmla="*/ 216794 h 676275"/>
                <a:gd name="connsiteX7" fmla="*/ 484580 w 542925"/>
                <a:gd name="connsiteY7" fmla="*/ 124402 h 676275"/>
                <a:gd name="connsiteX8" fmla="*/ 509345 w 542925"/>
                <a:gd name="connsiteY8" fmla="*/ 78682 h 676275"/>
                <a:gd name="connsiteX9" fmla="*/ 536015 w 542925"/>
                <a:gd name="connsiteY9" fmla="*/ 37724 h 676275"/>
                <a:gd name="connsiteX10" fmla="*/ 524585 w 542925"/>
                <a:gd name="connsiteY10" fmla="*/ 7244 h 676275"/>
                <a:gd name="connsiteX11" fmla="*/ 297890 w 542925"/>
                <a:gd name="connsiteY11" fmla="*/ 39629 h 676275"/>
                <a:gd name="connsiteX12" fmla="*/ 307415 w 542925"/>
                <a:gd name="connsiteY12" fmla="*/ 71062 h 676275"/>
                <a:gd name="connsiteX13" fmla="*/ 436003 w 542925"/>
                <a:gd name="connsiteY13" fmla="*/ 54869 h 676275"/>
                <a:gd name="connsiteX14" fmla="*/ 233120 w 542925"/>
                <a:gd name="connsiteY14" fmla="*/ 208222 h 676275"/>
                <a:gd name="connsiteX15" fmla="*/ 57860 w 542925"/>
                <a:gd name="connsiteY15" fmla="*/ 473969 h 676275"/>
                <a:gd name="connsiteX16" fmla="*/ 7378 w 542925"/>
                <a:gd name="connsiteY16" fmla="*/ 648277 h 676275"/>
                <a:gd name="connsiteX17" fmla="*/ 14045 w 542925"/>
                <a:gd name="connsiteY17" fmla="*/ 670184 h 676275"/>
                <a:gd name="connsiteX18" fmla="*/ 27380 w 542925"/>
                <a:gd name="connsiteY18" fmla="*/ 669232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925" h="676275">
                  <a:moveTo>
                    <a:pt x="27380" y="669232"/>
                  </a:moveTo>
                  <a:cubicBezTo>
                    <a:pt x="44525" y="565409"/>
                    <a:pt x="83578" y="465397"/>
                    <a:pt x="138823" y="376814"/>
                  </a:cubicBezTo>
                  <a:cubicBezTo>
                    <a:pt x="195020" y="288232"/>
                    <a:pt x="267410" y="209174"/>
                    <a:pt x="352183" y="147262"/>
                  </a:cubicBezTo>
                  <a:cubicBezTo>
                    <a:pt x="394093" y="116782"/>
                    <a:pt x="438860" y="90112"/>
                    <a:pt x="485533" y="68204"/>
                  </a:cubicBezTo>
                  <a:cubicBezTo>
                    <a:pt x="479818" y="77729"/>
                    <a:pt x="475055" y="87254"/>
                    <a:pt x="469340" y="96779"/>
                  </a:cubicBezTo>
                  <a:cubicBezTo>
                    <a:pt x="452195" y="128212"/>
                    <a:pt x="434098" y="160597"/>
                    <a:pt x="416953" y="192029"/>
                  </a:cubicBezTo>
                  <a:cubicBezTo>
                    <a:pt x="412190" y="201554"/>
                    <a:pt x="425525" y="230129"/>
                    <a:pt x="433145" y="216794"/>
                  </a:cubicBezTo>
                  <a:cubicBezTo>
                    <a:pt x="450290" y="186314"/>
                    <a:pt x="467435" y="154882"/>
                    <a:pt x="484580" y="124402"/>
                  </a:cubicBezTo>
                  <a:cubicBezTo>
                    <a:pt x="493153" y="109162"/>
                    <a:pt x="501725" y="93922"/>
                    <a:pt x="509345" y="78682"/>
                  </a:cubicBezTo>
                  <a:cubicBezTo>
                    <a:pt x="516965" y="64394"/>
                    <a:pt x="523633" y="48202"/>
                    <a:pt x="536015" y="37724"/>
                  </a:cubicBezTo>
                  <a:cubicBezTo>
                    <a:pt x="543635" y="31057"/>
                    <a:pt x="535063" y="5339"/>
                    <a:pt x="524585" y="7244"/>
                  </a:cubicBezTo>
                  <a:cubicBezTo>
                    <a:pt x="449338" y="21532"/>
                    <a:pt x="374090" y="32009"/>
                    <a:pt x="297890" y="39629"/>
                  </a:cubicBezTo>
                  <a:cubicBezTo>
                    <a:pt x="287413" y="40582"/>
                    <a:pt x="295033" y="72967"/>
                    <a:pt x="307415" y="71062"/>
                  </a:cubicBezTo>
                  <a:cubicBezTo>
                    <a:pt x="350278" y="66299"/>
                    <a:pt x="393140" y="61537"/>
                    <a:pt x="436003" y="54869"/>
                  </a:cubicBezTo>
                  <a:cubicBezTo>
                    <a:pt x="360755" y="94874"/>
                    <a:pt x="292175" y="147262"/>
                    <a:pt x="233120" y="208222"/>
                  </a:cubicBezTo>
                  <a:cubicBezTo>
                    <a:pt x="158825" y="284422"/>
                    <a:pt x="98818" y="375862"/>
                    <a:pt x="57860" y="473969"/>
                  </a:cubicBezTo>
                  <a:cubicBezTo>
                    <a:pt x="35000" y="530167"/>
                    <a:pt x="17855" y="588269"/>
                    <a:pt x="7378" y="648277"/>
                  </a:cubicBezTo>
                  <a:cubicBezTo>
                    <a:pt x="6425" y="655897"/>
                    <a:pt x="8330" y="665422"/>
                    <a:pt x="14045" y="670184"/>
                  </a:cubicBezTo>
                  <a:cubicBezTo>
                    <a:pt x="20713" y="676852"/>
                    <a:pt x="25475" y="675899"/>
                    <a:pt x="27380" y="669232"/>
                  </a:cubicBezTo>
                  <a:close/>
                </a:path>
              </a:pathLst>
            </a:custGeom>
            <a:solidFill>
              <a:schemeClr val="accent1"/>
            </a:solidFill>
            <a:ln w="9525" cap="flat">
              <a:noFill/>
              <a:prstDash val="solid"/>
              <a:miter/>
            </a:ln>
            <a:effectLst>
              <a:outerShdw blurRad="50800" dist="38100" dir="2700000" algn="tl" rotWithShape="0">
                <a:prstClr val="black">
                  <a:alpha val="40000"/>
                </a:prstClr>
              </a:outerShdw>
            </a:effectLst>
          </p:spPr>
          <p:txBody>
            <a:bodyPr rtlCol="0" anchor="ctr"/>
            <a:lstStyle/>
            <a:p>
              <a:pPr rtl="0"/>
              <a:endParaRPr lang="hr-HR">
                <a:solidFill>
                  <a:schemeClr val="bg1">
                    <a:lumMod val="75000"/>
                  </a:schemeClr>
                </a:solidFill>
              </a:endParaRPr>
            </a:p>
          </p:txBody>
        </p:sp>
        <p:sp>
          <p:nvSpPr>
            <p:cNvPr id="15" name="Tekstni okvir 14">
              <a:extLst>
                <a:ext uri="{FF2B5EF4-FFF2-40B4-BE49-F238E27FC236}">
                  <a16:creationId xmlns:a16="http://schemas.microsoft.com/office/drawing/2014/main" id="{6444374E-BEC9-44DC-9CBB-FCD1C2515018}"/>
                </a:ext>
              </a:extLst>
            </p:cNvPr>
            <p:cNvSpPr txBox="1"/>
            <p:nvPr/>
          </p:nvSpPr>
          <p:spPr>
            <a:xfrm>
              <a:off x="2628134" y="3134416"/>
              <a:ext cx="2138417" cy="338554"/>
            </a:xfrm>
            <a:prstGeom prst="rect">
              <a:avLst/>
            </a:prstGeom>
            <a:noFill/>
          </p:spPr>
          <p:txBody>
            <a:bodyPr wrap="square" rtlCol="0">
              <a:spAutoFit/>
            </a:bodyPr>
            <a:lstStyle/>
            <a:p>
              <a:pPr algn="ctr" rtl="0"/>
              <a:endParaRPr lang="hr-HR" sz="1600" dirty="0">
                <a:solidFill>
                  <a:schemeClr val="tx1">
                    <a:lumMod val="75000"/>
                    <a:lumOff val="25000"/>
                  </a:schemeClr>
                </a:solidFill>
              </a:endParaRPr>
            </a:p>
          </p:txBody>
        </p:sp>
      </p:grpSp>
      <p:sp>
        <p:nvSpPr>
          <p:cNvPr id="4" name="Pravokutnik 3" descr="Okvir pozadine uputa">
            <a:extLst>
              <a:ext uri="{FF2B5EF4-FFF2-40B4-BE49-F238E27FC236}">
                <a16:creationId xmlns:a16="http://schemas.microsoft.com/office/drawing/2014/main" id="{FB9EAE52-AC0E-4CD8-9769-C1D5D44811A7}"/>
              </a:ext>
            </a:extLst>
          </p:cNvPr>
          <p:cNvSpPr/>
          <p:nvPr/>
        </p:nvSpPr>
        <p:spPr>
          <a:xfrm>
            <a:off x="8280623" y="2328572"/>
            <a:ext cx="3650488" cy="3550685"/>
          </a:xfrm>
          <a:prstGeom prst="rect">
            <a:avLst/>
          </a:prstGeom>
          <a:solidFill>
            <a:schemeClr val="bg1">
              <a:lumMod val="95000"/>
            </a:schemeClr>
          </a:solidFill>
          <a:ln w="317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solidFill>
                <a:schemeClr val="bg1">
                  <a:lumMod val="75000"/>
                </a:schemeClr>
              </a:solidFill>
            </a:endParaRPr>
          </a:p>
        </p:txBody>
      </p:sp>
      <p:sp>
        <p:nvSpPr>
          <p:cNvPr id="9" name="Tekstni okvir 8">
            <a:extLst>
              <a:ext uri="{FF2B5EF4-FFF2-40B4-BE49-F238E27FC236}">
                <a16:creationId xmlns:a16="http://schemas.microsoft.com/office/drawing/2014/main" id="{2B8205F3-C499-48B7-B2AE-30ACEDB42395}"/>
              </a:ext>
            </a:extLst>
          </p:cNvPr>
          <p:cNvSpPr txBox="1"/>
          <p:nvPr/>
        </p:nvSpPr>
        <p:spPr>
          <a:xfrm>
            <a:off x="8501033" y="2609040"/>
            <a:ext cx="3176898" cy="400110"/>
          </a:xfrm>
          <a:prstGeom prst="rect">
            <a:avLst/>
          </a:prstGeom>
          <a:noFill/>
        </p:spPr>
        <p:txBody>
          <a:bodyPr wrap="square" rtlCol="0">
            <a:spAutoFit/>
          </a:bodyPr>
          <a:lstStyle/>
          <a:p>
            <a:pPr algn="ctr" rtl="0"/>
            <a:r>
              <a:rPr lang="hr-HR" sz="2000" b="1" dirty="0">
                <a:solidFill>
                  <a:schemeClr val="tx1">
                    <a:lumMod val="75000"/>
                    <a:lumOff val="25000"/>
                  </a:schemeClr>
                </a:solidFill>
              </a:rPr>
              <a:t>ACIKA</a:t>
            </a:r>
          </a:p>
        </p:txBody>
      </p:sp>
      <p:sp>
        <p:nvSpPr>
          <p:cNvPr id="7" name="Grafika 6" title="Strelica u uputama za predložak">
            <a:extLst>
              <a:ext uri="{FF2B5EF4-FFF2-40B4-BE49-F238E27FC236}">
                <a16:creationId xmlns:a16="http://schemas.microsoft.com/office/drawing/2014/main" id="{7926AE15-855D-4EDC-851E-BAFA93957A5C}"/>
              </a:ext>
            </a:extLst>
          </p:cNvPr>
          <p:cNvSpPr/>
          <p:nvPr/>
        </p:nvSpPr>
        <p:spPr>
          <a:xfrm rot="14861138" flipH="1">
            <a:off x="8895213" y="2500206"/>
            <a:ext cx="760717" cy="1012328"/>
          </a:xfrm>
          <a:custGeom>
            <a:avLst/>
            <a:gdLst>
              <a:gd name="connsiteX0" fmla="*/ 626791 w 676275"/>
              <a:gd name="connsiteY0" fmla="*/ 456724 h 666750"/>
              <a:gd name="connsiteX1" fmla="*/ 624886 w 676275"/>
              <a:gd name="connsiteY1" fmla="*/ 459581 h 666750"/>
              <a:gd name="connsiteX2" fmla="*/ 500108 w 676275"/>
              <a:gd name="connsiteY2" fmla="*/ 418624 h 666750"/>
              <a:gd name="connsiteX3" fmla="*/ 465818 w 676275"/>
              <a:gd name="connsiteY3" fmla="*/ 415766 h 666750"/>
              <a:gd name="connsiteX4" fmla="*/ 470581 w 676275"/>
              <a:gd name="connsiteY4" fmla="*/ 433864 h 666750"/>
              <a:gd name="connsiteX5" fmla="*/ 605836 w 676275"/>
              <a:gd name="connsiteY5" fmla="*/ 480536 h 666750"/>
              <a:gd name="connsiteX6" fmla="*/ 544876 w 676275"/>
              <a:gd name="connsiteY6" fmla="*/ 507206 h 666750"/>
              <a:gd name="connsiteX7" fmla="*/ 475343 w 676275"/>
              <a:gd name="connsiteY7" fmla="*/ 516731 h 666750"/>
              <a:gd name="connsiteX8" fmla="*/ 456293 w 676275"/>
              <a:gd name="connsiteY8" fmla="*/ 515779 h 666750"/>
              <a:gd name="connsiteX9" fmla="*/ 446768 w 676275"/>
              <a:gd name="connsiteY9" fmla="*/ 514826 h 666750"/>
              <a:gd name="connsiteX10" fmla="*/ 442958 w 676275"/>
              <a:gd name="connsiteY10" fmla="*/ 514826 h 666750"/>
              <a:gd name="connsiteX11" fmla="*/ 441053 w 676275"/>
              <a:gd name="connsiteY11" fmla="*/ 514826 h 666750"/>
              <a:gd name="connsiteX12" fmla="*/ 440101 w 676275"/>
              <a:gd name="connsiteY12" fmla="*/ 514826 h 666750"/>
              <a:gd name="connsiteX13" fmla="*/ 422003 w 676275"/>
              <a:gd name="connsiteY13" fmla="*/ 511016 h 666750"/>
              <a:gd name="connsiteX14" fmla="*/ 406763 w 676275"/>
              <a:gd name="connsiteY14" fmla="*/ 507206 h 666750"/>
              <a:gd name="connsiteX15" fmla="*/ 339136 w 676275"/>
              <a:gd name="connsiteY15" fmla="*/ 472916 h 666750"/>
              <a:gd name="connsiteX16" fmla="*/ 220073 w 676275"/>
              <a:gd name="connsiteY16" fmla="*/ 348139 h 666750"/>
              <a:gd name="connsiteX17" fmla="*/ 132443 w 676275"/>
              <a:gd name="connsiteY17" fmla="*/ 202406 h 666750"/>
              <a:gd name="connsiteX18" fmla="*/ 56243 w 676275"/>
              <a:gd name="connsiteY18" fmla="*/ 22384 h 666750"/>
              <a:gd name="connsiteX19" fmla="*/ 27668 w 676275"/>
              <a:gd name="connsiteY19" fmla="*/ 7144 h 666750"/>
              <a:gd name="connsiteX20" fmla="*/ 7666 w 676275"/>
              <a:gd name="connsiteY20" fmla="*/ 18574 h 666750"/>
              <a:gd name="connsiteX21" fmla="*/ 171496 w 676275"/>
              <a:gd name="connsiteY21" fmla="*/ 346234 h 666750"/>
              <a:gd name="connsiteX22" fmla="*/ 299131 w 676275"/>
              <a:gd name="connsiteY22" fmla="*/ 481489 h 666750"/>
              <a:gd name="connsiteX23" fmla="*/ 467723 w 676275"/>
              <a:gd name="connsiteY23" fmla="*/ 543401 h 666750"/>
              <a:gd name="connsiteX24" fmla="*/ 576308 w 676275"/>
              <a:gd name="connsiteY24" fmla="*/ 531971 h 666750"/>
              <a:gd name="connsiteX25" fmla="*/ 510586 w 676275"/>
              <a:gd name="connsiteY25" fmla="*/ 642461 h 666750"/>
              <a:gd name="connsiteX26" fmla="*/ 524873 w 676275"/>
              <a:gd name="connsiteY26" fmla="*/ 661511 h 666750"/>
              <a:gd name="connsiteX27" fmla="*/ 556306 w 676275"/>
              <a:gd name="connsiteY27" fmla="*/ 659606 h 666750"/>
              <a:gd name="connsiteX28" fmla="*/ 660128 w 676275"/>
              <a:gd name="connsiteY28" fmla="*/ 490061 h 666750"/>
              <a:gd name="connsiteX29" fmla="*/ 669653 w 676275"/>
              <a:gd name="connsiteY29" fmla="*/ 482441 h 666750"/>
              <a:gd name="connsiteX30" fmla="*/ 668701 w 676275"/>
              <a:gd name="connsiteY30" fmla="*/ 476726 h 666750"/>
              <a:gd name="connsiteX31" fmla="*/ 670606 w 676275"/>
              <a:gd name="connsiteY31" fmla="*/ 473869 h 666750"/>
              <a:gd name="connsiteX32" fmla="*/ 626791 w 676275"/>
              <a:gd name="connsiteY32" fmla="*/ 456724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6275" h="666750">
                <a:moveTo>
                  <a:pt x="626791" y="456724"/>
                </a:moveTo>
                <a:cubicBezTo>
                  <a:pt x="625838" y="457676"/>
                  <a:pt x="625838" y="458629"/>
                  <a:pt x="624886" y="459581"/>
                </a:cubicBezTo>
                <a:cubicBezTo>
                  <a:pt x="582023" y="450056"/>
                  <a:pt x="540113" y="436721"/>
                  <a:pt x="500108" y="418624"/>
                </a:cubicBezTo>
                <a:cubicBezTo>
                  <a:pt x="490583" y="413861"/>
                  <a:pt x="476296" y="410051"/>
                  <a:pt x="465818" y="415766"/>
                </a:cubicBezTo>
                <a:cubicBezTo>
                  <a:pt x="456293" y="421481"/>
                  <a:pt x="463913" y="431006"/>
                  <a:pt x="470581" y="433864"/>
                </a:cubicBezTo>
                <a:cubicBezTo>
                  <a:pt x="514396" y="453866"/>
                  <a:pt x="559163" y="469106"/>
                  <a:pt x="605836" y="480536"/>
                </a:cubicBezTo>
                <a:cubicBezTo>
                  <a:pt x="586786" y="491966"/>
                  <a:pt x="566783" y="501491"/>
                  <a:pt x="544876" y="507206"/>
                </a:cubicBezTo>
                <a:cubicBezTo>
                  <a:pt x="522968" y="513874"/>
                  <a:pt x="496298" y="516731"/>
                  <a:pt x="475343" y="516731"/>
                </a:cubicBezTo>
                <a:cubicBezTo>
                  <a:pt x="468676" y="516731"/>
                  <a:pt x="462961" y="516731"/>
                  <a:pt x="456293" y="515779"/>
                </a:cubicBezTo>
                <a:cubicBezTo>
                  <a:pt x="453436" y="515779"/>
                  <a:pt x="449626" y="514826"/>
                  <a:pt x="446768" y="514826"/>
                </a:cubicBezTo>
                <a:cubicBezTo>
                  <a:pt x="445816" y="514826"/>
                  <a:pt x="443911" y="514826"/>
                  <a:pt x="442958" y="514826"/>
                </a:cubicBezTo>
                <a:cubicBezTo>
                  <a:pt x="442006" y="514826"/>
                  <a:pt x="442006" y="514826"/>
                  <a:pt x="441053" y="514826"/>
                </a:cubicBezTo>
                <a:cubicBezTo>
                  <a:pt x="441053" y="514826"/>
                  <a:pt x="440101" y="514826"/>
                  <a:pt x="440101" y="514826"/>
                </a:cubicBezTo>
                <a:cubicBezTo>
                  <a:pt x="434386" y="513874"/>
                  <a:pt x="427718" y="512921"/>
                  <a:pt x="422003" y="511016"/>
                </a:cubicBezTo>
                <a:cubicBezTo>
                  <a:pt x="414383" y="509111"/>
                  <a:pt x="413431" y="509111"/>
                  <a:pt x="406763" y="507206"/>
                </a:cubicBezTo>
                <a:cubicBezTo>
                  <a:pt x="382951" y="499586"/>
                  <a:pt x="361043" y="488156"/>
                  <a:pt x="339136" y="472916"/>
                </a:cubicBezTo>
                <a:cubicBezTo>
                  <a:pt x="292463" y="439579"/>
                  <a:pt x="253411" y="394811"/>
                  <a:pt x="220073" y="348139"/>
                </a:cubicBezTo>
                <a:cubicBezTo>
                  <a:pt x="186736" y="302419"/>
                  <a:pt x="157208" y="252889"/>
                  <a:pt x="132443" y="202406"/>
                </a:cubicBezTo>
                <a:cubicBezTo>
                  <a:pt x="103868" y="144304"/>
                  <a:pt x="79103" y="83344"/>
                  <a:pt x="56243" y="22384"/>
                </a:cubicBezTo>
                <a:cubicBezTo>
                  <a:pt x="52433" y="11906"/>
                  <a:pt x="38146" y="8096"/>
                  <a:pt x="27668" y="7144"/>
                </a:cubicBezTo>
                <a:cubicBezTo>
                  <a:pt x="21953" y="7144"/>
                  <a:pt x="3856" y="8096"/>
                  <a:pt x="7666" y="18574"/>
                </a:cubicBezTo>
                <a:cubicBezTo>
                  <a:pt x="50528" y="132874"/>
                  <a:pt x="99106" y="247174"/>
                  <a:pt x="171496" y="346234"/>
                </a:cubicBezTo>
                <a:cubicBezTo>
                  <a:pt x="207691" y="395764"/>
                  <a:pt x="249601" y="444341"/>
                  <a:pt x="299131" y="481489"/>
                </a:cubicBezTo>
                <a:cubicBezTo>
                  <a:pt x="348661" y="517684"/>
                  <a:pt x="406763" y="538639"/>
                  <a:pt x="467723" y="543401"/>
                </a:cubicBezTo>
                <a:cubicBezTo>
                  <a:pt x="503918" y="545306"/>
                  <a:pt x="541066" y="542449"/>
                  <a:pt x="576308" y="531971"/>
                </a:cubicBezTo>
                <a:cubicBezTo>
                  <a:pt x="553448" y="568166"/>
                  <a:pt x="531541" y="605314"/>
                  <a:pt x="510586" y="642461"/>
                </a:cubicBezTo>
                <a:cubicBezTo>
                  <a:pt x="505823" y="651986"/>
                  <a:pt x="517253" y="658654"/>
                  <a:pt x="524873" y="661511"/>
                </a:cubicBezTo>
                <a:cubicBezTo>
                  <a:pt x="531541" y="664369"/>
                  <a:pt x="551543" y="668179"/>
                  <a:pt x="556306" y="659606"/>
                </a:cubicBezTo>
                <a:cubicBezTo>
                  <a:pt x="588691" y="601504"/>
                  <a:pt x="622981" y="545306"/>
                  <a:pt x="660128" y="490061"/>
                </a:cubicBezTo>
                <a:cubicBezTo>
                  <a:pt x="664891" y="489109"/>
                  <a:pt x="668701" y="487204"/>
                  <a:pt x="669653" y="482441"/>
                </a:cubicBezTo>
                <a:cubicBezTo>
                  <a:pt x="670606" y="480536"/>
                  <a:pt x="669653" y="478631"/>
                  <a:pt x="668701" y="476726"/>
                </a:cubicBezTo>
                <a:cubicBezTo>
                  <a:pt x="669653" y="475774"/>
                  <a:pt x="669653" y="474821"/>
                  <a:pt x="670606" y="473869"/>
                </a:cubicBezTo>
                <a:cubicBezTo>
                  <a:pt x="683941" y="457676"/>
                  <a:pt x="636316" y="443389"/>
                  <a:pt x="626791" y="456724"/>
                </a:cubicBezTo>
                <a:close/>
              </a:path>
            </a:pathLst>
          </a:custGeom>
          <a:solidFill>
            <a:schemeClr val="tx1">
              <a:lumMod val="75000"/>
              <a:lumOff val="25000"/>
            </a:schemeClr>
          </a:solidFill>
          <a:ln w="9525" cap="flat">
            <a:noFill/>
            <a:prstDash val="solid"/>
            <a:miter/>
          </a:ln>
          <a:effectLst>
            <a:outerShdw blurRad="50800" dist="38100" dir="2700000" algn="tl" rotWithShape="0">
              <a:prstClr val="black">
                <a:alpha val="40000"/>
              </a:prstClr>
            </a:outerShdw>
          </a:effectLst>
        </p:spPr>
        <p:txBody>
          <a:bodyPr rtlCol="0" anchor="ctr"/>
          <a:lstStyle/>
          <a:p>
            <a:pPr rtl="0"/>
            <a:endParaRPr lang="hr-HR">
              <a:solidFill>
                <a:schemeClr val="bg1">
                  <a:lumMod val="75000"/>
                </a:schemeClr>
              </a:solidFill>
            </a:endParaRPr>
          </a:p>
        </p:txBody>
      </p:sp>
      <p:sp>
        <p:nvSpPr>
          <p:cNvPr id="6" name="Pravokutnik 5" descr="Okvir pozadine uputa">
            <a:extLst>
              <a:ext uri="{FF2B5EF4-FFF2-40B4-BE49-F238E27FC236}">
                <a16:creationId xmlns:a16="http://schemas.microsoft.com/office/drawing/2014/main" id="{FDCC095B-0BC0-4E61-B2F0-B0AA464DB314}"/>
              </a:ext>
            </a:extLst>
          </p:cNvPr>
          <p:cNvSpPr/>
          <p:nvPr/>
        </p:nvSpPr>
        <p:spPr>
          <a:xfrm>
            <a:off x="241408" y="4047115"/>
            <a:ext cx="7907100" cy="2191862"/>
          </a:xfrm>
          <a:prstGeom prst="rect">
            <a:avLst/>
          </a:prstGeom>
          <a:solidFill>
            <a:schemeClr val="bg1">
              <a:lumMod val="95000"/>
              <a:alpha val="80000"/>
            </a:schemeClr>
          </a:solidFill>
          <a:ln w="317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a:solidFill>
                <a:schemeClr val="bg1">
                  <a:lumMod val="75000"/>
                </a:schemeClr>
              </a:solidFill>
            </a:endParaRPr>
          </a:p>
        </p:txBody>
      </p:sp>
      <p:sp>
        <p:nvSpPr>
          <p:cNvPr id="19" name="Tekstni okvir 18">
            <a:extLst>
              <a:ext uri="{FF2B5EF4-FFF2-40B4-BE49-F238E27FC236}">
                <a16:creationId xmlns:a16="http://schemas.microsoft.com/office/drawing/2014/main" id="{E964295F-1299-4DAC-909F-724B3B116A03}"/>
              </a:ext>
            </a:extLst>
          </p:cNvPr>
          <p:cNvSpPr txBox="1"/>
          <p:nvPr/>
        </p:nvSpPr>
        <p:spPr>
          <a:xfrm>
            <a:off x="4369263" y="4653993"/>
            <a:ext cx="2627418" cy="400110"/>
          </a:xfrm>
          <a:prstGeom prst="rect">
            <a:avLst/>
          </a:prstGeom>
          <a:noFill/>
        </p:spPr>
        <p:txBody>
          <a:bodyPr wrap="square" rtlCol="0">
            <a:spAutoFit/>
          </a:bodyPr>
          <a:lstStyle/>
          <a:p>
            <a:pPr rtl="0"/>
            <a:r>
              <a:rPr lang="hr-HR" sz="2000" b="1" dirty="0">
                <a:solidFill>
                  <a:schemeClr val="tx1">
                    <a:lumMod val="75000"/>
                    <a:lumOff val="25000"/>
                  </a:schemeClr>
                </a:solidFill>
              </a:rPr>
              <a:t>ENKA           </a:t>
            </a:r>
          </a:p>
        </p:txBody>
      </p:sp>
      <p:sp>
        <p:nvSpPr>
          <p:cNvPr id="3" name="Rezervirano mjesto za broj slajda 2">
            <a:extLst>
              <a:ext uri="{FF2B5EF4-FFF2-40B4-BE49-F238E27FC236}">
                <a16:creationId xmlns:a16="http://schemas.microsoft.com/office/drawing/2014/main" id="{4BA3205B-AFF3-458E-BE01-AD4383DFAE99}"/>
              </a:ext>
            </a:extLst>
          </p:cNvPr>
          <p:cNvSpPr>
            <a:spLocks noGrp="1"/>
          </p:cNvSpPr>
          <p:nvPr>
            <p:ph type="sldNum" sz="quarter" idx="11"/>
          </p:nvPr>
        </p:nvSpPr>
        <p:spPr/>
        <p:txBody>
          <a:bodyPr rtlCol="0"/>
          <a:lstStyle/>
          <a:p>
            <a:pPr rtl="0"/>
            <a:fld id="{19B51A1E-902D-48AF-9020-955120F399B6}" type="slidenum">
              <a:rPr lang="hr-HR" smtClean="0"/>
              <a:pPr rtl="0"/>
              <a:t>14</a:t>
            </a:fld>
            <a:endParaRPr lang="hr-HR"/>
          </a:p>
        </p:txBody>
      </p:sp>
      <p:sp>
        <p:nvSpPr>
          <p:cNvPr id="36" name="Title 35" hidden="1">
            <a:extLst>
              <a:ext uri="{FF2B5EF4-FFF2-40B4-BE49-F238E27FC236}">
                <a16:creationId xmlns:a16="http://schemas.microsoft.com/office/drawing/2014/main" id="{CBD876A3-0FE0-420C-87B1-752577041A70}"/>
              </a:ext>
            </a:extLst>
          </p:cNvPr>
          <p:cNvSpPr>
            <a:spLocks noGrp="1"/>
          </p:cNvSpPr>
          <p:nvPr>
            <p:ph type="title"/>
          </p:nvPr>
        </p:nvSpPr>
        <p:spPr/>
        <p:txBody>
          <a:bodyPr rtlCol="0"/>
          <a:lstStyle/>
          <a:p>
            <a:pPr rtl="0"/>
            <a:r>
              <a:rPr lang="hr"/>
              <a:t>How to Customize this template</a:t>
            </a:r>
          </a:p>
        </p:txBody>
      </p:sp>
      <p:sp>
        <p:nvSpPr>
          <p:cNvPr id="21" name="Grafika 18" title="Strelica u uputama za predložak">
            <a:extLst>
              <a:ext uri="{FF2B5EF4-FFF2-40B4-BE49-F238E27FC236}">
                <a16:creationId xmlns:a16="http://schemas.microsoft.com/office/drawing/2014/main" id="{EA3DC591-5120-4FFE-A2C5-1D9680B23839}"/>
              </a:ext>
            </a:extLst>
          </p:cNvPr>
          <p:cNvSpPr/>
          <p:nvPr/>
        </p:nvSpPr>
        <p:spPr>
          <a:xfrm rot="5780139" flipV="1">
            <a:off x="3895645" y="4147370"/>
            <a:ext cx="658888" cy="825844"/>
          </a:xfrm>
          <a:custGeom>
            <a:avLst/>
            <a:gdLst>
              <a:gd name="connsiteX0" fmla="*/ 27380 w 542925"/>
              <a:gd name="connsiteY0" fmla="*/ 669232 h 676275"/>
              <a:gd name="connsiteX1" fmla="*/ 138823 w 542925"/>
              <a:gd name="connsiteY1" fmla="*/ 376814 h 676275"/>
              <a:gd name="connsiteX2" fmla="*/ 352183 w 542925"/>
              <a:gd name="connsiteY2" fmla="*/ 147262 h 676275"/>
              <a:gd name="connsiteX3" fmla="*/ 485533 w 542925"/>
              <a:gd name="connsiteY3" fmla="*/ 68204 h 676275"/>
              <a:gd name="connsiteX4" fmla="*/ 469340 w 542925"/>
              <a:gd name="connsiteY4" fmla="*/ 96779 h 676275"/>
              <a:gd name="connsiteX5" fmla="*/ 416953 w 542925"/>
              <a:gd name="connsiteY5" fmla="*/ 192029 h 676275"/>
              <a:gd name="connsiteX6" fmla="*/ 433145 w 542925"/>
              <a:gd name="connsiteY6" fmla="*/ 216794 h 676275"/>
              <a:gd name="connsiteX7" fmla="*/ 484580 w 542925"/>
              <a:gd name="connsiteY7" fmla="*/ 124402 h 676275"/>
              <a:gd name="connsiteX8" fmla="*/ 509345 w 542925"/>
              <a:gd name="connsiteY8" fmla="*/ 78682 h 676275"/>
              <a:gd name="connsiteX9" fmla="*/ 536015 w 542925"/>
              <a:gd name="connsiteY9" fmla="*/ 37724 h 676275"/>
              <a:gd name="connsiteX10" fmla="*/ 524585 w 542925"/>
              <a:gd name="connsiteY10" fmla="*/ 7244 h 676275"/>
              <a:gd name="connsiteX11" fmla="*/ 297890 w 542925"/>
              <a:gd name="connsiteY11" fmla="*/ 39629 h 676275"/>
              <a:gd name="connsiteX12" fmla="*/ 307415 w 542925"/>
              <a:gd name="connsiteY12" fmla="*/ 71062 h 676275"/>
              <a:gd name="connsiteX13" fmla="*/ 436003 w 542925"/>
              <a:gd name="connsiteY13" fmla="*/ 54869 h 676275"/>
              <a:gd name="connsiteX14" fmla="*/ 233120 w 542925"/>
              <a:gd name="connsiteY14" fmla="*/ 208222 h 676275"/>
              <a:gd name="connsiteX15" fmla="*/ 57860 w 542925"/>
              <a:gd name="connsiteY15" fmla="*/ 473969 h 676275"/>
              <a:gd name="connsiteX16" fmla="*/ 7378 w 542925"/>
              <a:gd name="connsiteY16" fmla="*/ 648277 h 676275"/>
              <a:gd name="connsiteX17" fmla="*/ 14045 w 542925"/>
              <a:gd name="connsiteY17" fmla="*/ 670184 h 676275"/>
              <a:gd name="connsiteX18" fmla="*/ 27380 w 542925"/>
              <a:gd name="connsiteY18" fmla="*/ 669232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925" h="676275">
                <a:moveTo>
                  <a:pt x="27380" y="669232"/>
                </a:moveTo>
                <a:cubicBezTo>
                  <a:pt x="44525" y="565409"/>
                  <a:pt x="83578" y="465397"/>
                  <a:pt x="138823" y="376814"/>
                </a:cubicBezTo>
                <a:cubicBezTo>
                  <a:pt x="195020" y="288232"/>
                  <a:pt x="267410" y="209174"/>
                  <a:pt x="352183" y="147262"/>
                </a:cubicBezTo>
                <a:cubicBezTo>
                  <a:pt x="394093" y="116782"/>
                  <a:pt x="438860" y="90112"/>
                  <a:pt x="485533" y="68204"/>
                </a:cubicBezTo>
                <a:cubicBezTo>
                  <a:pt x="479818" y="77729"/>
                  <a:pt x="475055" y="87254"/>
                  <a:pt x="469340" y="96779"/>
                </a:cubicBezTo>
                <a:cubicBezTo>
                  <a:pt x="452195" y="128212"/>
                  <a:pt x="434098" y="160597"/>
                  <a:pt x="416953" y="192029"/>
                </a:cubicBezTo>
                <a:cubicBezTo>
                  <a:pt x="412190" y="201554"/>
                  <a:pt x="425525" y="230129"/>
                  <a:pt x="433145" y="216794"/>
                </a:cubicBezTo>
                <a:cubicBezTo>
                  <a:pt x="450290" y="186314"/>
                  <a:pt x="467435" y="154882"/>
                  <a:pt x="484580" y="124402"/>
                </a:cubicBezTo>
                <a:cubicBezTo>
                  <a:pt x="493153" y="109162"/>
                  <a:pt x="501725" y="93922"/>
                  <a:pt x="509345" y="78682"/>
                </a:cubicBezTo>
                <a:cubicBezTo>
                  <a:pt x="516965" y="64394"/>
                  <a:pt x="523633" y="48202"/>
                  <a:pt x="536015" y="37724"/>
                </a:cubicBezTo>
                <a:cubicBezTo>
                  <a:pt x="543635" y="31057"/>
                  <a:pt x="535063" y="5339"/>
                  <a:pt x="524585" y="7244"/>
                </a:cubicBezTo>
                <a:cubicBezTo>
                  <a:pt x="449338" y="21532"/>
                  <a:pt x="374090" y="32009"/>
                  <a:pt x="297890" y="39629"/>
                </a:cubicBezTo>
                <a:cubicBezTo>
                  <a:pt x="287413" y="40582"/>
                  <a:pt x="295033" y="72967"/>
                  <a:pt x="307415" y="71062"/>
                </a:cubicBezTo>
                <a:cubicBezTo>
                  <a:pt x="350278" y="66299"/>
                  <a:pt x="393140" y="61537"/>
                  <a:pt x="436003" y="54869"/>
                </a:cubicBezTo>
                <a:cubicBezTo>
                  <a:pt x="360755" y="94874"/>
                  <a:pt x="292175" y="147262"/>
                  <a:pt x="233120" y="208222"/>
                </a:cubicBezTo>
                <a:cubicBezTo>
                  <a:pt x="158825" y="284422"/>
                  <a:pt x="98818" y="375862"/>
                  <a:pt x="57860" y="473969"/>
                </a:cubicBezTo>
                <a:cubicBezTo>
                  <a:pt x="35000" y="530167"/>
                  <a:pt x="17855" y="588269"/>
                  <a:pt x="7378" y="648277"/>
                </a:cubicBezTo>
                <a:cubicBezTo>
                  <a:pt x="6425" y="655897"/>
                  <a:pt x="8330" y="665422"/>
                  <a:pt x="14045" y="670184"/>
                </a:cubicBezTo>
                <a:cubicBezTo>
                  <a:pt x="20713" y="676852"/>
                  <a:pt x="25475" y="675899"/>
                  <a:pt x="27380" y="669232"/>
                </a:cubicBezTo>
                <a:close/>
              </a:path>
            </a:pathLst>
          </a:custGeom>
          <a:solidFill>
            <a:schemeClr val="accent2"/>
          </a:solidFill>
          <a:ln w="9525" cap="flat">
            <a:noFill/>
            <a:prstDash val="solid"/>
            <a:miter/>
          </a:ln>
          <a:effectLst>
            <a:outerShdw blurRad="50800" dist="38100" dir="2700000" algn="tl" rotWithShape="0">
              <a:prstClr val="black">
                <a:alpha val="40000"/>
              </a:prstClr>
            </a:outerShdw>
          </a:effectLst>
        </p:spPr>
        <p:txBody>
          <a:bodyPr rtlCol="0" anchor="ctr"/>
          <a:lstStyle/>
          <a:p>
            <a:pPr rtl="0"/>
            <a:endParaRPr lang="hr-HR">
              <a:solidFill>
                <a:schemeClr val="bg1">
                  <a:lumMod val="75000"/>
                </a:schemeClr>
              </a:solidFill>
            </a:endParaRPr>
          </a:p>
        </p:txBody>
      </p:sp>
      <p:pic>
        <p:nvPicPr>
          <p:cNvPr id="35" name="Slika 34">
            <a:extLst>
              <a:ext uri="{FF2B5EF4-FFF2-40B4-BE49-F238E27FC236}">
                <a16:creationId xmlns:a16="http://schemas.microsoft.com/office/drawing/2014/main" id="{D0C47D01-3097-4D43-9813-E9E4BD870ED8}"/>
              </a:ext>
            </a:extLst>
          </p:cNvPr>
          <p:cNvPicPr>
            <a:picLocks noChangeAspect="1"/>
          </p:cNvPicPr>
          <p:nvPr/>
        </p:nvPicPr>
        <p:blipFill>
          <a:blip r:embed="rId3"/>
          <a:stretch>
            <a:fillRect/>
          </a:stretch>
        </p:blipFill>
        <p:spPr>
          <a:xfrm>
            <a:off x="3988282" y="303023"/>
            <a:ext cx="3865317" cy="2288993"/>
          </a:xfrm>
          <a:prstGeom prst="rect">
            <a:avLst/>
          </a:prstGeom>
        </p:spPr>
      </p:pic>
      <p:pic>
        <p:nvPicPr>
          <p:cNvPr id="38" name="Slika 37">
            <a:extLst>
              <a:ext uri="{FF2B5EF4-FFF2-40B4-BE49-F238E27FC236}">
                <a16:creationId xmlns:a16="http://schemas.microsoft.com/office/drawing/2014/main" id="{ADC1B727-8047-4792-A91A-CD70C65FE511}"/>
              </a:ext>
            </a:extLst>
          </p:cNvPr>
          <p:cNvPicPr>
            <a:picLocks noChangeAspect="1"/>
          </p:cNvPicPr>
          <p:nvPr/>
        </p:nvPicPr>
        <p:blipFill>
          <a:blip r:embed="rId4"/>
          <a:stretch>
            <a:fillRect/>
          </a:stretch>
        </p:blipFill>
        <p:spPr>
          <a:xfrm>
            <a:off x="333856" y="4303920"/>
            <a:ext cx="3429000" cy="1714500"/>
          </a:xfrm>
          <a:prstGeom prst="rect">
            <a:avLst/>
          </a:prstGeom>
        </p:spPr>
      </p:pic>
      <p:pic>
        <p:nvPicPr>
          <p:cNvPr id="40" name="Slika 39">
            <a:extLst>
              <a:ext uri="{FF2B5EF4-FFF2-40B4-BE49-F238E27FC236}">
                <a16:creationId xmlns:a16="http://schemas.microsoft.com/office/drawing/2014/main" id="{B862D905-2ACF-4318-BF4B-54A2E6EBC659}"/>
              </a:ext>
            </a:extLst>
          </p:cNvPr>
          <p:cNvPicPr>
            <a:picLocks noChangeAspect="1"/>
          </p:cNvPicPr>
          <p:nvPr/>
        </p:nvPicPr>
        <p:blipFill>
          <a:blip r:embed="rId5"/>
          <a:stretch>
            <a:fillRect/>
          </a:stretch>
        </p:blipFill>
        <p:spPr>
          <a:xfrm>
            <a:off x="7533416" y="4493674"/>
            <a:ext cx="426757" cy="499915"/>
          </a:xfrm>
          <a:prstGeom prst="rect">
            <a:avLst/>
          </a:prstGeom>
        </p:spPr>
      </p:pic>
      <p:sp>
        <p:nvSpPr>
          <p:cNvPr id="42" name="Elipsa 41">
            <a:extLst>
              <a:ext uri="{FF2B5EF4-FFF2-40B4-BE49-F238E27FC236}">
                <a16:creationId xmlns:a16="http://schemas.microsoft.com/office/drawing/2014/main" id="{1964D58E-C4C5-40AD-8922-C55B8EEA9FE7}"/>
              </a:ext>
            </a:extLst>
          </p:cNvPr>
          <p:cNvSpPr/>
          <p:nvPr/>
        </p:nvSpPr>
        <p:spPr>
          <a:xfrm>
            <a:off x="11409431" y="2121794"/>
            <a:ext cx="714197" cy="680697"/>
          </a:xfrm>
          <a:prstGeom prst="ellipse">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3</a:t>
            </a:r>
          </a:p>
        </p:txBody>
      </p:sp>
      <p:pic>
        <p:nvPicPr>
          <p:cNvPr id="45" name="Slika 44">
            <a:extLst>
              <a:ext uri="{FF2B5EF4-FFF2-40B4-BE49-F238E27FC236}">
                <a16:creationId xmlns:a16="http://schemas.microsoft.com/office/drawing/2014/main" id="{06544A4A-3970-42C7-A675-775F4A736DFB}"/>
              </a:ext>
            </a:extLst>
          </p:cNvPr>
          <p:cNvPicPr>
            <a:picLocks noChangeAspect="1"/>
          </p:cNvPicPr>
          <p:nvPr/>
        </p:nvPicPr>
        <p:blipFill>
          <a:blip r:embed="rId6"/>
          <a:stretch>
            <a:fillRect/>
          </a:stretch>
        </p:blipFill>
        <p:spPr>
          <a:xfrm>
            <a:off x="9410330" y="3308797"/>
            <a:ext cx="1599749" cy="2508153"/>
          </a:xfrm>
          <a:prstGeom prst="rect">
            <a:avLst/>
          </a:prstGeom>
        </p:spPr>
      </p:pic>
    </p:spTree>
    <p:extLst>
      <p:ext uri="{BB962C8B-B14F-4D97-AF65-F5344CB8AC3E}">
        <p14:creationId xmlns:p14="http://schemas.microsoft.com/office/powerpoint/2010/main" val="239833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CDA18D-5A43-4021-8549-97091BA13D7D}"/>
              </a:ext>
            </a:extLst>
          </p:cNvPr>
          <p:cNvSpPr>
            <a:spLocks noGrp="1"/>
          </p:cNvSpPr>
          <p:nvPr>
            <p:ph type="title"/>
          </p:nvPr>
        </p:nvSpPr>
        <p:spPr/>
        <p:txBody>
          <a:bodyPr rtlCol="0"/>
          <a:lstStyle/>
          <a:p>
            <a:pPr rtl="0"/>
            <a:r>
              <a:rPr lang="hr-HR" dirty="0"/>
              <a:t>LIKOVI</a:t>
            </a:r>
          </a:p>
        </p:txBody>
      </p:sp>
      <p:sp>
        <p:nvSpPr>
          <p:cNvPr id="6" name="Rezervirano mjesto za tekst 5">
            <a:extLst>
              <a:ext uri="{FF2B5EF4-FFF2-40B4-BE49-F238E27FC236}">
                <a16:creationId xmlns:a16="http://schemas.microsoft.com/office/drawing/2014/main" id="{F6083C10-58E9-4A06-9E19-5C1D17CDA77F}"/>
              </a:ext>
            </a:extLst>
          </p:cNvPr>
          <p:cNvSpPr>
            <a:spLocks noGrp="1"/>
          </p:cNvSpPr>
          <p:nvPr>
            <p:ph type="body" sz="quarter" idx="17"/>
          </p:nvPr>
        </p:nvSpPr>
        <p:spPr/>
        <p:txBody>
          <a:bodyPr rtlCol="0"/>
          <a:lstStyle/>
          <a:p>
            <a:pPr rtl="0"/>
            <a:r>
              <a:rPr lang="hr-HR" noProof="1"/>
              <a:t>Maestro </a:t>
            </a:r>
          </a:p>
        </p:txBody>
      </p:sp>
      <p:sp>
        <p:nvSpPr>
          <p:cNvPr id="8" name="Rezervirano mjesto za tekst 7">
            <a:extLst>
              <a:ext uri="{FF2B5EF4-FFF2-40B4-BE49-F238E27FC236}">
                <a16:creationId xmlns:a16="http://schemas.microsoft.com/office/drawing/2014/main" id="{3E6ED836-8B41-40C1-AADC-D073884E3C2D}"/>
              </a:ext>
            </a:extLst>
          </p:cNvPr>
          <p:cNvSpPr>
            <a:spLocks noGrp="1"/>
          </p:cNvSpPr>
          <p:nvPr>
            <p:ph type="body" sz="quarter" idx="33"/>
          </p:nvPr>
        </p:nvSpPr>
        <p:spPr>
          <a:xfrm>
            <a:off x="2375703" y="4113808"/>
            <a:ext cx="1553746" cy="631554"/>
          </a:xfrm>
        </p:spPr>
        <p:txBody>
          <a:bodyPr rtlCol="0"/>
          <a:lstStyle/>
          <a:p>
            <a:pPr rtl="0"/>
            <a:r>
              <a:rPr lang="hr-HR" noProof="1"/>
              <a:t>Atma (Adam)</a:t>
            </a:r>
          </a:p>
        </p:txBody>
      </p:sp>
      <p:sp>
        <p:nvSpPr>
          <p:cNvPr id="10" name="Rezervirano mjesto za tekst 9">
            <a:extLst>
              <a:ext uri="{FF2B5EF4-FFF2-40B4-BE49-F238E27FC236}">
                <a16:creationId xmlns:a16="http://schemas.microsoft.com/office/drawing/2014/main" id="{0BAFF1CB-30CB-4FC0-8522-6D773F583710}"/>
              </a:ext>
            </a:extLst>
          </p:cNvPr>
          <p:cNvSpPr>
            <a:spLocks noGrp="1"/>
          </p:cNvSpPr>
          <p:nvPr>
            <p:ph type="body" sz="quarter" idx="35"/>
          </p:nvPr>
        </p:nvSpPr>
        <p:spPr/>
        <p:txBody>
          <a:bodyPr rtlCol="0"/>
          <a:lstStyle/>
          <a:p>
            <a:pPr rtl="0"/>
            <a:r>
              <a:rPr lang="hr-HR" noProof="1"/>
              <a:t>Ugo</a:t>
            </a:r>
          </a:p>
        </p:txBody>
      </p:sp>
      <p:sp>
        <p:nvSpPr>
          <p:cNvPr id="12" name="Rezervirano mjesto za tekst 11">
            <a:extLst>
              <a:ext uri="{FF2B5EF4-FFF2-40B4-BE49-F238E27FC236}">
                <a16:creationId xmlns:a16="http://schemas.microsoft.com/office/drawing/2014/main" id="{2A327532-700A-446B-8EE2-65CBE57F2C49}"/>
              </a:ext>
            </a:extLst>
          </p:cNvPr>
          <p:cNvSpPr>
            <a:spLocks noGrp="1"/>
          </p:cNvSpPr>
          <p:nvPr>
            <p:ph type="body" sz="quarter" idx="37"/>
          </p:nvPr>
        </p:nvSpPr>
        <p:spPr>
          <a:xfrm>
            <a:off x="6263509" y="4113808"/>
            <a:ext cx="1315302" cy="631554"/>
          </a:xfrm>
        </p:spPr>
        <p:txBody>
          <a:bodyPr rtlCol="0"/>
          <a:lstStyle/>
          <a:p>
            <a:pPr rtl="0"/>
            <a:r>
              <a:rPr lang="hr-HR" noProof="1"/>
              <a:t>Pupo</a:t>
            </a:r>
          </a:p>
        </p:txBody>
      </p:sp>
      <p:sp>
        <p:nvSpPr>
          <p:cNvPr id="14" name="Rezervirano mjesto za tekst 13">
            <a:extLst>
              <a:ext uri="{FF2B5EF4-FFF2-40B4-BE49-F238E27FC236}">
                <a16:creationId xmlns:a16="http://schemas.microsoft.com/office/drawing/2014/main" id="{C633F6A1-606D-4791-9478-50BA2B089FC8}"/>
              </a:ext>
            </a:extLst>
          </p:cNvPr>
          <p:cNvSpPr>
            <a:spLocks noGrp="1"/>
          </p:cNvSpPr>
          <p:nvPr>
            <p:ph type="body" sz="quarter" idx="39"/>
          </p:nvPr>
        </p:nvSpPr>
        <p:spPr/>
        <p:txBody>
          <a:bodyPr rtlCol="0"/>
          <a:lstStyle/>
          <a:p>
            <a:pPr rtl="0"/>
            <a:r>
              <a:rPr lang="hr-HR" noProof="1"/>
              <a:t>Fredi</a:t>
            </a:r>
          </a:p>
        </p:txBody>
      </p:sp>
      <p:sp>
        <p:nvSpPr>
          <p:cNvPr id="21" name="Rezervirano mjesto za tekst 20">
            <a:extLst>
              <a:ext uri="{FF2B5EF4-FFF2-40B4-BE49-F238E27FC236}">
                <a16:creationId xmlns:a16="http://schemas.microsoft.com/office/drawing/2014/main" id="{64090CEE-1AB7-4361-B76C-6BE8D4B0752D}"/>
              </a:ext>
            </a:extLst>
          </p:cNvPr>
          <p:cNvSpPr>
            <a:spLocks noGrp="1"/>
          </p:cNvSpPr>
          <p:nvPr>
            <p:ph type="body" sz="quarter" idx="46"/>
          </p:nvPr>
        </p:nvSpPr>
        <p:spPr>
          <a:xfrm>
            <a:off x="10151313" y="4113808"/>
            <a:ext cx="1496990" cy="631554"/>
          </a:xfrm>
        </p:spPr>
        <p:txBody>
          <a:bodyPr rtlCol="0"/>
          <a:lstStyle/>
          <a:p>
            <a:pPr rtl="0"/>
            <a:r>
              <a:rPr lang="hr-HR" noProof="1"/>
              <a:t>Don Fernando</a:t>
            </a:r>
          </a:p>
        </p:txBody>
      </p:sp>
      <p:sp>
        <p:nvSpPr>
          <p:cNvPr id="3" name="Rezervirano mjesto za podnožje 2">
            <a:extLst>
              <a:ext uri="{FF2B5EF4-FFF2-40B4-BE49-F238E27FC236}">
                <a16:creationId xmlns:a16="http://schemas.microsoft.com/office/drawing/2014/main" id="{B83AED8D-B611-4347-9B5B-3413FDDA2FEB}"/>
              </a:ext>
            </a:extLst>
          </p:cNvPr>
          <p:cNvSpPr>
            <a:spLocks noGrp="1"/>
          </p:cNvSpPr>
          <p:nvPr>
            <p:ph type="ftr" sz="quarter" idx="10"/>
          </p:nvPr>
        </p:nvSpPr>
        <p:spPr/>
        <p:txBody>
          <a:bodyPr rtlCol="0"/>
          <a:lstStyle/>
          <a:p>
            <a:pPr rtl="0"/>
            <a:r>
              <a:rPr lang="hr-HR"/>
              <a:t>Dodajte podnožje</a:t>
            </a:r>
            <a:endParaRPr lang="hr-HR" dirty="0"/>
          </a:p>
        </p:txBody>
      </p:sp>
      <p:pic>
        <p:nvPicPr>
          <p:cNvPr id="41" name="Slika 40">
            <a:extLst>
              <a:ext uri="{FF2B5EF4-FFF2-40B4-BE49-F238E27FC236}">
                <a16:creationId xmlns:a16="http://schemas.microsoft.com/office/drawing/2014/main" id="{22AF4CED-1055-4719-A520-15FA42F28966}"/>
              </a:ext>
            </a:extLst>
          </p:cNvPr>
          <p:cNvPicPr>
            <a:picLocks noChangeAspect="1"/>
          </p:cNvPicPr>
          <p:nvPr/>
        </p:nvPicPr>
        <p:blipFill>
          <a:blip r:embed="rId3"/>
          <a:stretch>
            <a:fillRect/>
          </a:stretch>
        </p:blipFill>
        <p:spPr>
          <a:xfrm>
            <a:off x="3152576" y="163899"/>
            <a:ext cx="5524500" cy="368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zervirano mjesto za broj slajda 3">
            <a:extLst>
              <a:ext uri="{FF2B5EF4-FFF2-40B4-BE49-F238E27FC236}">
                <a16:creationId xmlns:a16="http://schemas.microsoft.com/office/drawing/2014/main" id="{D08C93A6-5425-497F-97B5-39AC1B6F94FD}"/>
              </a:ext>
            </a:extLst>
          </p:cNvPr>
          <p:cNvSpPr>
            <a:spLocks noGrp="1"/>
          </p:cNvSpPr>
          <p:nvPr>
            <p:ph type="sldNum" sz="quarter" idx="11"/>
          </p:nvPr>
        </p:nvSpPr>
        <p:spPr/>
        <p:txBody>
          <a:bodyPr rtlCol="0"/>
          <a:lstStyle/>
          <a:p>
            <a:pPr rtl="0"/>
            <a:fld id="{19B51A1E-902D-48AF-9020-955120F399B6}" type="slidenum">
              <a:rPr lang="hr-HR" smtClean="0"/>
              <a:pPr rtl="0"/>
              <a:t>15</a:t>
            </a:fld>
            <a:endParaRPr lang="hr-HR" dirty="0"/>
          </a:p>
        </p:txBody>
      </p:sp>
    </p:spTree>
    <p:extLst>
      <p:ext uri="{BB962C8B-B14F-4D97-AF65-F5344CB8AC3E}">
        <p14:creationId xmlns:p14="http://schemas.microsoft.com/office/powerpoint/2010/main" val="2710217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65D4BF-A64B-4DA1-A7C7-BF4EF8579A30}"/>
              </a:ext>
            </a:extLst>
          </p:cNvPr>
          <p:cNvSpPr>
            <a:spLocks noGrp="1"/>
          </p:cNvSpPr>
          <p:nvPr>
            <p:ph type="title"/>
          </p:nvPr>
        </p:nvSpPr>
        <p:spPr/>
        <p:txBody>
          <a:bodyPr rtlCol="0"/>
          <a:lstStyle/>
          <a:p>
            <a:pPr rtl="0"/>
            <a:r>
              <a:rPr lang="hr-HR" dirty="0"/>
              <a:t>LIKOVI</a:t>
            </a:r>
          </a:p>
        </p:txBody>
      </p:sp>
      <p:grpSp>
        <p:nvGrpSpPr>
          <p:cNvPr id="12" name="Grupa 11" title="Kategorija financiranja (grupirano)">
            <a:extLst>
              <a:ext uri="{FF2B5EF4-FFF2-40B4-BE49-F238E27FC236}">
                <a16:creationId xmlns:a16="http://schemas.microsoft.com/office/drawing/2014/main" id="{66B67931-C9E4-4279-BD72-3FD77E66AF92}"/>
              </a:ext>
            </a:extLst>
          </p:cNvPr>
          <p:cNvGrpSpPr/>
          <p:nvPr/>
        </p:nvGrpSpPr>
        <p:grpSpPr>
          <a:xfrm>
            <a:off x="782569" y="1236746"/>
            <a:ext cx="2761047" cy="783542"/>
            <a:chOff x="635303" y="993330"/>
            <a:chExt cx="2456706" cy="783542"/>
          </a:xfrm>
        </p:grpSpPr>
        <p:sp>
          <p:nvSpPr>
            <p:cNvPr id="14" name="Rezervirano mjesto za tekst 80">
              <a:extLst>
                <a:ext uri="{FF2B5EF4-FFF2-40B4-BE49-F238E27FC236}">
                  <a16:creationId xmlns:a16="http://schemas.microsoft.com/office/drawing/2014/main" id="{D25BB99A-568B-4B98-96DE-AC90006FBC6F}"/>
                </a:ext>
              </a:extLst>
            </p:cNvPr>
            <p:cNvSpPr txBox="1">
              <a:spLocks/>
            </p:cNvSpPr>
            <p:nvPr/>
          </p:nvSpPr>
          <p:spPr>
            <a:xfrm>
              <a:off x="635303" y="1504110"/>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hr-HR" sz="2000" b="1" dirty="0">
                  <a:solidFill>
                    <a:schemeClr val="tx1">
                      <a:lumMod val="75000"/>
                      <a:lumOff val="25000"/>
                    </a:schemeClr>
                  </a:solidFill>
                </a:rPr>
                <a:t>Major – liječnik i obuka</a:t>
              </a:r>
            </a:p>
          </p:txBody>
        </p:sp>
        <p:pic>
          <p:nvPicPr>
            <p:cNvPr id="16" name="Grafika 15" descr="Mreža" title="Ikona rezerviranog mjesta">
              <a:extLst>
                <a:ext uri="{FF2B5EF4-FFF2-40B4-BE49-F238E27FC236}">
                  <a16:creationId xmlns:a16="http://schemas.microsoft.com/office/drawing/2014/main" id="{53DDAFA2-4428-4D15-86CC-B0C31ADE834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75854" y="993330"/>
              <a:ext cx="516155" cy="516155"/>
            </a:xfrm>
            <a:prstGeom prst="rect">
              <a:avLst/>
            </a:prstGeom>
          </p:spPr>
        </p:pic>
      </p:grpSp>
      <p:grpSp>
        <p:nvGrpSpPr>
          <p:cNvPr id="35" name="Grupa 34" descr="Strelice oblačića&#10;">
            <a:extLst>
              <a:ext uri="{FF2B5EF4-FFF2-40B4-BE49-F238E27FC236}">
                <a16:creationId xmlns:a16="http://schemas.microsoft.com/office/drawing/2014/main" id="{6047E553-759A-4C43-B15E-742B16B5CBD0}"/>
              </a:ext>
            </a:extLst>
          </p:cNvPr>
          <p:cNvGrpSpPr/>
          <p:nvPr/>
        </p:nvGrpSpPr>
        <p:grpSpPr>
          <a:xfrm flipH="1">
            <a:off x="3685283" y="1883907"/>
            <a:ext cx="779076" cy="340983"/>
            <a:chOff x="10085433" y="2368574"/>
            <a:chExt cx="1482680" cy="648934"/>
          </a:xfrm>
        </p:grpSpPr>
        <p:cxnSp>
          <p:nvCxnSpPr>
            <p:cNvPr id="36" name="Ravni poveznik 35">
              <a:extLst>
                <a:ext uri="{FF2B5EF4-FFF2-40B4-BE49-F238E27FC236}">
                  <a16:creationId xmlns:a16="http://schemas.microsoft.com/office/drawing/2014/main" id="{CC35C5AC-FEE9-495F-B961-47C182725947}"/>
                </a:ext>
              </a:extLst>
            </p:cNvPr>
            <p:cNvCxnSpPr>
              <a:cxnSpLocks/>
            </p:cNvCxnSpPr>
            <p:nvPr/>
          </p:nvCxnSpPr>
          <p:spPr>
            <a:xfrm flipH="1">
              <a:off x="10247666" y="2412045"/>
              <a:ext cx="132044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Ravni poveznik 36">
              <a:extLst>
                <a:ext uri="{FF2B5EF4-FFF2-40B4-BE49-F238E27FC236}">
                  <a16:creationId xmlns:a16="http://schemas.microsoft.com/office/drawing/2014/main" id="{4CD232C4-F6EC-43B8-828B-CABE5A060240}"/>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upa 21" title="Kategorija financiranja (grupirano)">
            <a:extLst>
              <a:ext uri="{FF2B5EF4-FFF2-40B4-BE49-F238E27FC236}">
                <a16:creationId xmlns:a16="http://schemas.microsoft.com/office/drawing/2014/main" id="{E8245AB2-5BEB-4705-9142-4A0E788B3322}"/>
              </a:ext>
            </a:extLst>
          </p:cNvPr>
          <p:cNvGrpSpPr/>
          <p:nvPr/>
        </p:nvGrpSpPr>
        <p:grpSpPr>
          <a:xfrm>
            <a:off x="474188" y="3650377"/>
            <a:ext cx="2439313" cy="819318"/>
            <a:chOff x="635303" y="2759296"/>
            <a:chExt cx="2439313" cy="819318"/>
          </a:xfrm>
        </p:grpSpPr>
        <p:sp>
          <p:nvSpPr>
            <p:cNvPr id="24" name="Rezervirano mjesto za tekst 80">
              <a:extLst>
                <a:ext uri="{FF2B5EF4-FFF2-40B4-BE49-F238E27FC236}">
                  <a16:creationId xmlns:a16="http://schemas.microsoft.com/office/drawing/2014/main" id="{6874E281-4820-4E95-98D8-335084CDC6B4}"/>
                </a:ext>
              </a:extLst>
            </p:cNvPr>
            <p:cNvSpPr txBox="1">
              <a:spLocks/>
            </p:cNvSpPr>
            <p:nvPr/>
          </p:nvSpPr>
          <p:spPr>
            <a:xfrm>
              <a:off x="635303" y="3305852"/>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a:buNone/>
              </a:pPr>
              <a:r>
                <a:rPr lang="hr-HR" sz="2000" b="1" dirty="0" err="1">
                  <a:solidFill>
                    <a:schemeClr val="tx1">
                      <a:lumMod val="75000"/>
                      <a:lumOff val="25000"/>
                    </a:schemeClr>
                  </a:solidFill>
                </a:rPr>
                <a:t>Mitar</a:t>
              </a:r>
              <a:r>
                <a:rPr lang="hr-HR" sz="2000" b="1" dirty="0">
                  <a:solidFill>
                    <a:schemeClr val="tx1">
                      <a:lumMod val="75000"/>
                      <a:lumOff val="25000"/>
                    </a:schemeClr>
                  </a:solidFill>
                </a:rPr>
                <a:t> (Vampir)</a:t>
              </a:r>
            </a:p>
          </p:txBody>
        </p:sp>
        <p:pic>
          <p:nvPicPr>
            <p:cNvPr id="26" name="Grafika 25" descr="Novine" title="Ikona rezerviranog mjesta">
              <a:extLst>
                <a:ext uri="{FF2B5EF4-FFF2-40B4-BE49-F238E27FC236}">
                  <a16:creationId xmlns:a16="http://schemas.microsoft.com/office/drawing/2014/main" id="{56845FB2-3748-440D-8F74-3BA0A544AA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58461" y="2759296"/>
              <a:ext cx="516155" cy="516155"/>
            </a:xfrm>
            <a:prstGeom prst="rect">
              <a:avLst/>
            </a:prstGeom>
          </p:spPr>
        </p:pic>
      </p:grpSp>
      <p:grpSp>
        <p:nvGrpSpPr>
          <p:cNvPr id="38" name="Grupa 37" descr="Strelice oblačića&#10;">
            <a:extLst>
              <a:ext uri="{FF2B5EF4-FFF2-40B4-BE49-F238E27FC236}">
                <a16:creationId xmlns:a16="http://schemas.microsoft.com/office/drawing/2014/main" id="{DF79BC50-46F9-4223-B129-E9FEF92668F6}"/>
              </a:ext>
            </a:extLst>
          </p:cNvPr>
          <p:cNvGrpSpPr/>
          <p:nvPr/>
        </p:nvGrpSpPr>
        <p:grpSpPr>
          <a:xfrm flipH="1" flipV="1">
            <a:off x="3057447" y="4026441"/>
            <a:ext cx="779076" cy="340983"/>
            <a:chOff x="10085433" y="2368574"/>
            <a:chExt cx="1482680" cy="648934"/>
          </a:xfrm>
        </p:grpSpPr>
        <p:cxnSp>
          <p:nvCxnSpPr>
            <p:cNvPr id="39" name="Ravni poveznik 38">
              <a:extLst>
                <a:ext uri="{FF2B5EF4-FFF2-40B4-BE49-F238E27FC236}">
                  <a16:creationId xmlns:a16="http://schemas.microsoft.com/office/drawing/2014/main" id="{EEE7F834-1F58-402F-98AD-A87226B3824C}"/>
                </a:ext>
              </a:extLst>
            </p:cNvPr>
            <p:cNvCxnSpPr>
              <a:cxnSpLocks/>
            </p:cNvCxnSpPr>
            <p:nvPr/>
          </p:nvCxnSpPr>
          <p:spPr>
            <a:xfrm flipH="1">
              <a:off x="10247666" y="2412045"/>
              <a:ext cx="132044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Ravni poveznik 39">
              <a:extLst>
                <a:ext uri="{FF2B5EF4-FFF2-40B4-BE49-F238E27FC236}">
                  <a16:creationId xmlns:a16="http://schemas.microsoft.com/office/drawing/2014/main" id="{49DDBAC6-2F73-4131-A19B-9300AE3476B1}"/>
                </a:ext>
              </a:extLst>
            </p:cNvPr>
            <p:cNvCxnSpPr>
              <a:cxnSpLocks/>
            </p:cNvCxnSpPr>
            <p:nvPr/>
          </p:nvCxnSpPr>
          <p:spPr>
            <a:xfrm rot="18000000" flipH="1">
              <a:off x="9760966" y="2693041"/>
              <a:ext cx="6489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6" name="Grafikon 5" title="Grafikon financiranja">
            <a:extLst>
              <a:ext uri="{FF2B5EF4-FFF2-40B4-BE49-F238E27FC236}">
                <a16:creationId xmlns:a16="http://schemas.microsoft.com/office/drawing/2014/main" id="{20C123DC-DBD3-4556-9BFC-E3C4B8D155DB}"/>
              </a:ext>
            </a:extLst>
          </p:cNvPr>
          <p:cNvGraphicFramePr/>
          <p:nvPr>
            <p:extLst>
              <p:ext uri="{D42A27DB-BD31-4B8C-83A1-F6EECF244321}">
                <p14:modId xmlns:p14="http://schemas.microsoft.com/office/powerpoint/2010/main" val="3788250848"/>
              </p:ext>
            </p:extLst>
          </p:nvPr>
        </p:nvGraphicFramePr>
        <p:xfrm>
          <a:off x="3122536" y="1030515"/>
          <a:ext cx="5946928" cy="5334849"/>
        </p:xfrm>
        <a:graphic>
          <a:graphicData uri="http://schemas.openxmlformats.org/drawingml/2006/chart">
            <c:chart xmlns:c="http://schemas.openxmlformats.org/drawingml/2006/chart" xmlns:r="http://schemas.openxmlformats.org/officeDocument/2006/relationships" r:id="rId7"/>
          </a:graphicData>
        </a:graphic>
      </p:graphicFrame>
      <p:grpSp>
        <p:nvGrpSpPr>
          <p:cNvPr id="17" name="Grupa 16" title="Kategorija financiranja (grupirano)">
            <a:extLst>
              <a:ext uri="{FF2B5EF4-FFF2-40B4-BE49-F238E27FC236}">
                <a16:creationId xmlns:a16="http://schemas.microsoft.com/office/drawing/2014/main" id="{FACD8447-198F-4632-87EC-7226127213E8}"/>
              </a:ext>
            </a:extLst>
          </p:cNvPr>
          <p:cNvGrpSpPr/>
          <p:nvPr/>
        </p:nvGrpSpPr>
        <p:grpSpPr>
          <a:xfrm>
            <a:off x="7510047" y="553157"/>
            <a:ext cx="2391394" cy="815719"/>
            <a:chOff x="635303" y="4645475"/>
            <a:chExt cx="2391394" cy="815719"/>
          </a:xfrm>
        </p:grpSpPr>
        <p:sp>
          <p:nvSpPr>
            <p:cNvPr id="19" name="Rezervirano mjesto za tekst 80">
              <a:extLst>
                <a:ext uri="{FF2B5EF4-FFF2-40B4-BE49-F238E27FC236}">
                  <a16:creationId xmlns:a16="http://schemas.microsoft.com/office/drawing/2014/main" id="{1C711D63-D9DD-4045-B78C-7967F8249B56}"/>
                </a:ext>
              </a:extLst>
            </p:cNvPr>
            <p:cNvSpPr txBox="1">
              <a:spLocks/>
            </p:cNvSpPr>
            <p:nvPr/>
          </p:nvSpPr>
          <p:spPr>
            <a:xfrm>
              <a:off x="635303" y="5188432"/>
              <a:ext cx="2391394"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hr-HR" sz="2000" b="1" dirty="0">
                  <a:solidFill>
                    <a:schemeClr val="tx1">
                      <a:lumMod val="75000"/>
                      <a:lumOff val="25000"/>
                    </a:schemeClr>
                  </a:solidFill>
                </a:rPr>
                <a:t>Krele</a:t>
              </a:r>
            </a:p>
          </p:txBody>
        </p:sp>
        <p:pic>
          <p:nvPicPr>
            <p:cNvPr id="21" name="Grafika 20" descr="Satelit" title="Ikona rezerviranog mjesta">
              <a:extLst>
                <a:ext uri="{FF2B5EF4-FFF2-40B4-BE49-F238E27FC236}">
                  <a16:creationId xmlns:a16="http://schemas.microsoft.com/office/drawing/2014/main" id="{DB79A072-4B58-4A2F-A3C2-FB1769418B4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5303" y="4645475"/>
              <a:ext cx="516155" cy="516155"/>
            </a:xfrm>
            <a:prstGeom prst="rect">
              <a:avLst/>
            </a:prstGeom>
          </p:spPr>
        </p:pic>
      </p:grpSp>
      <p:grpSp>
        <p:nvGrpSpPr>
          <p:cNvPr id="31" name="Grupa 30" descr="Strelice oblačića&#10;">
            <a:extLst>
              <a:ext uri="{FF2B5EF4-FFF2-40B4-BE49-F238E27FC236}">
                <a16:creationId xmlns:a16="http://schemas.microsoft.com/office/drawing/2014/main" id="{01A0ED38-AFDA-435B-89C1-C69FE0717B99}"/>
              </a:ext>
            </a:extLst>
          </p:cNvPr>
          <p:cNvGrpSpPr/>
          <p:nvPr/>
        </p:nvGrpSpPr>
        <p:grpSpPr>
          <a:xfrm>
            <a:off x="6513062" y="1368363"/>
            <a:ext cx="835213" cy="340983"/>
            <a:chOff x="10085433" y="2368574"/>
            <a:chExt cx="1470538" cy="648934"/>
          </a:xfrm>
        </p:grpSpPr>
        <p:cxnSp>
          <p:nvCxnSpPr>
            <p:cNvPr id="28" name="Ravni poveznik 27">
              <a:extLst>
                <a:ext uri="{FF2B5EF4-FFF2-40B4-BE49-F238E27FC236}">
                  <a16:creationId xmlns:a16="http://schemas.microsoft.com/office/drawing/2014/main" id="{CCC16612-4FDD-4932-B841-5FE3CABE3240}"/>
                </a:ext>
              </a:extLst>
            </p:cNvPr>
            <p:cNvCxnSpPr>
              <a:cxnSpLocks/>
            </p:cNvCxnSpPr>
            <p:nvPr/>
          </p:nvCxnSpPr>
          <p:spPr>
            <a:xfrm flipH="1">
              <a:off x="10235525" y="2412045"/>
              <a:ext cx="132044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Ravni poveznik 28">
              <a:extLst>
                <a:ext uri="{FF2B5EF4-FFF2-40B4-BE49-F238E27FC236}">
                  <a16:creationId xmlns:a16="http://schemas.microsoft.com/office/drawing/2014/main" id="{39B68B96-5FDB-4C5C-B551-8548852554EB}"/>
                </a:ext>
              </a:extLst>
            </p:cNvPr>
            <p:cNvCxnSpPr>
              <a:cxnSpLocks/>
            </p:cNvCxnSpPr>
            <p:nvPr/>
          </p:nvCxnSpPr>
          <p:spPr>
            <a:xfrm rot="18000000" flipH="1">
              <a:off x="9760966" y="2693041"/>
              <a:ext cx="6489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upa 6" title="Kategorija financiranja (grupirano)">
            <a:extLst>
              <a:ext uri="{FF2B5EF4-FFF2-40B4-BE49-F238E27FC236}">
                <a16:creationId xmlns:a16="http://schemas.microsoft.com/office/drawing/2014/main" id="{F7FFE910-7823-4899-A055-76A22D747C6A}"/>
              </a:ext>
            </a:extLst>
          </p:cNvPr>
          <p:cNvGrpSpPr/>
          <p:nvPr/>
        </p:nvGrpSpPr>
        <p:grpSpPr>
          <a:xfrm>
            <a:off x="8818433" y="3905387"/>
            <a:ext cx="2477837" cy="869198"/>
            <a:chOff x="8881417" y="2313167"/>
            <a:chExt cx="2477837" cy="869198"/>
          </a:xfrm>
        </p:grpSpPr>
        <p:sp>
          <p:nvSpPr>
            <p:cNvPr id="9" name="Rezervirano mjesto za tekst 80">
              <a:extLst>
                <a:ext uri="{FF2B5EF4-FFF2-40B4-BE49-F238E27FC236}">
                  <a16:creationId xmlns:a16="http://schemas.microsoft.com/office/drawing/2014/main" id="{758A4095-AA91-40EC-AB4D-51F40BC76138}"/>
                </a:ext>
              </a:extLst>
            </p:cNvPr>
            <p:cNvSpPr txBox="1">
              <a:spLocks/>
            </p:cNvSpPr>
            <p:nvPr/>
          </p:nvSpPr>
          <p:spPr>
            <a:xfrm>
              <a:off x="8967861" y="2909603"/>
              <a:ext cx="2391393" cy="272762"/>
            </a:xfrm>
            <a:prstGeom prst="rect">
              <a:avLst/>
            </a:prstGeom>
          </p:spPr>
          <p:txBody>
            <a:bodyPr lIns="0" tIns="0" rIns="0" bIns="0" rtlCol="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hr-HR" sz="2000" b="1" dirty="0">
                  <a:solidFill>
                    <a:schemeClr val="tx1">
                      <a:lumMod val="75000"/>
                      <a:lumOff val="25000"/>
                    </a:schemeClr>
                  </a:solidFill>
                </a:rPr>
                <a:t>Čičak</a:t>
              </a:r>
            </a:p>
          </p:txBody>
        </p:sp>
        <p:pic>
          <p:nvPicPr>
            <p:cNvPr id="11" name="Grafika 10" descr="Meta" title="Ikona rezerviranog mjesta">
              <a:extLst>
                <a:ext uri="{FF2B5EF4-FFF2-40B4-BE49-F238E27FC236}">
                  <a16:creationId xmlns:a16="http://schemas.microsoft.com/office/drawing/2014/main" id="{EEAC4737-8800-49D4-8181-1900AF66110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881417" y="2313167"/>
              <a:ext cx="567771" cy="567771"/>
            </a:xfrm>
            <a:prstGeom prst="rect">
              <a:avLst/>
            </a:prstGeom>
          </p:spPr>
        </p:pic>
      </p:grpSp>
      <p:grpSp>
        <p:nvGrpSpPr>
          <p:cNvPr id="32" name="Grupa 31" descr="Strelice oblačića&#10;">
            <a:extLst>
              <a:ext uri="{FF2B5EF4-FFF2-40B4-BE49-F238E27FC236}">
                <a16:creationId xmlns:a16="http://schemas.microsoft.com/office/drawing/2014/main" id="{AEAD29A1-2E94-492F-8568-D740F025A8FB}"/>
              </a:ext>
            </a:extLst>
          </p:cNvPr>
          <p:cNvGrpSpPr/>
          <p:nvPr/>
        </p:nvGrpSpPr>
        <p:grpSpPr>
          <a:xfrm flipV="1">
            <a:off x="7926670" y="4922928"/>
            <a:ext cx="779074" cy="340983"/>
            <a:chOff x="10085436" y="2368575"/>
            <a:chExt cx="1482677" cy="648934"/>
          </a:xfrm>
        </p:grpSpPr>
        <p:cxnSp>
          <p:nvCxnSpPr>
            <p:cNvPr id="33" name="Ravni poveznik 32">
              <a:extLst>
                <a:ext uri="{FF2B5EF4-FFF2-40B4-BE49-F238E27FC236}">
                  <a16:creationId xmlns:a16="http://schemas.microsoft.com/office/drawing/2014/main" id="{8E613753-302A-41EC-8E0C-AA02B693F42C}"/>
                </a:ext>
              </a:extLst>
            </p:cNvPr>
            <p:cNvCxnSpPr>
              <a:cxnSpLocks/>
            </p:cNvCxnSpPr>
            <p:nvPr/>
          </p:nvCxnSpPr>
          <p:spPr>
            <a:xfrm flipH="1">
              <a:off x="10247666" y="2412045"/>
              <a:ext cx="1320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avni poveznik 33">
              <a:extLst>
                <a:ext uri="{FF2B5EF4-FFF2-40B4-BE49-F238E27FC236}">
                  <a16:creationId xmlns:a16="http://schemas.microsoft.com/office/drawing/2014/main" id="{C1004A97-9B9A-4B57-BB04-EE436F899A46}"/>
                </a:ext>
              </a:extLst>
            </p:cNvPr>
            <p:cNvCxnSpPr>
              <a:cxnSpLocks/>
            </p:cNvCxnSpPr>
            <p:nvPr/>
          </p:nvCxnSpPr>
          <p:spPr>
            <a:xfrm rot="18000000" flipH="1">
              <a:off x="9760969" y="2693042"/>
              <a:ext cx="64893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Rezervirano mjesto za podnožje 2">
            <a:extLst>
              <a:ext uri="{FF2B5EF4-FFF2-40B4-BE49-F238E27FC236}">
                <a16:creationId xmlns:a16="http://schemas.microsoft.com/office/drawing/2014/main" id="{E3F37975-5DD7-4808-9CD5-B7E54E34BCE9}"/>
              </a:ext>
            </a:extLst>
          </p:cNvPr>
          <p:cNvSpPr>
            <a:spLocks noGrp="1"/>
          </p:cNvSpPr>
          <p:nvPr>
            <p:ph type="ftr" sz="quarter" idx="10"/>
          </p:nvPr>
        </p:nvSpPr>
        <p:spPr/>
        <p:txBody>
          <a:bodyPr rtlCol="0"/>
          <a:lstStyle/>
          <a:p>
            <a:pPr rtl="0"/>
            <a:r>
              <a:rPr lang="hr-HR"/>
              <a:t>Dodajte podnožje</a:t>
            </a:r>
            <a:endParaRPr lang="hr-HR" dirty="0"/>
          </a:p>
        </p:txBody>
      </p:sp>
      <p:sp>
        <p:nvSpPr>
          <p:cNvPr id="4" name="Rezervirano mjesto za broj slajda 3">
            <a:extLst>
              <a:ext uri="{FF2B5EF4-FFF2-40B4-BE49-F238E27FC236}">
                <a16:creationId xmlns:a16="http://schemas.microsoft.com/office/drawing/2014/main" id="{B5B008C3-C58C-4FA9-9E6C-99AF4F48A344}"/>
              </a:ext>
            </a:extLst>
          </p:cNvPr>
          <p:cNvSpPr>
            <a:spLocks noGrp="1"/>
          </p:cNvSpPr>
          <p:nvPr>
            <p:ph type="sldNum" sz="quarter" idx="11"/>
          </p:nvPr>
        </p:nvSpPr>
        <p:spPr/>
        <p:txBody>
          <a:bodyPr rtlCol="0"/>
          <a:lstStyle/>
          <a:p>
            <a:pPr rtl="0"/>
            <a:fld id="{19B51A1E-902D-48AF-9020-955120F399B6}" type="slidenum">
              <a:rPr lang="hr-HR" smtClean="0"/>
              <a:pPr rtl="0"/>
              <a:t>16</a:t>
            </a:fld>
            <a:endParaRPr lang="hr-HR"/>
          </a:p>
        </p:txBody>
      </p:sp>
      <p:sp>
        <p:nvSpPr>
          <p:cNvPr id="5" name="TekstniOkvir 4">
            <a:extLst>
              <a:ext uri="{FF2B5EF4-FFF2-40B4-BE49-F238E27FC236}">
                <a16:creationId xmlns:a16="http://schemas.microsoft.com/office/drawing/2014/main" id="{83BDF39E-F520-4BCC-B059-BDCAFA64C12C}"/>
              </a:ext>
            </a:extLst>
          </p:cNvPr>
          <p:cNvSpPr txBox="1"/>
          <p:nvPr/>
        </p:nvSpPr>
        <p:spPr>
          <a:xfrm>
            <a:off x="9246637" y="1166327"/>
            <a:ext cx="2313992" cy="1938992"/>
          </a:xfrm>
          <a:prstGeom prst="rect">
            <a:avLst/>
          </a:prstGeom>
          <a:noFill/>
        </p:spPr>
        <p:txBody>
          <a:bodyPr wrap="square" rtlCol="0">
            <a:spAutoFit/>
          </a:bodyPr>
          <a:lstStyle/>
          <a:p>
            <a:r>
              <a:rPr lang="hr-HR" sz="2000" b="1" dirty="0"/>
              <a:t>Melankolik</a:t>
            </a:r>
          </a:p>
          <a:p>
            <a:r>
              <a:rPr lang="hr-HR" sz="2000" b="1" dirty="0"/>
              <a:t>Dvorski maršal</a:t>
            </a:r>
          </a:p>
          <a:p>
            <a:r>
              <a:rPr lang="hr-HR" sz="2000" b="1" dirty="0" err="1"/>
              <a:t>Kero</a:t>
            </a:r>
            <a:endParaRPr lang="hr-HR" sz="2000" b="1" dirty="0"/>
          </a:p>
          <a:p>
            <a:r>
              <a:rPr lang="hr-HR" sz="2000" b="1" dirty="0"/>
              <a:t>Mali</a:t>
            </a:r>
          </a:p>
          <a:p>
            <a:r>
              <a:rPr lang="hr-HR" sz="2000" b="1" dirty="0" err="1"/>
              <a:t>Hemafrodit</a:t>
            </a:r>
            <a:endParaRPr lang="hr-HR" sz="2000" b="1" dirty="0"/>
          </a:p>
          <a:p>
            <a:r>
              <a:rPr lang="hr-HR" sz="2000" b="1" dirty="0" err="1"/>
              <a:t>Tartuffe</a:t>
            </a:r>
            <a:r>
              <a:rPr lang="hr-HR" sz="2000" b="1" dirty="0"/>
              <a:t>…</a:t>
            </a:r>
          </a:p>
        </p:txBody>
      </p:sp>
    </p:spTree>
    <p:extLst>
      <p:ext uri="{BB962C8B-B14F-4D97-AF65-F5344CB8AC3E}">
        <p14:creationId xmlns:p14="http://schemas.microsoft.com/office/powerpoint/2010/main" val="402623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zervirano mjesto za sliku 17" descr="Krupni kadar arhitektonskih knjiga na polici">
            <a:extLst>
              <a:ext uri="{FF2B5EF4-FFF2-40B4-BE49-F238E27FC236}">
                <a16:creationId xmlns:a16="http://schemas.microsoft.com/office/drawing/2014/main" id="{C96DDC1B-725A-4E23-998D-39DB95C7FF90}"/>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0" y="0"/>
            <a:ext cx="12192000" cy="6777425"/>
          </a:xfrm>
        </p:spPr>
      </p:pic>
      <p:sp>
        <p:nvSpPr>
          <p:cNvPr id="3" name="Naslov 2">
            <a:extLst>
              <a:ext uri="{FF2B5EF4-FFF2-40B4-BE49-F238E27FC236}">
                <a16:creationId xmlns:a16="http://schemas.microsoft.com/office/drawing/2014/main" id="{3ACC8C05-26AA-41E5-B8C0-527F289A1900}"/>
              </a:ext>
            </a:extLst>
          </p:cNvPr>
          <p:cNvSpPr>
            <a:spLocks noGrp="1"/>
          </p:cNvSpPr>
          <p:nvPr>
            <p:ph type="ctrTitle"/>
          </p:nvPr>
        </p:nvSpPr>
        <p:spPr>
          <a:xfrm>
            <a:off x="1236000" y="149398"/>
            <a:ext cx="4860000" cy="6480000"/>
          </a:xfrm>
        </p:spPr>
        <p:txBody>
          <a:bodyPr rtlCol="0"/>
          <a:lstStyle/>
          <a:p>
            <a:pPr rtl="0"/>
            <a:r>
              <a:rPr lang="hr-HR" dirty="0"/>
              <a:t>Hvala</a:t>
            </a:r>
          </a:p>
        </p:txBody>
      </p:sp>
      <p:sp>
        <p:nvSpPr>
          <p:cNvPr id="8" name="Pravokutnik 6" descr="Okvir s naglaskom.">
            <a:extLst>
              <a:ext uri="{FF2B5EF4-FFF2-40B4-BE49-F238E27FC236}">
                <a16:creationId xmlns:a16="http://schemas.microsoft.com/office/drawing/2014/main" id="{069B61ED-348D-4C69-8AEB-6F6DB7533D96}"/>
              </a:ext>
              <a:ext uri="{C183D7F6-B498-43B3-948B-1728B52AA6E4}">
                <adec:decorative xmlns:adec="http://schemas.microsoft.com/office/drawing/2017/decorative" val="1"/>
              </a:ext>
            </a:extLst>
          </p:cNvPr>
          <p:cNvSpPr/>
          <p:nvPr/>
        </p:nvSpPr>
        <p:spPr>
          <a:xfrm flipV="1">
            <a:off x="595313" y="2970952"/>
            <a:ext cx="3792293"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pic>
        <p:nvPicPr>
          <p:cNvPr id="9" name="Grafika 8" descr="Korisnik" title="Ikona – ime i prezime izlagača">
            <a:extLst>
              <a:ext uri="{FF2B5EF4-FFF2-40B4-BE49-F238E27FC236}">
                <a16:creationId xmlns:a16="http://schemas.microsoft.com/office/drawing/2014/main" id="{0D936581-1C4F-499A-B80F-85EB3B0ADBC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870" y="4515152"/>
            <a:ext cx="206636" cy="206636"/>
          </a:xfrm>
          <a:prstGeom prst="rect">
            <a:avLst/>
          </a:prstGeom>
        </p:spPr>
      </p:pic>
      <p:sp>
        <p:nvSpPr>
          <p:cNvPr id="4" name="Podnaslov 3">
            <a:extLst>
              <a:ext uri="{FF2B5EF4-FFF2-40B4-BE49-F238E27FC236}">
                <a16:creationId xmlns:a16="http://schemas.microsoft.com/office/drawing/2014/main" id="{779E2AB0-6808-4B87-9120-E7ED0C12846A}"/>
              </a:ext>
            </a:extLst>
          </p:cNvPr>
          <p:cNvSpPr>
            <a:spLocks noGrp="1"/>
          </p:cNvSpPr>
          <p:nvPr>
            <p:ph type="subTitle" idx="1"/>
          </p:nvPr>
        </p:nvSpPr>
        <p:spPr>
          <a:xfrm>
            <a:off x="2092774" y="4498750"/>
            <a:ext cx="3349381" cy="252000"/>
          </a:xfrm>
        </p:spPr>
        <p:txBody>
          <a:bodyPr rtlCol="0"/>
          <a:lstStyle/>
          <a:p>
            <a:pPr rtl="0"/>
            <a:r>
              <a:rPr lang="hr-HR" noProof="1"/>
              <a:t>Helena de Karina</a:t>
            </a:r>
          </a:p>
        </p:txBody>
      </p:sp>
      <p:pic>
        <p:nvPicPr>
          <p:cNvPr id="17" name="Grafika 16" descr="Veza">
            <a:extLst>
              <a:ext uri="{FF2B5EF4-FFF2-40B4-BE49-F238E27FC236}">
                <a16:creationId xmlns:a16="http://schemas.microsoft.com/office/drawing/2014/main" id="{8B0D17A9-1A1F-4E6C-89F3-F8C144A5A88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56870" y="4939272"/>
            <a:ext cx="244786" cy="244786"/>
          </a:xfrm>
          <a:prstGeom prst="rect">
            <a:avLst/>
          </a:prstGeom>
        </p:spPr>
      </p:pic>
      <p:sp>
        <p:nvSpPr>
          <p:cNvPr id="7" name="Rezervirano mjesto za tekst 6">
            <a:extLst>
              <a:ext uri="{FF2B5EF4-FFF2-40B4-BE49-F238E27FC236}">
                <a16:creationId xmlns:a16="http://schemas.microsoft.com/office/drawing/2014/main" id="{6E734FFE-24D3-4BB4-93BD-AD5CADA3FE64}"/>
              </a:ext>
            </a:extLst>
          </p:cNvPr>
          <p:cNvSpPr>
            <a:spLocks noGrp="1"/>
          </p:cNvSpPr>
          <p:nvPr>
            <p:ph type="body" sz="quarter" idx="17"/>
          </p:nvPr>
        </p:nvSpPr>
        <p:spPr>
          <a:xfrm>
            <a:off x="2092774" y="4931645"/>
            <a:ext cx="3350644" cy="252413"/>
          </a:xfrm>
        </p:spPr>
        <p:txBody>
          <a:bodyPr rtlCol="0"/>
          <a:lstStyle/>
          <a:p>
            <a:pPr rtl="0"/>
            <a:r>
              <a:rPr lang="hr-HR" noProof="1"/>
              <a:t>Prva riječka hrvatska gimnazija</a:t>
            </a:r>
          </a:p>
        </p:txBody>
      </p:sp>
      <p:sp>
        <p:nvSpPr>
          <p:cNvPr id="19" name="TekstniOkvir 18">
            <a:extLst>
              <a:ext uri="{FF2B5EF4-FFF2-40B4-BE49-F238E27FC236}">
                <a16:creationId xmlns:a16="http://schemas.microsoft.com/office/drawing/2014/main" id="{971BD947-E5E0-4A08-BCB5-C48FAD1FA61F}"/>
              </a:ext>
            </a:extLst>
          </p:cNvPr>
          <p:cNvSpPr txBox="1"/>
          <p:nvPr/>
        </p:nvSpPr>
        <p:spPr>
          <a:xfrm>
            <a:off x="2092774" y="6215415"/>
            <a:ext cx="5452761" cy="261610"/>
          </a:xfrm>
          <a:prstGeom prst="rect">
            <a:avLst/>
          </a:prstGeom>
          <a:noFill/>
        </p:spPr>
        <p:txBody>
          <a:bodyPr wrap="square" rtlCol="0">
            <a:spAutoFit/>
          </a:bodyPr>
          <a:lstStyle/>
          <a:p>
            <a:r>
              <a:rPr lang="hr-HR" sz="1100" dirty="0"/>
              <a:t>Prezentacija je napravljena prema </a:t>
            </a:r>
            <a:r>
              <a:rPr lang="hr-HR" sz="1100" dirty="0" err="1"/>
              <a:t>čitanci</a:t>
            </a:r>
            <a:r>
              <a:rPr lang="hr-HR" sz="1100" dirty="0"/>
              <a:t> D. Dujmović </a:t>
            </a:r>
            <a:r>
              <a:rPr lang="hr-HR" sz="1100" dirty="0" err="1"/>
              <a:t>Markusi</a:t>
            </a:r>
            <a:r>
              <a:rPr lang="hr-HR" sz="1100" dirty="0"/>
              <a:t>, Književni vremeplov 4, Profil</a:t>
            </a:r>
          </a:p>
        </p:txBody>
      </p:sp>
    </p:spTree>
    <p:extLst>
      <p:ext uri="{BB962C8B-B14F-4D97-AF65-F5344CB8AC3E}">
        <p14:creationId xmlns:p14="http://schemas.microsoft.com/office/powerpoint/2010/main" val="325704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zervirano mjesto za sliku 16" descr="slika s kutnim prikazom nebodera sa zemlje">
            <a:extLst>
              <a:ext uri="{FF2B5EF4-FFF2-40B4-BE49-F238E27FC236}">
                <a16:creationId xmlns:a16="http://schemas.microsoft.com/office/drawing/2014/main" id="{B86473A2-BB16-4117-9FAD-80DAA1012633}"/>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143999" y="145413"/>
            <a:ext cx="4680001" cy="6477169"/>
          </a:xfrm>
        </p:spPr>
      </p:pic>
      <p:grpSp>
        <p:nvGrpSpPr>
          <p:cNvPr id="19" name="Grupa 18" descr="Rezervirano mjesto za sliku">
            <a:extLst>
              <a:ext uri="{FF2B5EF4-FFF2-40B4-BE49-F238E27FC236}">
                <a16:creationId xmlns:a16="http://schemas.microsoft.com/office/drawing/2014/main" id="{BB6BAB5E-56A9-4E78-8778-39484DAF3BCE}"/>
              </a:ext>
            </a:extLst>
          </p:cNvPr>
          <p:cNvGrpSpPr/>
          <p:nvPr/>
        </p:nvGrpSpPr>
        <p:grpSpPr>
          <a:xfrm>
            <a:off x="323999" y="323998"/>
            <a:ext cx="4320000" cy="6120000"/>
            <a:chOff x="180000" y="180000"/>
            <a:chExt cx="4330700" cy="6292683"/>
          </a:xfrm>
        </p:grpSpPr>
        <p:sp>
          <p:nvSpPr>
            <p:cNvPr id="20" name="Pravokutnik 6">
              <a:extLst>
                <a:ext uri="{FF2B5EF4-FFF2-40B4-BE49-F238E27FC236}">
                  <a16:creationId xmlns:a16="http://schemas.microsoft.com/office/drawing/2014/main" id="{68477B4D-D607-4B29-84FD-3A057814D55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21" name="Pravokutnik 6">
              <a:extLst>
                <a:ext uri="{FF2B5EF4-FFF2-40B4-BE49-F238E27FC236}">
                  <a16:creationId xmlns:a16="http://schemas.microsoft.com/office/drawing/2014/main" id="{1F9BFE96-C2A2-4D45-A2B9-0D865A368628}"/>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grpSp>
      <p:sp>
        <p:nvSpPr>
          <p:cNvPr id="3" name="Naslov 2">
            <a:extLst>
              <a:ext uri="{FF2B5EF4-FFF2-40B4-BE49-F238E27FC236}">
                <a16:creationId xmlns:a16="http://schemas.microsoft.com/office/drawing/2014/main" id="{A9D2A798-EAD7-4A9E-8E13-92C8A6523B45}"/>
              </a:ext>
            </a:extLst>
          </p:cNvPr>
          <p:cNvSpPr>
            <a:spLocks noGrp="1"/>
          </p:cNvSpPr>
          <p:nvPr>
            <p:ph type="title"/>
          </p:nvPr>
        </p:nvSpPr>
        <p:spPr/>
        <p:txBody>
          <a:bodyPr rtlCol="0"/>
          <a:lstStyle/>
          <a:p>
            <a:pPr rtl="0"/>
            <a:r>
              <a:rPr lang="hr-HR" dirty="0"/>
              <a:t>Druga moderna</a:t>
            </a:r>
          </a:p>
        </p:txBody>
      </p:sp>
      <p:sp>
        <p:nvSpPr>
          <p:cNvPr id="12" name="Rezervirano mjesto za tekst 11">
            <a:extLst>
              <a:ext uri="{FF2B5EF4-FFF2-40B4-BE49-F238E27FC236}">
                <a16:creationId xmlns:a16="http://schemas.microsoft.com/office/drawing/2014/main" id="{A067C501-D3C5-44F0-981A-33DA8BDEE478}"/>
              </a:ext>
            </a:extLst>
          </p:cNvPr>
          <p:cNvSpPr>
            <a:spLocks noGrp="1"/>
          </p:cNvSpPr>
          <p:nvPr>
            <p:ph type="body" sz="quarter" idx="32"/>
          </p:nvPr>
        </p:nvSpPr>
        <p:spPr/>
        <p:txBody>
          <a:bodyPr rtlCol="0"/>
          <a:lstStyle/>
          <a:p>
            <a:pPr rtl="0"/>
            <a:r>
              <a:rPr lang="hr-HR" noProof="1"/>
              <a:t>1952. – 1969.</a:t>
            </a:r>
          </a:p>
        </p:txBody>
      </p:sp>
      <p:pic>
        <p:nvPicPr>
          <p:cNvPr id="47" name="Rezervirano mjesto za sliku 21" descr="Meta">
            <a:extLst>
              <a:ext uri="{FF2B5EF4-FFF2-40B4-BE49-F238E27FC236}">
                <a16:creationId xmlns:a16="http://schemas.microsoft.com/office/drawing/2014/main" id="{A26D9F01-4A78-1741-BD4B-121666D9E52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5481261" y="2584332"/>
            <a:ext cx="517329" cy="517329"/>
          </a:xfrm>
          <a:prstGeom prst="rect">
            <a:avLst/>
          </a:prstGeom>
          <a:noFill/>
          <a:ln w="95250" cap="sq" cmpd="sng" algn="ctr">
            <a:noFill/>
            <a:prstDash val="solid"/>
            <a:miter lim="800000"/>
          </a:ln>
          <a:effectLst/>
        </p:spPr>
      </p:pic>
      <p:sp>
        <p:nvSpPr>
          <p:cNvPr id="6" name="Rezervirano mjesto za tekst 5">
            <a:extLst>
              <a:ext uri="{FF2B5EF4-FFF2-40B4-BE49-F238E27FC236}">
                <a16:creationId xmlns:a16="http://schemas.microsoft.com/office/drawing/2014/main" id="{1EC6C5CD-54F6-47E9-8E7A-FA7BB7264AAE}"/>
              </a:ext>
            </a:extLst>
          </p:cNvPr>
          <p:cNvSpPr>
            <a:spLocks noGrp="1"/>
          </p:cNvSpPr>
          <p:nvPr>
            <p:ph type="body" sz="quarter" idx="35"/>
          </p:nvPr>
        </p:nvSpPr>
        <p:spPr>
          <a:xfrm>
            <a:off x="6502388" y="1943385"/>
            <a:ext cx="1872000" cy="360000"/>
          </a:xfrm>
        </p:spPr>
        <p:txBody>
          <a:bodyPr rtlCol="0"/>
          <a:lstStyle/>
          <a:p>
            <a:pPr rtl="0"/>
            <a:r>
              <a:rPr lang="hr-HR" b="1" dirty="0"/>
              <a:t>POEZIJA</a:t>
            </a:r>
          </a:p>
        </p:txBody>
      </p:sp>
      <p:sp>
        <p:nvSpPr>
          <p:cNvPr id="7" name="Rezervirano mjesto za tekst 6">
            <a:extLst>
              <a:ext uri="{FF2B5EF4-FFF2-40B4-BE49-F238E27FC236}">
                <a16:creationId xmlns:a16="http://schemas.microsoft.com/office/drawing/2014/main" id="{110A51F8-6834-466B-82CC-026F0298D4CF}"/>
              </a:ext>
            </a:extLst>
          </p:cNvPr>
          <p:cNvSpPr>
            <a:spLocks noGrp="1"/>
          </p:cNvSpPr>
          <p:nvPr>
            <p:ph type="body" sz="quarter" idx="36"/>
          </p:nvPr>
        </p:nvSpPr>
        <p:spPr>
          <a:xfrm>
            <a:off x="6502388" y="2564262"/>
            <a:ext cx="1872000" cy="433941"/>
          </a:xfrm>
        </p:spPr>
        <p:txBody>
          <a:bodyPr rtlCol="0"/>
          <a:lstStyle/>
          <a:p>
            <a:pPr rtl="0"/>
            <a:r>
              <a:rPr lang="hr-HR" noProof="1"/>
              <a:t>Josip Pupačić, Slavko Mihalić, Ivan Slamnig</a:t>
            </a:r>
          </a:p>
        </p:txBody>
      </p:sp>
      <p:pic>
        <p:nvPicPr>
          <p:cNvPr id="49" name="Rezervirano mjesto za sliku 30" descr="Mreža">
            <a:extLst>
              <a:ext uri="{FF2B5EF4-FFF2-40B4-BE49-F238E27FC236}">
                <a16:creationId xmlns:a16="http://schemas.microsoft.com/office/drawing/2014/main" id="{427698D4-A4B5-854F-87D5-B66DF453BD9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65" r="65"/>
          <a:stretch>
            <a:fillRect/>
          </a:stretch>
        </p:blipFill>
        <p:spPr>
          <a:xfrm>
            <a:off x="5481261" y="4211050"/>
            <a:ext cx="517329" cy="517329"/>
          </a:xfrm>
          <a:prstGeom prst="rect">
            <a:avLst/>
          </a:prstGeom>
          <a:noFill/>
          <a:ln w="95250" cap="sq" cmpd="sng" algn="ctr">
            <a:noFill/>
            <a:prstDash val="solid"/>
            <a:miter lim="800000"/>
          </a:ln>
          <a:effectLst/>
        </p:spPr>
      </p:pic>
      <p:sp>
        <p:nvSpPr>
          <p:cNvPr id="13" name="Rezervirano mjesto za tekst 12">
            <a:extLst>
              <a:ext uri="{FF2B5EF4-FFF2-40B4-BE49-F238E27FC236}">
                <a16:creationId xmlns:a16="http://schemas.microsoft.com/office/drawing/2014/main" id="{A1A381F4-FED1-4DBE-86B2-2C8A89D7DFFE}"/>
              </a:ext>
            </a:extLst>
          </p:cNvPr>
          <p:cNvSpPr>
            <a:spLocks noGrp="1"/>
          </p:cNvSpPr>
          <p:nvPr>
            <p:ph type="body" sz="quarter" idx="45"/>
          </p:nvPr>
        </p:nvSpPr>
        <p:spPr/>
        <p:txBody>
          <a:bodyPr rtlCol="0"/>
          <a:lstStyle/>
          <a:p>
            <a:pPr rtl="0"/>
            <a:r>
              <a:rPr lang="hr-HR" b="1" dirty="0"/>
              <a:t>DRAMA</a:t>
            </a:r>
          </a:p>
        </p:txBody>
      </p:sp>
      <p:sp>
        <p:nvSpPr>
          <p:cNvPr id="14" name="Rezervirano mjesto za tekst 13">
            <a:extLst>
              <a:ext uri="{FF2B5EF4-FFF2-40B4-BE49-F238E27FC236}">
                <a16:creationId xmlns:a16="http://schemas.microsoft.com/office/drawing/2014/main" id="{EF2EF3F1-E8C0-4986-AEF2-7A4C6C331C23}"/>
              </a:ext>
            </a:extLst>
          </p:cNvPr>
          <p:cNvSpPr>
            <a:spLocks noGrp="1"/>
          </p:cNvSpPr>
          <p:nvPr>
            <p:ph type="body" sz="quarter" idx="46"/>
          </p:nvPr>
        </p:nvSpPr>
        <p:spPr/>
        <p:txBody>
          <a:bodyPr rtlCol="0"/>
          <a:lstStyle/>
          <a:p>
            <a:pPr rtl="0"/>
            <a:r>
              <a:rPr lang="hr-HR" dirty="0"/>
              <a:t>Ranko Marinković</a:t>
            </a:r>
            <a:endParaRPr lang="hr-HR" noProof="1"/>
          </a:p>
        </p:txBody>
      </p:sp>
      <p:pic>
        <p:nvPicPr>
          <p:cNvPr id="48" name="Rezervirano mjesto za sliku 28" descr="Predavač">
            <a:extLst>
              <a:ext uri="{FF2B5EF4-FFF2-40B4-BE49-F238E27FC236}">
                <a16:creationId xmlns:a16="http://schemas.microsoft.com/office/drawing/2014/main" id="{C7B97DB1-24CF-8C4E-83AE-239C618BD35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t="65" b="65"/>
          <a:stretch>
            <a:fillRect/>
          </a:stretch>
        </p:blipFill>
        <p:spPr>
          <a:xfrm>
            <a:off x="8878186" y="2584332"/>
            <a:ext cx="517329" cy="517329"/>
          </a:xfrm>
          <a:prstGeom prst="rect">
            <a:avLst/>
          </a:prstGeom>
          <a:noFill/>
          <a:ln w="95250" cap="sq" cmpd="sng" algn="ctr">
            <a:noFill/>
            <a:prstDash val="solid"/>
            <a:miter lim="800000"/>
          </a:ln>
          <a:effectLst/>
        </p:spPr>
      </p:pic>
      <p:sp>
        <p:nvSpPr>
          <p:cNvPr id="8" name="Rezervirano mjesto za tekst 7">
            <a:extLst>
              <a:ext uri="{FF2B5EF4-FFF2-40B4-BE49-F238E27FC236}">
                <a16:creationId xmlns:a16="http://schemas.microsoft.com/office/drawing/2014/main" id="{3F1438D8-4715-4E36-AB12-9B63E931B12B}"/>
              </a:ext>
            </a:extLst>
          </p:cNvPr>
          <p:cNvSpPr>
            <a:spLocks noGrp="1"/>
          </p:cNvSpPr>
          <p:nvPr>
            <p:ph type="body" sz="quarter" idx="37"/>
          </p:nvPr>
        </p:nvSpPr>
        <p:spPr>
          <a:xfrm>
            <a:off x="9899313" y="1943385"/>
            <a:ext cx="1872000" cy="360000"/>
          </a:xfrm>
        </p:spPr>
        <p:txBody>
          <a:bodyPr rtlCol="0"/>
          <a:lstStyle/>
          <a:p>
            <a:pPr rtl="0"/>
            <a:r>
              <a:rPr lang="hr-HR" b="1" dirty="0"/>
              <a:t>PROZA</a:t>
            </a:r>
          </a:p>
        </p:txBody>
      </p:sp>
      <p:sp>
        <p:nvSpPr>
          <p:cNvPr id="9" name="Rezervirano mjesto za tekst 8">
            <a:extLst>
              <a:ext uri="{FF2B5EF4-FFF2-40B4-BE49-F238E27FC236}">
                <a16:creationId xmlns:a16="http://schemas.microsoft.com/office/drawing/2014/main" id="{C78451CB-94B6-41DA-90B3-95CAD1B0E7B0}"/>
              </a:ext>
            </a:extLst>
          </p:cNvPr>
          <p:cNvSpPr>
            <a:spLocks noGrp="1"/>
          </p:cNvSpPr>
          <p:nvPr>
            <p:ph type="body" sz="quarter" idx="38"/>
          </p:nvPr>
        </p:nvSpPr>
        <p:spPr>
          <a:xfrm>
            <a:off x="9899313" y="2564262"/>
            <a:ext cx="2047380" cy="864738"/>
          </a:xfrm>
        </p:spPr>
        <p:txBody>
          <a:bodyPr rtlCol="0"/>
          <a:lstStyle/>
          <a:p>
            <a:pPr rtl="0"/>
            <a:r>
              <a:rPr lang="hr-HR" b="1" dirty="0"/>
              <a:t>Romani: </a:t>
            </a:r>
            <a:r>
              <a:rPr lang="hr-HR" dirty="0"/>
              <a:t>Ivo Andrić, Ranko Marinković</a:t>
            </a:r>
          </a:p>
          <a:p>
            <a:pPr rtl="0"/>
            <a:r>
              <a:rPr lang="hr-HR" b="1" dirty="0"/>
              <a:t>Novele: </a:t>
            </a:r>
            <a:r>
              <a:rPr lang="hr-HR" dirty="0"/>
              <a:t>Ranko Marinković</a:t>
            </a:r>
          </a:p>
          <a:p>
            <a:pPr rtl="0"/>
            <a:endParaRPr lang="hr-HR" noProof="1"/>
          </a:p>
        </p:txBody>
      </p:sp>
      <p:pic>
        <p:nvPicPr>
          <p:cNvPr id="50" name="Rezervirano mjesto za sliku 32" descr="Megafon">
            <a:extLst>
              <a:ext uri="{FF2B5EF4-FFF2-40B4-BE49-F238E27FC236}">
                <a16:creationId xmlns:a16="http://schemas.microsoft.com/office/drawing/2014/main" id="{307E281C-467D-CF41-83B5-78C98C613AF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8878186" y="4211050"/>
            <a:ext cx="517329" cy="517329"/>
          </a:xfrm>
          <a:prstGeom prst="rect">
            <a:avLst/>
          </a:prstGeom>
          <a:noFill/>
          <a:ln w="95250" cap="sq" cmpd="sng" algn="ctr">
            <a:noFill/>
            <a:prstDash val="solid"/>
            <a:miter lim="800000"/>
          </a:ln>
          <a:effectLst/>
        </p:spPr>
      </p:pic>
      <p:sp>
        <p:nvSpPr>
          <p:cNvPr id="15" name="Rezervirano mjesto za tekst 14">
            <a:extLst>
              <a:ext uri="{FF2B5EF4-FFF2-40B4-BE49-F238E27FC236}">
                <a16:creationId xmlns:a16="http://schemas.microsoft.com/office/drawing/2014/main" id="{FC1DF979-98E1-4AC5-AD23-ED75468F559A}"/>
              </a:ext>
            </a:extLst>
          </p:cNvPr>
          <p:cNvSpPr>
            <a:spLocks noGrp="1"/>
          </p:cNvSpPr>
          <p:nvPr>
            <p:ph type="body" sz="quarter" idx="47"/>
          </p:nvPr>
        </p:nvSpPr>
        <p:spPr/>
        <p:txBody>
          <a:bodyPr rtlCol="0"/>
          <a:lstStyle/>
          <a:p>
            <a:pPr rtl="0"/>
            <a:r>
              <a:rPr lang="hr-HR" b="1" dirty="0"/>
              <a:t>OSTALI PREDSTAVNICI</a:t>
            </a:r>
          </a:p>
        </p:txBody>
      </p:sp>
      <p:sp>
        <p:nvSpPr>
          <p:cNvPr id="16" name="Rezervirano mjesto za tekst 15">
            <a:extLst>
              <a:ext uri="{FF2B5EF4-FFF2-40B4-BE49-F238E27FC236}">
                <a16:creationId xmlns:a16="http://schemas.microsoft.com/office/drawing/2014/main" id="{3BA9121E-0479-4A4D-8BA9-E4CE6BAB52D6}"/>
              </a:ext>
            </a:extLst>
          </p:cNvPr>
          <p:cNvSpPr>
            <a:spLocks noGrp="1"/>
          </p:cNvSpPr>
          <p:nvPr>
            <p:ph type="body" sz="quarter" idx="48"/>
          </p:nvPr>
        </p:nvSpPr>
        <p:spPr/>
        <p:txBody>
          <a:bodyPr rtlCol="0"/>
          <a:lstStyle/>
          <a:p>
            <a:pPr rtl="0"/>
            <a:r>
              <a:rPr lang="hr-HR" noProof="1"/>
              <a:t>Vladan Desnica, Petar Šegedin, Antun Šoljan</a:t>
            </a:r>
          </a:p>
        </p:txBody>
      </p:sp>
      <p:sp>
        <p:nvSpPr>
          <p:cNvPr id="4" name="Rezervirano mjesto za podnožje 3">
            <a:extLst>
              <a:ext uri="{FF2B5EF4-FFF2-40B4-BE49-F238E27FC236}">
                <a16:creationId xmlns:a16="http://schemas.microsoft.com/office/drawing/2014/main" id="{9DEFFB02-E0E1-473C-8DFD-6147A44007A5}"/>
              </a:ext>
            </a:extLst>
          </p:cNvPr>
          <p:cNvSpPr>
            <a:spLocks noGrp="1"/>
          </p:cNvSpPr>
          <p:nvPr>
            <p:ph type="ftr" sz="quarter" idx="10"/>
          </p:nvPr>
        </p:nvSpPr>
        <p:spPr/>
        <p:txBody>
          <a:bodyPr rtlCol="0"/>
          <a:lstStyle/>
          <a:p>
            <a:pPr rtl="0"/>
            <a:r>
              <a:rPr lang="hr-HR"/>
              <a:t>Dodajte podnožje</a:t>
            </a:r>
            <a:endParaRPr lang="hr-HR" dirty="0"/>
          </a:p>
        </p:txBody>
      </p:sp>
      <p:sp>
        <p:nvSpPr>
          <p:cNvPr id="5" name="Rezervirano mjesto za broj slajda 4">
            <a:extLst>
              <a:ext uri="{FF2B5EF4-FFF2-40B4-BE49-F238E27FC236}">
                <a16:creationId xmlns:a16="http://schemas.microsoft.com/office/drawing/2014/main" id="{12CB0BC8-0F62-4186-A6C6-0B88B01D736F}"/>
              </a:ext>
            </a:extLst>
          </p:cNvPr>
          <p:cNvSpPr>
            <a:spLocks noGrp="1"/>
          </p:cNvSpPr>
          <p:nvPr>
            <p:ph type="sldNum" sz="quarter" idx="11"/>
          </p:nvPr>
        </p:nvSpPr>
        <p:spPr/>
        <p:txBody>
          <a:bodyPr rtlCol="0"/>
          <a:lstStyle/>
          <a:p>
            <a:pPr rtl="0"/>
            <a:fld id="{19B51A1E-902D-48AF-9020-955120F399B6}" type="slidenum">
              <a:rPr lang="hr-HR" smtClean="0"/>
              <a:pPr rtl="0"/>
              <a:t>2</a:t>
            </a:fld>
            <a:endParaRPr lang="hr-HR" dirty="0"/>
          </a:p>
        </p:txBody>
      </p:sp>
    </p:spTree>
    <p:extLst>
      <p:ext uri="{BB962C8B-B14F-4D97-AF65-F5344CB8AC3E}">
        <p14:creationId xmlns:p14="http://schemas.microsoft.com/office/powerpoint/2010/main" val="239144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zervirano mjesto za tekst 7">
            <a:extLst>
              <a:ext uri="{FF2B5EF4-FFF2-40B4-BE49-F238E27FC236}">
                <a16:creationId xmlns:a16="http://schemas.microsoft.com/office/drawing/2014/main" id="{937AF956-2A90-4422-A3C2-A6109BD133BA}"/>
              </a:ext>
            </a:extLst>
          </p:cNvPr>
          <p:cNvSpPr>
            <a:spLocks noGrp="1"/>
          </p:cNvSpPr>
          <p:nvPr>
            <p:ph type="body" sz="quarter" idx="18"/>
          </p:nvPr>
        </p:nvSpPr>
        <p:spPr>
          <a:xfrm>
            <a:off x="424799" y="585926"/>
            <a:ext cx="6764399" cy="5211192"/>
          </a:xfrm>
        </p:spPr>
        <p:txBody>
          <a:bodyPr rtlCol="0"/>
          <a:lstStyle/>
          <a:p>
            <a:r>
              <a:rPr lang="hr-HR" dirty="0"/>
              <a:t>Nakon Drugog svjetskog rata - socijalistički realizam, od književnika se zahtijevalo pisanje prema političkom diktatu. </a:t>
            </a:r>
          </a:p>
          <a:p>
            <a:r>
              <a:rPr lang="hr-HR" dirty="0"/>
              <a:t>Otpor je prvi pružio Petar Šegedin 1949. godine izlaganjem </a:t>
            </a:r>
            <a:r>
              <a:rPr lang="hr-HR" i="1" dirty="0"/>
              <a:t>O našoj kritici</a:t>
            </a:r>
            <a:r>
              <a:rPr lang="hr-HR" dirty="0"/>
              <a:t> u Zagrebu. 1952. godine, </a:t>
            </a:r>
            <a:r>
              <a:rPr lang="hr-HR" b="1" dirty="0"/>
              <a:t>Miroslav Krleža </a:t>
            </a:r>
            <a:r>
              <a:rPr lang="hr-HR" dirty="0"/>
              <a:t>svojim je izlaganjem u Ljubljani učinio prohodniji put prema književnoj i umjetničkoj slobodi. Iste se godine pojavio časopis </a:t>
            </a:r>
            <a:r>
              <a:rPr lang="hr-HR" b="1" dirty="0"/>
              <a:t>Krugovi</a:t>
            </a:r>
            <a:r>
              <a:rPr lang="hr-HR" dirty="0"/>
              <a:t> – promjene u skladu s domaćom književnom tradicijom i europskim književnim krugovima.</a:t>
            </a:r>
          </a:p>
          <a:p>
            <a:r>
              <a:rPr lang="hr-HR" dirty="0"/>
              <a:t>1952. smatra se jednom od najvažnijih godina hrvatske književnosti, tada započinje “</a:t>
            </a:r>
            <a:r>
              <a:rPr lang="hr-HR" b="1" dirty="0"/>
              <a:t>druga moderna</a:t>
            </a:r>
            <a:r>
              <a:rPr lang="hr-HR" dirty="0"/>
              <a:t>”, tako nazvana zbog srodnosti s modernom. </a:t>
            </a:r>
          </a:p>
          <a:p>
            <a:r>
              <a:rPr lang="hr-HR" dirty="0"/>
              <a:t>Ističe se </a:t>
            </a:r>
            <a:r>
              <a:rPr lang="hr-HR" b="1" dirty="0"/>
              <a:t>načelo stvaralačke slobode i </a:t>
            </a:r>
            <a:r>
              <a:rPr lang="hr-HR" b="1" dirty="0" err="1"/>
              <a:t>suprostavljanje</a:t>
            </a:r>
            <a:r>
              <a:rPr lang="hr-HR" b="1" dirty="0"/>
              <a:t> uvjerenja bez predrasude.</a:t>
            </a:r>
            <a:r>
              <a:rPr lang="hr-HR" dirty="0"/>
              <a:t> Osim pojave novih pisaca, bude se i stariji kao što su Tin Ujević, </a:t>
            </a:r>
            <a:r>
              <a:rPr lang="hr-HR" dirty="0" err="1"/>
              <a:t>Dobriša</a:t>
            </a:r>
            <a:r>
              <a:rPr lang="hr-HR" dirty="0"/>
              <a:t> Cesarić i Dragutin Tadijanović.</a:t>
            </a:r>
          </a:p>
          <a:p>
            <a:r>
              <a:rPr lang="hr-HR" dirty="0"/>
              <a:t>Hrvatska proza bilježi visoke estetske domete. Pojava </a:t>
            </a:r>
            <a:r>
              <a:rPr lang="hr-HR" b="1" dirty="0"/>
              <a:t>proze u trapericama </a:t>
            </a:r>
            <a:r>
              <a:rPr lang="hr-HR" dirty="0"/>
              <a:t>(Ivan </a:t>
            </a:r>
            <a:r>
              <a:rPr lang="hr-HR" dirty="0" err="1"/>
              <a:t>Slamnig</a:t>
            </a:r>
            <a:r>
              <a:rPr lang="hr-HR" dirty="0"/>
              <a:t>, Zvonimir Majdak), utjecaj iz američke književnosti (npr. Lovac u živu, J. D. </a:t>
            </a:r>
            <a:r>
              <a:rPr lang="hr-HR" dirty="0" err="1"/>
              <a:t>Sailinger</a:t>
            </a:r>
            <a:r>
              <a:rPr lang="hr-HR" dirty="0"/>
              <a:t>). </a:t>
            </a:r>
            <a:endParaRPr lang="hr-HR" noProof="1"/>
          </a:p>
        </p:txBody>
      </p:sp>
      <p:sp>
        <p:nvSpPr>
          <p:cNvPr id="2" name="Naslov 1">
            <a:extLst>
              <a:ext uri="{FF2B5EF4-FFF2-40B4-BE49-F238E27FC236}">
                <a16:creationId xmlns:a16="http://schemas.microsoft.com/office/drawing/2014/main" id="{63E41472-323F-47B9-8C9E-D3B43CA30C02}"/>
              </a:ext>
            </a:extLst>
          </p:cNvPr>
          <p:cNvSpPr>
            <a:spLocks noGrp="1"/>
          </p:cNvSpPr>
          <p:nvPr>
            <p:ph type="ctrTitle"/>
          </p:nvPr>
        </p:nvSpPr>
        <p:spPr/>
        <p:txBody>
          <a:bodyPr rtlCol="0"/>
          <a:lstStyle/>
          <a:p>
            <a:pPr rtl="0"/>
            <a:r>
              <a:rPr lang="hr-HR"/>
              <a:t>Sažetak</a:t>
            </a:r>
            <a:endParaRPr lang="hr-HR" dirty="0"/>
          </a:p>
        </p:txBody>
      </p:sp>
      <p:pic>
        <p:nvPicPr>
          <p:cNvPr id="10" name="Rezervirano mjesto za sliku 9" descr="Slika prozora poslovne zgrade">
            <a:extLst>
              <a:ext uri="{FF2B5EF4-FFF2-40B4-BE49-F238E27FC236}">
                <a16:creationId xmlns:a16="http://schemas.microsoft.com/office/drawing/2014/main" id="{9663686B-44B2-425C-9F15-899A0641AA7D}"/>
              </a:ext>
            </a:extLst>
          </p:cNvPr>
          <p:cNvPicPr>
            <a:picLocks noGrp="1" noChangeAspect="1"/>
          </p:cNvPicPr>
          <p:nvPr>
            <p:ph type="pic" sz="quarter" idx="16"/>
          </p:nvPr>
        </p:nvPicPr>
        <p:blipFill>
          <a:blip r:embed="rId3">
            <a:extLst>
              <a:ext uri="{28A0092B-C50C-407E-A947-70E740481C1C}">
                <a14:useLocalDpi xmlns:a14="http://schemas.microsoft.com/office/drawing/2010/main"/>
              </a:ext>
            </a:extLst>
          </a:blip>
          <a:stretch>
            <a:fillRect/>
          </a:stretch>
        </p:blipFill>
        <p:spPr>
          <a:xfrm>
            <a:off x="7652806" y="764519"/>
            <a:ext cx="1872000" cy="1872000"/>
          </a:xfrm>
        </p:spPr>
      </p:pic>
      <p:pic>
        <p:nvPicPr>
          <p:cNvPr id="12" name="Rezervirano mjesto za sliku 11" descr="slika građevinskog materijala za interijer u krupnom planu">
            <a:extLst>
              <a:ext uri="{FF2B5EF4-FFF2-40B4-BE49-F238E27FC236}">
                <a16:creationId xmlns:a16="http://schemas.microsoft.com/office/drawing/2014/main" id="{C640A70E-BC90-4E9E-97DF-9D7362FEEC64}"/>
              </a:ext>
            </a:extLst>
          </p:cNvPr>
          <p:cNvPicPr>
            <a:picLocks noGrp="1" noChangeAspect="1"/>
          </p:cNvPicPr>
          <p:nvPr>
            <p:ph type="pic" sz="quarter" idx="17"/>
          </p:nvPr>
        </p:nvPicPr>
        <p:blipFill>
          <a:blip r:embed="rId4">
            <a:extLst>
              <a:ext uri="{28A0092B-C50C-407E-A947-70E740481C1C}">
                <a14:useLocalDpi xmlns:a14="http://schemas.microsoft.com/office/drawing/2010/main"/>
              </a:ext>
            </a:extLst>
          </a:blip>
          <a:stretch>
            <a:fillRect/>
          </a:stretch>
        </p:blipFill>
        <p:spPr>
          <a:xfrm>
            <a:off x="9713594" y="767558"/>
            <a:ext cx="1872000" cy="1865922"/>
          </a:xfrm>
        </p:spPr>
      </p:pic>
      <p:sp>
        <p:nvSpPr>
          <p:cNvPr id="3" name="Podnaslov 2">
            <a:extLst>
              <a:ext uri="{FF2B5EF4-FFF2-40B4-BE49-F238E27FC236}">
                <a16:creationId xmlns:a16="http://schemas.microsoft.com/office/drawing/2014/main" id="{21CD59A0-56C1-48D2-8571-55FF862D5ABC}"/>
              </a:ext>
            </a:extLst>
          </p:cNvPr>
          <p:cNvSpPr>
            <a:spLocks noGrp="1"/>
          </p:cNvSpPr>
          <p:nvPr>
            <p:ph type="subTitle" idx="1"/>
          </p:nvPr>
        </p:nvSpPr>
        <p:spPr>
          <a:xfrm>
            <a:off x="7652805" y="4837186"/>
            <a:ext cx="2150221" cy="750814"/>
          </a:xfrm>
        </p:spPr>
        <p:txBody>
          <a:bodyPr rtlCol="0"/>
          <a:lstStyle/>
          <a:p>
            <a:pPr rtl="0"/>
            <a:r>
              <a:rPr lang="hr-HR" b="1" dirty="0"/>
              <a:t>NOVA MODERNA</a:t>
            </a:r>
          </a:p>
          <a:p>
            <a:pPr rtl="0"/>
            <a:endParaRPr lang="hr-HR" dirty="0"/>
          </a:p>
        </p:txBody>
      </p:sp>
      <p:sp>
        <p:nvSpPr>
          <p:cNvPr id="5" name="Rezervirano mjesto za podnožje 4">
            <a:extLst>
              <a:ext uri="{FF2B5EF4-FFF2-40B4-BE49-F238E27FC236}">
                <a16:creationId xmlns:a16="http://schemas.microsoft.com/office/drawing/2014/main" id="{798981C9-C6B7-494A-8742-2D006C95F934}"/>
              </a:ext>
            </a:extLst>
          </p:cNvPr>
          <p:cNvSpPr>
            <a:spLocks noGrp="1"/>
          </p:cNvSpPr>
          <p:nvPr>
            <p:ph type="ftr" sz="quarter" idx="12"/>
          </p:nvPr>
        </p:nvSpPr>
        <p:spPr/>
        <p:txBody>
          <a:bodyPr rtlCol="0"/>
          <a:lstStyle/>
          <a:p>
            <a:pPr rtl="0"/>
            <a:r>
              <a:rPr lang="hr-HR"/>
              <a:t>Dodajte podnožje</a:t>
            </a:r>
            <a:endParaRPr lang="hr-HR" dirty="0"/>
          </a:p>
        </p:txBody>
      </p:sp>
      <p:sp>
        <p:nvSpPr>
          <p:cNvPr id="4" name="Rezervirano mjesto za broj slajda 3">
            <a:extLst>
              <a:ext uri="{FF2B5EF4-FFF2-40B4-BE49-F238E27FC236}">
                <a16:creationId xmlns:a16="http://schemas.microsoft.com/office/drawing/2014/main" id="{903F83A2-B38E-4405-A418-8BC7C1D25B8A}"/>
              </a:ext>
            </a:extLst>
          </p:cNvPr>
          <p:cNvSpPr>
            <a:spLocks noGrp="1"/>
          </p:cNvSpPr>
          <p:nvPr>
            <p:ph type="sldNum" sz="quarter" idx="11"/>
          </p:nvPr>
        </p:nvSpPr>
        <p:spPr/>
        <p:txBody>
          <a:bodyPr rtlCol="0"/>
          <a:lstStyle/>
          <a:p>
            <a:pPr rtl="0"/>
            <a:fld id="{19B51A1E-902D-48AF-9020-955120F399B6}" type="slidenum">
              <a:rPr lang="hr-HR" smtClean="0"/>
              <a:pPr rtl="0"/>
              <a:t>3</a:t>
            </a:fld>
            <a:endParaRPr lang="hr-HR" dirty="0"/>
          </a:p>
        </p:txBody>
      </p:sp>
    </p:spTree>
    <p:extLst>
      <p:ext uri="{BB962C8B-B14F-4D97-AF65-F5344CB8AC3E}">
        <p14:creationId xmlns:p14="http://schemas.microsoft.com/office/powerpoint/2010/main" val="351595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a:extLst>
              <a:ext uri="{FF2B5EF4-FFF2-40B4-BE49-F238E27FC236}">
                <a16:creationId xmlns:a16="http://schemas.microsoft.com/office/drawing/2014/main" id="{DF0E4B95-20E3-4A41-B0A6-483F92084860}"/>
              </a:ext>
            </a:extLst>
          </p:cNvPr>
          <p:cNvSpPr>
            <a:spLocks noGrp="1"/>
          </p:cNvSpPr>
          <p:nvPr>
            <p:ph type="ftr" sz="quarter" idx="10"/>
          </p:nvPr>
        </p:nvSpPr>
        <p:spPr/>
        <p:txBody>
          <a:bodyPr/>
          <a:lstStyle/>
          <a:p>
            <a:pPr rtl="0"/>
            <a:r>
              <a:rPr lang="hr-HR" noProof="0"/>
              <a:t>Dodajte podnožje</a:t>
            </a:r>
          </a:p>
        </p:txBody>
      </p:sp>
      <p:sp>
        <p:nvSpPr>
          <p:cNvPr id="3" name="Rezervirano mjesto broja slajda 2">
            <a:extLst>
              <a:ext uri="{FF2B5EF4-FFF2-40B4-BE49-F238E27FC236}">
                <a16:creationId xmlns:a16="http://schemas.microsoft.com/office/drawing/2014/main" id="{F5968F8E-CDF1-4A4F-82EA-489E414DC024}"/>
              </a:ext>
            </a:extLst>
          </p:cNvPr>
          <p:cNvSpPr>
            <a:spLocks noGrp="1"/>
          </p:cNvSpPr>
          <p:nvPr>
            <p:ph type="sldNum" sz="quarter" idx="11"/>
          </p:nvPr>
        </p:nvSpPr>
        <p:spPr/>
        <p:txBody>
          <a:bodyPr/>
          <a:lstStyle/>
          <a:p>
            <a:pPr rtl="0"/>
            <a:fld id="{19B51A1E-902D-48AF-9020-955120F399B6}" type="slidenum">
              <a:rPr lang="hr-HR" noProof="0" smtClean="0"/>
              <a:pPr rtl="0"/>
              <a:t>4</a:t>
            </a:fld>
            <a:endParaRPr lang="hr-HR" noProof="0"/>
          </a:p>
        </p:txBody>
      </p:sp>
      <p:sp>
        <p:nvSpPr>
          <p:cNvPr id="4" name="Naslov 3">
            <a:extLst>
              <a:ext uri="{FF2B5EF4-FFF2-40B4-BE49-F238E27FC236}">
                <a16:creationId xmlns:a16="http://schemas.microsoft.com/office/drawing/2014/main" id="{2F27D4ED-F72F-429C-A8A4-F17C2B3D070B}"/>
              </a:ext>
            </a:extLst>
          </p:cNvPr>
          <p:cNvSpPr>
            <a:spLocks noGrp="1"/>
          </p:cNvSpPr>
          <p:nvPr>
            <p:ph type="title"/>
          </p:nvPr>
        </p:nvSpPr>
        <p:spPr>
          <a:xfrm>
            <a:off x="432000" y="431999"/>
            <a:ext cx="11340000" cy="838339"/>
          </a:xfrm>
        </p:spPr>
        <p:txBody>
          <a:bodyPr/>
          <a:lstStyle/>
          <a:p>
            <a:r>
              <a:rPr lang="hr-HR" dirty="0"/>
              <a:t>MOTIVACIJA: Kako Ranko Marinković u romanu Kiklop odgovara na ovo pitanje?</a:t>
            </a:r>
          </a:p>
        </p:txBody>
      </p:sp>
      <p:pic>
        <p:nvPicPr>
          <p:cNvPr id="6" name="Slika 5">
            <a:extLst>
              <a:ext uri="{FF2B5EF4-FFF2-40B4-BE49-F238E27FC236}">
                <a16:creationId xmlns:a16="http://schemas.microsoft.com/office/drawing/2014/main" id="{B5C99970-2AA4-42A7-B1EF-0B23B8DE9916}"/>
              </a:ext>
            </a:extLst>
          </p:cNvPr>
          <p:cNvPicPr>
            <a:picLocks noChangeAspect="1"/>
          </p:cNvPicPr>
          <p:nvPr/>
        </p:nvPicPr>
        <p:blipFill>
          <a:blip r:embed="rId2"/>
          <a:stretch>
            <a:fillRect/>
          </a:stretch>
        </p:blipFill>
        <p:spPr>
          <a:xfrm>
            <a:off x="2032508" y="1544715"/>
            <a:ext cx="8126984" cy="4668906"/>
          </a:xfrm>
          <a:prstGeom prst="rect">
            <a:avLst/>
          </a:prstGeom>
        </p:spPr>
      </p:pic>
    </p:spTree>
    <p:extLst>
      <p:ext uri="{BB962C8B-B14F-4D97-AF65-F5344CB8AC3E}">
        <p14:creationId xmlns:p14="http://schemas.microsoft.com/office/powerpoint/2010/main" val="366083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Rezervirano mjesto za sliku 39" descr="Trokutasti dizajn krupnog plana zgrade">
            <a:extLst>
              <a:ext uri="{FF2B5EF4-FFF2-40B4-BE49-F238E27FC236}">
                <a16:creationId xmlns:a16="http://schemas.microsoft.com/office/drawing/2014/main" id="{2EC3AED0-517E-41C1-9ECD-ABB0A850496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5400"/>
            <a:ext cx="12192000" cy="6778800"/>
          </a:xfrm>
        </p:spPr>
      </p:pic>
      <p:sp>
        <p:nvSpPr>
          <p:cNvPr id="22" name="Naslov 21">
            <a:extLst>
              <a:ext uri="{FF2B5EF4-FFF2-40B4-BE49-F238E27FC236}">
                <a16:creationId xmlns:a16="http://schemas.microsoft.com/office/drawing/2014/main" id="{BA160141-042F-4099-856C-C1D62E0FF551}"/>
              </a:ext>
            </a:extLst>
          </p:cNvPr>
          <p:cNvSpPr>
            <a:spLocks noGrp="1"/>
          </p:cNvSpPr>
          <p:nvPr>
            <p:ph type="ctrTitle"/>
          </p:nvPr>
        </p:nvSpPr>
        <p:spPr/>
        <p:txBody>
          <a:bodyPr rtlCol="0"/>
          <a:lstStyle/>
          <a:p>
            <a:pPr rtl="0"/>
            <a:r>
              <a:rPr lang="hr-HR" dirty="0"/>
              <a:t>O nastanku romana…</a:t>
            </a:r>
          </a:p>
        </p:txBody>
      </p:sp>
      <p:sp>
        <p:nvSpPr>
          <p:cNvPr id="7" name="Pravokutnik 6" descr="Donji razdjelnik slike">
            <a:extLst>
              <a:ext uri="{FF2B5EF4-FFF2-40B4-BE49-F238E27FC236}">
                <a16:creationId xmlns:a16="http://schemas.microsoft.com/office/drawing/2014/main" id="{432C84AD-44F1-45D1-9F68-3FDC756E5C73}"/>
              </a:ext>
              <a:ext uri="{C183D7F6-B498-43B3-948B-1728B52AA6E4}">
                <adec:decorative xmlns:adec="http://schemas.microsoft.com/office/drawing/2017/decorative" val="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17" name="Pravokutnik 6" descr="Gornji razdjelnik slike">
            <a:extLst>
              <a:ext uri="{FF2B5EF4-FFF2-40B4-BE49-F238E27FC236}">
                <a16:creationId xmlns:a16="http://schemas.microsoft.com/office/drawing/2014/main" id="{8442E937-7F5A-4CF2-98BD-C9CF5F2B4DDE}"/>
              </a:ext>
              <a:ext uri="{C183D7F6-B498-43B3-948B-1728B52AA6E4}">
                <adec:decorative xmlns:adec="http://schemas.microsoft.com/office/drawing/2017/decorative" val="1"/>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pic>
        <p:nvPicPr>
          <p:cNvPr id="27" name="Rezervirano mjesto slike 26">
            <a:extLst>
              <a:ext uri="{FF2B5EF4-FFF2-40B4-BE49-F238E27FC236}">
                <a16:creationId xmlns:a16="http://schemas.microsoft.com/office/drawing/2014/main" id="{4B66A347-10EA-4A90-9AC2-53A113235867}"/>
              </a:ext>
            </a:extLst>
          </p:cNvPr>
          <p:cNvPicPr>
            <a:picLocks noGrp="1" noChangeAspect="1"/>
          </p:cNvPicPr>
          <p:nvPr>
            <p:ph type="pic" sz="quarter" idx="14"/>
          </p:nvPr>
        </p:nvPicPr>
        <p:blipFill>
          <a:blip r:embed="rId4"/>
          <a:srcRect t="30047" b="30047"/>
          <a:stretch>
            <a:fillRect/>
          </a:stretch>
        </p:blipFill>
        <p:spPr>
          <a:xfrm>
            <a:off x="517295" y="730719"/>
            <a:ext cx="3932788" cy="2448000"/>
          </a:xfrm>
        </p:spPr>
      </p:pic>
      <p:sp>
        <p:nvSpPr>
          <p:cNvPr id="28" name="TekstniOkvir 27">
            <a:extLst>
              <a:ext uri="{FF2B5EF4-FFF2-40B4-BE49-F238E27FC236}">
                <a16:creationId xmlns:a16="http://schemas.microsoft.com/office/drawing/2014/main" id="{0C89B6D0-134B-459C-B015-F2E4BB2C6D31}"/>
              </a:ext>
            </a:extLst>
          </p:cNvPr>
          <p:cNvSpPr txBox="1"/>
          <p:nvPr/>
        </p:nvSpPr>
        <p:spPr>
          <a:xfrm>
            <a:off x="6474044" y="1029509"/>
            <a:ext cx="4860000" cy="5016758"/>
          </a:xfrm>
          <a:prstGeom prst="rect">
            <a:avLst/>
          </a:prstGeom>
          <a:noFill/>
        </p:spPr>
        <p:txBody>
          <a:bodyPr wrap="square" rtlCol="0">
            <a:spAutoFit/>
          </a:bodyPr>
          <a:lstStyle/>
          <a:p>
            <a:r>
              <a:rPr lang="hr-HR" sz="2000" b="1" dirty="0">
                <a:solidFill>
                  <a:schemeClr val="bg1"/>
                </a:solidFill>
              </a:rPr>
              <a:t>Roman </a:t>
            </a:r>
            <a:r>
              <a:rPr lang="hr-HR" sz="2000" b="1" i="1" dirty="0">
                <a:solidFill>
                  <a:schemeClr val="bg1"/>
                </a:solidFill>
              </a:rPr>
              <a:t>Kiklop</a:t>
            </a:r>
            <a:r>
              <a:rPr lang="hr-HR" sz="2000" b="1" dirty="0">
                <a:solidFill>
                  <a:schemeClr val="bg1"/>
                </a:solidFill>
              </a:rPr>
              <a:t>  sam, u stvari, počeo davno pisati bez intencije da napišem roman. Naprosto padali su mi na pamet neki motivi koje sam bio i objavio. Recimo, u Znaku vage je početak Kiklopa. Slično je i s novelom </a:t>
            </a:r>
            <a:r>
              <a:rPr lang="hr-HR" sz="2000" b="1" i="1" dirty="0">
                <a:solidFill>
                  <a:schemeClr val="bg1"/>
                </a:solidFill>
              </a:rPr>
              <a:t>Hiljadu i jedna noć</a:t>
            </a:r>
            <a:r>
              <a:rPr lang="hr-HR" sz="2000" b="1" dirty="0">
                <a:solidFill>
                  <a:schemeClr val="bg1"/>
                </a:solidFill>
              </a:rPr>
              <a:t>. Te sam dijelove kasnije inkorporirao u </a:t>
            </a:r>
            <a:r>
              <a:rPr lang="hr-HR" sz="2000" b="1" i="1" dirty="0">
                <a:solidFill>
                  <a:schemeClr val="bg1"/>
                </a:solidFill>
              </a:rPr>
              <a:t>Kiklopa</a:t>
            </a:r>
            <a:r>
              <a:rPr lang="hr-HR" sz="2000" b="1" dirty="0">
                <a:solidFill>
                  <a:schemeClr val="bg1"/>
                </a:solidFill>
              </a:rPr>
              <a:t>. To su bili prozni fragmenti jedne veće cjeline. Kasnije, polazeći od tih fragmenata, zamislio sam svoga jednookog diva. To je jedno. Drugo, mislio sam da sam ostao dužan sebi – za sve one strahote, za sve strepnje i onaj užas koji sam proživljavao uoči i za vrijeme rata.</a:t>
            </a:r>
          </a:p>
          <a:p>
            <a:endParaRPr lang="hr-HR" sz="2000" b="1" dirty="0">
              <a:solidFill>
                <a:schemeClr val="bg1"/>
              </a:solidFill>
            </a:endParaRPr>
          </a:p>
          <a:p>
            <a:r>
              <a:rPr lang="hr-HR" sz="2000" b="1" i="1" dirty="0">
                <a:solidFill>
                  <a:schemeClr val="bg1"/>
                </a:solidFill>
              </a:rPr>
              <a:t>Nevesele oči klauna – Patnja je više od istine</a:t>
            </a:r>
            <a:r>
              <a:rPr lang="hr-HR" sz="2000" b="1" dirty="0">
                <a:solidFill>
                  <a:schemeClr val="bg1"/>
                </a:solidFill>
              </a:rPr>
              <a:t>, razgovor vodio Miloš </a:t>
            </a:r>
            <a:r>
              <a:rPr lang="hr-HR" sz="2000" b="1" dirty="0" err="1">
                <a:solidFill>
                  <a:schemeClr val="bg1"/>
                </a:solidFill>
              </a:rPr>
              <a:t>Jevtić</a:t>
            </a:r>
            <a:endParaRPr lang="hr-HR" sz="2000" b="1" dirty="0">
              <a:solidFill>
                <a:schemeClr val="bg1"/>
              </a:solidFill>
            </a:endParaRPr>
          </a:p>
        </p:txBody>
      </p:sp>
    </p:spTree>
    <p:extLst>
      <p:ext uri="{BB962C8B-B14F-4D97-AF65-F5344CB8AC3E}">
        <p14:creationId xmlns:p14="http://schemas.microsoft.com/office/powerpoint/2010/main" val="119661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zervirano mjesto za sliku 17" descr="Slika arhitektonske rešetke i zida u krupnom planu">
            <a:extLst>
              <a:ext uri="{FF2B5EF4-FFF2-40B4-BE49-F238E27FC236}">
                <a16:creationId xmlns:a16="http://schemas.microsoft.com/office/drawing/2014/main" id="{ACF36960-4969-4798-A8C8-46030DFF296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grpSp>
        <p:nvGrpSpPr>
          <p:cNvPr id="73" name="Grupa 72" descr="Rezervirano mjesto za sliku">
            <a:extLst>
              <a:ext uri="{FF2B5EF4-FFF2-40B4-BE49-F238E27FC236}">
                <a16:creationId xmlns:a16="http://schemas.microsoft.com/office/drawing/2014/main" id="{B6D8D491-92D5-4337-BEB1-FCB3EB42F01F}"/>
              </a:ext>
            </a:extLst>
          </p:cNvPr>
          <p:cNvGrpSpPr/>
          <p:nvPr/>
        </p:nvGrpSpPr>
        <p:grpSpPr>
          <a:xfrm>
            <a:off x="323999" y="323998"/>
            <a:ext cx="4320000" cy="6120000"/>
            <a:chOff x="180000" y="180000"/>
            <a:chExt cx="4330700" cy="6292683"/>
          </a:xfrm>
        </p:grpSpPr>
        <p:sp>
          <p:nvSpPr>
            <p:cNvPr id="74" name="Pravokutnik 6">
              <a:extLst>
                <a:ext uri="{FF2B5EF4-FFF2-40B4-BE49-F238E27FC236}">
                  <a16:creationId xmlns:a16="http://schemas.microsoft.com/office/drawing/2014/main" id="{B8F9FC5C-E147-4E48-832E-5E7D4F0060C2}"/>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75" name="Pravokutnik 6">
              <a:extLst>
                <a:ext uri="{FF2B5EF4-FFF2-40B4-BE49-F238E27FC236}">
                  <a16:creationId xmlns:a16="http://schemas.microsoft.com/office/drawing/2014/main" id="{3817EB80-63DB-4AF9-B1C2-7A558E6371C9}"/>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grpSp>
      <p:sp>
        <p:nvSpPr>
          <p:cNvPr id="37" name="Naslov 36">
            <a:extLst>
              <a:ext uri="{FF2B5EF4-FFF2-40B4-BE49-F238E27FC236}">
                <a16:creationId xmlns:a16="http://schemas.microsoft.com/office/drawing/2014/main" id="{4B1315E4-875E-4E7A-B7C4-CC242E88305E}"/>
              </a:ext>
            </a:extLst>
          </p:cNvPr>
          <p:cNvSpPr>
            <a:spLocks noGrp="1"/>
          </p:cNvSpPr>
          <p:nvPr>
            <p:ph type="title"/>
          </p:nvPr>
        </p:nvSpPr>
        <p:spPr>
          <a:xfrm>
            <a:off x="5111900" y="-1"/>
            <a:ext cx="6660100" cy="1811045"/>
          </a:xfrm>
        </p:spPr>
        <p:txBody>
          <a:bodyPr rtlCol="0"/>
          <a:lstStyle/>
          <a:p>
            <a:pPr rtl="0"/>
            <a:r>
              <a:rPr lang="hr-HR" dirty="0"/>
              <a:t>STRAH – temeljni motiv romana</a:t>
            </a:r>
          </a:p>
        </p:txBody>
      </p:sp>
      <p:sp>
        <p:nvSpPr>
          <p:cNvPr id="39" name="Rezervirano mjesto za tekst 38">
            <a:extLst>
              <a:ext uri="{FF2B5EF4-FFF2-40B4-BE49-F238E27FC236}">
                <a16:creationId xmlns:a16="http://schemas.microsoft.com/office/drawing/2014/main" id="{482D5FEE-2122-45A2-A2E5-AF688FA41EED}"/>
              </a:ext>
            </a:extLst>
          </p:cNvPr>
          <p:cNvSpPr>
            <a:spLocks noGrp="1"/>
          </p:cNvSpPr>
          <p:nvPr>
            <p:ph type="body" sz="quarter" idx="32"/>
          </p:nvPr>
        </p:nvSpPr>
        <p:spPr>
          <a:xfrm>
            <a:off x="5004000" y="1953086"/>
            <a:ext cx="7044001" cy="3684234"/>
          </a:xfrm>
        </p:spPr>
        <p:txBody>
          <a:bodyPr rtlCol="0"/>
          <a:lstStyle/>
          <a:p>
            <a:pPr rtl="0"/>
            <a:r>
              <a:rPr lang="hr-HR" noProof="1"/>
              <a:t>Glavni motiv je strah. To je nešto što nije cijenjeno, tak elementarni ljudski, pa, ako hoćete, i biološki osjećaj koji svi nosimo u svome iskustvu, samo nerado priznajemo da smo se bojali. Jedino veliki heroji priznaju da su se bojali…</a:t>
            </a:r>
          </a:p>
          <a:p>
            <a:pPr rtl="0"/>
            <a:r>
              <a:rPr lang="hr-HR" noProof="1"/>
              <a:t>Nije to samo biološki obrambeni mehanizam ugrožene jedinke, nije samo strah zbog ugrpžene egzistencije, to je strah od svakog nasilja, od svake prisile, strah od ugrožavanja slobode, ne samo fizičke slobode, da te netko baci iza rešetaka, nego da baci iza rešetaka misao, ideju. Nešto što je povezano s najelementarnijim ljudskim dostojanstvom mislim da je sloboda posjedovanja misli, posjedovanja ideja. Kako da dođemo do spoznaja o svijetu ako nemamo misaonog iskustva, ako ne raspolažemo slobodom kombiniranja ideja?</a:t>
            </a:r>
          </a:p>
          <a:p>
            <a:pPr algn="r" rtl="0"/>
            <a:r>
              <a:rPr lang="hr-HR" noProof="1"/>
              <a:t>Ranko Marinković</a:t>
            </a:r>
          </a:p>
        </p:txBody>
      </p:sp>
      <p:sp>
        <p:nvSpPr>
          <p:cNvPr id="5" name="Rezervirano mjesto za broj slajda 4">
            <a:extLst>
              <a:ext uri="{FF2B5EF4-FFF2-40B4-BE49-F238E27FC236}">
                <a16:creationId xmlns:a16="http://schemas.microsoft.com/office/drawing/2014/main" id="{8406F84B-83F0-4BBC-AD8E-6C4E663B2486}"/>
              </a:ext>
            </a:extLst>
          </p:cNvPr>
          <p:cNvSpPr>
            <a:spLocks noGrp="1"/>
          </p:cNvSpPr>
          <p:nvPr>
            <p:ph type="sldNum" sz="quarter" idx="11"/>
          </p:nvPr>
        </p:nvSpPr>
        <p:spPr/>
        <p:txBody>
          <a:bodyPr rtlCol="0"/>
          <a:lstStyle/>
          <a:p>
            <a:pPr rtl="0"/>
            <a:fld id="{19B51A1E-902D-48AF-9020-955120F399B6}" type="slidenum">
              <a:rPr lang="hr-HR" smtClean="0"/>
              <a:pPr rtl="0"/>
              <a:t>6</a:t>
            </a:fld>
            <a:endParaRPr lang="hr-HR" dirty="0"/>
          </a:p>
        </p:txBody>
      </p:sp>
      <p:pic>
        <p:nvPicPr>
          <p:cNvPr id="14" name="Slika 13">
            <a:extLst>
              <a:ext uri="{FF2B5EF4-FFF2-40B4-BE49-F238E27FC236}">
                <a16:creationId xmlns:a16="http://schemas.microsoft.com/office/drawing/2014/main" id="{F4510C5F-AF5D-4147-8F13-A4099DA315D7}"/>
              </a:ext>
            </a:extLst>
          </p:cNvPr>
          <p:cNvPicPr>
            <a:picLocks noChangeAspect="1"/>
          </p:cNvPicPr>
          <p:nvPr/>
        </p:nvPicPr>
        <p:blipFill>
          <a:blip r:embed="rId4"/>
          <a:stretch>
            <a:fillRect/>
          </a:stretch>
        </p:blipFill>
        <p:spPr>
          <a:xfrm>
            <a:off x="423003" y="4178999"/>
            <a:ext cx="3394461" cy="1907571"/>
          </a:xfrm>
          <a:prstGeom prst="rect">
            <a:avLst/>
          </a:prstGeom>
        </p:spPr>
      </p:pic>
    </p:spTree>
    <p:extLst>
      <p:ext uri="{BB962C8B-B14F-4D97-AF65-F5344CB8AC3E}">
        <p14:creationId xmlns:p14="http://schemas.microsoft.com/office/powerpoint/2010/main" val="17296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za sadržaj 5">
            <a:extLst>
              <a:ext uri="{FF2B5EF4-FFF2-40B4-BE49-F238E27FC236}">
                <a16:creationId xmlns:a16="http://schemas.microsoft.com/office/drawing/2014/main" id="{9365D194-85BA-4D50-B47D-062E79220FE0}"/>
              </a:ext>
            </a:extLst>
          </p:cNvPr>
          <p:cNvSpPr>
            <a:spLocks noGrp="1"/>
          </p:cNvSpPr>
          <p:nvPr>
            <p:ph idx="4294967295"/>
          </p:nvPr>
        </p:nvSpPr>
        <p:spPr>
          <a:xfrm>
            <a:off x="424370" y="163900"/>
            <a:ext cx="5959013" cy="2472620"/>
          </a:xfrm>
        </p:spPr>
        <p:txBody>
          <a:bodyPr rtlCol="0"/>
          <a:lstStyle/>
          <a:p>
            <a:pPr rtl="0">
              <a:spcBef>
                <a:spcPts val="0"/>
              </a:spcBef>
              <a:spcAft>
                <a:spcPts val="1500"/>
              </a:spcAft>
            </a:pPr>
            <a:r>
              <a:rPr lang="hr-HR" noProof="1"/>
              <a:t>1. – 7. poglavlje: Zagreb, ulice, gradski trg, kavane (Dajdam, Kazališna kavana, Corso), gostionica Ugodan kutić…</a:t>
            </a:r>
          </a:p>
          <a:p>
            <a:pPr rtl="0">
              <a:spcBef>
                <a:spcPts val="0"/>
              </a:spcBef>
              <a:spcAft>
                <a:spcPts val="1500"/>
              </a:spcAft>
            </a:pPr>
            <a:r>
              <a:rPr lang="hr-HR" noProof="1"/>
              <a:t>8. – 10. poglavlje: vojska – mobilizacija</a:t>
            </a:r>
          </a:p>
          <a:p>
            <a:pPr rtl="0">
              <a:spcBef>
                <a:spcPts val="0"/>
              </a:spcBef>
              <a:spcAft>
                <a:spcPts val="1500"/>
              </a:spcAft>
            </a:pPr>
            <a:r>
              <a:rPr lang="hr-HR" noProof="1"/>
              <a:t>11. – 14. poglavlje: Zagreb</a:t>
            </a:r>
          </a:p>
          <a:p>
            <a:pPr rtl="0">
              <a:spcBef>
                <a:spcPts val="0"/>
              </a:spcBef>
              <a:spcAft>
                <a:spcPts val="1500"/>
              </a:spcAft>
            </a:pPr>
            <a:endParaRPr lang="hr-HR" noProof="1"/>
          </a:p>
          <a:p>
            <a:pPr rtl="0">
              <a:spcBef>
                <a:spcPts val="0"/>
              </a:spcBef>
              <a:spcAft>
                <a:spcPts val="1500"/>
              </a:spcAft>
            </a:pPr>
            <a:r>
              <a:rPr lang="hr-HR" noProof="1"/>
              <a:t>Vrijeme: jesen 1940. – proljeće 1941. (6. travnja) </a:t>
            </a:r>
          </a:p>
        </p:txBody>
      </p:sp>
      <p:sp>
        <p:nvSpPr>
          <p:cNvPr id="2" name="Naslov 1">
            <a:extLst>
              <a:ext uri="{FF2B5EF4-FFF2-40B4-BE49-F238E27FC236}">
                <a16:creationId xmlns:a16="http://schemas.microsoft.com/office/drawing/2014/main" id="{6719F29B-F233-48AF-8261-F33A4E079E3E}"/>
              </a:ext>
            </a:extLst>
          </p:cNvPr>
          <p:cNvSpPr>
            <a:spLocks noGrp="1"/>
          </p:cNvSpPr>
          <p:nvPr>
            <p:ph type="ctrTitle"/>
          </p:nvPr>
        </p:nvSpPr>
        <p:spPr>
          <a:xfrm>
            <a:off x="7189200" y="163899"/>
            <a:ext cx="4860000" cy="5724000"/>
          </a:xfrm>
        </p:spPr>
        <p:txBody>
          <a:bodyPr rtlCol="0"/>
          <a:lstStyle/>
          <a:p>
            <a:pPr rtl="0"/>
            <a:r>
              <a:rPr lang="hr-HR" dirty="0"/>
              <a:t>MJESTO I VRIJEME</a:t>
            </a:r>
          </a:p>
        </p:txBody>
      </p:sp>
      <p:sp>
        <p:nvSpPr>
          <p:cNvPr id="9" name="Pravokutnik 6" descr="Donja razdjelna crta">
            <a:extLst>
              <a:ext uri="{FF2B5EF4-FFF2-40B4-BE49-F238E27FC236}">
                <a16:creationId xmlns:a16="http://schemas.microsoft.com/office/drawing/2014/main" id="{C9D745AD-2359-4511-AF2E-0CFC0783471A}"/>
              </a:ext>
              <a:ext uri="{C183D7F6-B498-43B3-948B-1728B52AA6E4}">
                <adec:decorative xmlns:adec="http://schemas.microsoft.com/office/drawing/2017/decorative" val="1"/>
              </a:ext>
            </a:extLst>
          </p:cNvPr>
          <p:cNvSpPr/>
          <p:nvPr/>
        </p:nvSpPr>
        <p:spPr>
          <a:xfrm>
            <a:off x="7453850" y="281431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10" name="Pravokutnik 6" descr="Gornja razdjelna crta">
            <a:extLst>
              <a:ext uri="{FF2B5EF4-FFF2-40B4-BE49-F238E27FC236}">
                <a16:creationId xmlns:a16="http://schemas.microsoft.com/office/drawing/2014/main" id="{A0F0B9BF-0637-4907-A537-C5F7C796FCA1}"/>
              </a:ext>
              <a:ext uri="{C183D7F6-B498-43B3-948B-1728B52AA6E4}">
                <adec:decorative xmlns:adec="http://schemas.microsoft.com/office/drawing/2017/decorative" val="1"/>
              </a:ext>
            </a:extLst>
          </p:cNvPr>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3" name="Podnaslov 2">
            <a:extLst>
              <a:ext uri="{FF2B5EF4-FFF2-40B4-BE49-F238E27FC236}">
                <a16:creationId xmlns:a16="http://schemas.microsoft.com/office/drawing/2014/main" id="{35E3EA69-4E0E-41BD-8095-A124225A2647}"/>
              </a:ext>
            </a:extLst>
          </p:cNvPr>
          <p:cNvSpPr>
            <a:spLocks noGrp="1"/>
          </p:cNvSpPr>
          <p:nvPr>
            <p:ph type="subTitle" idx="1"/>
          </p:nvPr>
        </p:nvSpPr>
        <p:spPr/>
        <p:txBody>
          <a:bodyPr rtlCol="0"/>
          <a:lstStyle/>
          <a:p>
            <a:pPr algn="ctr" rtl="0"/>
            <a:r>
              <a:rPr lang="hr-HR" dirty="0"/>
              <a:t> IZMEĐU ILUZIJE I STVARNOSTI</a:t>
            </a:r>
          </a:p>
        </p:txBody>
      </p:sp>
      <p:sp>
        <p:nvSpPr>
          <p:cNvPr id="5" name="Rezervirano mjesto za podnožje 4">
            <a:extLst>
              <a:ext uri="{FF2B5EF4-FFF2-40B4-BE49-F238E27FC236}">
                <a16:creationId xmlns:a16="http://schemas.microsoft.com/office/drawing/2014/main" id="{AF29EA23-F34E-486A-B8B2-0C3019266975}"/>
              </a:ext>
            </a:extLst>
          </p:cNvPr>
          <p:cNvSpPr>
            <a:spLocks noGrp="1"/>
          </p:cNvSpPr>
          <p:nvPr>
            <p:ph type="ftr" sz="quarter" idx="12"/>
          </p:nvPr>
        </p:nvSpPr>
        <p:spPr/>
        <p:txBody>
          <a:bodyPr rtlCol="0"/>
          <a:lstStyle/>
          <a:p>
            <a:pPr rtl="0"/>
            <a:r>
              <a:rPr lang="hr-HR"/>
              <a:t>Dodajte podnožje</a:t>
            </a:r>
            <a:endParaRPr lang="hr-HR" dirty="0"/>
          </a:p>
        </p:txBody>
      </p:sp>
      <p:sp>
        <p:nvSpPr>
          <p:cNvPr id="4" name="Rezervirano mjesto za broj slajda 3">
            <a:extLst>
              <a:ext uri="{FF2B5EF4-FFF2-40B4-BE49-F238E27FC236}">
                <a16:creationId xmlns:a16="http://schemas.microsoft.com/office/drawing/2014/main" id="{328F602C-7F98-4C02-99D4-ED65E00D66A4}"/>
              </a:ext>
            </a:extLst>
          </p:cNvPr>
          <p:cNvSpPr>
            <a:spLocks noGrp="1"/>
          </p:cNvSpPr>
          <p:nvPr>
            <p:ph type="sldNum" sz="quarter" idx="11"/>
          </p:nvPr>
        </p:nvSpPr>
        <p:spPr/>
        <p:txBody>
          <a:bodyPr rtlCol="0"/>
          <a:lstStyle/>
          <a:p>
            <a:pPr rtl="0"/>
            <a:fld id="{19B51A1E-902D-48AF-9020-955120F399B6}" type="slidenum">
              <a:rPr lang="hr-HR" smtClean="0"/>
              <a:pPr rtl="0"/>
              <a:t>7</a:t>
            </a:fld>
            <a:endParaRPr lang="hr-HR" dirty="0"/>
          </a:p>
        </p:txBody>
      </p:sp>
      <p:pic>
        <p:nvPicPr>
          <p:cNvPr id="16" name="Slika 15">
            <a:extLst>
              <a:ext uri="{FF2B5EF4-FFF2-40B4-BE49-F238E27FC236}">
                <a16:creationId xmlns:a16="http://schemas.microsoft.com/office/drawing/2014/main" id="{51DDBEF4-7A83-4402-B391-9246A0609BA0}"/>
              </a:ext>
            </a:extLst>
          </p:cNvPr>
          <p:cNvPicPr>
            <a:picLocks noChangeAspect="1"/>
          </p:cNvPicPr>
          <p:nvPr/>
        </p:nvPicPr>
        <p:blipFill>
          <a:blip r:embed="rId3"/>
          <a:stretch>
            <a:fillRect/>
          </a:stretch>
        </p:blipFill>
        <p:spPr>
          <a:xfrm>
            <a:off x="9877837" y="428931"/>
            <a:ext cx="1800225" cy="2543175"/>
          </a:xfrm>
          <a:prstGeom prst="rect">
            <a:avLst/>
          </a:prstGeom>
        </p:spPr>
      </p:pic>
      <p:pic>
        <p:nvPicPr>
          <p:cNvPr id="20" name="Slika 19">
            <a:extLst>
              <a:ext uri="{FF2B5EF4-FFF2-40B4-BE49-F238E27FC236}">
                <a16:creationId xmlns:a16="http://schemas.microsoft.com/office/drawing/2014/main" id="{D3CB42A0-D2C0-4318-8C42-390AED376083}"/>
              </a:ext>
            </a:extLst>
          </p:cNvPr>
          <p:cNvPicPr>
            <a:picLocks noChangeAspect="1"/>
          </p:cNvPicPr>
          <p:nvPr/>
        </p:nvPicPr>
        <p:blipFill>
          <a:blip r:embed="rId4"/>
          <a:stretch>
            <a:fillRect/>
          </a:stretch>
        </p:blipFill>
        <p:spPr>
          <a:xfrm>
            <a:off x="513938" y="2518601"/>
            <a:ext cx="5828190" cy="4072448"/>
          </a:xfrm>
          <a:prstGeom prst="rect">
            <a:avLst/>
          </a:prstGeom>
        </p:spPr>
      </p:pic>
      <p:pic>
        <p:nvPicPr>
          <p:cNvPr id="24" name="Rezervirano mjesto slike 23">
            <a:extLst>
              <a:ext uri="{FF2B5EF4-FFF2-40B4-BE49-F238E27FC236}">
                <a16:creationId xmlns:a16="http://schemas.microsoft.com/office/drawing/2014/main" id="{19ECDAF9-AF1E-455C-97B5-E839873DC01F}"/>
              </a:ext>
            </a:extLst>
          </p:cNvPr>
          <p:cNvPicPr>
            <a:picLocks noGrp="1" noChangeAspect="1"/>
          </p:cNvPicPr>
          <p:nvPr>
            <p:ph type="pic" sz="quarter" idx="16"/>
          </p:nvPr>
        </p:nvPicPr>
        <p:blipFill>
          <a:blip r:embed="rId5"/>
          <a:srcRect t="16687" b="16687"/>
          <a:stretch>
            <a:fillRect/>
          </a:stretch>
        </p:blipFill>
        <p:spPr>
          <a:xfrm>
            <a:off x="7747200" y="764519"/>
            <a:ext cx="1872000" cy="1872000"/>
          </a:xfrm>
        </p:spPr>
      </p:pic>
    </p:spTree>
    <p:extLst>
      <p:ext uri="{BB962C8B-B14F-4D97-AF65-F5344CB8AC3E}">
        <p14:creationId xmlns:p14="http://schemas.microsoft.com/office/powerpoint/2010/main" val="224349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a:extLst>
              <a:ext uri="{FF2B5EF4-FFF2-40B4-BE49-F238E27FC236}">
                <a16:creationId xmlns:a16="http://schemas.microsoft.com/office/drawing/2014/main" id="{0D8BC0DD-63B7-4597-9A0D-AFD9372243E4}"/>
              </a:ext>
            </a:extLst>
          </p:cNvPr>
          <p:cNvSpPr>
            <a:spLocks noGrp="1"/>
          </p:cNvSpPr>
          <p:nvPr>
            <p:ph type="title"/>
          </p:nvPr>
        </p:nvSpPr>
        <p:spPr/>
        <p:txBody>
          <a:bodyPr rtlCol="0"/>
          <a:lstStyle/>
          <a:p>
            <a:pPr rtl="0"/>
            <a:r>
              <a:rPr lang="hr-HR" dirty="0"/>
              <a:t>ANTIRATNI ROMAN</a:t>
            </a:r>
          </a:p>
        </p:txBody>
      </p:sp>
      <p:sp>
        <p:nvSpPr>
          <p:cNvPr id="7" name="Rezervirano mjesto za tekst 6">
            <a:extLst>
              <a:ext uri="{FF2B5EF4-FFF2-40B4-BE49-F238E27FC236}">
                <a16:creationId xmlns:a16="http://schemas.microsoft.com/office/drawing/2014/main" id="{B9A90E5C-4CCE-49A8-A134-376EA82AB427}"/>
              </a:ext>
            </a:extLst>
          </p:cNvPr>
          <p:cNvSpPr>
            <a:spLocks noGrp="1"/>
          </p:cNvSpPr>
          <p:nvPr>
            <p:ph type="body" sz="quarter" idx="14"/>
          </p:nvPr>
        </p:nvSpPr>
        <p:spPr>
          <a:xfrm>
            <a:off x="275208" y="432000"/>
            <a:ext cx="4385569" cy="2382221"/>
          </a:xfrm>
        </p:spPr>
        <p:txBody>
          <a:bodyPr rtlCol="0"/>
          <a:lstStyle/>
          <a:p>
            <a:pPr rtl="0"/>
            <a:r>
              <a:rPr lang="hr-HR" dirty="0"/>
              <a:t>- egzistencijalna tema: pojedinac i svijet</a:t>
            </a:r>
          </a:p>
          <a:p>
            <a:pPr rtl="0"/>
            <a:r>
              <a:rPr lang="hr-HR" dirty="0"/>
              <a:t>- povijesna tema: Zagreb uoči 2. svjetskog rata</a:t>
            </a:r>
          </a:p>
        </p:txBody>
      </p:sp>
      <p:sp>
        <p:nvSpPr>
          <p:cNvPr id="3" name="Rezervirano mjesto za sadržaj 2">
            <a:extLst>
              <a:ext uri="{FF2B5EF4-FFF2-40B4-BE49-F238E27FC236}">
                <a16:creationId xmlns:a16="http://schemas.microsoft.com/office/drawing/2014/main" id="{46F3FAAD-3533-4254-8878-00AFC4F2CA55}"/>
              </a:ext>
            </a:extLst>
          </p:cNvPr>
          <p:cNvSpPr>
            <a:spLocks noGrp="1"/>
          </p:cNvSpPr>
          <p:nvPr>
            <p:ph idx="1"/>
          </p:nvPr>
        </p:nvSpPr>
        <p:spPr>
          <a:xfrm>
            <a:off x="275208" y="3055471"/>
            <a:ext cx="3978665" cy="3638630"/>
          </a:xfrm>
        </p:spPr>
        <p:txBody>
          <a:bodyPr rtlCol="0"/>
          <a:lstStyle/>
          <a:p>
            <a:pPr rtl="0"/>
            <a:r>
              <a:rPr lang="hr-HR" sz="1400" dirty="0"/>
              <a:t>Pitanje slobode, hrabrosti i straha</a:t>
            </a:r>
          </a:p>
          <a:p>
            <a:pPr rtl="0"/>
            <a:r>
              <a:rPr lang="hr-HR" sz="1400" dirty="0"/>
              <a:t>Uloga intelektualca u društvu</a:t>
            </a:r>
          </a:p>
          <a:p>
            <a:pPr rtl="0"/>
            <a:r>
              <a:rPr lang="hr-HR" sz="1400" dirty="0"/>
              <a:t>Povijest kao povijest ratova</a:t>
            </a:r>
          </a:p>
          <a:p>
            <a:pPr rtl="0"/>
            <a:r>
              <a:rPr lang="hr-HR" sz="1400" dirty="0"/>
              <a:t>Cinizam kao životni stav (Maestro)</a:t>
            </a:r>
          </a:p>
          <a:p>
            <a:pPr rtl="0"/>
            <a:r>
              <a:rPr lang="hr-HR" sz="1400" dirty="0"/>
              <a:t>Kolektivna psihoza uoči 2. sv. rata</a:t>
            </a:r>
          </a:p>
          <a:p>
            <a:pPr rtl="0"/>
            <a:r>
              <a:rPr lang="hr-HR" sz="1400" dirty="0"/>
              <a:t>Strah od mobilizacije, policije, rata</a:t>
            </a:r>
          </a:p>
          <a:p>
            <a:pPr rtl="0"/>
            <a:r>
              <a:rPr lang="hr-HR" sz="1400" dirty="0"/>
              <a:t>Don </a:t>
            </a:r>
            <a:r>
              <a:rPr lang="hr-HR" sz="1400" dirty="0" err="1"/>
              <a:t>Fernandov</a:t>
            </a:r>
            <a:r>
              <a:rPr lang="hr-HR" sz="1400" dirty="0"/>
              <a:t> strah (paranoja)</a:t>
            </a:r>
          </a:p>
          <a:p>
            <a:pPr rtl="0"/>
            <a:r>
              <a:rPr lang="hr-HR" sz="1400" dirty="0"/>
              <a:t>Život kao </a:t>
            </a:r>
            <a:r>
              <a:rPr lang="hr-HR" sz="1400" i="1" dirty="0" err="1"/>
              <a:t>acte</a:t>
            </a:r>
            <a:r>
              <a:rPr lang="hr-HR" sz="1400" i="1" dirty="0"/>
              <a:t> </a:t>
            </a:r>
            <a:r>
              <a:rPr lang="hr-HR" sz="1400" i="1" dirty="0" err="1"/>
              <a:t>gratuit</a:t>
            </a:r>
            <a:r>
              <a:rPr lang="hr-HR" sz="1400" i="1" dirty="0"/>
              <a:t> </a:t>
            </a:r>
            <a:r>
              <a:rPr lang="hr-HR" sz="1400" dirty="0"/>
              <a:t>(Ugo)</a:t>
            </a:r>
          </a:p>
          <a:p>
            <a:pPr rtl="0"/>
            <a:r>
              <a:rPr lang="hr-HR" sz="1400" i="1" dirty="0"/>
              <a:t>izokrenuti svijet </a:t>
            </a:r>
            <a:r>
              <a:rPr lang="hr-HR" sz="1400" dirty="0"/>
              <a:t>u </a:t>
            </a:r>
            <a:r>
              <a:rPr lang="hr-HR" sz="1400" dirty="0" err="1"/>
              <a:t>Dajdam</a:t>
            </a:r>
            <a:endParaRPr lang="hr-HR" sz="1400" dirty="0"/>
          </a:p>
          <a:p>
            <a:pPr rtl="0"/>
            <a:r>
              <a:rPr lang="hr-HR" sz="1400" dirty="0"/>
              <a:t>Novinarstvo, špijuni, ratna psihoza, tajne organizacije…</a:t>
            </a:r>
          </a:p>
          <a:p>
            <a:pPr rtl="0"/>
            <a:endParaRPr lang="hr-HR" sz="1400" dirty="0"/>
          </a:p>
          <a:p>
            <a:pPr rtl="0"/>
            <a:endParaRPr lang="hr-HR" sz="1400" dirty="0"/>
          </a:p>
          <a:p>
            <a:pPr rtl="0"/>
            <a:endParaRPr lang="hr-HR" sz="1400" dirty="0"/>
          </a:p>
          <a:p>
            <a:pPr rtl="0"/>
            <a:endParaRPr lang="hr-HR" sz="1400" dirty="0"/>
          </a:p>
          <a:p>
            <a:pPr rtl="0"/>
            <a:endParaRPr lang="hr-HR" sz="1400" dirty="0"/>
          </a:p>
        </p:txBody>
      </p:sp>
      <p:sp>
        <p:nvSpPr>
          <p:cNvPr id="5" name="Rezervirano mjesto za podnožje 4">
            <a:extLst>
              <a:ext uri="{FF2B5EF4-FFF2-40B4-BE49-F238E27FC236}">
                <a16:creationId xmlns:a16="http://schemas.microsoft.com/office/drawing/2014/main" id="{B505415D-B6D1-44B8-BE58-3D9FE5A9B076}"/>
              </a:ext>
            </a:extLst>
          </p:cNvPr>
          <p:cNvSpPr>
            <a:spLocks noGrp="1"/>
          </p:cNvSpPr>
          <p:nvPr>
            <p:ph type="ftr" sz="quarter" idx="12"/>
          </p:nvPr>
        </p:nvSpPr>
        <p:spPr/>
        <p:txBody>
          <a:bodyPr rtlCol="0"/>
          <a:lstStyle/>
          <a:p>
            <a:pPr rtl="0"/>
            <a:r>
              <a:rPr lang="hr-HR"/>
              <a:t>Dodajte podnožje</a:t>
            </a:r>
            <a:endParaRPr lang="hr-HR" dirty="0"/>
          </a:p>
        </p:txBody>
      </p:sp>
      <p:sp>
        <p:nvSpPr>
          <p:cNvPr id="4" name="Rezervirano mjesto za broj slajda 3">
            <a:extLst>
              <a:ext uri="{FF2B5EF4-FFF2-40B4-BE49-F238E27FC236}">
                <a16:creationId xmlns:a16="http://schemas.microsoft.com/office/drawing/2014/main" id="{7314EF13-6714-4D25-9365-6F3B5EA805C2}"/>
              </a:ext>
            </a:extLst>
          </p:cNvPr>
          <p:cNvSpPr>
            <a:spLocks noGrp="1"/>
          </p:cNvSpPr>
          <p:nvPr>
            <p:ph type="sldNum" sz="quarter" idx="11"/>
          </p:nvPr>
        </p:nvSpPr>
        <p:spPr/>
        <p:txBody>
          <a:bodyPr rtlCol="0"/>
          <a:lstStyle/>
          <a:p>
            <a:pPr rtl="0"/>
            <a:fld id="{19B51A1E-902D-48AF-9020-955120F399B6}" type="slidenum">
              <a:rPr lang="hr-HR" smtClean="0"/>
              <a:pPr rtl="0"/>
              <a:t>8</a:t>
            </a:fld>
            <a:endParaRPr lang="hr-HR" dirty="0"/>
          </a:p>
        </p:txBody>
      </p:sp>
      <p:pic>
        <p:nvPicPr>
          <p:cNvPr id="10" name="Rezervirano mjesto slike 9">
            <a:extLst>
              <a:ext uri="{FF2B5EF4-FFF2-40B4-BE49-F238E27FC236}">
                <a16:creationId xmlns:a16="http://schemas.microsoft.com/office/drawing/2014/main" id="{1A592026-63CF-4596-B17A-D40CB5ACF47B}"/>
              </a:ext>
            </a:extLst>
          </p:cNvPr>
          <p:cNvPicPr>
            <a:picLocks noGrp="1" noChangeAspect="1"/>
          </p:cNvPicPr>
          <p:nvPr>
            <p:ph type="pic" sz="quarter" idx="13"/>
          </p:nvPr>
        </p:nvPicPr>
        <p:blipFill>
          <a:blip r:embed="rId3"/>
          <a:srcRect t="10857" b="10857"/>
          <a:stretch>
            <a:fillRect/>
          </a:stretch>
        </p:blipFill>
        <p:spPr>
          <a:xfrm>
            <a:off x="5217320" y="1237649"/>
            <a:ext cx="6974680" cy="3935414"/>
          </a:xfrm>
        </p:spPr>
      </p:pic>
    </p:spTree>
    <p:extLst>
      <p:ext uri="{BB962C8B-B14F-4D97-AF65-F5344CB8AC3E}">
        <p14:creationId xmlns:p14="http://schemas.microsoft.com/office/powerpoint/2010/main" val="290870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zervirano mjesto za sliku 10" descr="crteži metalnih polica za knjige na stropu">
            <a:extLst>
              <a:ext uri="{FF2B5EF4-FFF2-40B4-BE49-F238E27FC236}">
                <a16:creationId xmlns:a16="http://schemas.microsoft.com/office/drawing/2014/main" id="{8FDCC8BE-5223-4CB6-8D1A-CF93D63652E9}"/>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0" y="1698"/>
            <a:ext cx="12192000" cy="6010054"/>
          </a:xfrm>
        </p:spPr>
      </p:pic>
      <p:sp>
        <p:nvSpPr>
          <p:cNvPr id="3" name="Naslov 2">
            <a:extLst>
              <a:ext uri="{FF2B5EF4-FFF2-40B4-BE49-F238E27FC236}">
                <a16:creationId xmlns:a16="http://schemas.microsoft.com/office/drawing/2014/main" id="{15B08D19-26C2-431E-9138-F390BDD0F79C}"/>
              </a:ext>
            </a:extLst>
          </p:cNvPr>
          <p:cNvSpPr>
            <a:spLocks noGrp="1"/>
          </p:cNvSpPr>
          <p:nvPr>
            <p:ph type="ctrTitle"/>
          </p:nvPr>
        </p:nvSpPr>
        <p:spPr>
          <a:xfrm>
            <a:off x="7189200" y="163897"/>
            <a:ext cx="4860000" cy="5724000"/>
          </a:xfrm>
        </p:spPr>
        <p:txBody>
          <a:bodyPr rtlCol="0"/>
          <a:lstStyle/>
          <a:p>
            <a:pPr rtl="0"/>
            <a:r>
              <a:rPr lang="hr-HR" dirty="0"/>
              <a:t>Čovjek i tehnički napredak</a:t>
            </a:r>
          </a:p>
        </p:txBody>
      </p:sp>
      <p:sp>
        <p:nvSpPr>
          <p:cNvPr id="9" name="Pravokutnik 6" descr="Naglašena razdjelna crta">
            <a:extLst>
              <a:ext uri="{FF2B5EF4-FFF2-40B4-BE49-F238E27FC236}">
                <a16:creationId xmlns:a16="http://schemas.microsoft.com/office/drawing/2014/main" id="{125F0C7C-308A-40B5-BDB9-10CCBC2380B5}"/>
              </a:ext>
              <a:ext uri="{C183D7F6-B498-43B3-948B-1728B52AA6E4}">
                <adec:decorative xmlns:adec="http://schemas.microsoft.com/office/drawing/2017/decorative" val="1"/>
              </a:ext>
            </a:extLst>
          </p:cNvPr>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pic>
        <p:nvPicPr>
          <p:cNvPr id="13" name="Rezervirano mjesto za sliku 12" descr="slika nacrta">
            <a:extLst>
              <a:ext uri="{FF2B5EF4-FFF2-40B4-BE49-F238E27FC236}">
                <a16:creationId xmlns:a16="http://schemas.microsoft.com/office/drawing/2014/main" id="{5B202DF4-C175-4E49-B8FA-60E2FD798765}"/>
              </a:ext>
            </a:extLst>
          </p:cNvPr>
          <p:cNvPicPr>
            <a:picLocks noGrp="1" noChangeAspect="1"/>
          </p:cNvPicPr>
          <p:nvPr>
            <p:ph type="pic" sz="quarter" idx="14"/>
          </p:nvPr>
        </p:nvPicPr>
        <p:blipFill>
          <a:blip r:embed="rId4">
            <a:extLst>
              <a:ext uri="{28A0092B-C50C-407E-A947-70E740481C1C}">
                <a14:useLocalDpi xmlns:a14="http://schemas.microsoft.com/office/drawing/2010/main"/>
              </a:ext>
            </a:extLst>
          </a:blip>
          <a:stretch>
            <a:fillRect/>
          </a:stretch>
        </p:blipFill>
        <p:spPr>
          <a:xfrm>
            <a:off x="7652806" y="766482"/>
            <a:ext cx="3932788" cy="1868074"/>
          </a:xfrm>
        </p:spPr>
      </p:pic>
      <p:sp>
        <p:nvSpPr>
          <p:cNvPr id="8" name="Pravokutnik 6" descr="Naglašeni razdjelnik donje slike">
            <a:extLst>
              <a:ext uri="{FF2B5EF4-FFF2-40B4-BE49-F238E27FC236}">
                <a16:creationId xmlns:a16="http://schemas.microsoft.com/office/drawing/2014/main" id="{30600985-B2DF-4BDC-A233-B58FEEFD0B2B}"/>
              </a:ext>
              <a:ext uri="{C183D7F6-B498-43B3-948B-1728B52AA6E4}">
                <adec:decorative xmlns:adec="http://schemas.microsoft.com/office/drawing/2017/decorative" val="1"/>
              </a:ext>
            </a:extLst>
          </p:cNvPr>
          <p:cNvSpPr/>
          <p:nvPr/>
        </p:nvSpPr>
        <p:spPr>
          <a:xfrm>
            <a:off x="7453850" y="281431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4" name="Podnaslov 3">
            <a:extLst>
              <a:ext uri="{FF2B5EF4-FFF2-40B4-BE49-F238E27FC236}">
                <a16:creationId xmlns:a16="http://schemas.microsoft.com/office/drawing/2014/main" id="{8A726CC1-B260-4FE5-87C1-F6F4BC6F21A3}"/>
              </a:ext>
            </a:extLst>
          </p:cNvPr>
          <p:cNvSpPr>
            <a:spLocks noGrp="1"/>
          </p:cNvSpPr>
          <p:nvPr>
            <p:ph type="subTitle" idx="1"/>
          </p:nvPr>
        </p:nvSpPr>
        <p:spPr>
          <a:xfrm>
            <a:off x="7736651" y="4721776"/>
            <a:ext cx="3932788" cy="750814"/>
          </a:xfrm>
        </p:spPr>
        <p:txBody>
          <a:bodyPr rtlCol="0"/>
          <a:lstStyle/>
          <a:p>
            <a:pPr marL="285750" indent="-285750" rtl="0">
              <a:buFontTx/>
              <a:buChar char="-"/>
            </a:pPr>
            <a:r>
              <a:rPr lang="hr-HR" noProof="1"/>
              <a:t>Odnos prema napretku (Maestro)</a:t>
            </a:r>
          </a:p>
          <a:p>
            <a:pPr marL="285750" indent="-285750" rtl="0">
              <a:buFontTx/>
              <a:buChar char="-"/>
            </a:pPr>
            <a:r>
              <a:rPr lang="hr-HR" noProof="1"/>
              <a:t>Tehnika kao moderna religija</a:t>
            </a:r>
          </a:p>
          <a:p>
            <a:pPr marL="285750" indent="-285750" rtl="0">
              <a:buFontTx/>
              <a:buChar char="-"/>
            </a:pPr>
            <a:endParaRPr lang="hr-HR" noProof="1"/>
          </a:p>
          <a:p>
            <a:pPr marL="285750" indent="-285750" rtl="0">
              <a:buFontTx/>
              <a:buChar char="-"/>
            </a:pPr>
            <a:endParaRPr lang="hr-HR" noProof="1"/>
          </a:p>
        </p:txBody>
      </p:sp>
      <p:sp>
        <p:nvSpPr>
          <p:cNvPr id="6" name="Rezervirano mjesto za podnožje 5">
            <a:extLst>
              <a:ext uri="{FF2B5EF4-FFF2-40B4-BE49-F238E27FC236}">
                <a16:creationId xmlns:a16="http://schemas.microsoft.com/office/drawing/2014/main" id="{FD2EBB80-2E0B-4A8B-8903-78DB389C5A37}"/>
              </a:ext>
            </a:extLst>
          </p:cNvPr>
          <p:cNvSpPr>
            <a:spLocks noGrp="1"/>
          </p:cNvSpPr>
          <p:nvPr>
            <p:ph type="ftr" sz="quarter" idx="12"/>
          </p:nvPr>
        </p:nvSpPr>
        <p:spPr/>
        <p:txBody>
          <a:bodyPr rtlCol="0"/>
          <a:lstStyle/>
          <a:p>
            <a:pPr rtl="0"/>
            <a:r>
              <a:rPr lang="hr-HR"/>
              <a:t>Dodajte podnožje</a:t>
            </a:r>
            <a:endParaRPr lang="hr-HR" dirty="0"/>
          </a:p>
        </p:txBody>
      </p:sp>
      <p:sp>
        <p:nvSpPr>
          <p:cNvPr id="5" name="Rezervirano mjesto za broj slajda 4">
            <a:extLst>
              <a:ext uri="{FF2B5EF4-FFF2-40B4-BE49-F238E27FC236}">
                <a16:creationId xmlns:a16="http://schemas.microsoft.com/office/drawing/2014/main" id="{C0BCDD0B-55B2-4C56-A95D-0116EAD85AA5}"/>
              </a:ext>
            </a:extLst>
          </p:cNvPr>
          <p:cNvSpPr>
            <a:spLocks noGrp="1"/>
          </p:cNvSpPr>
          <p:nvPr>
            <p:ph type="sldNum" sz="quarter" idx="11"/>
          </p:nvPr>
        </p:nvSpPr>
        <p:spPr/>
        <p:txBody>
          <a:bodyPr rtlCol="0"/>
          <a:lstStyle/>
          <a:p>
            <a:pPr rtl="0"/>
            <a:fld id="{19B51A1E-902D-48AF-9020-955120F399B6}" type="slidenum">
              <a:rPr lang="hr-HR" smtClean="0"/>
              <a:pPr rtl="0"/>
              <a:t>9</a:t>
            </a:fld>
            <a:endParaRPr lang="hr-HR" dirty="0"/>
          </a:p>
        </p:txBody>
      </p:sp>
    </p:spTree>
    <p:extLst>
      <p:ext uri="{BB962C8B-B14F-4D97-AF65-F5344CB8AC3E}">
        <p14:creationId xmlns:p14="http://schemas.microsoft.com/office/powerpoint/2010/main" val="1931436569"/>
      </p:ext>
    </p:extLst>
  </p:cSld>
  <p:clrMapOvr>
    <a:masterClrMapping/>
  </p:clrMapOvr>
</p:sld>
</file>

<file path=ppt/theme/theme1.xml><?xml version="1.0" encoding="utf-8"?>
<a:theme xmlns:a="http://schemas.openxmlformats.org/drawingml/2006/main" name="Tema sustava Offic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541_TF16411248.potx" id="{3A17DF28-F4BE-489A-952D-AA4407F2824E}" vid="{869130AC-E163-4FA0-A821-EC0DA773F1DD}"/>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F655827-7CC1-40B1-BA1C-E9676D7EE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43E42B-7C8A-4AB1-9F29-E7D83A36D5D6}">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b0879af-3eba-417a-a55a-ffe6dcd6ca77"/>
    <ds:schemaRef ds:uri="http://purl.org/dc/elements/1.1/"/>
    <ds:schemaRef ds:uri="http://schemas.microsoft.com/office/2006/metadata/properties"/>
    <ds:schemaRef ds:uri="6dc4bcd6-49db-4c07-9060-8acfc67cef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Kratka prezentacija arhitektonskog projekta</Template>
  <TotalTime>0</TotalTime>
  <Words>1278</Words>
  <Application>Microsoft Office PowerPoint</Application>
  <PresentationFormat>Široki zaslon</PresentationFormat>
  <Paragraphs>165</Paragraphs>
  <Slides>17</Slides>
  <Notes>16</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17</vt:i4>
      </vt:variant>
    </vt:vector>
  </HeadingPairs>
  <TitlesOfParts>
    <vt:vector size="23" baseType="lpstr">
      <vt:lpstr>Arial</vt:lpstr>
      <vt:lpstr>Calibri</vt:lpstr>
      <vt:lpstr>Cambria</vt:lpstr>
      <vt:lpstr>Times New Roman</vt:lpstr>
      <vt:lpstr>Wingdings</vt:lpstr>
      <vt:lpstr>Tema sustava Office</vt:lpstr>
      <vt:lpstr>KIKLOP</vt:lpstr>
      <vt:lpstr>Druga moderna</vt:lpstr>
      <vt:lpstr>Sažetak</vt:lpstr>
      <vt:lpstr>MOTIVACIJA: Kako Ranko Marinković u romanu Kiklop odgovara na ovo pitanje?</vt:lpstr>
      <vt:lpstr>O nastanku romana…</vt:lpstr>
      <vt:lpstr>STRAH – temeljni motiv romana</vt:lpstr>
      <vt:lpstr>MJESTO I VRIJEME</vt:lpstr>
      <vt:lpstr>ANTIRATNI ROMAN</vt:lpstr>
      <vt:lpstr>Čovjek i tehnički napredak</vt:lpstr>
      <vt:lpstr>FABULA</vt:lpstr>
      <vt:lpstr>Kompozicija romana</vt:lpstr>
      <vt:lpstr>STILSKA OBILJEŽJA</vt:lpstr>
      <vt:lpstr>Melkior Tresić</vt:lpstr>
      <vt:lpstr>How to Customize this template</vt:lpstr>
      <vt:lpstr>LIKOVI</vt:lpstr>
      <vt:lpstr>LIKOVI</vt:lpstr>
      <vt:lpstr>Hvala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2023-12-28T19:59:44Z</dcterms:created>
  <dcterms:modified xsi:type="dcterms:W3CDTF">2023-12-30T15:12:09Z</dcterms:modified>
</cp:coreProperties>
</file>