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8" r:id="rId2"/>
    <p:sldId id="271" r:id="rId3"/>
    <p:sldId id="269" r:id="rId4"/>
    <p:sldId id="270" r:id="rId5"/>
    <p:sldId id="272" r:id="rId6"/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948186-0BFC-41B3-AB1D-5523530159B0}" type="datetimeFigureOut">
              <a:rPr lang="en-US" smtClean="0"/>
              <a:pPr/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21825E3-DBE8-4D88-871B-D478E1ABA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58200" cy="1470025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itchFamily="34" charset="0"/>
              </a:rPr>
              <a:t>NANOŠENJE METALNIH PREVLAKA VRUĆIM URANJANJEM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6296" y="616530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itchFamily="34" charset="0"/>
              </a:rPr>
              <a:t>Martina Potočki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ax\4 godina\ZASTITA MATERIJALA\PREVLAKE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124744"/>
            <a:ext cx="6856016" cy="5142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fax\4 godina\ZASTITA MATERIJALA\PREVLAKE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052736"/>
            <a:ext cx="6856016" cy="5142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fax\4 godina\ZASTITA MATERIJALA\PREVLAKE\1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052736"/>
            <a:ext cx="6984776" cy="5238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ax\4 godina\ZASTITA MATERIJALA\PREVLAKE\1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052736"/>
            <a:ext cx="6856016" cy="5142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fax\4 godina\ZASTITA MATERIJALA\PREVLAKE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980728"/>
            <a:ext cx="7048037" cy="5286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ax\4 godina\ZASTITA MATERIJALA\PREVLAKE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052736"/>
            <a:ext cx="6952027" cy="5214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fax\4 godina\ZASTITA MATERIJALA\PREVLAKE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980728"/>
            <a:ext cx="7120045" cy="534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PROIZVODI DOBIVENI VRUĆIM URANJANJEM</a:t>
            </a:r>
            <a:endParaRPr lang="en-US" dirty="0"/>
          </a:p>
        </p:txBody>
      </p:sp>
      <p:pic>
        <p:nvPicPr>
          <p:cNvPr id="11273" name="Picture 9" descr="C:\Documents and Settings\Administrator\Desktop\ograda zastitn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4895000" cy="2232248"/>
          </a:xfrm>
          <a:prstGeom prst="rect">
            <a:avLst/>
          </a:prstGeom>
          <a:noFill/>
        </p:spPr>
      </p:pic>
      <p:pic>
        <p:nvPicPr>
          <p:cNvPr id="11274" name="Picture 10" descr="C:\Documents and Settings\Administrator\Desktop\mat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104456" cy="2729464"/>
          </a:xfrm>
          <a:prstGeom prst="rect">
            <a:avLst/>
          </a:prstGeom>
          <a:noFill/>
        </p:spPr>
      </p:pic>
      <p:pic>
        <p:nvPicPr>
          <p:cNvPr id="11277" name="Picture 13" descr="C:\Documents and Settings\Administrator\Desktop\LIMO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Documents and Settings\Administrator\Desktop\cije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464496" cy="3821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12" descr="C:\Documents and Settings\Administrator\Desktop\z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268760"/>
            <a:ext cx="4108585" cy="388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87824" y="1340768"/>
            <a:ext cx="273630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latin typeface="Calibri" pitchFamily="34" charset="0"/>
              </a:rPr>
              <a:t>PREVLAKE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3068960"/>
            <a:ext cx="237626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Calibri" pitchFamily="34" charset="0"/>
              </a:rPr>
              <a:t>ANORGANSKE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64088" y="3068960"/>
            <a:ext cx="187220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Calibri" pitchFamily="34" charset="0"/>
              </a:rPr>
              <a:t>ORGANSKE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1560" y="4725144"/>
            <a:ext cx="216024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Calibri" pitchFamily="34" charset="0"/>
              </a:rPr>
              <a:t>NEMETALNE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6136" y="4725144"/>
            <a:ext cx="252028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Calibri" pitchFamily="34" charset="0"/>
              </a:rPr>
              <a:t>NEMETALNE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87824" y="4725144"/>
            <a:ext cx="2304256" cy="698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latin typeface="Calibri" pitchFamily="34" charset="0"/>
              </a:rPr>
              <a:t>METALNE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 rot="10800000" flipV="1">
            <a:off x="2735796" y="2060848"/>
            <a:ext cx="14041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rot="16200000" flipH="1">
            <a:off x="4860032" y="1556792"/>
            <a:ext cx="100811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0"/>
          </p:cNvCxnSpPr>
          <p:nvPr/>
        </p:nvCxnSpPr>
        <p:spPr>
          <a:xfrm rot="16200000" flipH="1">
            <a:off x="6246980" y="3915848"/>
            <a:ext cx="935310" cy="68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0"/>
          </p:cNvCxnSpPr>
          <p:nvPr/>
        </p:nvCxnSpPr>
        <p:spPr>
          <a:xfrm rot="10800000" flipV="1">
            <a:off x="1691680" y="3789040"/>
            <a:ext cx="115292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0"/>
          </p:cNvCxnSpPr>
          <p:nvPr/>
        </p:nvCxnSpPr>
        <p:spPr>
          <a:xfrm>
            <a:off x="2844602" y="3789040"/>
            <a:ext cx="129535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6886600" cy="845840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METALNE PREVLAKE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038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latin typeface="Calibri" pitchFamily="34" charset="0"/>
              </a:rPr>
              <a:t>ANODNE PREVLAKE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077072"/>
            <a:ext cx="4038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>
                <a:latin typeface="Calibri" pitchFamily="34" charset="0"/>
              </a:rPr>
              <a:t>KATODNE PREVLAKE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 descr="D:\fax\4 godina\ZASTITA MATERIJALA\PREVLAKE\anodna prevla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4566706" cy="1486669"/>
          </a:xfrm>
          <a:prstGeom prst="rect">
            <a:avLst/>
          </a:prstGeom>
          <a:noFill/>
        </p:spPr>
      </p:pic>
      <p:pic>
        <p:nvPicPr>
          <p:cNvPr id="1028" name="Picture 4" descr="D:\fax\4 godina\ZASTITA MATERIJALA\PREVLAKE\katonde prevlak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73216"/>
            <a:ext cx="4536504" cy="126734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779912" y="2060848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5112060" y="209685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48064" y="2060848"/>
            <a:ext cx="26642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067944" y="4941168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716016" y="4941168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4941168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83968" y="4509120"/>
            <a:ext cx="194421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itchFamily="34" charset="0"/>
              </a:rPr>
              <a:t>korozijski produkt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83968" y="1628800"/>
            <a:ext cx="194421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itchFamily="34" charset="0"/>
              </a:rPr>
              <a:t>korozijski produkt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7624" y="764704"/>
            <a:ext cx="676875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>
                <a:latin typeface="Calibri" pitchFamily="34" charset="0"/>
              </a:rPr>
              <a:t>POSTUPAK NANOŠENJA METALNIH PREVLAKA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2420888"/>
            <a:ext cx="201622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latin typeface="Calibri" pitchFamily="34" charset="0"/>
              </a:rPr>
              <a:t>FIZIKALNI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24128" y="2420888"/>
            <a:ext cx="172819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>
                <a:latin typeface="Calibri" pitchFamily="34" charset="0"/>
              </a:rPr>
              <a:t>KEMIJSKI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7624" y="3501008"/>
            <a:ext cx="2880320" cy="2808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>
                <a:latin typeface="Calibri" pitchFamily="34" charset="0"/>
              </a:rPr>
              <a:t>1.PLATINIRANJE</a:t>
            </a:r>
          </a:p>
          <a:p>
            <a:r>
              <a:rPr lang="hr-HR" sz="2000" dirty="0">
                <a:latin typeface="Calibri" pitchFamily="34" charset="0"/>
              </a:rPr>
              <a:t>2.DIFUZIJSKA METALIZACIJE</a:t>
            </a:r>
          </a:p>
          <a:p>
            <a:r>
              <a:rPr lang="hr-HR" sz="2000" dirty="0">
                <a:latin typeface="Calibri" pitchFamily="34" charset="0"/>
              </a:rPr>
              <a:t>3.METALIZACIJA PRSKANJEM</a:t>
            </a:r>
          </a:p>
          <a:p>
            <a:r>
              <a:rPr lang="hr-HR" sz="2000" b="1" dirty="0">
                <a:latin typeface="Calibri" pitchFamily="34" charset="0"/>
              </a:rPr>
              <a:t>4.VRUĆE URANJANJE</a:t>
            </a:r>
          </a:p>
          <a:p>
            <a:r>
              <a:rPr lang="hr-HR" sz="2000" dirty="0">
                <a:latin typeface="Calibri" pitchFamily="34" charset="0"/>
              </a:rPr>
              <a:t>5.NATALJIVANJE I NAVARIVANJE</a:t>
            </a:r>
          </a:p>
          <a:p>
            <a:r>
              <a:rPr lang="hr-HR" sz="2000" dirty="0">
                <a:latin typeface="Calibri" pitchFamily="34" charset="0"/>
              </a:rPr>
              <a:t>6.OBLAGANJE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8064" y="3501008"/>
            <a:ext cx="2880320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>
                <a:latin typeface="Calibri" pitchFamily="34" charset="0"/>
              </a:rPr>
              <a:t>1.GALVANOTEHNIKA</a:t>
            </a:r>
          </a:p>
          <a:p>
            <a:r>
              <a:rPr lang="hr-HR" sz="2000" dirty="0">
                <a:latin typeface="Calibri" pitchFamily="34" charset="0"/>
              </a:rPr>
              <a:t>2.IZMJENA IONA</a:t>
            </a:r>
          </a:p>
          <a:p>
            <a:r>
              <a:rPr lang="hr-HR" sz="2000" dirty="0">
                <a:latin typeface="Calibri" pitchFamily="34" charset="0"/>
              </a:rPr>
              <a:t>3.REDUKCIJA U OTOPINI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rot="5400000">
            <a:off x="3311860" y="1160748"/>
            <a:ext cx="64807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 rot="16200000" flipH="1">
            <a:off x="5256076" y="1088740"/>
            <a:ext cx="64807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rot="5400000">
            <a:off x="2411760" y="321297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300986" y="321218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5076056" cy="1066800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VRUĆE URANJANJE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 descr="D:\fax\4 godina\ZASTITA MATERIJALA\PREVLAKE\uranjanj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3886200" cy="3914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44208" y="2060848"/>
            <a:ext cx="1944216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itchFamily="34" charset="0"/>
              </a:rPr>
              <a:t>čelična radna kada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3212976"/>
            <a:ext cx="273630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dirty="0">
                <a:latin typeface="Calibri" pitchFamily="34" charset="0"/>
              </a:rPr>
              <a:t>taljevina metala</a:t>
            </a:r>
          </a:p>
          <a:p>
            <a:r>
              <a:rPr lang="hr-HR" dirty="0">
                <a:latin typeface="Calibri" pitchFamily="34" charset="0"/>
              </a:rPr>
              <a:t>(Zn, Sn, Pb, Pb-legura ili Al)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924944"/>
            <a:ext cx="2304256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itchFamily="34" charset="0"/>
              </a:rPr>
              <a:t>metalni izradak koji se zaštićuje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3933056"/>
            <a:ext cx="158417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itchFamily="34" charset="0"/>
              </a:rPr>
              <a:t>pokrivni metal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115616" y="3573016"/>
            <a:ext cx="144016" cy="3600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524328" y="3789040"/>
            <a:ext cx="144016" cy="3600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76256" y="4149080"/>
            <a:ext cx="158417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Calibri" pitchFamily="34" charset="0"/>
              </a:rPr>
              <a:t>osnovni metal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012160" y="249289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328084" y="3753036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23728" y="3573016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697144" cy="864096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METODE PREDOBRADBE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148064" y="1484784"/>
            <a:ext cx="3456384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suhi postupak vrućeg uranjanja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148064" y="2492896"/>
            <a:ext cx="3888432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mokri postupak vrućeg uranjanja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988840"/>
            <a:ext cx="5112568" cy="432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 obzirom na način</a:t>
            </a:r>
            <a:r>
              <a:rPr kumimoji="0" lang="hr-HR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primjene fluksa razlikujemo: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5112568" y="1916832"/>
            <a:ext cx="89959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5112568" y="2204864"/>
            <a:ext cx="89959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C:\Documents and Settings\Administrator\Desktop\mokri postupak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73016"/>
            <a:ext cx="3888432" cy="25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228184" y="4653136"/>
            <a:ext cx="1152128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Zn-pepeo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067944" y="3140968"/>
            <a:ext cx="1152128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pregrada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195736" y="2996952"/>
            <a:ext cx="1512168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smjer ulaganja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9552" y="3789040"/>
            <a:ext cx="1224136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radna kada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772594" y="371623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079" idx="2"/>
          </p:cNvCxnSpPr>
          <p:nvPr/>
        </p:nvCxnSpPr>
        <p:spPr>
          <a:xfrm rot="16200000" flipH="1">
            <a:off x="1493658" y="3807042"/>
            <a:ext cx="576064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220072" y="3861048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635896" y="342900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103948" y="382504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608004" y="3825044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1691680" y="6093296"/>
            <a:ext cx="5400600" cy="4320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>
                <a:latin typeface="Calibri" pitchFamily="34" charset="0"/>
                <a:ea typeface="+mj-ea"/>
                <a:cs typeface="+mj-cs"/>
              </a:rPr>
              <a:t>Prikaz mokrog postupka obradbe vrućim uranjanjem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6712"/>
            <a:ext cx="8686800" cy="1066800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itchFamily="34" charset="0"/>
              </a:rPr>
              <a:t>VRUĆE POCINČAVANJE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D:\fax\4 godina\ZASTITA MATERIJALA\PREVLAKE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844824"/>
            <a:ext cx="6912768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ax\4 godina\ZASTITA MATERIJALA\PREVLAKE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980728"/>
            <a:ext cx="6910403" cy="5182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ax\4 godina\ZASTITA MATERIJALA\PREVLAKE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106742"/>
            <a:ext cx="6768752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193</TotalTime>
  <Words>127</Words>
  <Application>Microsoft Office PowerPoint</Application>
  <PresentationFormat>Prikaz na zaslonu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Trebuchet MS</vt:lpstr>
      <vt:lpstr>Wingdings 2</vt:lpstr>
      <vt:lpstr>Urban</vt:lpstr>
      <vt:lpstr>NANOŠENJE METALNIH PREVLAKA VRUĆIM URANJANJEM</vt:lpstr>
      <vt:lpstr>PowerPoint prezentacija</vt:lpstr>
      <vt:lpstr>METALNE PREVLAKE</vt:lpstr>
      <vt:lpstr>PowerPoint prezentacija</vt:lpstr>
      <vt:lpstr>VRUĆE URANJANJE</vt:lpstr>
      <vt:lpstr>METODE PREDOBRADBE</vt:lpstr>
      <vt:lpstr>VRUĆE POCINČAVANJE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PROIZVODI DOBIVENI VRUĆIM URANJANJEM</vt:lpstr>
      <vt:lpstr>PowerPoint prezentacija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POSTUPAK  VRUĆEG POCINČAVANJA</dc:title>
  <dc:creator>.</dc:creator>
  <cp:lastModifiedBy>Učitelj</cp:lastModifiedBy>
  <cp:revision>19</cp:revision>
  <dcterms:created xsi:type="dcterms:W3CDTF">2011-03-31T13:08:35Z</dcterms:created>
  <dcterms:modified xsi:type="dcterms:W3CDTF">2024-01-17T10:33:17Z</dcterms:modified>
</cp:coreProperties>
</file>