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8" r:id="rId3"/>
    <p:sldId id="261" r:id="rId4"/>
    <p:sldId id="256" r:id="rId5"/>
    <p:sldId id="257" r:id="rId6"/>
    <p:sldId id="285" r:id="rId7"/>
    <p:sldId id="262" r:id="rId8"/>
    <p:sldId id="263" r:id="rId9"/>
    <p:sldId id="264" r:id="rId10"/>
    <p:sldId id="265" r:id="rId11"/>
    <p:sldId id="267" r:id="rId12"/>
    <p:sldId id="272" r:id="rId13"/>
    <p:sldId id="271" r:id="rId14"/>
    <p:sldId id="266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E046F3-D9AB-4A52-B654-3F0BA03813AF}" v="346" dt="2022-11-29T17:22:54.516"/>
    <p1510:client id="{20D0B747-D4C7-05A0-9E73-D7DC46F2BBB0}" v="322" dt="2022-12-02T13:10:27.977"/>
    <p1510:client id="{5954843D-4299-EE6F-C975-7CB027D19105}" v="12" dt="2022-12-03T20:24:26.518"/>
    <p1510:client id="{59F6D2DE-BA61-7B08-AB92-4EFFC5B01EF4}" v="1" dt="2022-12-03T20:26:47.650"/>
    <p1510:client id="{7C29AE70-71A7-0272-F59B-881F85603406}" v="2" dt="2022-12-04T17:19:02.874"/>
    <p1510:client id="{804AC114-BCC1-ACBC-7C99-523F0DB36267}" v="665" dt="2022-12-01T19:43:39.163"/>
    <p1510:client id="{A2295ED7-97B5-BAE9-9511-2147EC3F7634}" v="38" dt="2022-12-04T16:51:41.946"/>
    <p1510:client id="{A305B72D-C8C4-D742-235A-1F2F4B592C48}" v="1527" dt="2022-12-02T14:09:52.107"/>
    <p1510:client id="{B45C6E92-A64F-E72A-4834-B8D8896A7F02}" v="2" dt="2022-12-13T08:31:00.791"/>
    <p1510:client id="{C1FDDE91-9CDD-A6AA-7ADE-8E9CC23AF049}" v="12" dt="2022-12-11T16:44:19.220"/>
    <p1510:client id="{C69C1E08-5027-348F-F71D-163261D5D574}" v="308" dt="2022-12-02T19:41:38.629"/>
    <p1510:client id="{EBD0A13D-5FE7-34D0-6750-A0F888CBF5AF}" v="36" dt="2022-12-12T14:07:12.166"/>
    <p1510:client id="{F39C4FF6-DC73-0BC6-D23C-5E362892846F}" v="9" dt="2022-12-12T10:24:30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ria Gospodnetić" userId="S::daria.gospodnetic@skole.hr::33b67775-6ab2-4567-b882-70911d328714" providerId="AD" clId="Web-{7C29AE70-71A7-0272-F59B-881F85603406}"/>
    <pc:docChg chg="modSld">
      <pc:chgData name="Daria Gospodnetić" userId="S::daria.gospodnetic@skole.hr::33b67775-6ab2-4567-b882-70911d328714" providerId="AD" clId="Web-{7C29AE70-71A7-0272-F59B-881F85603406}" dt="2022-12-04T17:19:02.874" v="1" actId="20577"/>
      <pc:docMkLst>
        <pc:docMk/>
      </pc:docMkLst>
      <pc:sldChg chg="modSp">
        <pc:chgData name="Daria Gospodnetić" userId="S::daria.gospodnetic@skole.hr::33b67775-6ab2-4567-b882-70911d328714" providerId="AD" clId="Web-{7C29AE70-71A7-0272-F59B-881F85603406}" dt="2022-12-04T17:19:02.874" v="1" actId="20577"/>
        <pc:sldMkLst>
          <pc:docMk/>
          <pc:sldMk cId="4050051280" sldId="284"/>
        </pc:sldMkLst>
        <pc:spChg chg="mod">
          <ac:chgData name="Daria Gospodnetić" userId="S::daria.gospodnetic@skole.hr::33b67775-6ab2-4567-b882-70911d328714" providerId="AD" clId="Web-{7C29AE70-71A7-0272-F59B-881F85603406}" dt="2022-12-04T17:19:02.874" v="1" actId="20577"/>
          <ac:spMkLst>
            <pc:docMk/>
            <pc:sldMk cId="4050051280" sldId="284"/>
            <ac:spMk id="3" creationId="{3948F8F0-348C-E4C5-D979-74AD852F52CA}"/>
          </ac:spMkLst>
        </pc:spChg>
      </pc:sldChg>
    </pc:docChg>
  </pc:docChgLst>
  <pc:docChgLst>
    <pc:chgData name="Daria Gospodnetić" userId="S::daria.gospodnetic@skole.hr::33b67775-6ab2-4567-b882-70911d328714" providerId="AD" clId="Web-{C1FDDE91-9CDD-A6AA-7ADE-8E9CC23AF049}"/>
    <pc:docChg chg="modSld">
      <pc:chgData name="Daria Gospodnetić" userId="S::daria.gospodnetic@skole.hr::33b67775-6ab2-4567-b882-70911d328714" providerId="AD" clId="Web-{C1FDDE91-9CDD-A6AA-7ADE-8E9CC23AF049}" dt="2022-12-11T16:44:19.220" v="8"/>
      <pc:docMkLst>
        <pc:docMk/>
      </pc:docMkLst>
      <pc:sldChg chg="modSp addAnim modAnim">
        <pc:chgData name="Daria Gospodnetić" userId="S::daria.gospodnetic@skole.hr::33b67775-6ab2-4567-b882-70911d328714" providerId="AD" clId="Web-{C1FDDE91-9CDD-A6AA-7ADE-8E9CC23AF049}" dt="2022-12-11T16:38:08.853" v="5"/>
        <pc:sldMkLst>
          <pc:docMk/>
          <pc:sldMk cId="2787106007" sldId="264"/>
        </pc:sldMkLst>
        <pc:graphicFrameChg chg="mod modGraphic">
          <ac:chgData name="Daria Gospodnetić" userId="S::daria.gospodnetic@skole.hr::33b67775-6ab2-4567-b882-70911d328714" providerId="AD" clId="Web-{C1FDDE91-9CDD-A6AA-7ADE-8E9CC23AF049}" dt="2022-12-11T16:38:08.853" v="5"/>
          <ac:graphicFrameMkLst>
            <pc:docMk/>
            <pc:sldMk cId="2787106007" sldId="264"/>
            <ac:graphicFrameMk id="4" creationId="{21441705-58B2-FB24-EE32-BA35DB3FE871}"/>
          </ac:graphicFrameMkLst>
        </pc:graphicFrameChg>
      </pc:sldChg>
      <pc:sldChg chg="addAnim modAnim">
        <pc:chgData name="Daria Gospodnetić" userId="S::daria.gospodnetic@skole.hr::33b67775-6ab2-4567-b882-70911d328714" providerId="AD" clId="Web-{C1FDDE91-9CDD-A6AA-7ADE-8E9CC23AF049}" dt="2022-12-11T16:44:19.220" v="8"/>
        <pc:sldMkLst>
          <pc:docMk/>
          <pc:sldMk cId="3070071774" sldId="271"/>
        </pc:sldMkLst>
      </pc:sldChg>
    </pc:docChg>
  </pc:docChgLst>
  <pc:docChgLst>
    <pc:chgData name="Daria Gospodnetić" userId="S::daria.gospodnetic@skole.hr::33b67775-6ab2-4567-b882-70911d328714" providerId="AD" clId="Web-{59F6D2DE-BA61-7B08-AB92-4EFFC5B01EF4}"/>
    <pc:docChg chg="delSld">
      <pc:chgData name="Daria Gospodnetić" userId="S::daria.gospodnetic@skole.hr::33b67775-6ab2-4567-b882-70911d328714" providerId="AD" clId="Web-{59F6D2DE-BA61-7B08-AB92-4EFFC5B01EF4}" dt="2022-12-03T20:26:47.650" v="0"/>
      <pc:docMkLst>
        <pc:docMk/>
      </pc:docMkLst>
      <pc:sldChg chg="del">
        <pc:chgData name="Daria Gospodnetić" userId="S::daria.gospodnetic@skole.hr::33b67775-6ab2-4567-b882-70911d328714" providerId="AD" clId="Web-{59F6D2DE-BA61-7B08-AB92-4EFFC5B01EF4}" dt="2022-12-03T20:26:47.650" v="0"/>
        <pc:sldMkLst>
          <pc:docMk/>
          <pc:sldMk cId="2346499360" sldId="270"/>
        </pc:sldMkLst>
      </pc:sldChg>
    </pc:docChg>
  </pc:docChgLst>
  <pc:docChgLst>
    <pc:chgData name="Daria Gospodnetić" userId="S::daria.gospodnetic@skole.hr::33b67775-6ab2-4567-b882-70911d328714" providerId="AD" clId="Web-{804AC114-BCC1-ACBC-7C99-523F0DB36267}"/>
    <pc:docChg chg="addSld delSld modSld sldOrd">
      <pc:chgData name="Daria Gospodnetić" userId="S::daria.gospodnetic@skole.hr::33b67775-6ab2-4567-b882-70911d328714" providerId="AD" clId="Web-{804AC114-BCC1-ACBC-7C99-523F0DB36267}" dt="2022-12-01T19:43:39.163" v="638"/>
      <pc:docMkLst>
        <pc:docMk/>
      </pc:docMkLst>
      <pc:sldChg chg="modSp">
        <pc:chgData name="Daria Gospodnetić" userId="S::daria.gospodnetic@skole.hr::33b67775-6ab2-4567-b882-70911d328714" providerId="AD" clId="Web-{804AC114-BCC1-ACBC-7C99-523F0DB36267}" dt="2022-12-01T18:10:13.384" v="2" actId="20577"/>
        <pc:sldMkLst>
          <pc:docMk/>
          <pc:sldMk cId="109857222" sldId="256"/>
        </pc:sldMkLst>
        <pc:spChg chg="mod">
          <ac:chgData name="Daria Gospodnetić" userId="S::daria.gospodnetic@skole.hr::33b67775-6ab2-4567-b882-70911d328714" providerId="AD" clId="Web-{804AC114-BCC1-ACBC-7C99-523F0DB36267}" dt="2022-12-01T18:10:13.384" v="2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ord">
        <pc:chgData name="Daria Gospodnetić" userId="S::daria.gospodnetic@skole.hr::33b67775-6ab2-4567-b882-70911d328714" providerId="AD" clId="Web-{804AC114-BCC1-ACBC-7C99-523F0DB36267}" dt="2022-12-01T18:58:20.135" v="391"/>
        <pc:sldMkLst>
          <pc:docMk/>
          <pc:sldMk cId="1971186574" sldId="262"/>
        </pc:sldMkLst>
      </pc:sldChg>
      <pc:sldChg chg="del">
        <pc:chgData name="Daria Gospodnetić" userId="S::daria.gospodnetic@skole.hr::33b67775-6ab2-4567-b882-70911d328714" providerId="AD" clId="Web-{804AC114-BCC1-ACBC-7C99-523F0DB36267}" dt="2022-12-01T18:20:15.478" v="3"/>
        <pc:sldMkLst>
          <pc:docMk/>
          <pc:sldMk cId="1108441007" sldId="264"/>
        </pc:sldMkLst>
      </pc:sldChg>
      <pc:sldChg chg="addSp delSp modSp new ord">
        <pc:chgData name="Daria Gospodnetić" userId="S::daria.gospodnetic@skole.hr::33b67775-6ab2-4567-b882-70911d328714" providerId="AD" clId="Web-{804AC114-BCC1-ACBC-7C99-523F0DB36267}" dt="2022-12-01T18:58:35.745" v="394"/>
        <pc:sldMkLst>
          <pc:docMk/>
          <pc:sldMk cId="2787106007" sldId="264"/>
        </pc:sldMkLst>
        <pc:spChg chg="del">
          <ac:chgData name="Daria Gospodnetić" userId="S::daria.gospodnetic@skole.hr::33b67775-6ab2-4567-b882-70911d328714" providerId="AD" clId="Web-{804AC114-BCC1-ACBC-7C99-523F0DB36267}" dt="2022-12-01T18:26:14.145" v="27"/>
          <ac:spMkLst>
            <pc:docMk/>
            <pc:sldMk cId="2787106007" sldId="264"/>
            <ac:spMk id="2" creationId="{DFD1C494-CB4B-DD53-8061-A7C7D14A97BC}"/>
          </ac:spMkLst>
        </pc:spChg>
        <pc:spChg chg="del">
          <ac:chgData name="Daria Gospodnetić" userId="S::daria.gospodnetic@skole.hr::33b67775-6ab2-4567-b882-70911d328714" providerId="AD" clId="Web-{804AC114-BCC1-ACBC-7C99-523F0DB36267}" dt="2022-12-01T18:20:46.495" v="5"/>
          <ac:spMkLst>
            <pc:docMk/>
            <pc:sldMk cId="2787106007" sldId="264"/>
            <ac:spMk id="3" creationId="{A4D5C36A-025F-6DF8-367F-423FDAF1557F}"/>
          </ac:spMkLst>
        </pc:spChg>
        <pc:graphicFrameChg chg="add mod ord modGraphic">
          <ac:chgData name="Daria Gospodnetić" userId="S::daria.gospodnetic@skole.hr::33b67775-6ab2-4567-b882-70911d328714" providerId="AD" clId="Web-{804AC114-BCC1-ACBC-7C99-523F0DB36267}" dt="2022-12-01T18:27:49.210" v="77"/>
          <ac:graphicFrameMkLst>
            <pc:docMk/>
            <pc:sldMk cId="2787106007" sldId="264"/>
            <ac:graphicFrameMk id="4" creationId="{21441705-58B2-FB24-EE32-BA35DB3FE871}"/>
          </ac:graphicFrameMkLst>
        </pc:graphicFrameChg>
      </pc:sldChg>
      <pc:sldChg chg="addSp modSp new">
        <pc:chgData name="Daria Gospodnetić" userId="S::daria.gospodnetic@skole.hr::33b67775-6ab2-4567-b882-70911d328714" providerId="AD" clId="Web-{804AC114-BCC1-ACBC-7C99-523F0DB36267}" dt="2022-12-01T18:40:43.793" v="242" actId="20577"/>
        <pc:sldMkLst>
          <pc:docMk/>
          <pc:sldMk cId="4010526110" sldId="265"/>
        </pc:sldMkLst>
        <pc:spChg chg="mod">
          <ac:chgData name="Daria Gospodnetić" userId="S::daria.gospodnetic@skole.hr::33b67775-6ab2-4567-b882-70911d328714" providerId="AD" clId="Web-{804AC114-BCC1-ACBC-7C99-523F0DB36267}" dt="2022-12-01T18:28:51.008" v="118" actId="20577"/>
          <ac:spMkLst>
            <pc:docMk/>
            <pc:sldMk cId="4010526110" sldId="265"/>
            <ac:spMk id="2" creationId="{E6BABA89-DACA-5BF3-2405-277F7B3A1370}"/>
          </ac:spMkLst>
        </pc:spChg>
        <pc:spChg chg="mod">
          <ac:chgData name="Daria Gospodnetić" userId="S::daria.gospodnetic@skole.hr::33b67775-6ab2-4567-b882-70911d328714" providerId="AD" clId="Web-{804AC114-BCC1-ACBC-7C99-523F0DB36267}" dt="2022-12-01T18:40:43.793" v="242" actId="20577"/>
          <ac:spMkLst>
            <pc:docMk/>
            <pc:sldMk cId="4010526110" sldId="265"/>
            <ac:spMk id="3" creationId="{6ABA793A-2558-FD57-E288-CE7D8CF7A813}"/>
          </ac:spMkLst>
        </pc:spChg>
        <pc:spChg chg="add mod">
          <ac:chgData name="Daria Gospodnetić" userId="S::daria.gospodnetic@skole.hr::33b67775-6ab2-4567-b882-70911d328714" providerId="AD" clId="Web-{804AC114-BCC1-ACBC-7C99-523F0DB36267}" dt="2022-12-01T18:34:26.033" v="180" actId="14100"/>
          <ac:spMkLst>
            <pc:docMk/>
            <pc:sldMk cId="4010526110" sldId="265"/>
            <ac:spMk id="4" creationId="{CFB27685-EC25-BA6A-B541-861179652093}"/>
          </ac:spMkLst>
        </pc:spChg>
      </pc:sldChg>
      <pc:sldChg chg="modSp new">
        <pc:chgData name="Daria Gospodnetić" userId="S::daria.gospodnetic@skole.hr::33b67775-6ab2-4567-b882-70911d328714" providerId="AD" clId="Web-{804AC114-BCC1-ACBC-7C99-523F0DB36267}" dt="2022-12-01T19:20:03.343" v="544" actId="20577"/>
        <pc:sldMkLst>
          <pc:docMk/>
          <pc:sldMk cId="686342084" sldId="266"/>
        </pc:sldMkLst>
        <pc:spChg chg="mod">
          <ac:chgData name="Daria Gospodnetić" userId="S::daria.gospodnetic@skole.hr::33b67775-6ab2-4567-b882-70911d328714" providerId="AD" clId="Web-{804AC114-BCC1-ACBC-7C99-523F0DB36267}" dt="2022-12-01T19:19:48.670" v="538" actId="20577"/>
          <ac:spMkLst>
            <pc:docMk/>
            <pc:sldMk cId="686342084" sldId="266"/>
            <ac:spMk id="2" creationId="{0A40DFE9-1B6C-2361-1ADD-90F070093D45}"/>
          </ac:spMkLst>
        </pc:spChg>
        <pc:spChg chg="mod">
          <ac:chgData name="Daria Gospodnetić" userId="S::daria.gospodnetic@skole.hr::33b67775-6ab2-4567-b882-70911d328714" providerId="AD" clId="Web-{804AC114-BCC1-ACBC-7C99-523F0DB36267}" dt="2022-12-01T19:20:03.343" v="544" actId="20577"/>
          <ac:spMkLst>
            <pc:docMk/>
            <pc:sldMk cId="686342084" sldId="266"/>
            <ac:spMk id="3" creationId="{645AA5D3-A6D9-64C0-E7E4-8AD535FE96DF}"/>
          </ac:spMkLst>
        </pc:spChg>
      </pc:sldChg>
      <pc:sldChg chg="addSp delSp modSp new ord modMedia addAnim">
        <pc:chgData name="Daria Gospodnetić" userId="S::daria.gospodnetic@skole.hr::33b67775-6ab2-4567-b882-70911d328714" providerId="AD" clId="Web-{804AC114-BCC1-ACBC-7C99-523F0DB36267}" dt="2022-12-01T19:13:30.644" v="498" actId="1076"/>
        <pc:sldMkLst>
          <pc:docMk/>
          <pc:sldMk cId="1166247281" sldId="267"/>
        </pc:sldMkLst>
        <pc:spChg chg="mod">
          <ac:chgData name="Daria Gospodnetić" userId="S::daria.gospodnetic@skole.hr::33b67775-6ab2-4567-b882-70911d328714" providerId="AD" clId="Web-{804AC114-BCC1-ACBC-7C99-523F0DB36267}" dt="2022-12-01T18:48:29.931" v="277" actId="20577"/>
          <ac:spMkLst>
            <pc:docMk/>
            <pc:sldMk cId="1166247281" sldId="267"/>
            <ac:spMk id="2" creationId="{FAA4B9D0-6983-5985-28C6-E4DE39964A92}"/>
          </ac:spMkLst>
        </pc:spChg>
        <pc:spChg chg="mod">
          <ac:chgData name="Daria Gospodnetić" userId="S::daria.gospodnetic@skole.hr::33b67775-6ab2-4567-b882-70911d328714" providerId="AD" clId="Web-{804AC114-BCC1-ACBC-7C99-523F0DB36267}" dt="2022-12-01T19:08:37.574" v="478" actId="20577"/>
          <ac:spMkLst>
            <pc:docMk/>
            <pc:sldMk cId="1166247281" sldId="267"/>
            <ac:spMk id="3" creationId="{CDD22C69-609E-A532-8541-8D3EFDD3710B}"/>
          </ac:spMkLst>
        </pc:spChg>
        <pc:spChg chg="add del mod">
          <ac:chgData name="Daria Gospodnetić" userId="S::daria.gospodnetic@skole.hr::33b67775-6ab2-4567-b882-70911d328714" providerId="AD" clId="Web-{804AC114-BCC1-ACBC-7C99-523F0DB36267}" dt="2022-12-01T18:59:57.935" v="408"/>
          <ac:spMkLst>
            <pc:docMk/>
            <pc:sldMk cId="1166247281" sldId="267"/>
            <ac:spMk id="4" creationId="{ECCA29D6-B479-F681-7F00-036F4B079ECD}"/>
          </ac:spMkLst>
        </pc:spChg>
        <pc:picChg chg="add mod">
          <ac:chgData name="Daria Gospodnetić" userId="S::daria.gospodnetic@skole.hr::33b67775-6ab2-4567-b882-70911d328714" providerId="AD" clId="Web-{804AC114-BCC1-ACBC-7C99-523F0DB36267}" dt="2022-12-01T19:13:20.269" v="494" actId="1076"/>
          <ac:picMkLst>
            <pc:docMk/>
            <pc:sldMk cId="1166247281" sldId="267"/>
            <ac:picMk id="5" creationId="{05931510-EFF8-9BDB-1B40-CA4DABA91701}"/>
          </ac:picMkLst>
        </pc:picChg>
        <pc:picChg chg="add mod">
          <ac:chgData name="Daria Gospodnetić" userId="S::daria.gospodnetic@skole.hr::33b67775-6ab2-4567-b882-70911d328714" providerId="AD" clId="Web-{804AC114-BCC1-ACBC-7C99-523F0DB36267}" dt="2022-12-01T19:13:21.800" v="495" actId="1076"/>
          <ac:picMkLst>
            <pc:docMk/>
            <pc:sldMk cId="1166247281" sldId="267"/>
            <ac:picMk id="6" creationId="{DBAEB2B9-B52C-42A6-0492-A5B98D23D8E3}"/>
          </ac:picMkLst>
        </pc:picChg>
        <pc:picChg chg="add mod">
          <ac:chgData name="Daria Gospodnetić" userId="S::daria.gospodnetic@skole.hr::33b67775-6ab2-4567-b882-70911d328714" providerId="AD" clId="Web-{804AC114-BCC1-ACBC-7C99-523F0DB36267}" dt="2022-12-01T19:13:30.644" v="498" actId="1076"/>
          <ac:picMkLst>
            <pc:docMk/>
            <pc:sldMk cId="1166247281" sldId="267"/>
            <ac:picMk id="7" creationId="{5ACC6C26-9CF4-850B-3EB6-EF2E8BE4152E}"/>
          </ac:picMkLst>
        </pc:picChg>
        <pc:picChg chg="add mod">
          <ac:chgData name="Daria Gospodnetić" userId="S::daria.gospodnetic@skole.hr::33b67775-6ab2-4567-b882-70911d328714" providerId="AD" clId="Web-{804AC114-BCC1-ACBC-7C99-523F0DB36267}" dt="2022-12-01T19:13:23.894" v="497" actId="1076"/>
          <ac:picMkLst>
            <pc:docMk/>
            <pc:sldMk cId="1166247281" sldId="267"/>
            <ac:picMk id="8" creationId="{361C5B83-4483-851B-BC8A-371544A67212}"/>
          </ac:picMkLst>
        </pc:picChg>
      </pc:sldChg>
      <pc:sldChg chg="modSp new del">
        <pc:chgData name="Daria Gospodnetić" userId="S::daria.gospodnetic@skole.hr::33b67775-6ab2-4567-b882-70911d328714" providerId="AD" clId="Web-{804AC114-BCC1-ACBC-7C99-523F0DB36267}" dt="2022-12-01T18:59:48.247" v="404"/>
        <pc:sldMkLst>
          <pc:docMk/>
          <pc:sldMk cId="3819876665" sldId="268"/>
        </pc:sldMkLst>
        <pc:spChg chg="mod">
          <ac:chgData name="Daria Gospodnetić" userId="S::daria.gospodnetic@skole.hr::33b67775-6ab2-4567-b882-70911d328714" providerId="AD" clId="Web-{804AC114-BCC1-ACBC-7C99-523F0DB36267}" dt="2022-12-01T18:49:36.152" v="333" actId="20577"/>
          <ac:spMkLst>
            <pc:docMk/>
            <pc:sldMk cId="3819876665" sldId="268"/>
            <ac:spMk id="2" creationId="{6171B6D8-0A21-0AF5-657A-4AAF93C0BC24}"/>
          </ac:spMkLst>
        </pc:spChg>
        <pc:spChg chg="mod">
          <ac:chgData name="Daria Gospodnetić" userId="S::daria.gospodnetic@skole.hr::33b67775-6ab2-4567-b882-70911d328714" providerId="AD" clId="Web-{804AC114-BCC1-ACBC-7C99-523F0DB36267}" dt="2022-12-01T18:59:45.512" v="403" actId="20577"/>
          <ac:spMkLst>
            <pc:docMk/>
            <pc:sldMk cId="3819876665" sldId="268"/>
            <ac:spMk id="3" creationId="{5A61671D-C286-6BD1-2219-317209FA1C45}"/>
          </ac:spMkLst>
        </pc:spChg>
      </pc:sldChg>
      <pc:sldChg chg="add del replId">
        <pc:chgData name="Daria Gospodnetić" userId="S::daria.gospodnetic@skole.hr::33b67775-6ab2-4567-b882-70911d328714" providerId="AD" clId="Web-{804AC114-BCC1-ACBC-7C99-523F0DB36267}" dt="2022-12-01T18:58:43.042" v="395"/>
        <pc:sldMkLst>
          <pc:docMk/>
          <pc:sldMk cId="512359094" sldId="269"/>
        </pc:sldMkLst>
      </pc:sldChg>
      <pc:sldChg chg="add ord">
        <pc:chgData name="Daria Gospodnetić" userId="S::daria.gospodnetic@skole.hr::33b67775-6ab2-4567-b882-70911d328714" providerId="AD" clId="Web-{804AC114-BCC1-ACBC-7C99-523F0DB36267}" dt="2022-12-01T18:58:55.308" v="397"/>
        <pc:sldMkLst>
          <pc:docMk/>
          <pc:sldMk cId="904994324" sldId="269"/>
        </pc:sldMkLst>
      </pc:sldChg>
      <pc:sldChg chg="modSp add replId">
        <pc:chgData name="Daria Gospodnetić" userId="S::daria.gospodnetic@skole.hr::33b67775-6ab2-4567-b882-70911d328714" providerId="AD" clId="Web-{804AC114-BCC1-ACBC-7C99-523F0DB36267}" dt="2022-12-01T19:41:49.473" v="621" actId="20577"/>
        <pc:sldMkLst>
          <pc:docMk/>
          <pc:sldMk cId="2346499360" sldId="270"/>
        </pc:sldMkLst>
        <pc:spChg chg="mod">
          <ac:chgData name="Daria Gospodnetić" userId="S::daria.gospodnetic@skole.hr::33b67775-6ab2-4567-b882-70911d328714" providerId="AD" clId="Web-{804AC114-BCC1-ACBC-7C99-523F0DB36267}" dt="2022-12-01T19:21:27.204" v="547" actId="20577"/>
          <ac:spMkLst>
            <pc:docMk/>
            <pc:sldMk cId="2346499360" sldId="270"/>
            <ac:spMk id="2" creationId="{FAA4B9D0-6983-5985-28C6-E4DE39964A92}"/>
          </ac:spMkLst>
        </pc:spChg>
        <pc:spChg chg="mod">
          <ac:chgData name="Daria Gospodnetić" userId="S::daria.gospodnetic@skole.hr::33b67775-6ab2-4567-b882-70911d328714" providerId="AD" clId="Web-{804AC114-BCC1-ACBC-7C99-523F0DB36267}" dt="2022-12-01T19:41:49.473" v="621" actId="20577"/>
          <ac:spMkLst>
            <pc:docMk/>
            <pc:sldMk cId="2346499360" sldId="270"/>
            <ac:spMk id="3" creationId="{CDD22C69-609E-A532-8541-8D3EFDD3710B}"/>
          </ac:spMkLst>
        </pc:spChg>
      </pc:sldChg>
      <pc:sldChg chg="delSp modSp new">
        <pc:chgData name="Daria Gospodnetić" userId="S::daria.gospodnetic@skole.hr::33b67775-6ab2-4567-b882-70911d328714" providerId="AD" clId="Web-{804AC114-BCC1-ACBC-7C99-523F0DB36267}" dt="2022-12-01T19:43:24.225" v="637" actId="20577"/>
        <pc:sldMkLst>
          <pc:docMk/>
          <pc:sldMk cId="3070071774" sldId="271"/>
        </pc:sldMkLst>
        <pc:spChg chg="del">
          <ac:chgData name="Daria Gospodnetić" userId="S::daria.gospodnetic@skole.hr::33b67775-6ab2-4567-b882-70911d328714" providerId="AD" clId="Web-{804AC114-BCC1-ACBC-7C99-523F0DB36267}" dt="2022-12-01T19:41:53.520" v="622"/>
          <ac:spMkLst>
            <pc:docMk/>
            <pc:sldMk cId="3070071774" sldId="271"/>
            <ac:spMk id="2" creationId="{CBF9959A-656D-305A-0591-344A9A7685B7}"/>
          </ac:spMkLst>
        </pc:spChg>
        <pc:spChg chg="mod">
          <ac:chgData name="Daria Gospodnetić" userId="S::daria.gospodnetic@skole.hr::33b67775-6ab2-4567-b882-70911d328714" providerId="AD" clId="Web-{804AC114-BCC1-ACBC-7C99-523F0DB36267}" dt="2022-12-01T19:43:24.225" v="637" actId="20577"/>
          <ac:spMkLst>
            <pc:docMk/>
            <pc:sldMk cId="3070071774" sldId="271"/>
            <ac:spMk id="3" creationId="{07BA188E-B337-D67C-218C-52DF67703EBE}"/>
          </ac:spMkLst>
        </pc:spChg>
      </pc:sldChg>
      <pc:sldChg chg="addSp delSp modSp new mod setBg">
        <pc:chgData name="Daria Gospodnetić" userId="S::daria.gospodnetic@skole.hr::33b67775-6ab2-4567-b882-70911d328714" providerId="AD" clId="Web-{804AC114-BCC1-ACBC-7C99-523F0DB36267}" dt="2022-12-01T19:40:46.377" v="612" actId="20577"/>
        <pc:sldMkLst>
          <pc:docMk/>
          <pc:sldMk cId="1317224258" sldId="272"/>
        </pc:sldMkLst>
        <pc:spChg chg="mod">
          <ac:chgData name="Daria Gospodnetić" userId="S::daria.gospodnetic@skole.hr::33b67775-6ab2-4567-b882-70911d328714" providerId="AD" clId="Web-{804AC114-BCC1-ACBC-7C99-523F0DB36267}" dt="2022-12-01T19:40:46.377" v="612" actId="20577"/>
          <ac:spMkLst>
            <pc:docMk/>
            <pc:sldMk cId="1317224258" sldId="272"/>
            <ac:spMk id="2" creationId="{0C4B7328-D4BA-7E59-EF73-E4E9D58A0C8F}"/>
          </ac:spMkLst>
        </pc:spChg>
        <pc:spChg chg="del">
          <ac:chgData name="Daria Gospodnetić" userId="S::daria.gospodnetic@skole.hr::33b67775-6ab2-4567-b882-70911d328714" providerId="AD" clId="Web-{804AC114-BCC1-ACBC-7C99-523F0DB36267}" dt="2022-12-01T19:23:02.176" v="549"/>
          <ac:spMkLst>
            <pc:docMk/>
            <pc:sldMk cId="1317224258" sldId="272"/>
            <ac:spMk id="3" creationId="{CEE5DCC4-CF46-A584-0EE6-414AF3760DB9}"/>
          </ac:spMkLst>
        </pc:spChg>
        <pc:spChg chg="add del">
          <ac:chgData name="Daria Gospodnetić" userId="S::daria.gospodnetic@skole.hr::33b67775-6ab2-4567-b882-70911d328714" providerId="AD" clId="Web-{804AC114-BCC1-ACBC-7C99-523F0DB36267}" dt="2022-12-01T19:24:47.413" v="578"/>
          <ac:spMkLst>
            <pc:docMk/>
            <pc:sldMk cId="1317224258" sldId="272"/>
            <ac:spMk id="10" creationId="{823AC064-BC96-4F32-8AE1-B2FD38754823}"/>
          </ac:spMkLst>
        </pc:spChg>
        <pc:picChg chg="add mod ord">
          <ac:chgData name="Daria Gospodnetić" userId="S::daria.gospodnetic@skole.hr::33b67775-6ab2-4567-b882-70911d328714" providerId="AD" clId="Web-{804AC114-BCC1-ACBC-7C99-523F0DB36267}" dt="2022-12-01T19:40:27.845" v="610" actId="1076"/>
          <ac:picMkLst>
            <pc:docMk/>
            <pc:sldMk cId="1317224258" sldId="272"/>
            <ac:picMk id="4" creationId="{44FCD4A2-7CB0-BEC9-7669-B264C415F101}"/>
          </ac:picMkLst>
        </pc:picChg>
        <pc:picChg chg="add mod modCrop">
          <ac:chgData name="Daria Gospodnetić" userId="S::daria.gospodnetic@skole.hr::33b67775-6ab2-4567-b882-70911d328714" providerId="AD" clId="Web-{804AC114-BCC1-ACBC-7C99-523F0DB36267}" dt="2022-12-01T19:25:27.133" v="585" actId="1076"/>
          <ac:picMkLst>
            <pc:docMk/>
            <pc:sldMk cId="1317224258" sldId="272"/>
            <ac:picMk id="5" creationId="{710BF9A9-3BBD-E13A-E061-752F216FEA27}"/>
          </ac:picMkLst>
        </pc:picChg>
        <pc:picChg chg="add mod">
          <ac:chgData name="Daria Gospodnetić" userId="S::daria.gospodnetic@skole.hr::33b67775-6ab2-4567-b882-70911d328714" providerId="AD" clId="Web-{804AC114-BCC1-ACBC-7C99-523F0DB36267}" dt="2022-12-01T19:25:41.164" v="592" actId="1076"/>
          <ac:picMkLst>
            <pc:docMk/>
            <pc:sldMk cId="1317224258" sldId="272"/>
            <ac:picMk id="6" creationId="{D31481DD-F761-E12D-BC44-0CE3D7930777}"/>
          </ac:picMkLst>
        </pc:picChg>
        <pc:cxnChg chg="add del">
          <ac:chgData name="Daria Gospodnetić" userId="S::daria.gospodnetic@skole.hr::33b67775-6ab2-4567-b882-70911d328714" providerId="AD" clId="Web-{804AC114-BCC1-ACBC-7C99-523F0DB36267}" dt="2022-12-01T19:24:47.413" v="578"/>
          <ac:cxnSpMkLst>
            <pc:docMk/>
            <pc:sldMk cId="1317224258" sldId="272"/>
            <ac:cxnSpMk id="12" creationId="{7E7C77BC-7138-40B1-A15B-20F57A494629}"/>
          </ac:cxnSpMkLst>
        </pc:cxnChg>
        <pc:cxnChg chg="add del">
          <ac:chgData name="Daria Gospodnetić" userId="S::daria.gospodnetic@skole.hr::33b67775-6ab2-4567-b882-70911d328714" providerId="AD" clId="Web-{804AC114-BCC1-ACBC-7C99-523F0DB36267}" dt="2022-12-01T19:24:47.413" v="578"/>
          <ac:cxnSpMkLst>
            <pc:docMk/>
            <pc:sldMk cId="1317224258" sldId="272"/>
            <ac:cxnSpMk id="14" creationId="{DB146403-F3D6-484B-B2ED-97F9565D0370}"/>
          </ac:cxnSpMkLst>
        </pc:cxnChg>
      </pc:sldChg>
      <pc:sldChg chg="new">
        <pc:chgData name="Daria Gospodnetić" userId="S::daria.gospodnetic@skole.hr::33b67775-6ab2-4567-b882-70911d328714" providerId="AD" clId="Web-{804AC114-BCC1-ACBC-7C99-523F0DB36267}" dt="2022-12-01T19:43:39.163" v="638"/>
        <pc:sldMkLst>
          <pc:docMk/>
          <pc:sldMk cId="3340713060" sldId="273"/>
        </pc:sldMkLst>
      </pc:sldChg>
    </pc:docChg>
  </pc:docChgLst>
  <pc:docChgLst>
    <pc:chgData name="Daria Gospodnetić" userId="S::daria.gospodnetic@skole.hr::33b67775-6ab2-4567-b882-70911d328714" providerId="AD" clId="Web-{A305B72D-C8C4-D742-235A-1F2F4B592C48}"/>
    <pc:docChg chg="addSld delSld modSld">
      <pc:chgData name="Daria Gospodnetić" userId="S::daria.gospodnetic@skole.hr::33b67775-6ab2-4567-b882-70911d328714" providerId="AD" clId="Web-{A305B72D-C8C4-D742-235A-1F2F4B592C48}" dt="2022-12-02T14:09:52.107" v="1386"/>
      <pc:docMkLst>
        <pc:docMk/>
      </pc:docMkLst>
      <pc:sldChg chg="addSp delSp mod setBg">
        <pc:chgData name="Daria Gospodnetić" userId="S::daria.gospodnetic@skole.hr::33b67775-6ab2-4567-b882-70911d328714" providerId="AD" clId="Web-{A305B72D-C8C4-D742-235A-1F2F4B592C48}" dt="2022-12-02T13:53:24.563" v="992"/>
        <pc:sldMkLst>
          <pc:docMk/>
          <pc:sldMk cId="879822593" sldId="257"/>
        </pc:sldMkLst>
        <pc:spChg chg="add del">
          <ac:chgData name="Daria Gospodnetić" userId="S::daria.gospodnetic@skole.hr::33b67775-6ab2-4567-b882-70911d328714" providerId="AD" clId="Web-{A305B72D-C8C4-D742-235A-1F2F4B592C48}" dt="2022-12-02T13:53:24.563" v="992"/>
          <ac:spMkLst>
            <pc:docMk/>
            <pc:sldMk cId="879822593" sldId="257"/>
            <ac:spMk id="10" creationId="{F3060C83-F051-4F0E-ABAD-AA0DFC48B218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24.563" v="992"/>
          <ac:spMkLst>
            <pc:docMk/>
            <pc:sldMk cId="879822593" sldId="257"/>
            <ac:spMk id="12" creationId="{83C98ABE-055B-441F-B07E-44F97F083C39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24.563" v="992"/>
          <ac:spMkLst>
            <pc:docMk/>
            <pc:sldMk cId="879822593" sldId="257"/>
            <ac:spMk id="14" creationId="{29FDB030-9B49-4CED-8CCD-4D99382388AC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24.563" v="992"/>
          <ac:spMkLst>
            <pc:docMk/>
            <pc:sldMk cId="879822593" sldId="257"/>
            <ac:spMk id="16" creationId="{3783CA14-24A1-485C-8B30-D6A5D87987AD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24.563" v="992"/>
          <ac:spMkLst>
            <pc:docMk/>
            <pc:sldMk cId="879822593" sldId="257"/>
            <ac:spMk id="18" creationId="{9A97C86A-04D6-40F7-AE84-31AB43E6A846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24.563" v="992"/>
          <ac:spMkLst>
            <pc:docMk/>
            <pc:sldMk cId="879822593" sldId="257"/>
            <ac:spMk id="20" creationId="{FF9F2414-84E8-453E-B1F3-389FDE8192D9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24.563" v="992"/>
          <ac:spMkLst>
            <pc:docMk/>
            <pc:sldMk cId="879822593" sldId="257"/>
            <ac:spMk id="22" creationId="{3ECA69A1-7536-43AC-85EF-C7106179F5ED}"/>
          </ac:spMkLst>
        </pc:spChg>
      </pc:sldChg>
      <pc:sldChg chg="del">
        <pc:chgData name="Daria Gospodnetić" userId="S::daria.gospodnetic@skole.hr::33b67775-6ab2-4567-b882-70911d328714" providerId="AD" clId="Web-{A305B72D-C8C4-D742-235A-1F2F4B592C48}" dt="2022-12-02T13:30:10.089" v="15"/>
        <pc:sldMkLst>
          <pc:docMk/>
          <pc:sldMk cId="3198904195" sldId="260"/>
        </pc:sldMkLst>
      </pc:sldChg>
      <pc:sldChg chg="addSp delSp modSp mod setBg">
        <pc:chgData name="Daria Gospodnetić" userId="S::daria.gospodnetic@skole.hr::33b67775-6ab2-4567-b882-70911d328714" providerId="AD" clId="Web-{A305B72D-C8C4-D742-235A-1F2F4B592C48}" dt="2022-12-02T13:53:18.250" v="990"/>
        <pc:sldMkLst>
          <pc:docMk/>
          <pc:sldMk cId="2787106007" sldId="264"/>
        </pc:sldMkLst>
        <pc:spChg chg="add del">
          <ac:chgData name="Daria Gospodnetić" userId="S::daria.gospodnetic@skole.hr::33b67775-6ab2-4567-b882-70911d328714" providerId="AD" clId="Web-{A305B72D-C8C4-D742-235A-1F2F4B592C48}" dt="2022-12-02T13:53:13.094" v="988"/>
          <ac:spMkLst>
            <pc:docMk/>
            <pc:sldMk cId="2787106007" sldId="264"/>
            <ac:spMk id="9" creationId="{F3060C83-F051-4F0E-ABAD-AA0DFC48B218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3.094" v="988"/>
          <ac:spMkLst>
            <pc:docMk/>
            <pc:sldMk cId="2787106007" sldId="264"/>
            <ac:spMk id="11" creationId="{83C98ABE-055B-441F-B07E-44F97F083C39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3.094" v="988"/>
          <ac:spMkLst>
            <pc:docMk/>
            <pc:sldMk cId="2787106007" sldId="264"/>
            <ac:spMk id="13" creationId="{29FDB030-9B49-4CED-8CCD-4D99382388AC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3.094" v="988"/>
          <ac:spMkLst>
            <pc:docMk/>
            <pc:sldMk cId="2787106007" sldId="264"/>
            <ac:spMk id="15" creationId="{3783CA14-24A1-485C-8B30-D6A5D87987AD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3.094" v="988"/>
          <ac:spMkLst>
            <pc:docMk/>
            <pc:sldMk cId="2787106007" sldId="264"/>
            <ac:spMk id="17" creationId="{9A97C86A-04D6-40F7-AE84-31AB43E6A846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3.094" v="988"/>
          <ac:spMkLst>
            <pc:docMk/>
            <pc:sldMk cId="2787106007" sldId="264"/>
            <ac:spMk id="19" creationId="{FF9F2414-84E8-453E-B1F3-389FDE8192D9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3.094" v="988"/>
          <ac:spMkLst>
            <pc:docMk/>
            <pc:sldMk cId="2787106007" sldId="264"/>
            <ac:spMk id="21" creationId="{3ECA69A1-7536-43AC-85EF-C7106179F5ED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8.250" v="990"/>
          <ac:spMkLst>
            <pc:docMk/>
            <pc:sldMk cId="2787106007" sldId="264"/>
            <ac:spMk id="23" creationId="{86FF76B9-219D-4469-AF87-0236D29032F1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8.250" v="990"/>
          <ac:spMkLst>
            <pc:docMk/>
            <pc:sldMk cId="2787106007" sldId="264"/>
            <ac:spMk id="26" creationId="{2E80C965-DB6D-4F81-9E9E-B027384D0BD6}"/>
          </ac:spMkLst>
        </pc:spChg>
        <pc:spChg chg="add del">
          <ac:chgData name="Daria Gospodnetić" userId="S::daria.gospodnetic@skole.hr::33b67775-6ab2-4567-b882-70911d328714" providerId="AD" clId="Web-{A305B72D-C8C4-D742-235A-1F2F4B592C48}" dt="2022-12-02T13:53:18.250" v="990"/>
          <ac:spMkLst>
            <pc:docMk/>
            <pc:sldMk cId="2787106007" sldId="264"/>
            <ac:spMk id="27" creationId="{633C5E46-DAC5-4661-9C87-22B08E2A512F}"/>
          </ac:spMkLst>
        </pc:spChg>
        <pc:grpChg chg="add del">
          <ac:chgData name="Daria Gospodnetić" userId="S::daria.gospodnetic@skole.hr::33b67775-6ab2-4567-b882-70911d328714" providerId="AD" clId="Web-{A305B72D-C8C4-D742-235A-1F2F4B592C48}" dt="2022-12-02T13:53:18.250" v="990"/>
          <ac:grpSpMkLst>
            <pc:docMk/>
            <pc:sldMk cId="2787106007" sldId="264"/>
            <ac:grpSpMk id="24" creationId="{DB88BD78-87E1-424D-B479-C37D8E41B12E}"/>
          </ac:grpSpMkLst>
        </pc:grpChg>
        <pc:graphicFrameChg chg="mod modGraphic">
          <ac:chgData name="Daria Gospodnetić" userId="S::daria.gospodnetic@skole.hr::33b67775-6ab2-4567-b882-70911d328714" providerId="AD" clId="Web-{A305B72D-C8C4-D742-235A-1F2F4B592C48}" dt="2022-12-02T13:53:18.250" v="990"/>
          <ac:graphicFrameMkLst>
            <pc:docMk/>
            <pc:sldMk cId="2787106007" sldId="264"/>
            <ac:graphicFrameMk id="4" creationId="{21441705-58B2-FB24-EE32-BA35DB3FE871}"/>
          </ac:graphicFrameMkLst>
        </pc:graphicFrameChg>
      </pc:sldChg>
      <pc:sldChg chg="modSp">
        <pc:chgData name="Daria Gospodnetić" userId="S::daria.gospodnetic@skole.hr::33b67775-6ab2-4567-b882-70911d328714" providerId="AD" clId="Web-{A305B72D-C8C4-D742-235A-1F2F4B592C48}" dt="2022-12-02T13:53:31.111" v="993" actId="20577"/>
        <pc:sldMkLst>
          <pc:docMk/>
          <pc:sldMk cId="4010526110" sldId="265"/>
        </pc:sldMkLst>
        <pc:spChg chg="mod">
          <ac:chgData name="Daria Gospodnetić" userId="S::daria.gospodnetic@skole.hr::33b67775-6ab2-4567-b882-70911d328714" providerId="AD" clId="Web-{A305B72D-C8C4-D742-235A-1F2F4B592C48}" dt="2022-12-02T13:53:31.111" v="993" actId="20577"/>
          <ac:spMkLst>
            <pc:docMk/>
            <pc:sldMk cId="4010526110" sldId="265"/>
            <ac:spMk id="3" creationId="{6ABA793A-2558-FD57-E288-CE7D8CF7A813}"/>
          </ac:spMkLst>
        </pc:spChg>
      </pc:sldChg>
      <pc:sldChg chg="modSp del">
        <pc:chgData name="Daria Gospodnetić" userId="S::daria.gospodnetic@skole.hr::33b67775-6ab2-4567-b882-70911d328714" providerId="AD" clId="Web-{A305B72D-C8C4-D742-235A-1F2F4B592C48}" dt="2022-12-02T13:31:37.985" v="18"/>
        <pc:sldMkLst>
          <pc:docMk/>
          <pc:sldMk cId="3340713060" sldId="273"/>
        </pc:sldMkLst>
        <pc:spChg chg="mod">
          <ac:chgData name="Daria Gospodnetić" userId="S::daria.gospodnetic@skole.hr::33b67775-6ab2-4567-b882-70911d328714" providerId="AD" clId="Web-{A305B72D-C8C4-D742-235A-1F2F4B592C48}" dt="2022-12-02T13:30:51.279" v="17" actId="20577"/>
          <ac:spMkLst>
            <pc:docMk/>
            <pc:sldMk cId="3340713060" sldId="273"/>
            <ac:spMk id="2" creationId="{05A59578-14E6-BA37-715B-67E8D597470C}"/>
          </ac:spMkLst>
        </pc:spChg>
        <pc:spChg chg="mod">
          <ac:chgData name="Daria Gospodnetić" userId="S::daria.gospodnetic@skole.hr::33b67775-6ab2-4567-b882-70911d328714" providerId="AD" clId="Web-{A305B72D-C8C4-D742-235A-1F2F4B592C48}" dt="2022-12-02T13:21:19.416" v="0" actId="20577"/>
          <ac:spMkLst>
            <pc:docMk/>
            <pc:sldMk cId="3340713060" sldId="273"/>
            <ac:spMk id="3" creationId="{435A817F-4908-4F28-2E7E-77251D6886B6}"/>
          </ac:spMkLst>
        </pc:spChg>
      </pc:sldChg>
      <pc:sldChg chg="addSp delSp modSp new mod setBg addAnim modAnim">
        <pc:chgData name="Daria Gospodnetić" userId="S::daria.gospodnetic@skole.hr::33b67775-6ab2-4567-b882-70911d328714" providerId="AD" clId="Web-{A305B72D-C8C4-D742-235A-1F2F4B592C48}" dt="2022-12-02T13:44:12.858" v="526"/>
        <pc:sldMkLst>
          <pc:docMk/>
          <pc:sldMk cId="4221292926" sldId="273"/>
        </pc:sldMkLst>
        <pc:spChg chg="mod">
          <ac:chgData name="Daria Gospodnetić" userId="S::daria.gospodnetic@skole.hr::33b67775-6ab2-4567-b882-70911d328714" providerId="AD" clId="Web-{A305B72D-C8C4-D742-235A-1F2F4B592C48}" dt="2022-12-02T13:37:23.146" v="270"/>
          <ac:spMkLst>
            <pc:docMk/>
            <pc:sldMk cId="4221292926" sldId="273"/>
            <ac:spMk id="2" creationId="{2C8EE3B1-B9DE-5873-336D-60885E30E3F4}"/>
          </ac:spMkLst>
        </pc:spChg>
        <pc:spChg chg="del mod">
          <ac:chgData name="Daria Gospodnetić" userId="S::daria.gospodnetic@skole.hr::33b67775-6ab2-4567-b882-70911d328714" providerId="AD" clId="Web-{A305B72D-C8C4-D742-235A-1F2F4B592C48}" dt="2022-12-02T13:37:23.146" v="270"/>
          <ac:spMkLst>
            <pc:docMk/>
            <pc:sldMk cId="4221292926" sldId="273"/>
            <ac:spMk id="3" creationId="{3EFE6697-D1D0-0AFC-29C9-DDA4D58A2808}"/>
          </ac:spMkLst>
        </pc:spChg>
        <pc:spChg chg="add">
          <ac:chgData name="Daria Gospodnetić" userId="S::daria.gospodnetic@skole.hr::33b67775-6ab2-4567-b882-70911d328714" providerId="AD" clId="Web-{A305B72D-C8C4-D742-235A-1F2F4B592C48}" dt="2022-12-02T13:37:23.146" v="270"/>
          <ac:spMkLst>
            <pc:docMk/>
            <pc:sldMk cId="4221292926" sldId="273"/>
            <ac:spMk id="9" creationId="{2E442304-DDBD-4F7B-8017-36BCC863FB40}"/>
          </ac:spMkLst>
        </pc:spChg>
        <pc:spChg chg="add">
          <ac:chgData name="Daria Gospodnetić" userId="S::daria.gospodnetic@skole.hr::33b67775-6ab2-4567-b882-70911d328714" providerId="AD" clId="Web-{A305B72D-C8C4-D742-235A-1F2F4B592C48}" dt="2022-12-02T13:37:23.146" v="270"/>
          <ac:spMkLst>
            <pc:docMk/>
            <pc:sldMk cId="4221292926" sldId="273"/>
            <ac:spMk id="11" creationId="{5E107275-3853-46FD-A241-DE4355A42675}"/>
          </ac:spMkLst>
        </pc:spChg>
        <pc:graphicFrameChg chg="add">
          <ac:chgData name="Daria Gospodnetić" userId="S::daria.gospodnetic@skole.hr::33b67775-6ab2-4567-b882-70911d328714" providerId="AD" clId="Web-{A305B72D-C8C4-D742-235A-1F2F4B592C48}" dt="2022-12-02T13:37:23.146" v="270"/>
          <ac:graphicFrameMkLst>
            <pc:docMk/>
            <pc:sldMk cId="4221292926" sldId="273"/>
            <ac:graphicFrameMk id="5" creationId="{948FD048-37EF-DA89-D26B-AC782B5670FD}"/>
          </ac:graphicFrameMkLst>
        </pc:graphicFrameChg>
      </pc:sldChg>
      <pc:sldChg chg="addSp delSp modSp new addAnim modAnim">
        <pc:chgData name="Daria Gospodnetić" userId="S::daria.gospodnetic@skole.hr::33b67775-6ab2-4567-b882-70911d328714" providerId="AD" clId="Web-{A305B72D-C8C4-D742-235A-1F2F4B592C48}" dt="2022-12-02T13:44:51.282" v="534"/>
        <pc:sldMkLst>
          <pc:docMk/>
          <pc:sldMk cId="1871104382" sldId="274"/>
        </pc:sldMkLst>
        <pc:spChg chg="mod">
          <ac:chgData name="Daria Gospodnetić" userId="S::daria.gospodnetic@skole.hr::33b67775-6ab2-4567-b882-70911d328714" providerId="AD" clId="Web-{A305B72D-C8C4-D742-235A-1F2F4B592C48}" dt="2022-12-02T13:38:44.901" v="321" actId="20577"/>
          <ac:spMkLst>
            <pc:docMk/>
            <pc:sldMk cId="1871104382" sldId="274"/>
            <ac:spMk id="2" creationId="{8BADFF38-92D1-501A-4E0A-3196BEFFA8E2}"/>
          </ac:spMkLst>
        </pc:spChg>
        <pc:spChg chg="mod">
          <ac:chgData name="Daria Gospodnetić" userId="S::daria.gospodnetic@skole.hr::33b67775-6ab2-4567-b882-70911d328714" providerId="AD" clId="Web-{A305B72D-C8C4-D742-235A-1F2F4B592C48}" dt="2022-12-02T13:41:50.115" v="463" actId="20577"/>
          <ac:spMkLst>
            <pc:docMk/>
            <pc:sldMk cId="1871104382" sldId="274"/>
            <ac:spMk id="3" creationId="{D0737A9A-2E17-4A0E-52E5-1D1C2F64C2BC}"/>
          </ac:spMkLst>
        </pc:spChg>
        <pc:spChg chg="add del mod">
          <ac:chgData name="Daria Gospodnetić" userId="S::daria.gospodnetic@skole.hr::33b67775-6ab2-4567-b882-70911d328714" providerId="AD" clId="Web-{A305B72D-C8C4-D742-235A-1F2F4B592C48}" dt="2022-12-02T13:39:13.184" v="329"/>
          <ac:spMkLst>
            <pc:docMk/>
            <pc:sldMk cId="1871104382" sldId="274"/>
            <ac:spMk id="4" creationId="{438B97D9-71F4-149C-7A86-056B10BF8C31}"/>
          </ac:spMkLst>
        </pc:spChg>
        <pc:spChg chg="add mod">
          <ac:chgData name="Daria Gospodnetić" userId="S::daria.gospodnetic@skole.hr::33b67775-6ab2-4567-b882-70911d328714" providerId="AD" clId="Web-{A305B72D-C8C4-D742-235A-1F2F4B592C48}" dt="2022-12-02T13:39:15.028" v="330" actId="1076"/>
          <ac:spMkLst>
            <pc:docMk/>
            <pc:sldMk cId="1871104382" sldId="274"/>
            <ac:spMk id="5" creationId="{AE03B9EE-9BA6-D88A-D481-8575D6BBA8C3}"/>
          </ac:spMkLst>
        </pc:spChg>
        <pc:spChg chg="add mod">
          <ac:chgData name="Daria Gospodnetić" userId="S::daria.gospodnetic@skole.hr::33b67775-6ab2-4567-b882-70911d328714" providerId="AD" clId="Web-{A305B72D-C8C4-D742-235A-1F2F4B592C48}" dt="2022-12-02T13:39:40.592" v="335" actId="1076"/>
          <ac:spMkLst>
            <pc:docMk/>
            <pc:sldMk cId="1871104382" sldId="274"/>
            <ac:spMk id="6" creationId="{CFC635FA-460A-DF29-B820-C522B848ABA6}"/>
          </ac:spMkLst>
        </pc:spChg>
        <pc:spChg chg="add mod">
          <ac:chgData name="Daria Gospodnetić" userId="S::daria.gospodnetic@skole.hr::33b67775-6ab2-4567-b882-70911d328714" providerId="AD" clId="Web-{A305B72D-C8C4-D742-235A-1F2F4B592C48}" dt="2022-12-02T13:41:26.692" v="457" actId="20577"/>
          <ac:spMkLst>
            <pc:docMk/>
            <pc:sldMk cId="1871104382" sldId="274"/>
            <ac:spMk id="7" creationId="{014C518E-FDE6-A6A8-F05C-3392D78F7F6D}"/>
          </ac:spMkLst>
        </pc:spChg>
        <pc:spChg chg="add mod">
          <ac:chgData name="Daria Gospodnetić" userId="S::daria.gospodnetic@skole.hr::33b67775-6ab2-4567-b882-70911d328714" providerId="AD" clId="Web-{A305B72D-C8C4-D742-235A-1F2F4B592C48}" dt="2022-12-02T13:40:55.690" v="409" actId="20577"/>
          <ac:spMkLst>
            <pc:docMk/>
            <pc:sldMk cId="1871104382" sldId="274"/>
            <ac:spMk id="8" creationId="{E7C8C526-7B69-3562-1DA3-3F6512153E86}"/>
          </ac:spMkLst>
        </pc:spChg>
      </pc:sldChg>
      <pc:sldChg chg="addSp modSp new addAnim delAnim modAnim">
        <pc:chgData name="Daria Gospodnetić" userId="S::daria.gospodnetic@skole.hr::33b67775-6ab2-4567-b882-70911d328714" providerId="AD" clId="Web-{A305B72D-C8C4-D742-235A-1F2F4B592C48}" dt="2022-12-02T13:51:06.477" v="922" actId="20577"/>
        <pc:sldMkLst>
          <pc:docMk/>
          <pc:sldMk cId="4076058517" sldId="275"/>
        </pc:sldMkLst>
        <pc:spChg chg="mod">
          <ac:chgData name="Daria Gospodnetić" userId="S::daria.gospodnetic@skole.hr::33b67775-6ab2-4567-b882-70911d328714" providerId="AD" clId="Web-{A305B72D-C8C4-D742-235A-1F2F4B592C48}" dt="2022-12-02T13:42:28.649" v="469" actId="20577"/>
          <ac:spMkLst>
            <pc:docMk/>
            <pc:sldMk cId="4076058517" sldId="275"/>
            <ac:spMk id="2" creationId="{5AE2B15F-7E35-745F-3A4B-535BE5D1DEED}"/>
          </ac:spMkLst>
        </pc:spChg>
        <pc:spChg chg="mod">
          <ac:chgData name="Daria Gospodnetić" userId="S::daria.gospodnetic@skole.hr::33b67775-6ab2-4567-b882-70911d328714" providerId="AD" clId="Web-{A305B72D-C8C4-D742-235A-1F2F4B592C48}" dt="2022-12-02T13:51:06.477" v="922" actId="20577"/>
          <ac:spMkLst>
            <pc:docMk/>
            <pc:sldMk cId="4076058517" sldId="275"/>
            <ac:spMk id="3" creationId="{AB2979DE-912C-029F-3012-192D39A67A85}"/>
          </ac:spMkLst>
        </pc:spChg>
        <pc:graphicFrameChg chg="add mod modGraphic">
          <ac:chgData name="Daria Gospodnetić" userId="S::daria.gospodnetic@skole.hr::33b67775-6ab2-4567-b882-70911d328714" providerId="AD" clId="Web-{A305B72D-C8C4-D742-235A-1F2F4B592C48}" dt="2022-12-02T13:49:57.676" v="893"/>
          <ac:graphicFrameMkLst>
            <pc:docMk/>
            <pc:sldMk cId="4076058517" sldId="275"/>
            <ac:graphicFrameMk id="4" creationId="{84A1DA66-687A-0A03-FFB2-3F4109E5AE8E}"/>
          </ac:graphicFrameMkLst>
        </pc:graphicFrameChg>
      </pc:sldChg>
      <pc:sldChg chg="addSp delSp modSp new addAnim delAnim modAnim">
        <pc:chgData name="Daria Gospodnetić" userId="S::daria.gospodnetic@skole.hr::33b67775-6ab2-4567-b882-70911d328714" providerId="AD" clId="Web-{A305B72D-C8C4-D742-235A-1F2F4B592C48}" dt="2022-12-02T14:01:30.671" v="1282" actId="20577"/>
        <pc:sldMkLst>
          <pc:docMk/>
          <pc:sldMk cId="1953912665" sldId="276"/>
        </pc:sldMkLst>
        <pc:spChg chg="mod">
          <ac:chgData name="Daria Gospodnetić" userId="S::daria.gospodnetic@skole.hr::33b67775-6ab2-4567-b882-70911d328714" providerId="AD" clId="Web-{A305B72D-C8C4-D742-235A-1F2F4B592C48}" dt="2022-12-02T14:01:30.671" v="1282" actId="20577"/>
          <ac:spMkLst>
            <pc:docMk/>
            <pc:sldMk cId="1953912665" sldId="276"/>
            <ac:spMk id="2" creationId="{3039D08C-0862-235D-8207-C2FA9DC39B64}"/>
          </ac:spMkLst>
        </pc:spChg>
        <pc:spChg chg="mod">
          <ac:chgData name="Daria Gospodnetić" userId="S::daria.gospodnetic@skole.hr::33b67775-6ab2-4567-b882-70911d328714" providerId="AD" clId="Web-{A305B72D-C8C4-D742-235A-1F2F4B592C48}" dt="2022-12-02T14:00:02.493" v="1244" actId="20577"/>
          <ac:spMkLst>
            <pc:docMk/>
            <pc:sldMk cId="1953912665" sldId="276"/>
            <ac:spMk id="3" creationId="{2D43B360-976E-55E9-32C6-DA88D241EED7}"/>
          </ac:spMkLst>
        </pc:spChg>
        <pc:spChg chg="add del mod">
          <ac:chgData name="Daria Gospodnetić" userId="S::daria.gospodnetic@skole.hr::33b67775-6ab2-4567-b882-70911d328714" providerId="AD" clId="Web-{A305B72D-C8C4-D742-235A-1F2F4B592C48}" dt="2022-12-02T13:55:05.507" v="1035"/>
          <ac:spMkLst>
            <pc:docMk/>
            <pc:sldMk cId="1953912665" sldId="276"/>
            <ac:spMk id="6" creationId="{B18DA23D-E8F7-A579-29BB-D068F62C222C}"/>
          </ac:spMkLst>
        </pc:spChg>
        <pc:graphicFrameChg chg="add del mod">
          <ac:chgData name="Daria Gospodnetić" userId="S::daria.gospodnetic@skole.hr::33b67775-6ab2-4567-b882-70911d328714" providerId="AD" clId="Web-{A305B72D-C8C4-D742-235A-1F2F4B592C48}" dt="2022-12-02T13:55:05.507" v="1036"/>
          <ac:graphicFrameMkLst>
            <pc:docMk/>
            <pc:sldMk cId="1953912665" sldId="276"/>
            <ac:graphicFrameMk id="5" creationId="{21C5A105-B948-6330-E69C-EDD1701A93E5}"/>
          </ac:graphicFrameMkLst>
        </pc:graphicFrameChg>
        <pc:graphicFrameChg chg="add mod modGraphic">
          <ac:chgData name="Daria Gospodnetić" userId="S::daria.gospodnetic@skole.hr::33b67775-6ab2-4567-b882-70911d328714" providerId="AD" clId="Web-{A305B72D-C8C4-D742-235A-1F2F4B592C48}" dt="2022-12-02T14:00:06.337" v="1245" actId="1076"/>
          <ac:graphicFrameMkLst>
            <pc:docMk/>
            <pc:sldMk cId="1953912665" sldId="276"/>
            <ac:graphicFrameMk id="7" creationId="{B8D20853-3B65-C67A-C74F-D438E1690B3E}"/>
          </ac:graphicFrameMkLst>
        </pc:graphicFrameChg>
      </pc:sldChg>
      <pc:sldChg chg="modSp new">
        <pc:chgData name="Daria Gospodnetić" userId="S::daria.gospodnetic@skole.hr::33b67775-6ab2-4567-b882-70911d328714" providerId="AD" clId="Web-{A305B72D-C8C4-D742-235A-1F2F4B592C48}" dt="2022-12-02T14:01:06.341" v="1279" actId="20577"/>
        <pc:sldMkLst>
          <pc:docMk/>
          <pc:sldMk cId="851032269" sldId="277"/>
        </pc:sldMkLst>
        <pc:spChg chg="mod">
          <ac:chgData name="Daria Gospodnetić" userId="S::daria.gospodnetic@skole.hr::33b67775-6ab2-4567-b882-70911d328714" providerId="AD" clId="Web-{A305B72D-C8C4-D742-235A-1F2F4B592C48}" dt="2022-12-02T14:01:06.341" v="1279" actId="20577"/>
          <ac:spMkLst>
            <pc:docMk/>
            <pc:sldMk cId="851032269" sldId="277"/>
            <ac:spMk id="3" creationId="{A7E8C840-ED72-0DB1-BC06-C9138DFDDCAA}"/>
          </ac:spMkLst>
        </pc:spChg>
      </pc:sldChg>
      <pc:sldChg chg="modSp new addAnim modAnim">
        <pc:chgData name="Daria Gospodnetić" userId="S::daria.gospodnetic@skole.hr::33b67775-6ab2-4567-b882-70911d328714" providerId="AD" clId="Web-{A305B72D-C8C4-D742-235A-1F2F4B592C48}" dt="2022-12-02T14:05:59.359" v="1385"/>
        <pc:sldMkLst>
          <pc:docMk/>
          <pc:sldMk cId="1265924460" sldId="278"/>
        </pc:sldMkLst>
        <pc:spChg chg="mod">
          <ac:chgData name="Daria Gospodnetić" userId="S::daria.gospodnetic@skole.hr::33b67775-6ab2-4567-b882-70911d328714" providerId="AD" clId="Web-{A305B72D-C8C4-D742-235A-1F2F4B592C48}" dt="2022-12-02T14:01:44.531" v="1298" actId="20577"/>
          <ac:spMkLst>
            <pc:docMk/>
            <pc:sldMk cId="1265924460" sldId="278"/>
            <ac:spMk id="2" creationId="{11700B8A-78F2-0B75-2AF7-58265B69648A}"/>
          </ac:spMkLst>
        </pc:spChg>
        <pc:spChg chg="mod">
          <ac:chgData name="Daria Gospodnetić" userId="S::daria.gospodnetic@skole.hr::33b67775-6ab2-4567-b882-70911d328714" providerId="AD" clId="Web-{A305B72D-C8C4-D742-235A-1F2F4B592C48}" dt="2022-12-02T14:05:51.421" v="1381" actId="20577"/>
          <ac:spMkLst>
            <pc:docMk/>
            <pc:sldMk cId="1265924460" sldId="278"/>
            <ac:spMk id="3" creationId="{C1DB9F7D-869C-8972-2199-CEBF6BE9586E}"/>
          </ac:spMkLst>
        </pc:spChg>
      </pc:sldChg>
      <pc:sldChg chg="new">
        <pc:chgData name="Daria Gospodnetić" userId="S::daria.gospodnetic@skole.hr::33b67775-6ab2-4567-b882-70911d328714" providerId="AD" clId="Web-{A305B72D-C8C4-D742-235A-1F2F4B592C48}" dt="2022-12-02T14:09:52.107" v="1386"/>
        <pc:sldMkLst>
          <pc:docMk/>
          <pc:sldMk cId="3537111755" sldId="279"/>
        </pc:sldMkLst>
      </pc:sldChg>
    </pc:docChg>
  </pc:docChgLst>
  <pc:docChgLst>
    <pc:chgData name="Daria Gospodnetić" userId="S::daria.gospodnetic@skole.hr::33b67775-6ab2-4567-b882-70911d328714" providerId="AD" clId="Web-{5954843D-4299-EE6F-C975-7CB027D19105}"/>
    <pc:docChg chg="modSld">
      <pc:chgData name="Daria Gospodnetić" userId="S::daria.gospodnetic@skole.hr::33b67775-6ab2-4567-b882-70911d328714" providerId="AD" clId="Web-{5954843D-4299-EE6F-C975-7CB027D19105}" dt="2022-12-03T20:24:26.471" v="6"/>
      <pc:docMkLst>
        <pc:docMk/>
      </pc:docMkLst>
      <pc:sldChg chg="modSp">
        <pc:chgData name="Daria Gospodnetić" userId="S::daria.gospodnetic@skole.hr::33b67775-6ab2-4567-b882-70911d328714" providerId="AD" clId="Web-{5954843D-4299-EE6F-C975-7CB027D19105}" dt="2022-12-03T20:22:51.515" v="2" actId="20577"/>
        <pc:sldMkLst>
          <pc:docMk/>
          <pc:sldMk cId="1317224258" sldId="272"/>
        </pc:sldMkLst>
        <pc:spChg chg="mod">
          <ac:chgData name="Daria Gospodnetić" userId="S::daria.gospodnetic@skole.hr::33b67775-6ab2-4567-b882-70911d328714" providerId="AD" clId="Web-{5954843D-4299-EE6F-C975-7CB027D19105}" dt="2022-12-03T20:22:51.515" v="2" actId="20577"/>
          <ac:spMkLst>
            <pc:docMk/>
            <pc:sldMk cId="1317224258" sldId="272"/>
            <ac:spMk id="2" creationId="{0C4B7328-D4BA-7E59-EF73-E4E9D58A0C8F}"/>
          </ac:spMkLst>
        </pc:spChg>
      </pc:sldChg>
      <pc:sldChg chg="modSp">
        <pc:chgData name="Daria Gospodnetić" userId="S::daria.gospodnetic@skole.hr::33b67775-6ab2-4567-b882-70911d328714" providerId="AD" clId="Web-{5954843D-4299-EE6F-C975-7CB027D19105}" dt="2022-12-03T20:23:41.954" v="4" actId="20577"/>
        <pc:sldMkLst>
          <pc:docMk/>
          <pc:sldMk cId="4221292926" sldId="273"/>
        </pc:sldMkLst>
        <pc:graphicFrameChg chg="modGraphic">
          <ac:chgData name="Daria Gospodnetić" userId="S::daria.gospodnetic@skole.hr::33b67775-6ab2-4567-b882-70911d328714" providerId="AD" clId="Web-{5954843D-4299-EE6F-C975-7CB027D19105}" dt="2022-12-03T20:23:41.954" v="4" actId="20577"/>
          <ac:graphicFrameMkLst>
            <pc:docMk/>
            <pc:sldMk cId="4221292926" sldId="273"/>
            <ac:graphicFrameMk id="5" creationId="{948FD048-37EF-DA89-D26B-AC782B5670FD}"/>
          </ac:graphicFrameMkLst>
        </pc:graphicFrameChg>
      </pc:sldChg>
      <pc:sldChg chg="modSp">
        <pc:chgData name="Daria Gospodnetić" userId="S::daria.gospodnetic@skole.hr::33b67775-6ab2-4567-b882-70911d328714" providerId="AD" clId="Web-{5954843D-4299-EE6F-C975-7CB027D19105}" dt="2022-12-03T20:24:26.471" v="6"/>
        <pc:sldMkLst>
          <pc:docMk/>
          <pc:sldMk cId="1953912665" sldId="276"/>
        </pc:sldMkLst>
        <pc:graphicFrameChg chg="mod modGraphic">
          <ac:chgData name="Daria Gospodnetić" userId="S::daria.gospodnetic@skole.hr::33b67775-6ab2-4567-b882-70911d328714" providerId="AD" clId="Web-{5954843D-4299-EE6F-C975-7CB027D19105}" dt="2022-12-03T20:24:26.471" v="6"/>
          <ac:graphicFrameMkLst>
            <pc:docMk/>
            <pc:sldMk cId="1953912665" sldId="276"/>
            <ac:graphicFrameMk id="7" creationId="{B8D20853-3B65-C67A-C74F-D438E1690B3E}"/>
          </ac:graphicFrameMkLst>
        </pc:graphicFrameChg>
      </pc:sldChg>
    </pc:docChg>
  </pc:docChgLst>
  <pc:docChgLst>
    <pc:chgData name="Daria Gospodnetić" userId="S::daria.gospodnetic@skole.hr::33b67775-6ab2-4567-b882-70911d328714" providerId="AD" clId="Web-{C69C1E08-5027-348F-F71D-163261D5D574}"/>
    <pc:docChg chg="addSld delSld modSld sldOrd">
      <pc:chgData name="Daria Gospodnetić" userId="S::daria.gospodnetic@skole.hr::33b67775-6ab2-4567-b882-70911d328714" providerId="AD" clId="Web-{C69C1E08-5027-348F-F71D-163261D5D574}" dt="2022-12-02T19:41:38.629" v="346"/>
      <pc:docMkLst>
        <pc:docMk/>
      </pc:docMkLst>
      <pc:sldChg chg="modSp">
        <pc:chgData name="Daria Gospodnetić" userId="S::daria.gospodnetic@skole.hr::33b67775-6ab2-4567-b882-70911d328714" providerId="AD" clId="Web-{C69C1E08-5027-348F-F71D-163261D5D574}" dt="2022-12-02T16:40:48.608" v="342" actId="20577"/>
        <pc:sldMkLst>
          <pc:docMk/>
          <pc:sldMk cId="879822593" sldId="257"/>
        </pc:sldMkLst>
        <pc:graphicFrameChg chg="modGraphic">
          <ac:chgData name="Daria Gospodnetić" userId="S::daria.gospodnetic@skole.hr::33b67775-6ab2-4567-b882-70911d328714" providerId="AD" clId="Web-{C69C1E08-5027-348F-F71D-163261D5D574}" dt="2022-12-02T16:40:48.608" v="342" actId="20577"/>
          <ac:graphicFrameMkLst>
            <pc:docMk/>
            <pc:sldMk cId="879822593" sldId="257"/>
            <ac:graphicFrameMk id="5" creationId="{964C281D-4945-92BA-8052-857D4BAC04C8}"/>
          </ac:graphicFrameMkLst>
        </pc:graphicFrameChg>
      </pc:sldChg>
      <pc:sldChg chg="del">
        <pc:chgData name="Daria Gospodnetić" userId="S::daria.gospodnetic@skole.hr::33b67775-6ab2-4567-b882-70911d328714" providerId="AD" clId="Web-{C69C1E08-5027-348F-F71D-163261D5D574}" dt="2022-12-02T19:41:38.629" v="346"/>
        <pc:sldMkLst>
          <pc:docMk/>
          <pc:sldMk cId="85168724" sldId="259"/>
        </pc:sldMkLst>
      </pc:sldChg>
      <pc:sldChg chg="del">
        <pc:chgData name="Daria Gospodnetić" userId="S::daria.gospodnetic@skole.hr::33b67775-6ab2-4567-b882-70911d328714" providerId="AD" clId="Web-{C69C1E08-5027-348F-F71D-163261D5D574}" dt="2022-12-02T16:41:07.296" v="345"/>
        <pc:sldMkLst>
          <pc:docMk/>
          <pc:sldMk cId="904994324" sldId="269"/>
        </pc:sldMkLst>
      </pc:sldChg>
      <pc:sldChg chg="addAnim modAnim">
        <pc:chgData name="Daria Gospodnetić" userId="S::daria.gospodnetic@skole.hr::33b67775-6ab2-4567-b882-70911d328714" providerId="AD" clId="Web-{C69C1E08-5027-348F-F71D-163261D5D574}" dt="2022-12-02T15:52:21.587" v="2"/>
        <pc:sldMkLst>
          <pc:docMk/>
          <pc:sldMk cId="851032269" sldId="277"/>
        </pc:sldMkLst>
      </pc:sldChg>
      <pc:sldChg chg="modSp">
        <pc:chgData name="Daria Gospodnetić" userId="S::daria.gospodnetic@skole.hr::33b67775-6ab2-4567-b882-70911d328714" providerId="AD" clId="Web-{C69C1E08-5027-348F-F71D-163261D5D574}" dt="2022-12-02T15:55:21.591" v="67" actId="20577"/>
        <pc:sldMkLst>
          <pc:docMk/>
          <pc:sldMk cId="3537111755" sldId="279"/>
        </pc:sldMkLst>
        <pc:spChg chg="mod">
          <ac:chgData name="Daria Gospodnetić" userId="S::daria.gospodnetic@skole.hr::33b67775-6ab2-4567-b882-70911d328714" providerId="AD" clId="Web-{C69C1E08-5027-348F-F71D-163261D5D574}" dt="2022-12-02T15:53:55.011" v="26" actId="20577"/>
          <ac:spMkLst>
            <pc:docMk/>
            <pc:sldMk cId="3537111755" sldId="279"/>
            <ac:spMk id="2" creationId="{80FE865B-EBA1-BBAC-4FDE-2510CA37D0E9}"/>
          </ac:spMkLst>
        </pc:spChg>
        <pc:spChg chg="mod">
          <ac:chgData name="Daria Gospodnetić" userId="S::daria.gospodnetic@skole.hr::33b67775-6ab2-4567-b882-70911d328714" providerId="AD" clId="Web-{C69C1E08-5027-348F-F71D-163261D5D574}" dt="2022-12-02T15:55:21.591" v="67" actId="20577"/>
          <ac:spMkLst>
            <pc:docMk/>
            <pc:sldMk cId="3537111755" sldId="279"/>
            <ac:spMk id="3" creationId="{B38E03EA-61D7-7677-B46D-809677BFAE40}"/>
          </ac:spMkLst>
        </pc:spChg>
      </pc:sldChg>
      <pc:sldChg chg="modSp new">
        <pc:chgData name="Daria Gospodnetić" userId="S::daria.gospodnetic@skole.hr::33b67775-6ab2-4567-b882-70911d328714" providerId="AD" clId="Web-{C69C1E08-5027-348F-F71D-163261D5D574}" dt="2022-12-02T15:57:00.780" v="112" actId="20577"/>
        <pc:sldMkLst>
          <pc:docMk/>
          <pc:sldMk cId="565447190" sldId="280"/>
        </pc:sldMkLst>
        <pc:spChg chg="mod">
          <ac:chgData name="Daria Gospodnetić" userId="S::daria.gospodnetic@skole.hr::33b67775-6ab2-4567-b882-70911d328714" providerId="AD" clId="Web-{C69C1E08-5027-348F-F71D-163261D5D574}" dt="2022-12-02T15:55:29.919" v="77" actId="20577"/>
          <ac:spMkLst>
            <pc:docMk/>
            <pc:sldMk cId="565447190" sldId="280"/>
            <ac:spMk id="2" creationId="{B68D8417-E843-AEF9-6D88-CA0B9C184194}"/>
          </ac:spMkLst>
        </pc:spChg>
        <pc:spChg chg="mod">
          <ac:chgData name="Daria Gospodnetić" userId="S::daria.gospodnetic@skole.hr::33b67775-6ab2-4567-b882-70911d328714" providerId="AD" clId="Web-{C69C1E08-5027-348F-F71D-163261D5D574}" dt="2022-12-02T15:57:00.780" v="112" actId="20577"/>
          <ac:spMkLst>
            <pc:docMk/>
            <pc:sldMk cId="565447190" sldId="280"/>
            <ac:spMk id="3" creationId="{901AFC68-6A4E-F539-1838-E245A95EC1CF}"/>
          </ac:spMkLst>
        </pc:spChg>
      </pc:sldChg>
      <pc:sldChg chg="addSp modSp new addAnim">
        <pc:chgData name="Daria Gospodnetić" userId="S::daria.gospodnetic@skole.hr::33b67775-6ab2-4567-b882-70911d328714" providerId="AD" clId="Web-{C69C1E08-5027-348F-F71D-163261D5D574}" dt="2022-12-02T15:59:06.876" v="286"/>
        <pc:sldMkLst>
          <pc:docMk/>
          <pc:sldMk cId="2635736597" sldId="281"/>
        </pc:sldMkLst>
        <pc:spChg chg="mod">
          <ac:chgData name="Daria Gospodnetić" userId="S::daria.gospodnetic@skole.hr::33b67775-6ab2-4567-b882-70911d328714" providerId="AD" clId="Web-{C69C1E08-5027-348F-F71D-163261D5D574}" dt="2022-12-02T15:57:15.718" v="115" actId="20577"/>
          <ac:spMkLst>
            <pc:docMk/>
            <pc:sldMk cId="2635736597" sldId="281"/>
            <ac:spMk id="3" creationId="{CD05A7E1-1693-0F41-9E12-A1E45B697596}"/>
          </ac:spMkLst>
        </pc:spChg>
        <pc:graphicFrameChg chg="add mod modGraphic">
          <ac:chgData name="Daria Gospodnetić" userId="S::daria.gospodnetic@skole.hr::33b67775-6ab2-4567-b882-70911d328714" providerId="AD" clId="Web-{C69C1E08-5027-348F-F71D-163261D5D574}" dt="2022-12-02T15:59:06.876" v="286"/>
          <ac:graphicFrameMkLst>
            <pc:docMk/>
            <pc:sldMk cId="2635736597" sldId="281"/>
            <ac:graphicFrameMk id="5" creationId="{0B651392-CF20-89FD-F69C-9D01F948A276}"/>
          </ac:graphicFrameMkLst>
        </pc:graphicFrameChg>
      </pc:sldChg>
      <pc:sldChg chg="addSp delSp modSp new">
        <pc:chgData name="Daria Gospodnetić" userId="S::daria.gospodnetic@skole.hr::33b67775-6ab2-4567-b882-70911d328714" providerId="AD" clId="Web-{C69C1E08-5027-348F-F71D-163261D5D574}" dt="2022-12-02T16:38:29.993" v="300"/>
        <pc:sldMkLst>
          <pc:docMk/>
          <pc:sldMk cId="977573844" sldId="282"/>
        </pc:sldMkLst>
        <pc:spChg chg="del mod">
          <ac:chgData name="Daria Gospodnetić" userId="S::daria.gospodnetic@skole.hr::33b67775-6ab2-4567-b882-70911d328714" providerId="AD" clId="Web-{C69C1E08-5027-348F-F71D-163261D5D574}" dt="2022-12-02T16:38:18.290" v="296"/>
          <ac:spMkLst>
            <pc:docMk/>
            <pc:sldMk cId="977573844" sldId="282"/>
            <ac:spMk id="2" creationId="{F690050F-3588-89AD-8A51-0441F5BA0AFA}"/>
          </ac:spMkLst>
        </pc:spChg>
        <pc:spChg chg="del">
          <ac:chgData name="Daria Gospodnetić" userId="S::daria.gospodnetic@skole.hr::33b67775-6ab2-4567-b882-70911d328714" providerId="AD" clId="Web-{C69C1E08-5027-348F-F71D-163261D5D574}" dt="2022-12-02T16:37:59.320" v="292"/>
          <ac:spMkLst>
            <pc:docMk/>
            <pc:sldMk cId="977573844" sldId="282"/>
            <ac:spMk id="3" creationId="{FF20DFC0-EAF6-1C57-DB5D-845AAF6484E9}"/>
          </ac:spMkLst>
        </pc:spChg>
        <pc:spChg chg="add del mod">
          <ac:chgData name="Daria Gospodnetić" userId="S::daria.gospodnetic@skole.hr::33b67775-6ab2-4567-b882-70911d328714" providerId="AD" clId="Web-{C69C1E08-5027-348F-F71D-163261D5D574}" dt="2022-12-02T16:38:29.993" v="300"/>
          <ac:spMkLst>
            <pc:docMk/>
            <pc:sldMk cId="977573844" sldId="282"/>
            <ac:spMk id="6" creationId="{39A3264A-5973-DE33-C88A-90AEA61BC387}"/>
          </ac:spMkLst>
        </pc:spChg>
        <pc:picChg chg="add mod ord">
          <ac:chgData name="Daria Gospodnetić" userId="S::daria.gospodnetic@skole.hr::33b67775-6ab2-4567-b882-70911d328714" providerId="AD" clId="Web-{C69C1E08-5027-348F-F71D-163261D5D574}" dt="2022-12-02T16:38:25.649" v="299" actId="14100"/>
          <ac:picMkLst>
            <pc:docMk/>
            <pc:sldMk cId="977573844" sldId="282"/>
            <ac:picMk id="4" creationId="{4F54B0BD-C87D-75E0-3202-865A494CA2AA}"/>
          </ac:picMkLst>
        </pc:picChg>
      </pc:sldChg>
      <pc:sldChg chg="add ord replId">
        <pc:chgData name="Daria Gospodnetić" userId="S::daria.gospodnetic@skole.hr::33b67775-6ab2-4567-b882-70911d328714" providerId="AD" clId="Web-{C69C1E08-5027-348F-F71D-163261D5D574}" dt="2022-12-02T16:41:05.812" v="344"/>
        <pc:sldMkLst>
          <pc:docMk/>
          <pc:sldMk cId="3826499888" sldId="283"/>
        </pc:sldMkLst>
      </pc:sldChg>
    </pc:docChg>
  </pc:docChgLst>
  <pc:docChgLst>
    <pc:chgData name="Daria Gospodnetić" userId="S::daria.gospodnetic@skole.hr::33b67775-6ab2-4567-b882-70911d328714" providerId="AD" clId="Web-{EBD0A13D-5FE7-34D0-6750-A0F888CBF5AF}"/>
    <pc:docChg chg="addSld modSld sldOrd">
      <pc:chgData name="Daria Gospodnetić" userId="S::daria.gospodnetic@skole.hr::33b67775-6ab2-4567-b882-70911d328714" providerId="AD" clId="Web-{EBD0A13D-5FE7-34D0-6750-A0F888CBF5AF}" dt="2022-12-12T14:07:12.166" v="35" actId="20577"/>
      <pc:docMkLst>
        <pc:docMk/>
      </pc:docMkLst>
      <pc:sldChg chg="modSp add ord replId">
        <pc:chgData name="Daria Gospodnetić" userId="S::daria.gospodnetic@skole.hr::33b67775-6ab2-4567-b882-70911d328714" providerId="AD" clId="Web-{EBD0A13D-5FE7-34D0-6750-A0F888CBF5AF}" dt="2022-12-12T14:07:12.166" v="35" actId="20577"/>
        <pc:sldMkLst>
          <pc:docMk/>
          <pc:sldMk cId="1828095008" sldId="285"/>
        </pc:sldMkLst>
        <pc:spChg chg="mod">
          <ac:chgData name="Daria Gospodnetić" userId="S::daria.gospodnetic@skole.hr::33b67775-6ab2-4567-b882-70911d328714" providerId="AD" clId="Web-{EBD0A13D-5FE7-34D0-6750-A0F888CBF5AF}" dt="2022-12-12T14:07:12.166" v="35" actId="20577"/>
          <ac:spMkLst>
            <pc:docMk/>
            <pc:sldMk cId="1828095008" sldId="285"/>
            <ac:spMk id="2" creationId="{383B5919-EAE3-D10B-5D72-FEA8C5813D1E}"/>
          </ac:spMkLst>
        </pc:spChg>
      </pc:sldChg>
    </pc:docChg>
  </pc:docChgLst>
  <pc:docChgLst>
    <pc:chgData name="Daria Gospodnetić" userId="S::daria.gospodnetic@skole.hr::33b67775-6ab2-4567-b882-70911d328714" providerId="AD" clId="Web-{A2295ED7-97B5-BAE9-9511-2147EC3F7634}"/>
    <pc:docChg chg="addSld modSld">
      <pc:chgData name="Daria Gospodnetić" userId="S::daria.gospodnetic@skole.hr::33b67775-6ab2-4567-b882-70911d328714" providerId="AD" clId="Web-{A2295ED7-97B5-BAE9-9511-2147EC3F7634}" dt="2022-12-04T16:51:42.149" v="35"/>
      <pc:docMkLst>
        <pc:docMk/>
      </pc:docMkLst>
      <pc:sldChg chg="modSp">
        <pc:chgData name="Daria Gospodnetić" userId="S::daria.gospodnetic@skole.hr::33b67775-6ab2-4567-b882-70911d328714" providerId="AD" clId="Web-{A2295ED7-97B5-BAE9-9511-2147EC3F7634}" dt="2022-12-04T14:43:41.645" v="1" actId="20577"/>
        <pc:sldMkLst>
          <pc:docMk/>
          <pc:sldMk cId="109857222" sldId="256"/>
        </pc:sldMkLst>
        <pc:spChg chg="mod">
          <ac:chgData name="Daria Gospodnetić" userId="S::daria.gospodnetic@skole.hr::33b67775-6ab2-4567-b882-70911d328714" providerId="AD" clId="Web-{A2295ED7-97B5-BAE9-9511-2147EC3F7634}" dt="2022-12-04T14:43:41.645" v="1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">
        <pc:chgData name="Daria Gospodnetić" userId="S::daria.gospodnetic@skole.hr::33b67775-6ab2-4567-b882-70911d328714" providerId="AD" clId="Web-{A2295ED7-97B5-BAE9-9511-2147EC3F7634}" dt="2022-12-04T16:48:50.114" v="3"/>
        <pc:sldMkLst>
          <pc:docMk/>
          <pc:sldMk cId="1953912665" sldId="276"/>
        </pc:sldMkLst>
        <pc:graphicFrameChg chg="mod modGraphic">
          <ac:chgData name="Daria Gospodnetić" userId="S::daria.gospodnetic@skole.hr::33b67775-6ab2-4567-b882-70911d328714" providerId="AD" clId="Web-{A2295ED7-97B5-BAE9-9511-2147EC3F7634}" dt="2022-12-04T16:48:50.114" v="3"/>
          <ac:graphicFrameMkLst>
            <pc:docMk/>
            <pc:sldMk cId="1953912665" sldId="276"/>
            <ac:graphicFrameMk id="7" creationId="{B8D20853-3B65-C67A-C74F-D438E1690B3E}"/>
          </ac:graphicFrameMkLst>
        </pc:graphicFrameChg>
      </pc:sldChg>
      <pc:sldChg chg="modSp">
        <pc:chgData name="Daria Gospodnetić" userId="S::daria.gospodnetic@skole.hr::33b67775-6ab2-4567-b882-70911d328714" providerId="AD" clId="Web-{A2295ED7-97B5-BAE9-9511-2147EC3F7634}" dt="2022-12-04T16:49:45.693" v="6" actId="20577"/>
        <pc:sldMkLst>
          <pc:docMk/>
          <pc:sldMk cId="3537111755" sldId="279"/>
        </pc:sldMkLst>
        <pc:spChg chg="mod">
          <ac:chgData name="Daria Gospodnetić" userId="S::daria.gospodnetic@skole.hr::33b67775-6ab2-4567-b882-70911d328714" providerId="AD" clId="Web-{A2295ED7-97B5-BAE9-9511-2147EC3F7634}" dt="2022-12-04T16:49:45.693" v="6" actId="20577"/>
          <ac:spMkLst>
            <pc:docMk/>
            <pc:sldMk cId="3537111755" sldId="279"/>
            <ac:spMk id="3" creationId="{B38E03EA-61D7-7677-B46D-809677BFAE40}"/>
          </ac:spMkLst>
        </pc:spChg>
      </pc:sldChg>
      <pc:sldChg chg="addSp modSp new mod setBg">
        <pc:chgData name="Daria Gospodnetić" userId="S::daria.gospodnetic@skole.hr::33b67775-6ab2-4567-b882-70911d328714" providerId="AD" clId="Web-{A2295ED7-97B5-BAE9-9511-2147EC3F7634}" dt="2022-12-04T16:51:42.149" v="35"/>
        <pc:sldMkLst>
          <pc:docMk/>
          <pc:sldMk cId="4050051280" sldId="284"/>
        </pc:sldMkLst>
        <pc:spChg chg="mod">
          <ac:chgData name="Daria Gospodnetić" userId="S::daria.gospodnetic@skole.hr::33b67775-6ab2-4567-b882-70911d328714" providerId="AD" clId="Web-{A2295ED7-97B5-BAE9-9511-2147EC3F7634}" dt="2022-12-04T16:51:42.149" v="35"/>
          <ac:spMkLst>
            <pc:docMk/>
            <pc:sldMk cId="4050051280" sldId="284"/>
            <ac:spMk id="2" creationId="{59CCA92E-9A5F-12B6-98F0-1EA50AAF17AA}"/>
          </ac:spMkLst>
        </pc:spChg>
        <pc:spChg chg="mod">
          <ac:chgData name="Daria Gospodnetić" userId="S::daria.gospodnetic@skole.hr::33b67775-6ab2-4567-b882-70911d328714" providerId="AD" clId="Web-{A2295ED7-97B5-BAE9-9511-2147EC3F7634}" dt="2022-12-04T16:51:42.149" v="35"/>
          <ac:spMkLst>
            <pc:docMk/>
            <pc:sldMk cId="4050051280" sldId="284"/>
            <ac:spMk id="3" creationId="{3948F8F0-348C-E4C5-D979-74AD852F52CA}"/>
          </ac:spMkLst>
        </pc:spChg>
        <pc:spChg chg="add">
          <ac:chgData name="Daria Gospodnetić" userId="S::daria.gospodnetic@skole.hr::33b67775-6ab2-4567-b882-70911d328714" providerId="AD" clId="Web-{A2295ED7-97B5-BAE9-9511-2147EC3F7634}" dt="2022-12-04T16:51:42.149" v="35"/>
          <ac:spMkLst>
            <pc:docMk/>
            <pc:sldMk cId="4050051280" sldId="284"/>
            <ac:spMk id="8" creationId="{081EA652-8C6A-4E69-BEB9-170809474553}"/>
          </ac:spMkLst>
        </pc:spChg>
        <pc:spChg chg="add">
          <ac:chgData name="Daria Gospodnetić" userId="S::daria.gospodnetic@skole.hr::33b67775-6ab2-4567-b882-70911d328714" providerId="AD" clId="Web-{A2295ED7-97B5-BAE9-9511-2147EC3F7634}" dt="2022-12-04T16:51:42.149" v="35"/>
          <ac:spMkLst>
            <pc:docMk/>
            <pc:sldMk cId="4050051280" sldId="284"/>
            <ac:spMk id="10" creationId="{5298780A-33B9-4EA2-8F67-DE68AD62841B}"/>
          </ac:spMkLst>
        </pc:spChg>
        <pc:spChg chg="add">
          <ac:chgData name="Daria Gospodnetić" userId="S::daria.gospodnetic@skole.hr::33b67775-6ab2-4567-b882-70911d328714" providerId="AD" clId="Web-{A2295ED7-97B5-BAE9-9511-2147EC3F7634}" dt="2022-12-04T16:51:42.149" v="35"/>
          <ac:spMkLst>
            <pc:docMk/>
            <pc:sldMk cId="4050051280" sldId="284"/>
            <ac:spMk id="12" creationId="{7F488E8B-4E1E-4402-8935-D4E6C02615C7}"/>
          </ac:spMkLst>
        </pc:spChg>
        <pc:cxnChg chg="add">
          <ac:chgData name="Daria Gospodnetić" userId="S::daria.gospodnetic@skole.hr::33b67775-6ab2-4567-b882-70911d328714" providerId="AD" clId="Web-{A2295ED7-97B5-BAE9-9511-2147EC3F7634}" dt="2022-12-04T16:51:42.149" v="35"/>
          <ac:cxnSpMkLst>
            <pc:docMk/>
            <pc:sldMk cId="4050051280" sldId="284"/>
            <ac:cxnSpMk id="14" creationId="{23AAC9B5-8015-485C-ACF9-A750390E9A56}"/>
          </ac:cxnSpMkLst>
        </pc:cxnChg>
      </pc:sldChg>
    </pc:docChg>
  </pc:docChgLst>
  <pc:docChgLst>
    <pc:chgData clId="Web-{1BE046F3-D9AB-4A52-B654-3F0BA03813AF}"/>
    <pc:docChg chg="modSld">
      <pc:chgData name="" userId="" providerId="" clId="Web-{1BE046F3-D9AB-4A52-B654-3F0BA03813AF}" dt="2022-11-29T16:00:01.648" v="2" actId="20577"/>
      <pc:docMkLst>
        <pc:docMk/>
      </pc:docMkLst>
      <pc:sldChg chg="modSp">
        <pc:chgData name="" userId="" providerId="" clId="Web-{1BE046F3-D9AB-4A52-B654-3F0BA03813AF}" dt="2022-11-29T16:00:01.648" v="2" actId="20577"/>
        <pc:sldMkLst>
          <pc:docMk/>
          <pc:sldMk cId="109857222" sldId="256"/>
        </pc:sldMkLst>
        <pc:spChg chg="mod">
          <ac:chgData name="" userId="" providerId="" clId="Web-{1BE046F3-D9AB-4A52-B654-3F0BA03813AF}" dt="2022-11-29T16:00:01.648" v="2" actId="20577"/>
          <ac:spMkLst>
            <pc:docMk/>
            <pc:sldMk cId="109857222" sldId="256"/>
            <ac:spMk id="2" creationId="{00000000-0000-0000-0000-000000000000}"/>
          </ac:spMkLst>
        </pc:spChg>
      </pc:sldChg>
    </pc:docChg>
  </pc:docChgLst>
  <pc:docChgLst>
    <pc:chgData name="Daria Gospodnetić" userId="S::daria.gospodnetic@skole.hr::33b67775-6ab2-4567-b882-70911d328714" providerId="AD" clId="Web-{20D0B747-D4C7-05A0-9E73-D7DC46F2BBB0}"/>
    <pc:docChg chg="addSld delSld modSld">
      <pc:chgData name="Daria Gospodnetić" userId="S::daria.gospodnetic@skole.hr::33b67775-6ab2-4567-b882-70911d328714" providerId="AD" clId="Web-{20D0B747-D4C7-05A0-9E73-D7DC46F2BBB0}" dt="2022-12-02T13:10:31.555" v="320"/>
      <pc:docMkLst>
        <pc:docMk/>
      </pc:docMkLst>
      <pc:sldChg chg="modSp">
        <pc:chgData name="Daria Gospodnetić" userId="S::daria.gospodnetic@skole.hr::33b67775-6ab2-4567-b882-70911d328714" providerId="AD" clId="Web-{20D0B747-D4C7-05A0-9E73-D7DC46F2BBB0}" dt="2022-12-02T12:20:42.099" v="14" actId="20577"/>
        <pc:sldMkLst>
          <pc:docMk/>
          <pc:sldMk cId="879822593" sldId="257"/>
        </pc:sldMkLst>
        <pc:graphicFrameChg chg="modGraphic">
          <ac:chgData name="Daria Gospodnetić" userId="S::daria.gospodnetic@skole.hr::33b67775-6ab2-4567-b882-70911d328714" providerId="AD" clId="Web-{20D0B747-D4C7-05A0-9E73-D7DC46F2BBB0}" dt="2022-12-02T12:20:42.099" v="14" actId="20577"/>
          <ac:graphicFrameMkLst>
            <pc:docMk/>
            <pc:sldMk cId="879822593" sldId="257"/>
            <ac:graphicFrameMk id="5" creationId="{964C281D-4945-92BA-8052-857D4BAC04C8}"/>
          </ac:graphicFrameMkLst>
        </pc:graphicFrameChg>
      </pc:sldChg>
      <pc:sldChg chg="modSp">
        <pc:chgData name="Daria Gospodnetić" userId="S::daria.gospodnetic@skole.hr::33b67775-6ab2-4567-b882-70911d328714" providerId="AD" clId="Web-{20D0B747-D4C7-05A0-9E73-D7DC46F2BBB0}" dt="2022-12-02T12:14:42.852" v="12" actId="20577"/>
        <pc:sldMkLst>
          <pc:docMk/>
          <pc:sldMk cId="85168724" sldId="259"/>
        </pc:sldMkLst>
        <pc:spChg chg="mod">
          <ac:chgData name="Daria Gospodnetić" userId="S::daria.gospodnetic@skole.hr::33b67775-6ab2-4567-b882-70911d328714" providerId="AD" clId="Web-{20D0B747-D4C7-05A0-9E73-D7DC46F2BBB0}" dt="2022-12-02T12:14:42.852" v="12" actId="20577"/>
          <ac:spMkLst>
            <pc:docMk/>
            <pc:sldMk cId="85168724" sldId="259"/>
            <ac:spMk id="3" creationId="{56480757-AA25-7943-45C4-5DD464535500}"/>
          </ac:spMkLst>
        </pc:spChg>
      </pc:sldChg>
      <pc:sldChg chg="modSp">
        <pc:chgData name="Daria Gospodnetić" userId="S::daria.gospodnetic@skole.hr::33b67775-6ab2-4567-b882-70911d328714" providerId="AD" clId="Web-{20D0B747-D4C7-05A0-9E73-D7DC46F2BBB0}" dt="2022-12-02T11:59:29.849" v="2" actId="20577"/>
        <pc:sldMkLst>
          <pc:docMk/>
          <pc:sldMk cId="484148005" sldId="261"/>
        </pc:sldMkLst>
        <pc:graphicFrameChg chg="modGraphic">
          <ac:chgData name="Daria Gospodnetić" userId="S::daria.gospodnetic@skole.hr::33b67775-6ab2-4567-b882-70911d328714" providerId="AD" clId="Web-{20D0B747-D4C7-05A0-9E73-D7DC46F2BBB0}" dt="2022-12-02T11:59:29.849" v="2" actId="20577"/>
          <ac:graphicFrameMkLst>
            <pc:docMk/>
            <pc:sldMk cId="484148005" sldId="261"/>
            <ac:graphicFrameMk id="5" creationId="{9C729178-F3DD-B1A7-47BE-74E92607FF50}"/>
          </ac:graphicFrameMkLst>
        </pc:graphicFrameChg>
      </pc:sldChg>
      <pc:sldChg chg="modSp">
        <pc:chgData name="Daria Gospodnetić" userId="S::daria.gospodnetic@skole.hr::33b67775-6ab2-4567-b882-70911d328714" providerId="AD" clId="Web-{20D0B747-D4C7-05A0-9E73-D7DC46F2BBB0}" dt="2022-12-02T12:08:12.775" v="4"/>
        <pc:sldMkLst>
          <pc:docMk/>
          <pc:sldMk cId="2787106007" sldId="264"/>
        </pc:sldMkLst>
        <pc:graphicFrameChg chg="mod modGraphic">
          <ac:chgData name="Daria Gospodnetić" userId="S::daria.gospodnetic@skole.hr::33b67775-6ab2-4567-b882-70911d328714" providerId="AD" clId="Web-{20D0B747-D4C7-05A0-9E73-D7DC46F2BBB0}" dt="2022-12-02T12:08:12.775" v="4"/>
          <ac:graphicFrameMkLst>
            <pc:docMk/>
            <pc:sldMk cId="2787106007" sldId="264"/>
            <ac:graphicFrameMk id="4" creationId="{21441705-58B2-FB24-EE32-BA35DB3FE871}"/>
          </ac:graphicFrameMkLst>
        </pc:graphicFrameChg>
      </pc:sldChg>
      <pc:sldChg chg="addAnim modAnim">
        <pc:chgData name="Daria Gospodnetić" userId="S::daria.gospodnetic@skole.hr::33b67775-6ab2-4567-b882-70911d328714" providerId="AD" clId="Web-{20D0B747-D4C7-05A0-9E73-D7DC46F2BBB0}" dt="2022-12-02T12:09:01.089" v="7"/>
        <pc:sldMkLst>
          <pc:docMk/>
          <pc:sldMk cId="4010526110" sldId="265"/>
        </pc:sldMkLst>
      </pc:sldChg>
      <pc:sldChg chg="addSp delSp modSp mod setBg setClrOvrMap">
        <pc:chgData name="Daria Gospodnetić" userId="S::daria.gospodnetic@skole.hr::33b67775-6ab2-4567-b882-70911d328714" providerId="AD" clId="Web-{20D0B747-D4C7-05A0-9E73-D7DC46F2BBB0}" dt="2022-12-02T13:10:31.555" v="320"/>
        <pc:sldMkLst>
          <pc:docMk/>
          <pc:sldMk cId="686342084" sldId="266"/>
        </pc:sldMkLst>
        <pc:spChg chg="mod">
          <ac:chgData name="Daria Gospodnetić" userId="S::daria.gospodnetic@skole.hr::33b67775-6ab2-4567-b882-70911d328714" providerId="AD" clId="Web-{20D0B747-D4C7-05A0-9E73-D7DC46F2BBB0}" dt="2022-12-02T13:10:31.555" v="320"/>
          <ac:spMkLst>
            <pc:docMk/>
            <pc:sldMk cId="686342084" sldId="266"/>
            <ac:spMk id="2" creationId="{0A40DFE9-1B6C-2361-1ADD-90F070093D45}"/>
          </ac:spMkLst>
        </pc:spChg>
        <pc:spChg chg="del mod">
          <ac:chgData name="Daria Gospodnetić" userId="S::daria.gospodnetic@skole.hr::33b67775-6ab2-4567-b882-70911d328714" providerId="AD" clId="Web-{20D0B747-D4C7-05A0-9E73-D7DC46F2BBB0}" dt="2022-12-02T13:10:27.977" v="319"/>
          <ac:spMkLst>
            <pc:docMk/>
            <pc:sldMk cId="686342084" sldId="266"/>
            <ac:spMk id="3" creationId="{645AA5D3-A6D9-64C0-E7E4-8AD535FE96DF}"/>
          </ac:spMkLst>
        </pc:spChg>
        <pc:spChg chg="add">
          <ac:chgData name="Daria Gospodnetić" userId="S::daria.gospodnetic@skole.hr::33b67775-6ab2-4567-b882-70911d328714" providerId="AD" clId="Web-{20D0B747-D4C7-05A0-9E73-D7DC46F2BBB0}" dt="2022-12-02T13:10:31.555" v="320"/>
          <ac:spMkLst>
            <pc:docMk/>
            <pc:sldMk cId="686342084" sldId="266"/>
            <ac:spMk id="9" creationId="{E49CC64F-7275-4E33-961B-0C5CDC439875}"/>
          </ac:spMkLst>
        </pc:spChg>
        <pc:picChg chg="add mod ord">
          <ac:chgData name="Daria Gospodnetić" userId="S::daria.gospodnetic@skole.hr::33b67775-6ab2-4567-b882-70911d328714" providerId="AD" clId="Web-{20D0B747-D4C7-05A0-9E73-D7DC46F2BBB0}" dt="2022-12-02T13:10:31.555" v="320"/>
          <ac:picMkLst>
            <pc:docMk/>
            <pc:sldMk cId="686342084" sldId="266"/>
            <ac:picMk id="4" creationId="{D3781B88-C4BA-E081-E6C0-04271D75C7DE}"/>
          </ac:picMkLst>
        </pc:picChg>
      </pc:sldChg>
      <pc:sldChg chg="modSp">
        <pc:chgData name="Daria Gospodnetić" userId="S::daria.gospodnetic@skole.hr::33b67775-6ab2-4567-b882-70911d328714" providerId="AD" clId="Web-{20D0B747-D4C7-05A0-9E73-D7DC46F2BBB0}" dt="2022-12-02T12:14:33.289" v="9" actId="20577"/>
        <pc:sldMkLst>
          <pc:docMk/>
          <pc:sldMk cId="904994324" sldId="269"/>
        </pc:sldMkLst>
        <pc:graphicFrameChg chg="modGraphic">
          <ac:chgData name="Daria Gospodnetić" userId="S::daria.gospodnetic@skole.hr::33b67775-6ab2-4567-b882-70911d328714" providerId="AD" clId="Web-{20D0B747-D4C7-05A0-9E73-D7DC46F2BBB0}" dt="2022-12-02T12:14:33.289" v="9" actId="20577"/>
          <ac:graphicFrameMkLst>
            <pc:docMk/>
            <pc:sldMk cId="904994324" sldId="269"/>
            <ac:graphicFrameMk id="5" creationId="{964C281D-4945-92BA-8052-857D4BAC04C8}"/>
          </ac:graphicFrameMkLst>
        </pc:graphicFrameChg>
      </pc:sldChg>
      <pc:sldChg chg="modSp">
        <pc:chgData name="Daria Gospodnetić" userId="S::daria.gospodnetic@skole.hr::33b67775-6ab2-4567-b882-70911d328714" providerId="AD" clId="Web-{20D0B747-D4C7-05A0-9E73-D7DC46F2BBB0}" dt="2022-12-02T12:46:39.253" v="317" actId="20577"/>
        <pc:sldMkLst>
          <pc:docMk/>
          <pc:sldMk cId="3340713060" sldId="273"/>
        </pc:sldMkLst>
        <pc:spChg chg="mod">
          <ac:chgData name="Daria Gospodnetić" userId="S::daria.gospodnetic@skole.hr::33b67775-6ab2-4567-b882-70911d328714" providerId="AD" clId="Web-{20D0B747-D4C7-05A0-9E73-D7DC46F2BBB0}" dt="2022-12-02T12:46:39.253" v="317" actId="20577"/>
          <ac:spMkLst>
            <pc:docMk/>
            <pc:sldMk cId="3340713060" sldId="273"/>
            <ac:spMk id="3" creationId="{435A817F-4908-4F28-2E7E-77251D6886B6}"/>
          </ac:spMkLst>
        </pc:spChg>
      </pc:sldChg>
      <pc:sldChg chg="modSp new del">
        <pc:chgData name="Daria Gospodnetić" userId="S::daria.gospodnetic@skole.hr::33b67775-6ab2-4567-b882-70911d328714" providerId="AD" clId="Web-{20D0B747-D4C7-05A0-9E73-D7DC46F2BBB0}" dt="2022-12-02T12:41:44.963" v="284"/>
        <pc:sldMkLst>
          <pc:docMk/>
          <pc:sldMk cId="2084495388" sldId="274"/>
        </pc:sldMkLst>
        <pc:spChg chg="mod">
          <ac:chgData name="Daria Gospodnetić" userId="S::daria.gospodnetic@skole.hr::33b67775-6ab2-4567-b882-70911d328714" providerId="AD" clId="Web-{20D0B747-D4C7-05A0-9E73-D7DC46F2BBB0}" dt="2022-12-02T12:24:41.218" v="278" actId="20577"/>
          <ac:spMkLst>
            <pc:docMk/>
            <pc:sldMk cId="2084495388" sldId="274"/>
            <ac:spMk id="2" creationId="{A8744505-5D13-1DFF-B0AF-4CE707B16DD6}"/>
          </ac:spMkLst>
        </pc:spChg>
      </pc:sldChg>
    </pc:docChg>
  </pc:docChgLst>
  <pc:docChgLst>
    <pc:chgData name="Daria Gospodnetić" userId="S::daria.gospodnetic@skole.hr::33b67775-6ab2-4567-b882-70911d328714" providerId="AD" clId="Web-{B45C6E92-A64F-E72A-4834-B8D8896A7F02}"/>
    <pc:docChg chg="addSld sldOrd">
      <pc:chgData name="Daria Gospodnetić" userId="S::daria.gospodnetic@skole.hr::33b67775-6ab2-4567-b882-70911d328714" providerId="AD" clId="Web-{B45C6E92-A64F-E72A-4834-B8D8896A7F02}" dt="2022-12-13T08:31:00.791" v="1"/>
      <pc:docMkLst>
        <pc:docMk/>
      </pc:docMkLst>
      <pc:sldChg chg="new ord">
        <pc:chgData name="Daria Gospodnetić" userId="S::daria.gospodnetic@skole.hr::33b67775-6ab2-4567-b882-70911d328714" providerId="AD" clId="Web-{B45C6E92-A64F-E72A-4834-B8D8896A7F02}" dt="2022-12-13T08:31:00.791" v="1"/>
        <pc:sldMkLst>
          <pc:docMk/>
          <pc:sldMk cId="324705136" sldId="286"/>
        </pc:sldMkLst>
      </pc:sldChg>
    </pc:docChg>
  </pc:docChgLst>
  <pc:docChgLst>
    <pc:chgData name="Daria Gospodnetić" userId="S::daria.gospodnetic@skole.hr::33b67775-6ab2-4567-b882-70911d328714" providerId="AD" clId="Web-{1BE046F3-D9AB-4A52-B654-3F0BA03813AF}"/>
    <pc:docChg chg="addSld modSld sldOrd">
      <pc:chgData name="Daria Gospodnetić" userId="S::daria.gospodnetic@skole.hr::33b67775-6ab2-4567-b882-70911d328714" providerId="AD" clId="Web-{1BE046F3-D9AB-4A52-B654-3F0BA03813AF}" dt="2022-11-29T17:22:54.516" v="358" actId="20577"/>
      <pc:docMkLst>
        <pc:docMk/>
      </pc:docMkLst>
      <pc:sldChg chg="addSp modSp mod setBg">
        <pc:chgData name="Daria Gospodnetić" userId="S::daria.gospodnetic@skole.hr::33b67775-6ab2-4567-b882-70911d328714" providerId="AD" clId="Web-{1BE046F3-D9AB-4A52-B654-3F0BA03813AF}" dt="2022-11-29T17:09:22.711" v="312"/>
        <pc:sldMkLst>
          <pc:docMk/>
          <pc:sldMk cId="109857222" sldId="256"/>
        </pc:sldMkLst>
        <pc:spChg chg="mod">
          <ac:chgData name="Daria Gospodnetić" userId="S::daria.gospodnetic@skole.hr::33b67775-6ab2-4567-b882-70911d328714" providerId="AD" clId="Web-{1BE046F3-D9AB-4A52-B654-3F0BA03813AF}" dt="2022-11-29T17:09:22.711" v="312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Daria Gospodnetić" userId="S::daria.gospodnetic@skole.hr::33b67775-6ab2-4567-b882-70911d328714" providerId="AD" clId="Web-{1BE046F3-D9AB-4A52-B654-3F0BA03813AF}" dt="2022-11-29T17:09:22.711" v="312"/>
          <ac:spMkLst>
            <pc:docMk/>
            <pc:sldMk cId="109857222" sldId="256"/>
            <ac:spMk id="3" creationId="{00000000-0000-0000-0000-000000000000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09:22.711" v="312"/>
          <ac:spMkLst>
            <pc:docMk/>
            <pc:sldMk cId="109857222" sldId="256"/>
            <ac:spMk id="8" creationId="{51D98CAC-3EFF-4342-BD5A-6C0E8CAB4C1A}"/>
          </ac:spMkLst>
        </pc:spChg>
      </pc:sldChg>
      <pc:sldChg chg="addSp delSp modSp new ord">
        <pc:chgData name="Daria Gospodnetić" userId="S::daria.gospodnetic@skole.hr::33b67775-6ab2-4567-b882-70911d328714" providerId="AD" clId="Web-{1BE046F3-D9AB-4A52-B654-3F0BA03813AF}" dt="2022-11-29T17:10:47.385" v="313"/>
        <pc:sldMkLst>
          <pc:docMk/>
          <pc:sldMk cId="879822593" sldId="257"/>
        </pc:sldMkLst>
        <pc:spChg chg="mod">
          <ac:chgData name="Daria Gospodnetić" userId="S::daria.gospodnetic@skole.hr::33b67775-6ab2-4567-b882-70911d328714" providerId="AD" clId="Web-{1BE046F3-D9AB-4A52-B654-3F0BA03813AF}" dt="2022-11-29T16:43:13.915" v="19" actId="20577"/>
          <ac:spMkLst>
            <pc:docMk/>
            <pc:sldMk cId="879822593" sldId="257"/>
            <ac:spMk id="2" creationId="{B2DF5BC6-CE21-39BB-6B95-425EE8DFC729}"/>
          </ac:spMkLst>
        </pc:spChg>
        <pc:spChg chg="del mod">
          <ac:chgData name="Daria Gospodnetić" userId="S::daria.gospodnetic@skole.hr::33b67775-6ab2-4567-b882-70911d328714" providerId="AD" clId="Web-{1BE046F3-D9AB-4A52-B654-3F0BA03813AF}" dt="2022-11-29T17:10:47.385" v="313"/>
          <ac:spMkLst>
            <pc:docMk/>
            <pc:sldMk cId="879822593" sldId="257"/>
            <ac:spMk id="3" creationId="{05E78298-DF94-1295-3E63-5B92F8BA2ECC}"/>
          </ac:spMkLst>
        </pc:spChg>
        <pc:graphicFrameChg chg="add">
          <ac:chgData name="Daria Gospodnetić" userId="S::daria.gospodnetic@skole.hr::33b67775-6ab2-4567-b882-70911d328714" providerId="AD" clId="Web-{1BE046F3-D9AB-4A52-B654-3F0BA03813AF}" dt="2022-11-29T17:10:47.385" v="313"/>
          <ac:graphicFrameMkLst>
            <pc:docMk/>
            <pc:sldMk cId="879822593" sldId="257"/>
            <ac:graphicFrameMk id="5" creationId="{964C281D-4945-92BA-8052-857D4BAC04C8}"/>
          </ac:graphicFrameMkLst>
        </pc:graphicFrameChg>
      </pc:sldChg>
      <pc:sldChg chg="addSp delSp modSp new mod setBg">
        <pc:chgData name="Daria Gospodnetić" userId="S::daria.gospodnetic@skole.hr::33b67775-6ab2-4567-b882-70911d328714" providerId="AD" clId="Web-{1BE046F3-D9AB-4A52-B654-3F0BA03813AF}" dt="2022-11-29T17:06:36.128" v="184" actId="20577"/>
        <pc:sldMkLst>
          <pc:docMk/>
          <pc:sldMk cId="2305683370" sldId="258"/>
        </pc:sldMkLst>
        <pc:spChg chg="mod ord">
          <ac:chgData name="Daria Gospodnetić" userId="S::daria.gospodnetic@skole.hr::33b67775-6ab2-4567-b882-70911d328714" providerId="AD" clId="Web-{1BE046F3-D9AB-4A52-B654-3F0BA03813AF}" dt="2022-11-29T17:06:36.128" v="184" actId="20577"/>
          <ac:spMkLst>
            <pc:docMk/>
            <pc:sldMk cId="2305683370" sldId="258"/>
            <ac:spMk id="2" creationId="{383B5919-EAE3-D10B-5D72-FEA8C5813D1E}"/>
          </ac:spMkLst>
        </pc:spChg>
        <pc:spChg chg="del">
          <ac:chgData name="Daria Gospodnetić" userId="S::daria.gospodnetic@skole.hr::33b67775-6ab2-4567-b882-70911d328714" providerId="AD" clId="Web-{1BE046F3-D9AB-4A52-B654-3F0BA03813AF}" dt="2022-11-29T17:01:01.571" v="142"/>
          <ac:spMkLst>
            <pc:docMk/>
            <pc:sldMk cId="2305683370" sldId="258"/>
            <ac:spMk id="3" creationId="{167634D3-B7D8-5F61-A81A-23CB3B3A8753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06:00.143" v="162"/>
          <ac:spMkLst>
            <pc:docMk/>
            <pc:sldMk cId="2305683370" sldId="258"/>
            <ac:spMk id="16" creationId="{E8D41CF8-5232-42BC-8D05-AFEDE215398E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06:00.143" v="162"/>
          <ac:spMkLst>
            <pc:docMk/>
            <pc:sldMk cId="2305683370" sldId="258"/>
            <ac:spMk id="18" creationId="{49237091-E62C-4878-AA4C-0B9995ADB28F}"/>
          </ac:spMkLst>
        </pc:spChg>
        <pc:picChg chg="add mod or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4" creationId="{303787A8-A392-316C-EDF9-C68BA2B14ABA}"/>
          </ac:picMkLst>
        </pc:picChg>
        <pc:picChg chg="add mo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5" creationId="{4ACA2578-4886-744C-EE28-AE877F09F2DE}"/>
          </ac:picMkLst>
        </pc:picChg>
        <pc:picChg chg="add mod or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6" creationId="{C6DEADD4-019D-AE9B-0F4A-A4D53500F7C7}"/>
          </ac:picMkLst>
        </pc:picChg>
        <pc:picChg chg="add mo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7" creationId="{9DAB033E-3B8E-33D6-079E-D97315394977}"/>
          </ac:picMkLst>
        </pc:picChg>
        <pc:picChg chg="add mod or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8" creationId="{7663C4D9-B20D-2E8D-90E4-499DEC721711}"/>
          </ac:picMkLst>
        </pc:picChg>
        <pc:picChg chg="add mod or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9" creationId="{2F07AFF7-E257-46D2-BACA-9DC17ED9FABE}"/>
          </ac:picMkLst>
        </pc:picChg>
        <pc:picChg chg="add mo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10" creationId="{3F65DCC4-BB55-F167-ED28-686140F91B55}"/>
          </ac:picMkLst>
        </pc:picChg>
        <pc:picChg chg="add mod">
          <ac:chgData name="Daria Gospodnetić" userId="S::daria.gospodnetic@skole.hr::33b67775-6ab2-4567-b882-70911d328714" providerId="AD" clId="Web-{1BE046F3-D9AB-4A52-B654-3F0BA03813AF}" dt="2022-11-29T17:06:00.143" v="162"/>
          <ac:picMkLst>
            <pc:docMk/>
            <pc:sldMk cId="2305683370" sldId="258"/>
            <ac:picMk id="11" creationId="{F02A33DF-BC80-50E1-3663-E3DEB8D33887}"/>
          </ac:picMkLst>
        </pc:picChg>
      </pc:sldChg>
      <pc:sldChg chg="modSp new">
        <pc:chgData name="Daria Gospodnetić" userId="S::daria.gospodnetic@skole.hr::33b67775-6ab2-4567-b882-70911d328714" providerId="AD" clId="Web-{1BE046F3-D9AB-4A52-B654-3F0BA03813AF}" dt="2022-11-29T16:59:45.788" v="140" actId="20577"/>
        <pc:sldMkLst>
          <pc:docMk/>
          <pc:sldMk cId="85168724" sldId="259"/>
        </pc:sldMkLst>
        <pc:spChg chg="mod">
          <ac:chgData name="Daria Gospodnetić" userId="S::daria.gospodnetic@skole.hr::33b67775-6ab2-4567-b882-70911d328714" providerId="AD" clId="Web-{1BE046F3-D9AB-4A52-B654-3F0BA03813AF}" dt="2022-11-29T16:54:51.342" v="114" actId="20577"/>
          <ac:spMkLst>
            <pc:docMk/>
            <pc:sldMk cId="85168724" sldId="259"/>
            <ac:spMk id="2" creationId="{0D7E457B-D92D-BAC3-7249-068AC04A7CD9}"/>
          </ac:spMkLst>
        </pc:spChg>
        <pc:spChg chg="mod">
          <ac:chgData name="Daria Gospodnetić" userId="S::daria.gospodnetic@skole.hr::33b67775-6ab2-4567-b882-70911d328714" providerId="AD" clId="Web-{1BE046F3-D9AB-4A52-B654-3F0BA03813AF}" dt="2022-11-29T16:59:45.788" v="140" actId="20577"/>
          <ac:spMkLst>
            <pc:docMk/>
            <pc:sldMk cId="85168724" sldId="259"/>
            <ac:spMk id="3" creationId="{56480757-AA25-7943-45C4-5DD464535500}"/>
          </ac:spMkLst>
        </pc:spChg>
      </pc:sldChg>
      <pc:sldChg chg="modSp add replId">
        <pc:chgData name="Daria Gospodnetić" userId="S::daria.gospodnetic@skole.hr::33b67775-6ab2-4567-b882-70911d328714" providerId="AD" clId="Web-{1BE046F3-D9AB-4A52-B654-3F0BA03813AF}" dt="2022-11-29T16:50:14.771" v="104" actId="20577"/>
        <pc:sldMkLst>
          <pc:docMk/>
          <pc:sldMk cId="3198904195" sldId="260"/>
        </pc:sldMkLst>
        <pc:spChg chg="mod">
          <ac:chgData name="Daria Gospodnetić" userId="S::daria.gospodnetic@skole.hr::33b67775-6ab2-4567-b882-70911d328714" providerId="AD" clId="Web-{1BE046F3-D9AB-4A52-B654-3F0BA03813AF}" dt="2022-11-29T16:46:38.374" v="98" actId="20577"/>
          <ac:spMkLst>
            <pc:docMk/>
            <pc:sldMk cId="3198904195" sldId="260"/>
            <ac:spMk id="2" creationId="{00000000-0000-0000-0000-000000000000}"/>
          </ac:spMkLst>
        </pc:spChg>
        <pc:spChg chg="mod">
          <ac:chgData name="Daria Gospodnetić" userId="S::daria.gospodnetic@skole.hr::33b67775-6ab2-4567-b882-70911d328714" providerId="AD" clId="Web-{1BE046F3-D9AB-4A52-B654-3F0BA03813AF}" dt="2022-11-29T16:50:14.771" v="104" actId="20577"/>
          <ac:spMkLst>
            <pc:docMk/>
            <pc:sldMk cId="3198904195" sldId="260"/>
            <ac:spMk id="3" creationId="{00000000-0000-0000-0000-000000000000}"/>
          </ac:spMkLst>
        </pc:spChg>
      </pc:sldChg>
      <pc:sldChg chg="addSp delSp modSp new mod setBg">
        <pc:chgData name="Daria Gospodnetić" userId="S::daria.gospodnetic@skole.hr::33b67775-6ab2-4567-b882-70911d328714" providerId="AD" clId="Web-{1BE046F3-D9AB-4A52-B654-3F0BA03813AF}" dt="2022-11-29T17:09:11.476" v="311" actId="1076"/>
        <pc:sldMkLst>
          <pc:docMk/>
          <pc:sldMk cId="484148005" sldId="261"/>
        </pc:sldMkLst>
        <pc:spChg chg="mod">
          <ac:chgData name="Daria Gospodnetić" userId="S::daria.gospodnetic@skole.hr::33b67775-6ab2-4567-b882-70911d328714" providerId="AD" clId="Web-{1BE046F3-D9AB-4A52-B654-3F0BA03813AF}" dt="2022-11-29T17:09:11.476" v="311" actId="1076"/>
          <ac:spMkLst>
            <pc:docMk/>
            <pc:sldMk cId="484148005" sldId="261"/>
            <ac:spMk id="2" creationId="{5D023AD3-1EE2-77AC-7A60-863B4765C496}"/>
          </ac:spMkLst>
        </pc:spChg>
        <pc:spChg chg="del mod">
          <ac:chgData name="Daria Gospodnetić" userId="S::daria.gospodnetic@skole.hr::33b67775-6ab2-4567-b882-70911d328714" providerId="AD" clId="Web-{1BE046F3-D9AB-4A52-B654-3F0BA03813AF}" dt="2022-11-29T17:07:55.818" v="275"/>
          <ac:spMkLst>
            <pc:docMk/>
            <pc:sldMk cId="484148005" sldId="261"/>
            <ac:spMk id="3" creationId="{35867B1B-18DC-ACEA-34CE-3E812CDB341A}"/>
          </ac:spMkLst>
        </pc:spChg>
        <pc:spChg chg="add del">
          <ac:chgData name="Daria Gospodnetić" userId="S::daria.gospodnetic@skole.hr::33b67775-6ab2-4567-b882-70911d328714" providerId="AD" clId="Web-{1BE046F3-D9AB-4A52-B654-3F0BA03813AF}" dt="2022-11-29T17:09:06.539" v="310"/>
          <ac:spMkLst>
            <pc:docMk/>
            <pc:sldMk cId="484148005" sldId="261"/>
            <ac:spMk id="9" creationId="{CB49665F-0298-4449-8D2D-209989CB9EE3}"/>
          </ac:spMkLst>
        </pc:spChg>
        <pc:spChg chg="add del">
          <ac:chgData name="Daria Gospodnetić" userId="S::daria.gospodnetic@skole.hr::33b67775-6ab2-4567-b882-70911d328714" providerId="AD" clId="Web-{1BE046F3-D9AB-4A52-B654-3F0BA03813AF}" dt="2022-11-29T17:09:06.539" v="310"/>
          <ac:spMkLst>
            <pc:docMk/>
            <pc:sldMk cId="484148005" sldId="261"/>
            <ac:spMk id="11" creationId="{A71EEC14-174A-46FA-B046-474750457130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09:06.539" v="310"/>
          <ac:spMkLst>
            <pc:docMk/>
            <pc:sldMk cId="484148005" sldId="261"/>
            <ac:spMk id="29" creationId="{C7D023E4-8DE1-436E-9847-ED6A4B4B04FD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09:06.539" v="310"/>
          <ac:spMkLst>
            <pc:docMk/>
            <pc:sldMk cId="484148005" sldId="261"/>
            <ac:spMk id="31" creationId="{8B2B1708-8CE4-4A20-94F5-55118AE2CBD7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09:06.539" v="310"/>
          <ac:spMkLst>
            <pc:docMk/>
            <pc:sldMk cId="484148005" sldId="261"/>
            <ac:spMk id="37" creationId="{C58F402F-FDB5-409B-8818-B6FCE06E577C}"/>
          </ac:spMkLst>
        </pc:spChg>
        <pc:grpChg chg="add del">
          <ac:chgData name="Daria Gospodnetić" userId="S::daria.gospodnetic@skole.hr::33b67775-6ab2-4567-b882-70911d328714" providerId="AD" clId="Web-{1BE046F3-D9AB-4A52-B654-3F0BA03813AF}" dt="2022-11-29T17:09:06.539" v="310"/>
          <ac:grpSpMkLst>
            <pc:docMk/>
            <pc:sldMk cId="484148005" sldId="261"/>
            <ac:grpSpMk id="13" creationId="{EEB6CB95-E653-4C6C-AE51-62FD848E8D5B}"/>
          </ac:grpSpMkLst>
        </pc:grpChg>
        <pc:grpChg chg="add del">
          <ac:chgData name="Daria Gospodnetić" userId="S::daria.gospodnetic@skole.hr::33b67775-6ab2-4567-b882-70911d328714" providerId="AD" clId="Web-{1BE046F3-D9AB-4A52-B654-3F0BA03813AF}" dt="2022-11-29T17:09:06.539" v="310"/>
          <ac:grpSpMkLst>
            <pc:docMk/>
            <pc:sldMk cId="484148005" sldId="261"/>
            <ac:grpSpMk id="17" creationId="{43F5E015-E085-4624-B431-B42414448684}"/>
          </ac:grpSpMkLst>
        </pc:grpChg>
        <pc:grpChg chg="add">
          <ac:chgData name="Daria Gospodnetić" userId="S::daria.gospodnetic@skole.hr::33b67775-6ab2-4567-b882-70911d328714" providerId="AD" clId="Web-{1BE046F3-D9AB-4A52-B654-3F0BA03813AF}" dt="2022-11-29T17:09:06.539" v="310"/>
          <ac:grpSpMkLst>
            <pc:docMk/>
            <pc:sldMk cId="484148005" sldId="261"/>
            <ac:grpSpMk id="33" creationId="{5D095D3E-C464-41D5-87FA-07742698A722}"/>
          </ac:grpSpMkLst>
        </pc:grpChg>
        <pc:grpChg chg="add">
          <ac:chgData name="Daria Gospodnetić" userId="S::daria.gospodnetic@skole.hr::33b67775-6ab2-4567-b882-70911d328714" providerId="AD" clId="Web-{1BE046F3-D9AB-4A52-B654-3F0BA03813AF}" dt="2022-11-29T17:09:06.539" v="310"/>
          <ac:grpSpMkLst>
            <pc:docMk/>
            <pc:sldMk cId="484148005" sldId="261"/>
            <ac:grpSpMk id="39" creationId="{E27AF472-EAE3-4572-AB69-B92BD10DBC6D}"/>
          </ac:grpSpMkLst>
        </pc:grpChg>
        <pc:graphicFrameChg chg="add modGraphic">
          <ac:chgData name="Daria Gospodnetić" userId="S::daria.gospodnetic@skole.hr::33b67775-6ab2-4567-b882-70911d328714" providerId="AD" clId="Web-{1BE046F3-D9AB-4A52-B654-3F0BA03813AF}" dt="2022-11-29T17:09:06.117" v="309" actId="20577"/>
          <ac:graphicFrameMkLst>
            <pc:docMk/>
            <pc:sldMk cId="484148005" sldId="261"/>
            <ac:graphicFrameMk id="5" creationId="{9C729178-F3DD-B1A7-47BE-74E92607FF50}"/>
          </ac:graphicFrameMkLst>
        </pc:graphicFrameChg>
      </pc:sldChg>
      <pc:sldChg chg="addSp delSp modSp new mod setBg">
        <pc:chgData name="Daria Gospodnetić" userId="S::daria.gospodnetic@skole.hr::33b67775-6ab2-4567-b882-70911d328714" providerId="AD" clId="Web-{1BE046F3-D9AB-4A52-B654-3F0BA03813AF}" dt="2022-11-29T17:13:24.062" v="333"/>
        <pc:sldMkLst>
          <pc:docMk/>
          <pc:sldMk cId="1971186574" sldId="262"/>
        </pc:sldMkLst>
        <pc:spChg chg="del">
          <ac:chgData name="Daria Gospodnetić" userId="S::daria.gospodnetic@skole.hr::33b67775-6ab2-4567-b882-70911d328714" providerId="AD" clId="Web-{1BE046F3-D9AB-4A52-B654-3F0BA03813AF}" dt="2022-11-29T17:12:14.075" v="322"/>
          <ac:spMkLst>
            <pc:docMk/>
            <pc:sldMk cId="1971186574" sldId="262"/>
            <ac:spMk id="2" creationId="{ADCD41EA-2F39-5837-1CA1-A660E25ECA84}"/>
          </ac:spMkLst>
        </pc:spChg>
        <pc:spChg chg="del">
          <ac:chgData name="Daria Gospodnetić" userId="S::daria.gospodnetic@skole.hr::33b67775-6ab2-4567-b882-70911d328714" providerId="AD" clId="Web-{1BE046F3-D9AB-4A52-B654-3F0BA03813AF}" dt="2022-11-29T17:11:38.528" v="315"/>
          <ac:spMkLst>
            <pc:docMk/>
            <pc:sldMk cId="1971186574" sldId="262"/>
            <ac:spMk id="3" creationId="{FFE015F7-804C-49D4-D8B8-16409B81B91C}"/>
          </ac:spMkLst>
        </pc:spChg>
        <pc:spChg chg="add del mod">
          <ac:chgData name="Daria Gospodnetić" userId="S::daria.gospodnetic@skole.hr::33b67775-6ab2-4567-b882-70911d328714" providerId="AD" clId="Web-{1BE046F3-D9AB-4A52-B654-3F0BA03813AF}" dt="2022-11-29T17:12:07.607" v="321"/>
          <ac:spMkLst>
            <pc:docMk/>
            <pc:sldMk cId="1971186574" sldId="262"/>
            <ac:spMk id="6" creationId="{042C91DC-4D71-89FF-49D7-B80344D86B93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12:14.075" v="322"/>
          <ac:spMkLst>
            <pc:docMk/>
            <pc:sldMk cId="1971186574" sldId="262"/>
            <ac:spMk id="12" creationId="{B649E800-A5C8-49A0-A453-ED537DA3156A}"/>
          </ac:spMkLst>
        </pc:spChg>
        <pc:spChg chg="add">
          <ac:chgData name="Daria Gospodnetić" userId="S::daria.gospodnetic@skole.hr::33b67775-6ab2-4567-b882-70911d328714" providerId="AD" clId="Web-{1BE046F3-D9AB-4A52-B654-3F0BA03813AF}" dt="2022-11-29T17:12:14.075" v="322"/>
          <ac:spMkLst>
            <pc:docMk/>
            <pc:sldMk cId="1971186574" sldId="262"/>
            <ac:spMk id="14" creationId="{8BA67DD7-B75D-4A30-90A4-EEA9F64AF11B}"/>
          </ac:spMkLst>
        </pc:spChg>
        <pc:grpChg chg="add">
          <ac:chgData name="Daria Gospodnetić" userId="S::daria.gospodnetic@skole.hr::33b67775-6ab2-4567-b882-70911d328714" providerId="AD" clId="Web-{1BE046F3-D9AB-4A52-B654-3F0BA03813AF}" dt="2022-11-29T17:12:14.075" v="322"/>
          <ac:grpSpMkLst>
            <pc:docMk/>
            <pc:sldMk cId="1971186574" sldId="262"/>
            <ac:grpSpMk id="16" creationId="{E8C5FC48-0A3C-4D6D-A0D5-EEE93213DBBE}"/>
          </ac:grpSpMkLst>
        </pc:grpChg>
        <pc:picChg chg="add del mod ord">
          <ac:chgData name="Daria Gospodnetić" userId="S::daria.gospodnetic@skole.hr::33b67775-6ab2-4567-b882-70911d328714" providerId="AD" clId="Web-{1BE046F3-D9AB-4A52-B654-3F0BA03813AF}" dt="2022-11-29T17:11:54.966" v="320"/>
          <ac:picMkLst>
            <pc:docMk/>
            <pc:sldMk cId="1971186574" sldId="262"/>
            <ac:picMk id="4" creationId="{B22DBA96-223C-36D6-35CC-FF51F7CC1595}"/>
          </ac:picMkLst>
        </pc:picChg>
        <pc:picChg chg="add mod ord">
          <ac:chgData name="Daria Gospodnetić" userId="S::daria.gospodnetic@skole.hr::33b67775-6ab2-4567-b882-70911d328714" providerId="AD" clId="Web-{1BE046F3-D9AB-4A52-B654-3F0BA03813AF}" dt="2022-11-29T17:12:58.936" v="327" actId="1076"/>
          <ac:picMkLst>
            <pc:docMk/>
            <pc:sldMk cId="1971186574" sldId="262"/>
            <ac:picMk id="7" creationId="{D6E28C06-DB12-3014-5DA2-A7CC3F5C5422}"/>
          </ac:picMkLst>
        </pc:picChg>
        <pc:picChg chg="add mod">
          <ac:chgData name="Daria Gospodnetić" userId="S::daria.gospodnetic@skole.hr::33b67775-6ab2-4567-b882-70911d328714" providerId="AD" clId="Web-{1BE046F3-D9AB-4A52-B654-3F0BA03813AF}" dt="2022-11-29T17:13:00.358" v="328" actId="1076"/>
          <ac:picMkLst>
            <pc:docMk/>
            <pc:sldMk cId="1971186574" sldId="262"/>
            <ac:picMk id="8" creationId="{581B5DBB-7C3F-7342-79BD-722B5232BEB4}"/>
          </ac:picMkLst>
        </pc:picChg>
        <pc:cxnChg chg="add mod">
          <ac:chgData name="Daria Gospodnetić" userId="S::daria.gospodnetic@skole.hr::33b67775-6ab2-4567-b882-70911d328714" providerId="AD" clId="Web-{1BE046F3-D9AB-4A52-B654-3F0BA03813AF}" dt="2022-11-29T17:13:24.062" v="333"/>
          <ac:cxnSpMkLst>
            <pc:docMk/>
            <pc:sldMk cId="1971186574" sldId="262"/>
            <ac:cxnSpMk id="9" creationId="{EC357231-9FF5-246D-1AA1-7F64D83A26B9}"/>
          </ac:cxnSpMkLst>
        </pc:cxnChg>
      </pc:sldChg>
      <pc:sldChg chg="addSp delSp modSp new">
        <pc:chgData name="Daria Gospodnetić" userId="S::daria.gospodnetic@skole.hr::33b67775-6ab2-4567-b882-70911d328714" providerId="AD" clId="Web-{1BE046F3-D9AB-4A52-B654-3F0BA03813AF}" dt="2022-11-29T17:14:47.267" v="338" actId="1076"/>
        <pc:sldMkLst>
          <pc:docMk/>
          <pc:sldMk cId="979947013" sldId="263"/>
        </pc:sldMkLst>
        <pc:spChg chg="del">
          <ac:chgData name="Daria Gospodnetić" userId="S::daria.gospodnetic@skole.hr::33b67775-6ab2-4567-b882-70911d328714" providerId="AD" clId="Web-{1BE046F3-D9AB-4A52-B654-3F0BA03813AF}" dt="2022-11-29T17:14:36.298" v="335"/>
          <ac:spMkLst>
            <pc:docMk/>
            <pc:sldMk cId="979947013" sldId="263"/>
            <ac:spMk id="3" creationId="{0A379E0A-F6CE-6E2A-0D10-24C6C0FA78CD}"/>
          </ac:spMkLst>
        </pc:spChg>
        <pc:picChg chg="add mod ord">
          <ac:chgData name="Daria Gospodnetić" userId="S::daria.gospodnetic@skole.hr::33b67775-6ab2-4567-b882-70911d328714" providerId="AD" clId="Web-{1BE046F3-D9AB-4A52-B654-3F0BA03813AF}" dt="2022-11-29T17:14:47.267" v="338" actId="1076"/>
          <ac:picMkLst>
            <pc:docMk/>
            <pc:sldMk cId="979947013" sldId="263"/>
            <ac:picMk id="4" creationId="{86D69B16-AB86-836F-9E6D-5B3FA4576533}"/>
          </ac:picMkLst>
        </pc:picChg>
      </pc:sldChg>
      <pc:sldChg chg="modSp new">
        <pc:chgData name="Daria Gospodnetić" userId="S::daria.gospodnetic@skole.hr::33b67775-6ab2-4567-b882-70911d328714" providerId="AD" clId="Web-{1BE046F3-D9AB-4A52-B654-3F0BA03813AF}" dt="2022-11-29T17:22:54.516" v="358" actId="20577"/>
        <pc:sldMkLst>
          <pc:docMk/>
          <pc:sldMk cId="1108441007" sldId="264"/>
        </pc:sldMkLst>
        <pc:spChg chg="mod">
          <ac:chgData name="Daria Gospodnetić" userId="S::daria.gospodnetic@skole.hr::33b67775-6ab2-4567-b882-70911d328714" providerId="AD" clId="Web-{1BE046F3-D9AB-4A52-B654-3F0BA03813AF}" dt="2022-11-29T17:22:54.516" v="358" actId="20577"/>
          <ac:spMkLst>
            <pc:docMk/>
            <pc:sldMk cId="1108441007" sldId="264"/>
            <ac:spMk id="3" creationId="{D68B5E71-C7FF-E0DE-9EA9-66A5B86C74C4}"/>
          </ac:spMkLst>
        </pc:spChg>
      </pc:sldChg>
    </pc:docChg>
  </pc:docChgLst>
  <pc:docChgLst>
    <pc:chgData name="Daria Gospodnetić" userId="S::daria.gospodnetic@skole.hr::33b67775-6ab2-4567-b882-70911d328714" providerId="AD" clId="Web-{F39C4FF6-DC73-0BC6-D23C-5E362892846F}"/>
    <pc:docChg chg="modSld">
      <pc:chgData name="Daria Gospodnetić" userId="S::daria.gospodnetic@skole.hr::33b67775-6ab2-4567-b882-70911d328714" providerId="AD" clId="Web-{F39C4FF6-DC73-0BC6-D23C-5E362892846F}" dt="2022-12-12T10:21:46.410" v="7" actId="20577"/>
      <pc:docMkLst>
        <pc:docMk/>
      </pc:docMkLst>
      <pc:sldChg chg="modSp">
        <pc:chgData name="Daria Gospodnetić" userId="S::daria.gospodnetic@skole.hr::33b67775-6ab2-4567-b882-70911d328714" providerId="AD" clId="Web-{F39C4FF6-DC73-0BC6-D23C-5E362892846F}" dt="2022-12-12T10:21:46.410" v="7" actId="20577"/>
        <pc:sldMkLst>
          <pc:docMk/>
          <pc:sldMk cId="3537111755" sldId="279"/>
        </pc:sldMkLst>
        <pc:spChg chg="mod">
          <ac:chgData name="Daria Gospodnetić" userId="S::daria.gospodnetic@skole.hr::33b67775-6ab2-4567-b882-70911d328714" providerId="AD" clId="Web-{F39C4FF6-DC73-0BC6-D23C-5E362892846F}" dt="2022-12-12T10:21:46.410" v="7" actId="20577"/>
          <ac:spMkLst>
            <pc:docMk/>
            <pc:sldMk cId="3537111755" sldId="279"/>
            <ac:spMk id="3" creationId="{B38E03EA-61D7-7677-B46D-809677BFAE4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090E24-43E0-4527-9B4E-D5507FEE294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655784A7-AB71-427A-AEAE-459F64C1FFBD}">
      <dgm:prSet/>
      <dgm:spPr/>
      <dgm:t>
        <a:bodyPr/>
        <a:lstStyle/>
        <a:p>
          <a:r>
            <a:rPr lang="en-US" err="1"/>
            <a:t>Kojom</a:t>
          </a:r>
          <a:r>
            <a:rPr lang="en-US"/>
            <a:t> </a:t>
          </a:r>
          <a:r>
            <a:rPr lang="en-US" err="1"/>
            <a:t>vrstom</a:t>
          </a:r>
          <a:r>
            <a:rPr lang="en-US"/>
            <a:t> </a:t>
          </a:r>
          <a:r>
            <a:rPr lang="en-US" err="1"/>
            <a:t>riječi</a:t>
          </a:r>
          <a:r>
            <a:rPr lang="en-US"/>
            <a:t> </a:t>
          </a:r>
          <a:r>
            <a:rPr lang="en-US" err="1"/>
            <a:t>ste</a:t>
          </a:r>
          <a:r>
            <a:rPr lang="en-US"/>
            <a:t> </a:t>
          </a:r>
          <a:r>
            <a:rPr lang="en-US" err="1"/>
            <a:t>imenovali</a:t>
          </a:r>
          <a:r>
            <a:rPr lang="en-US"/>
            <a:t> ono </a:t>
          </a:r>
          <a:r>
            <a:rPr lang="en-US" err="1"/>
            <a:t>što</a:t>
          </a:r>
          <a:r>
            <a:rPr lang="en-US"/>
            <a:t> se </a:t>
          </a:r>
          <a:r>
            <a:rPr lang="en-US" err="1"/>
            <a:t>nalazi</a:t>
          </a:r>
          <a:r>
            <a:rPr lang="en-US"/>
            <a:t> </a:t>
          </a:r>
          <a:r>
            <a:rPr lang="en-US" err="1"/>
            <a:t>na</a:t>
          </a:r>
          <a:r>
            <a:rPr lang="en-US"/>
            <a:t> </a:t>
          </a:r>
          <a:r>
            <a:rPr lang="en-US" err="1"/>
            <a:t>fotografijama</a:t>
          </a:r>
          <a:r>
            <a:rPr lang="en-US"/>
            <a:t>?</a:t>
          </a:r>
        </a:p>
      </dgm:t>
    </dgm:pt>
    <dgm:pt modelId="{1C16878F-5E92-452A-9955-3BC1F4611CFE}" type="parTrans" cxnId="{8752D2EB-E005-4894-AC90-4237305DCC68}">
      <dgm:prSet/>
      <dgm:spPr/>
      <dgm:t>
        <a:bodyPr/>
        <a:lstStyle/>
        <a:p>
          <a:endParaRPr lang="en-US"/>
        </a:p>
      </dgm:t>
    </dgm:pt>
    <dgm:pt modelId="{D416D018-7F6C-4926-8DA4-7A8464A780B4}" type="sibTrans" cxnId="{8752D2EB-E005-4894-AC90-4237305DCC68}">
      <dgm:prSet/>
      <dgm:spPr/>
      <dgm:t>
        <a:bodyPr/>
        <a:lstStyle/>
        <a:p>
          <a:endParaRPr lang="en-US"/>
        </a:p>
      </dgm:t>
    </dgm:pt>
    <dgm:pt modelId="{C5C496C5-C7CE-4AE7-8A8E-46BA6FBAEFC4}">
      <dgm:prSet/>
      <dgm:spPr/>
      <dgm:t>
        <a:bodyPr/>
        <a:lstStyle/>
        <a:p>
          <a:pPr rtl="0"/>
          <a:r>
            <a:rPr lang="en-US" err="1">
              <a:latin typeface="Calibri Light" panose="020F0302020204030204"/>
            </a:rPr>
            <a:t>Zašto</a:t>
          </a:r>
          <a:r>
            <a:rPr lang="en-US">
              <a:latin typeface="Calibri Light" panose="020F0302020204030204"/>
            </a:rPr>
            <a:t> </a:t>
          </a:r>
          <a:r>
            <a:rPr lang="en-US" err="1">
              <a:latin typeface="Calibri Light" panose="020F0302020204030204"/>
            </a:rPr>
            <a:t>su</a:t>
          </a:r>
          <a:r>
            <a:rPr lang="en-US">
              <a:latin typeface="Calibri Light" panose="020F0302020204030204"/>
            </a:rPr>
            <a:t> </a:t>
          </a:r>
          <a:r>
            <a:rPr lang="en-US" err="1">
              <a:latin typeface="Calibri Light" panose="020F0302020204030204"/>
            </a:rPr>
            <a:t>promjenjiva</a:t>
          </a:r>
          <a:r>
            <a:rPr lang="en-US">
              <a:latin typeface="Calibri Light" panose="020F0302020204030204"/>
            </a:rPr>
            <a:t> </a:t>
          </a:r>
          <a:r>
            <a:rPr lang="en-US" err="1">
              <a:latin typeface="Calibri Light" panose="020F0302020204030204"/>
            </a:rPr>
            <a:t>vrsta</a:t>
          </a:r>
          <a:r>
            <a:rPr lang="en-US">
              <a:latin typeface="Calibri Light" panose="020F0302020204030204"/>
            </a:rPr>
            <a:t> </a:t>
          </a:r>
          <a:r>
            <a:rPr lang="en-US" err="1">
              <a:latin typeface="Calibri Light" panose="020F0302020204030204"/>
            </a:rPr>
            <a:t>riječi</a:t>
          </a:r>
          <a:r>
            <a:rPr lang="en-US"/>
            <a:t>?</a:t>
          </a:r>
        </a:p>
      </dgm:t>
    </dgm:pt>
    <dgm:pt modelId="{2F8C4F1E-97CE-4FE6-BC05-8FD3401340C3}" type="parTrans" cxnId="{92F4F58A-DB20-4E02-AC4A-CBEBEE873BEA}">
      <dgm:prSet/>
      <dgm:spPr/>
      <dgm:t>
        <a:bodyPr/>
        <a:lstStyle/>
        <a:p>
          <a:endParaRPr lang="en-US"/>
        </a:p>
      </dgm:t>
    </dgm:pt>
    <dgm:pt modelId="{9F7DE60C-A07F-448A-A3E3-F73ED1517705}" type="sibTrans" cxnId="{92F4F58A-DB20-4E02-AC4A-CBEBEE873BEA}">
      <dgm:prSet/>
      <dgm:spPr/>
      <dgm:t>
        <a:bodyPr/>
        <a:lstStyle/>
        <a:p>
          <a:endParaRPr lang="en-US"/>
        </a:p>
      </dgm:t>
    </dgm:pt>
    <dgm:pt modelId="{832F93B3-8699-41C6-BD0F-0603F4565996}">
      <dgm:prSet/>
      <dgm:spPr/>
      <dgm:t>
        <a:bodyPr/>
        <a:lstStyle/>
        <a:p>
          <a:pPr rtl="0"/>
          <a:r>
            <a:rPr lang="en-US"/>
            <a:t>Kako </a:t>
          </a:r>
          <a:r>
            <a:rPr lang="en-US" err="1"/>
            <a:t>nazivamo</a:t>
          </a:r>
          <a:r>
            <a:rPr lang="en-US"/>
            <a:t> </a:t>
          </a:r>
          <a:r>
            <a:rPr lang="en-US" err="1">
              <a:latin typeface="Calibri Light" panose="020F0302020204030204"/>
            </a:rPr>
            <a:t>njihovu</a:t>
          </a:r>
          <a:r>
            <a:rPr lang="en-US"/>
            <a:t> </a:t>
          </a:r>
          <a:r>
            <a:rPr lang="en-US" err="1">
              <a:latin typeface="Calibri Light" panose="020F0302020204030204"/>
            </a:rPr>
            <a:t>promjenu</a:t>
          </a:r>
          <a:r>
            <a:rPr lang="en-US">
              <a:latin typeface="Calibri Light" panose="020F0302020204030204"/>
            </a:rPr>
            <a:t> </a:t>
          </a:r>
          <a:r>
            <a:rPr lang="en-US"/>
            <a:t>po </a:t>
          </a:r>
          <a:r>
            <a:rPr lang="en-US" err="1"/>
            <a:t>padežima</a:t>
          </a:r>
          <a:r>
            <a:rPr lang="en-US"/>
            <a:t>?</a:t>
          </a:r>
        </a:p>
      </dgm:t>
    </dgm:pt>
    <dgm:pt modelId="{189C697D-CA9B-4EFE-868C-A5639E0787CB}" type="parTrans" cxnId="{929AC699-4B4B-445C-972B-6F5CA4705357}">
      <dgm:prSet/>
      <dgm:spPr/>
      <dgm:t>
        <a:bodyPr/>
        <a:lstStyle/>
        <a:p>
          <a:endParaRPr lang="en-US"/>
        </a:p>
      </dgm:t>
    </dgm:pt>
    <dgm:pt modelId="{86BFA1E7-2630-45D4-BE57-83673CB7E562}" type="sibTrans" cxnId="{929AC699-4B4B-445C-972B-6F5CA4705357}">
      <dgm:prSet/>
      <dgm:spPr/>
      <dgm:t>
        <a:bodyPr/>
        <a:lstStyle/>
        <a:p>
          <a:endParaRPr lang="en-US"/>
        </a:p>
      </dgm:t>
    </dgm:pt>
    <dgm:pt modelId="{98B016A2-9A81-4F24-9A40-A964A274C901}" type="pres">
      <dgm:prSet presAssocID="{57090E24-43E0-4527-9B4E-D5507FEE294F}" presName="linear" presStyleCnt="0">
        <dgm:presLayoutVars>
          <dgm:animLvl val="lvl"/>
          <dgm:resizeHandles val="exact"/>
        </dgm:presLayoutVars>
      </dgm:prSet>
      <dgm:spPr/>
    </dgm:pt>
    <dgm:pt modelId="{046464CD-2D41-4430-B74B-AD6676947843}" type="pres">
      <dgm:prSet presAssocID="{655784A7-AB71-427A-AEAE-459F64C1FFB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CB7E7F1-B97A-4AF6-B1C3-24AF58C47C3C}" type="pres">
      <dgm:prSet presAssocID="{D416D018-7F6C-4926-8DA4-7A8464A780B4}" presName="spacer" presStyleCnt="0"/>
      <dgm:spPr/>
    </dgm:pt>
    <dgm:pt modelId="{E4E23DF1-9CD0-4CAA-B395-625EB2D64565}" type="pres">
      <dgm:prSet presAssocID="{C5C496C5-C7CE-4AE7-8A8E-46BA6FBAEFC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DC93F16-D069-4819-BDF4-16E0310ECD46}" type="pres">
      <dgm:prSet presAssocID="{9F7DE60C-A07F-448A-A3E3-F73ED1517705}" presName="spacer" presStyleCnt="0"/>
      <dgm:spPr/>
    </dgm:pt>
    <dgm:pt modelId="{59EEA538-5869-47A5-9003-DF311F335B75}" type="pres">
      <dgm:prSet presAssocID="{832F93B3-8699-41C6-BD0F-0603F456599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FE9ED716-60C4-413E-8BAB-C4A0AE801F06}" type="presOf" srcId="{57090E24-43E0-4527-9B4E-D5507FEE294F}" destId="{98B016A2-9A81-4F24-9A40-A964A274C901}" srcOrd="0" destOrd="0" presId="urn:microsoft.com/office/officeart/2005/8/layout/vList2"/>
    <dgm:cxn modelId="{616F0E35-0CDC-443E-9D5B-9B8C39EE3656}" type="presOf" srcId="{C5C496C5-C7CE-4AE7-8A8E-46BA6FBAEFC4}" destId="{E4E23DF1-9CD0-4CAA-B395-625EB2D64565}" srcOrd="0" destOrd="0" presId="urn:microsoft.com/office/officeart/2005/8/layout/vList2"/>
    <dgm:cxn modelId="{79C86840-9D85-456E-BBFC-7F1F8E205C4E}" type="presOf" srcId="{832F93B3-8699-41C6-BD0F-0603F4565996}" destId="{59EEA538-5869-47A5-9003-DF311F335B75}" srcOrd="0" destOrd="0" presId="urn:microsoft.com/office/officeart/2005/8/layout/vList2"/>
    <dgm:cxn modelId="{92F4F58A-DB20-4E02-AC4A-CBEBEE873BEA}" srcId="{57090E24-43E0-4527-9B4E-D5507FEE294F}" destId="{C5C496C5-C7CE-4AE7-8A8E-46BA6FBAEFC4}" srcOrd="1" destOrd="0" parTransId="{2F8C4F1E-97CE-4FE6-BC05-8FD3401340C3}" sibTransId="{9F7DE60C-A07F-448A-A3E3-F73ED1517705}"/>
    <dgm:cxn modelId="{929AC699-4B4B-445C-972B-6F5CA4705357}" srcId="{57090E24-43E0-4527-9B4E-D5507FEE294F}" destId="{832F93B3-8699-41C6-BD0F-0603F4565996}" srcOrd="2" destOrd="0" parTransId="{189C697D-CA9B-4EFE-868C-A5639E0787CB}" sibTransId="{86BFA1E7-2630-45D4-BE57-83673CB7E562}"/>
    <dgm:cxn modelId="{8752D2EB-E005-4894-AC90-4237305DCC68}" srcId="{57090E24-43E0-4527-9B4E-D5507FEE294F}" destId="{655784A7-AB71-427A-AEAE-459F64C1FFBD}" srcOrd="0" destOrd="0" parTransId="{1C16878F-5E92-452A-9955-3BC1F4611CFE}" sibTransId="{D416D018-7F6C-4926-8DA4-7A8464A780B4}"/>
    <dgm:cxn modelId="{6B62A6F6-F3A8-4F3D-BD80-D87907712410}" type="presOf" srcId="{655784A7-AB71-427A-AEAE-459F64C1FFBD}" destId="{046464CD-2D41-4430-B74B-AD6676947843}" srcOrd="0" destOrd="0" presId="urn:microsoft.com/office/officeart/2005/8/layout/vList2"/>
    <dgm:cxn modelId="{5556B5CD-17F2-45DE-B9E4-86E38027A264}" type="presParOf" srcId="{98B016A2-9A81-4F24-9A40-A964A274C901}" destId="{046464CD-2D41-4430-B74B-AD6676947843}" srcOrd="0" destOrd="0" presId="urn:microsoft.com/office/officeart/2005/8/layout/vList2"/>
    <dgm:cxn modelId="{500E51D8-4366-4022-8BE6-3F58CE3D00A0}" type="presParOf" srcId="{98B016A2-9A81-4F24-9A40-A964A274C901}" destId="{0CB7E7F1-B97A-4AF6-B1C3-24AF58C47C3C}" srcOrd="1" destOrd="0" presId="urn:microsoft.com/office/officeart/2005/8/layout/vList2"/>
    <dgm:cxn modelId="{9EF600DB-4850-4ABE-BC5D-164D32098FEB}" type="presParOf" srcId="{98B016A2-9A81-4F24-9A40-A964A274C901}" destId="{E4E23DF1-9CD0-4CAA-B395-625EB2D64565}" srcOrd="2" destOrd="0" presId="urn:microsoft.com/office/officeart/2005/8/layout/vList2"/>
    <dgm:cxn modelId="{DAA45719-63D1-46F6-BE9E-EC4B5B287289}" type="presParOf" srcId="{98B016A2-9A81-4F24-9A40-A964A274C901}" destId="{8DC93F16-D069-4819-BDF4-16E0310ECD46}" srcOrd="3" destOrd="0" presId="urn:microsoft.com/office/officeart/2005/8/layout/vList2"/>
    <dgm:cxn modelId="{6D053D9A-B40F-42EF-B433-C80757A5C9A9}" type="presParOf" srcId="{98B016A2-9A81-4F24-9A40-A964A274C901}" destId="{59EEA538-5869-47A5-9003-DF311F335B7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882D9A-594A-4195-845B-806C1ECDA4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1B37F5-6D82-4525-BA7B-6E1DB4B5BDD1}">
      <dgm:prSet/>
      <dgm:spPr/>
      <dgm:t>
        <a:bodyPr/>
        <a:lstStyle/>
        <a:p>
          <a:r>
            <a:rPr lang="en-US" dirty="0" err="1"/>
            <a:t>razlikovati</a:t>
          </a:r>
          <a:r>
            <a:rPr lang="en-US" dirty="0"/>
            <a:t> </a:t>
          </a:r>
          <a:r>
            <a:rPr lang="en-US" dirty="0" err="1"/>
            <a:t>podjelu</a:t>
          </a:r>
          <a:r>
            <a:rPr lang="en-US" dirty="0"/>
            <a:t> </a:t>
          </a:r>
          <a:r>
            <a:rPr lang="en-US" dirty="0" err="1"/>
            <a:t>imenica</a:t>
          </a:r>
          <a:r>
            <a:rPr lang="en-US" dirty="0"/>
            <a:t> </a:t>
          </a:r>
          <a:r>
            <a:rPr lang="en-US" dirty="0" err="1"/>
            <a:t>odnosno</a:t>
          </a:r>
          <a:r>
            <a:rPr lang="en-US" dirty="0"/>
            <a:t> </a:t>
          </a:r>
          <a:r>
            <a:rPr lang="en-US" dirty="0" err="1"/>
            <a:t>vrste</a:t>
          </a:r>
          <a:r>
            <a:rPr lang="en-US" dirty="0"/>
            <a:t> </a:t>
          </a:r>
          <a:r>
            <a:rPr lang="en-US" dirty="0" err="1"/>
            <a:t>imenica</a:t>
          </a:r>
          <a:r>
            <a:rPr lang="en-US" dirty="0"/>
            <a:t> </a:t>
          </a:r>
        </a:p>
      </dgm:t>
    </dgm:pt>
    <dgm:pt modelId="{00316329-3AC5-4147-BFE6-36C289BA6002}" type="parTrans" cxnId="{23AAF4A3-2BBF-41AB-B3AF-BDDBBD7C0951}">
      <dgm:prSet/>
      <dgm:spPr/>
      <dgm:t>
        <a:bodyPr/>
        <a:lstStyle/>
        <a:p>
          <a:endParaRPr lang="en-US"/>
        </a:p>
      </dgm:t>
    </dgm:pt>
    <dgm:pt modelId="{A5FC22DB-BDD0-4600-8B26-20267E8F9D54}" type="sibTrans" cxnId="{23AAF4A3-2BBF-41AB-B3AF-BDDBBD7C0951}">
      <dgm:prSet/>
      <dgm:spPr/>
      <dgm:t>
        <a:bodyPr/>
        <a:lstStyle/>
        <a:p>
          <a:endParaRPr lang="en-US"/>
        </a:p>
      </dgm:t>
    </dgm:pt>
    <dgm:pt modelId="{A6684222-9138-4CA4-A72C-D23BD6E96268}">
      <dgm:prSet phldr="0"/>
      <dgm:spPr/>
      <dgm:t>
        <a:bodyPr/>
        <a:lstStyle/>
        <a:p>
          <a:pPr rtl="0"/>
          <a:r>
            <a:rPr lang="en-US" dirty="0" err="1">
              <a:latin typeface="Calibri Light" panose="020F0302020204030204"/>
            </a:rPr>
            <a:t>uočiti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imenice</a:t>
          </a:r>
          <a:r>
            <a:rPr lang="en-US" dirty="0">
              <a:latin typeface="Calibri Light" panose="020F0302020204030204"/>
            </a:rPr>
            <a:t> u </a:t>
          </a:r>
          <a:r>
            <a:rPr lang="en-US" dirty="0" err="1">
              <a:latin typeface="Calibri Light" panose="020F0302020204030204"/>
            </a:rPr>
            <a:t>tekstu</a:t>
          </a:r>
          <a:r>
            <a:rPr lang="en-US" dirty="0">
              <a:latin typeface="Calibri Light" panose="020F0302020204030204"/>
            </a:rPr>
            <a:t> </a:t>
          </a:r>
          <a:r>
            <a:rPr lang="en-US" dirty="0" err="1">
              <a:latin typeface="Calibri Light" panose="020F0302020204030204"/>
            </a:rPr>
            <a:t>i</a:t>
          </a:r>
          <a:r>
            <a:rPr lang="en-US" dirty="0">
              <a:latin typeface="Calibri Light" panose="020F0302020204030204"/>
            </a:rPr>
            <a:t> </a:t>
          </a:r>
          <a:r>
            <a:rPr lang="en-US" dirty="0" err="1">
              <a:latin typeface="Calibri Light" panose="020F0302020204030204"/>
            </a:rPr>
            <a:t>razlikovati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ih</a:t>
          </a:r>
          <a:r>
            <a:rPr lang="en-US" dirty="0">
              <a:latin typeface="Calibri Light" panose="020F0302020204030204"/>
            </a:rPr>
            <a:t> od </a:t>
          </a:r>
          <a:r>
            <a:rPr lang="en-US" dirty="0" err="1">
              <a:latin typeface="Calibri Light" panose="020F0302020204030204"/>
            </a:rPr>
            <a:t>drugih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vrsta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riječi</a:t>
          </a:r>
          <a:endParaRPr lang="en-US" dirty="0">
            <a:latin typeface="Calibri Light" panose="020F0302020204030204"/>
          </a:endParaRPr>
        </a:p>
      </dgm:t>
    </dgm:pt>
    <dgm:pt modelId="{4DEA3D6F-82C5-4C3A-93FF-AEFE7D07C8B4}" type="parTrans" cxnId="{6BB7339D-AF55-4955-AC17-B2819DBD787B}">
      <dgm:prSet/>
      <dgm:spPr/>
    </dgm:pt>
    <dgm:pt modelId="{6275737C-0442-4423-B449-FDF311328DC9}" type="sibTrans" cxnId="{6BB7339D-AF55-4955-AC17-B2819DBD787B}">
      <dgm:prSet/>
      <dgm:spPr/>
    </dgm:pt>
    <dgm:pt modelId="{67B71FB2-1DB2-4F69-9A42-73DABB3F20AF}" type="pres">
      <dgm:prSet presAssocID="{3A882D9A-594A-4195-845B-806C1ECDA4A2}" presName="linear" presStyleCnt="0">
        <dgm:presLayoutVars>
          <dgm:animLvl val="lvl"/>
          <dgm:resizeHandles val="exact"/>
        </dgm:presLayoutVars>
      </dgm:prSet>
      <dgm:spPr/>
    </dgm:pt>
    <dgm:pt modelId="{7AA0AB19-6686-4164-B7F8-499BB9051480}" type="pres">
      <dgm:prSet presAssocID="{A6684222-9138-4CA4-A72C-D23BD6E9626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B231C31-1637-4D0F-93FE-5EF5D8D97D7E}" type="pres">
      <dgm:prSet presAssocID="{6275737C-0442-4423-B449-FDF311328DC9}" presName="spacer" presStyleCnt="0"/>
      <dgm:spPr/>
    </dgm:pt>
    <dgm:pt modelId="{3C3A8D6D-8D0D-4174-8765-B14B3B3702ED}" type="pres">
      <dgm:prSet presAssocID="{721B37F5-6D82-4525-BA7B-6E1DB4B5BDD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6BB7339D-AF55-4955-AC17-B2819DBD787B}" srcId="{3A882D9A-594A-4195-845B-806C1ECDA4A2}" destId="{A6684222-9138-4CA4-A72C-D23BD6E96268}" srcOrd="0" destOrd="0" parTransId="{4DEA3D6F-82C5-4C3A-93FF-AEFE7D07C8B4}" sibTransId="{6275737C-0442-4423-B449-FDF311328DC9}"/>
    <dgm:cxn modelId="{23AAF4A3-2BBF-41AB-B3AF-BDDBBD7C0951}" srcId="{3A882D9A-594A-4195-845B-806C1ECDA4A2}" destId="{721B37F5-6D82-4525-BA7B-6E1DB4B5BDD1}" srcOrd="1" destOrd="0" parTransId="{00316329-3AC5-4147-BFE6-36C289BA6002}" sibTransId="{A5FC22DB-BDD0-4600-8B26-20267E8F9D54}"/>
    <dgm:cxn modelId="{E48993C5-3EF5-4375-B07A-34A3B9656182}" type="presOf" srcId="{3A882D9A-594A-4195-845B-806C1ECDA4A2}" destId="{67B71FB2-1DB2-4F69-9A42-73DABB3F20AF}" srcOrd="0" destOrd="0" presId="urn:microsoft.com/office/officeart/2005/8/layout/vList2"/>
    <dgm:cxn modelId="{C4CB25EB-3F3B-4FF7-B552-E119D911F716}" type="presOf" srcId="{A6684222-9138-4CA4-A72C-D23BD6E96268}" destId="{7AA0AB19-6686-4164-B7F8-499BB9051480}" srcOrd="0" destOrd="0" presId="urn:microsoft.com/office/officeart/2005/8/layout/vList2"/>
    <dgm:cxn modelId="{374000F5-73BA-445E-B264-869E0782C5F6}" type="presOf" srcId="{721B37F5-6D82-4525-BA7B-6E1DB4B5BDD1}" destId="{3C3A8D6D-8D0D-4174-8765-B14B3B3702ED}" srcOrd="0" destOrd="0" presId="urn:microsoft.com/office/officeart/2005/8/layout/vList2"/>
    <dgm:cxn modelId="{4ED03B9B-B87E-46EB-9C87-A5CF9C258208}" type="presParOf" srcId="{67B71FB2-1DB2-4F69-9A42-73DABB3F20AF}" destId="{7AA0AB19-6686-4164-B7F8-499BB9051480}" srcOrd="0" destOrd="0" presId="urn:microsoft.com/office/officeart/2005/8/layout/vList2"/>
    <dgm:cxn modelId="{3786BA6F-7503-42EA-A2C3-523C7A75E5B1}" type="presParOf" srcId="{67B71FB2-1DB2-4F69-9A42-73DABB3F20AF}" destId="{0B231C31-1637-4D0F-93FE-5EF5D8D97D7E}" srcOrd="1" destOrd="0" presId="urn:microsoft.com/office/officeart/2005/8/layout/vList2"/>
    <dgm:cxn modelId="{65B0481C-EDD8-48A0-8F39-30C112085EE6}" type="presParOf" srcId="{67B71FB2-1DB2-4F69-9A42-73DABB3F20AF}" destId="{3C3A8D6D-8D0D-4174-8765-B14B3B3702E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4A0434-627C-488B-8815-D14887C1A92D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5ED76074-28FA-47C9-AF7C-B1D3D3BD2455}">
      <dgm:prSet/>
      <dgm:spPr/>
      <dgm:t>
        <a:bodyPr/>
        <a:lstStyle/>
        <a:p>
          <a:r>
            <a:rPr lang="en-US" dirty="0" err="1"/>
            <a:t>Dalmatino</a:t>
          </a:r>
          <a:r>
            <a:rPr lang="en-US" dirty="0"/>
            <a:t>, Bog, Dalmacija</a:t>
          </a:r>
        </a:p>
      </dgm:t>
    </dgm:pt>
    <dgm:pt modelId="{CA4D4EE9-94F2-4388-BCAF-83334382DA56}" type="parTrans" cxnId="{B4AB7EC0-F80D-458B-8399-2B61A67AC18A}">
      <dgm:prSet/>
      <dgm:spPr/>
      <dgm:t>
        <a:bodyPr/>
        <a:lstStyle/>
        <a:p>
          <a:endParaRPr lang="en-US"/>
        </a:p>
      </dgm:t>
    </dgm:pt>
    <dgm:pt modelId="{41A040C2-BAEB-44AE-8570-5C20A2106EFE}" type="sibTrans" cxnId="{B4AB7EC0-F80D-458B-8399-2B61A67AC18A}">
      <dgm:prSet/>
      <dgm:spPr/>
      <dgm:t>
        <a:bodyPr/>
        <a:lstStyle/>
        <a:p>
          <a:endParaRPr lang="en-US"/>
        </a:p>
      </dgm:t>
    </dgm:pt>
    <dgm:pt modelId="{FEAADB5F-0724-489F-A176-A969FDDD7D1B}">
      <dgm:prSet/>
      <dgm:spPr/>
      <dgm:t>
        <a:bodyPr/>
        <a:lstStyle/>
        <a:p>
          <a:pPr rtl="0"/>
          <a:r>
            <a:rPr lang="en-US" dirty="0" err="1"/>
            <a:t>Velikim</a:t>
          </a:r>
          <a:r>
            <a:rPr lang="en-US" dirty="0"/>
            <a:t> se </a:t>
          </a:r>
          <a:r>
            <a:rPr lang="en-US" dirty="0" err="1"/>
            <a:t>početnim</a:t>
          </a:r>
          <a:r>
            <a:rPr lang="en-US" dirty="0"/>
            <a:t> </a:t>
          </a:r>
          <a:r>
            <a:rPr lang="en-US" dirty="0" err="1">
              <a:latin typeface="Calibri Light" panose="020F0302020204030204"/>
            </a:rPr>
            <a:t>slovom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/>
            <a:t>pišu</a:t>
          </a:r>
          <a:r>
            <a:rPr lang="en-US" dirty="0">
              <a:latin typeface="Calibri Light" panose="020F0302020204030204"/>
            </a:rPr>
            <a:t> </a:t>
          </a:r>
          <a:endParaRPr lang="en-US" dirty="0"/>
        </a:p>
      </dgm:t>
    </dgm:pt>
    <dgm:pt modelId="{00D69D72-B109-4A68-907A-87C01951ACBB}" type="parTrans" cxnId="{F1569283-518B-4E78-B0CB-A53937308A12}">
      <dgm:prSet/>
      <dgm:spPr/>
      <dgm:t>
        <a:bodyPr/>
        <a:lstStyle/>
        <a:p>
          <a:endParaRPr lang="en-US"/>
        </a:p>
      </dgm:t>
    </dgm:pt>
    <dgm:pt modelId="{74618491-2B26-4748-9E50-49C94023E209}" type="sibTrans" cxnId="{F1569283-518B-4E78-B0CB-A53937308A12}">
      <dgm:prSet/>
      <dgm:spPr/>
      <dgm:t>
        <a:bodyPr/>
        <a:lstStyle/>
        <a:p>
          <a:endParaRPr lang="en-US"/>
        </a:p>
      </dgm:t>
    </dgm:pt>
    <dgm:pt modelId="{7DDA898E-7DD0-4481-8706-CBBF98201BF5}">
      <dgm:prSet/>
      <dgm:spPr/>
      <dgm:t>
        <a:bodyPr/>
        <a:lstStyle/>
        <a:p>
          <a:r>
            <a:rPr lang="en-US" dirty="0"/>
            <a:t>Imena </a:t>
          </a:r>
          <a:r>
            <a:rPr lang="en-US" dirty="0" err="1"/>
            <a:t>bendova</a:t>
          </a:r>
          <a:r>
            <a:rPr lang="en-US" dirty="0"/>
            <a:t> (</a:t>
          </a:r>
          <a:r>
            <a:rPr lang="en-US" dirty="0" err="1"/>
            <a:t>jedna</a:t>
          </a:r>
          <a:r>
            <a:rPr lang="en-US" dirty="0"/>
            <a:t> </a:t>
          </a:r>
          <a:r>
            <a:rPr lang="en-US" dirty="0" err="1"/>
            <a:t>riječ</a:t>
          </a:r>
          <a:r>
            <a:rPr lang="en-US" dirty="0"/>
            <a:t> </a:t>
          </a:r>
          <a:r>
            <a:rPr lang="en-US" dirty="0" err="1"/>
            <a:t>ili</a:t>
          </a:r>
          <a:r>
            <a:rPr lang="en-US" dirty="0"/>
            <a:t> </a:t>
          </a:r>
          <a:r>
            <a:rPr lang="en-US" dirty="0" err="1"/>
            <a:t>prva</a:t>
          </a:r>
          <a:r>
            <a:rPr lang="en-US" dirty="0"/>
            <a:t> u </a:t>
          </a:r>
          <a:r>
            <a:rPr lang="en-US" dirty="0" err="1"/>
            <a:t>nazivu</a:t>
          </a:r>
          <a:r>
            <a:rPr lang="en-US" dirty="0"/>
            <a:t> od </a:t>
          </a:r>
          <a:r>
            <a:rPr lang="en-US" dirty="0" err="1"/>
            <a:t>više</a:t>
          </a:r>
          <a:r>
            <a:rPr lang="en-US" dirty="0"/>
            <a:t> </a:t>
          </a:r>
          <a:r>
            <a:rPr lang="en-US" dirty="0" err="1"/>
            <a:t>riječi</a:t>
          </a:r>
          <a:r>
            <a:rPr lang="en-US" dirty="0"/>
            <a:t>)</a:t>
          </a:r>
        </a:p>
      </dgm:t>
    </dgm:pt>
    <dgm:pt modelId="{7B0E51E8-0AD4-4285-82FF-FD399E36EE4D}" type="parTrans" cxnId="{DCA0B541-0973-48F6-8FF6-A8E218BBA8A7}">
      <dgm:prSet/>
      <dgm:spPr/>
      <dgm:t>
        <a:bodyPr/>
        <a:lstStyle/>
        <a:p>
          <a:endParaRPr lang="en-US"/>
        </a:p>
      </dgm:t>
    </dgm:pt>
    <dgm:pt modelId="{A1E9FDD2-CC6A-4D1A-918D-CDA1B7970EAA}" type="sibTrans" cxnId="{DCA0B541-0973-48F6-8FF6-A8E218BBA8A7}">
      <dgm:prSet/>
      <dgm:spPr/>
      <dgm:t>
        <a:bodyPr/>
        <a:lstStyle/>
        <a:p>
          <a:endParaRPr lang="en-US"/>
        </a:p>
      </dgm:t>
    </dgm:pt>
    <dgm:pt modelId="{0514D97C-67AA-4621-8D94-81FBC19FFA94}">
      <dgm:prSet/>
      <dgm:spPr/>
      <dgm:t>
        <a:bodyPr/>
        <a:lstStyle/>
        <a:p>
          <a:r>
            <a:rPr lang="en-US" dirty="0"/>
            <a:t>Imena </a:t>
          </a:r>
          <a:r>
            <a:rPr lang="en-US" dirty="0" err="1"/>
            <a:t>božanskih</a:t>
          </a:r>
          <a:r>
            <a:rPr lang="en-US" dirty="0"/>
            <a:t> </a:t>
          </a:r>
          <a:r>
            <a:rPr lang="en-US" dirty="0" err="1"/>
            <a:t>osoba</a:t>
          </a:r>
          <a:r>
            <a:rPr lang="en-US" dirty="0"/>
            <a:t> (</a:t>
          </a:r>
          <a:r>
            <a:rPr lang="en-US" dirty="0" err="1"/>
            <a:t>sve</a:t>
          </a:r>
          <a:r>
            <a:rPr lang="en-US" dirty="0"/>
            <a:t> </a:t>
          </a:r>
          <a:r>
            <a:rPr lang="en-US" dirty="0" err="1"/>
            <a:t>sastavnice</a:t>
          </a:r>
          <a:r>
            <a:rPr lang="en-US" dirty="0"/>
            <a:t>, </a:t>
          </a:r>
          <a:r>
            <a:rPr lang="en-US" dirty="0" err="1"/>
            <a:t>osim</a:t>
          </a:r>
          <a:r>
            <a:rPr lang="en-US" dirty="0"/>
            <a:t> </a:t>
          </a:r>
          <a:r>
            <a:rPr lang="en-US" dirty="0" err="1"/>
            <a:t>prijedloga</a:t>
          </a:r>
          <a:r>
            <a:rPr lang="en-US" dirty="0"/>
            <a:t> </a:t>
          </a:r>
          <a:r>
            <a:rPr lang="en-US" dirty="0" err="1"/>
            <a:t>i</a:t>
          </a:r>
          <a:r>
            <a:rPr lang="en-US" dirty="0"/>
            <a:t> </a:t>
          </a:r>
          <a:r>
            <a:rPr lang="en-US" dirty="0" err="1"/>
            <a:t>veznika</a:t>
          </a:r>
          <a:r>
            <a:rPr lang="en-US" dirty="0"/>
            <a:t>)</a:t>
          </a:r>
        </a:p>
      </dgm:t>
    </dgm:pt>
    <dgm:pt modelId="{1233389E-46A7-4D87-B168-353D81F58551}" type="parTrans" cxnId="{7D8B5C2D-6D87-4291-AED8-5AAD7BE285E3}">
      <dgm:prSet/>
      <dgm:spPr/>
      <dgm:t>
        <a:bodyPr/>
        <a:lstStyle/>
        <a:p>
          <a:endParaRPr lang="en-US"/>
        </a:p>
      </dgm:t>
    </dgm:pt>
    <dgm:pt modelId="{0D0962D8-C83A-4ACB-BA77-317C2332D6BF}" type="sibTrans" cxnId="{7D8B5C2D-6D87-4291-AED8-5AAD7BE285E3}">
      <dgm:prSet/>
      <dgm:spPr/>
      <dgm:t>
        <a:bodyPr/>
        <a:lstStyle/>
        <a:p>
          <a:endParaRPr lang="en-US"/>
        </a:p>
      </dgm:t>
    </dgm:pt>
    <dgm:pt modelId="{35046B0F-7B3C-43ED-8E03-28716B82D237}">
      <dgm:prSet/>
      <dgm:spPr/>
      <dgm:t>
        <a:bodyPr/>
        <a:lstStyle/>
        <a:p>
          <a:r>
            <a:rPr lang="en-US" dirty="0"/>
            <a:t>Imena </a:t>
          </a:r>
          <a:r>
            <a:rPr lang="en-US" dirty="0" err="1"/>
            <a:t>pokrajina</a:t>
          </a:r>
          <a:r>
            <a:rPr lang="en-US" dirty="0"/>
            <a:t> (</a:t>
          </a:r>
          <a:r>
            <a:rPr lang="en-US" dirty="0" err="1"/>
            <a:t>jedna</a:t>
          </a:r>
          <a:r>
            <a:rPr lang="en-US" dirty="0"/>
            <a:t> </a:t>
          </a:r>
          <a:r>
            <a:rPr lang="en-US" dirty="0" err="1"/>
            <a:t>riječ</a:t>
          </a:r>
          <a:r>
            <a:rPr lang="en-US" dirty="0"/>
            <a:t> </a:t>
          </a:r>
          <a:r>
            <a:rPr lang="en-US" dirty="0" err="1"/>
            <a:t>ili</a:t>
          </a:r>
          <a:r>
            <a:rPr lang="en-US" dirty="0"/>
            <a:t> </a:t>
          </a:r>
          <a:r>
            <a:rPr lang="en-US" dirty="0" err="1"/>
            <a:t>prva</a:t>
          </a:r>
          <a:r>
            <a:rPr lang="en-US" dirty="0"/>
            <a:t> u </a:t>
          </a:r>
          <a:r>
            <a:rPr lang="en-US" dirty="0" err="1"/>
            <a:t>nazivu</a:t>
          </a:r>
          <a:r>
            <a:rPr lang="en-US" dirty="0"/>
            <a:t> od </a:t>
          </a:r>
          <a:r>
            <a:rPr lang="en-US" dirty="0" err="1"/>
            <a:t>više</a:t>
          </a:r>
          <a:r>
            <a:rPr lang="en-US" dirty="0"/>
            <a:t> </a:t>
          </a:r>
          <a:r>
            <a:rPr lang="en-US" dirty="0" err="1"/>
            <a:t>riječi</a:t>
          </a:r>
          <a:r>
            <a:rPr lang="en-US" dirty="0"/>
            <a:t>)</a:t>
          </a:r>
        </a:p>
      </dgm:t>
    </dgm:pt>
    <dgm:pt modelId="{A05DCDED-3B17-4791-8392-74E99B4814FC}" type="parTrans" cxnId="{DC1692D1-6CC9-49A7-90CD-DD172D5D2A36}">
      <dgm:prSet/>
      <dgm:spPr/>
      <dgm:t>
        <a:bodyPr/>
        <a:lstStyle/>
        <a:p>
          <a:endParaRPr lang="en-US"/>
        </a:p>
      </dgm:t>
    </dgm:pt>
    <dgm:pt modelId="{483814B2-7B6D-4B55-8EE0-A1E9159E657B}" type="sibTrans" cxnId="{DC1692D1-6CC9-49A7-90CD-DD172D5D2A36}">
      <dgm:prSet/>
      <dgm:spPr/>
      <dgm:t>
        <a:bodyPr/>
        <a:lstStyle/>
        <a:p>
          <a:endParaRPr lang="en-US"/>
        </a:p>
      </dgm:t>
    </dgm:pt>
    <dgm:pt modelId="{3AEFFEAA-7359-4EB7-AEAC-CFCC2FA24E5C}" type="pres">
      <dgm:prSet presAssocID="{A74A0434-627C-488B-8815-D14887C1A92D}" presName="vert0" presStyleCnt="0">
        <dgm:presLayoutVars>
          <dgm:dir/>
          <dgm:animOne val="branch"/>
          <dgm:animLvl val="lvl"/>
        </dgm:presLayoutVars>
      </dgm:prSet>
      <dgm:spPr/>
    </dgm:pt>
    <dgm:pt modelId="{2334D8FB-5B9E-45CD-9510-1405007BF461}" type="pres">
      <dgm:prSet presAssocID="{5ED76074-28FA-47C9-AF7C-B1D3D3BD2455}" presName="thickLine" presStyleLbl="alignNode1" presStyleIdx="0" presStyleCnt="5"/>
      <dgm:spPr/>
    </dgm:pt>
    <dgm:pt modelId="{477C653E-5D5E-4729-8B03-BBD56F8FF13C}" type="pres">
      <dgm:prSet presAssocID="{5ED76074-28FA-47C9-AF7C-B1D3D3BD2455}" presName="horz1" presStyleCnt="0"/>
      <dgm:spPr/>
    </dgm:pt>
    <dgm:pt modelId="{37935020-CB1F-4D28-85F3-AF8EDA2FC557}" type="pres">
      <dgm:prSet presAssocID="{5ED76074-28FA-47C9-AF7C-B1D3D3BD2455}" presName="tx1" presStyleLbl="revTx" presStyleIdx="0" presStyleCnt="5"/>
      <dgm:spPr/>
    </dgm:pt>
    <dgm:pt modelId="{C8BE9132-2DD2-4046-8C04-B913151C3453}" type="pres">
      <dgm:prSet presAssocID="{5ED76074-28FA-47C9-AF7C-B1D3D3BD2455}" presName="vert1" presStyleCnt="0"/>
      <dgm:spPr/>
    </dgm:pt>
    <dgm:pt modelId="{147CD008-84AF-4A60-871C-EFD08F378CC7}" type="pres">
      <dgm:prSet presAssocID="{FEAADB5F-0724-489F-A176-A969FDDD7D1B}" presName="thickLine" presStyleLbl="alignNode1" presStyleIdx="1" presStyleCnt="5"/>
      <dgm:spPr/>
    </dgm:pt>
    <dgm:pt modelId="{AC360EC8-3E8D-4225-8A40-180A99EC8E92}" type="pres">
      <dgm:prSet presAssocID="{FEAADB5F-0724-489F-A176-A969FDDD7D1B}" presName="horz1" presStyleCnt="0"/>
      <dgm:spPr/>
    </dgm:pt>
    <dgm:pt modelId="{A9EDC840-6F03-42BE-B0AB-839AFF17C79F}" type="pres">
      <dgm:prSet presAssocID="{FEAADB5F-0724-489F-A176-A969FDDD7D1B}" presName="tx1" presStyleLbl="revTx" presStyleIdx="1" presStyleCnt="5"/>
      <dgm:spPr/>
    </dgm:pt>
    <dgm:pt modelId="{2B10FC7A-5BDE-43FB-8502-9F010B0264B9}" type="pres">
      <dgm:prSet presAssocID="{FEAADB5F-0724-489F-A176-A969FDDD7D1B}" presName="vert1" presStyleCnt="0"/>
      <dgm:spPr/>
    </dgm:pt>
    <dgm:pt modelId="{98DF6B5D-DB60-4339-BD1C-D02FD4AE92B6}" type="pres">
      <dgm:prSet presAssocID="{7DDA898E-7DD0-4481-8706-CBBF98201BF5}" presName="thickLine" presStyleLbl="alignNode1" presStyleIdx="2" presStyleCnt="5"/>
      <dgm:spPr/>
    </dgm:pt>
    <dgm:pt modelId="{A3849B53-F78F-427B-9C1F-31E713880F50}" type="pres">
      <dgm:prSet presAssocID="{7DDA898E-7DD0-4481-8706-CBBF98201BF5}" presName="horz1" presStyleCnt="0"/>
      <dgm:spPr/>
    </dgm:pt>
    <dgm:pt modelId="{A31115DE-5C44-4B0A-B8A1-B6118BE299FC}" type="pres">
      <dgm:prSet presAssocID="{7DDA898E-7DD0-4481-8706-CBBF98201BF5}" presName="tx1" presStyleLbl="revTx" presStyleIdx="2" presStyleCnt="5"/>
      <dgm:spPr/>
    </dgm:pt>
    <dgm:pt modelId="{1ECCEA75-D311-470B-ADDC-5A4CBD96730E}" type="pres">
      <dgm:prSet presAssocID="{7DDA898E-7DD0-4481-8706-CBBF98201BF5}" presName="vert1" presStyleCnt="0"/>
      <dgm:spPr/>
    </dgm:pt>
    <dgm:pt modelId="{00024866-CD1A-4193-8BA7-4C910370F59B}" type="pres">
      <dgm:prSet presAssocID="{0514D97C-67AA-4621-8D94-81FBC19FFA94}" presName="thickLine" presStyleLbl="alignNode1" presStyleIdx="3" presStyleCnt="5"/>
      <dgm:spPr/>
    </dgm:pt>
    <dgm:pt modelId="{BF2DE2B6-F68A-46A8-8AF2-4F83B50FB9BE}" type="pres">
      <dgm:prSet presAssocID="{0514D97C-67AA-4621-8D94-81FBC19FFA94}" presName="horz1" presStyleCnt="0"/>
      <dgm:spPr/>
    </dgm:pt>
    <dgm:pt modelId="{D0A8FC8A-3EAE-409A-896D-20EB5BACC442}" type="pres">
      <dgm:prSet presAssocID="{0514D97C-67AA-4621-8D94-81FBC19FFA94}" presName="tx1" presStyleLbl="revTx" presStyleIdx="3" presStyleCnt="5"/>
      <dgm:spPr/>
    </dgm:pt>
    <dgm:pt modelId="{68F37688-634C-4E6E-9832-65F29DD7E7AB}" type="pres">
      <dgm:prSet presAssocID="{0514D97C-67AA-4621-8D94-81FBC19FFA94}" presName="vert1" presStyleCnt="0"/>
      <dgm:spPr/>
    </dgm:pt>
    <dgm:pt modelId="{7086E700-0573-44F8-904A-2EC77D862828}" type="pres">
      <dgm:prSet presAssocID="{35046B0F-7B3C-43ED-8E03-28716B82D237}" presName="thickLine" presStyleLbl="alignNode1" presStyleIdx="4" presStyleCnt="5"/>
      <dgm:spPr/>
    </dgm:pt>
    <dgm:pt modelId="{DD812ECB-721B-4134-B8A7-DE57E26B9F86}" type="pres">
      <dgm:prSet presAssocID="{35046B0F-7B3C-43ED-8E03-28716B82D237}" presName="horz1" presStyleCnt="0"/>
      <dgm:spPr/>
    </dgm:pt>
    <dgm:pt modelId="{02A3C0C8-F434-4F0B-AD92-C14589D04C72}" type="pres">
      <dgm:prSet presAssocID="{35046B0F-7B3C-43ED-8E03-28716B82D237}" presName="tx1" presStyleLbl="revTx" presStyleIdx="4" presStyleCnt="5"/>
      <dgm:spPr/>
    </dgm:pt>
    <dgm:pt modelId="{C1A47067-C3F6-4409-A7CE-5AE39E2F809B}" type="pres">
      <dgm:prSet presAssocID="{35046B0F-7B3C-43ED-8E03-28716B82D237}" presName="vert1" presStyleCnt="0"/>
      <dgm:spPr/>
    </dgm:pt>
  </dgm:ptLst>
  <dgm:cxnLst>
    <dgm:cxn modelId="{30E1980B-30E4-4F2B-B813-A39344AF85D5}" type="presOf" srcId="{7DDA898E-7DD0-4481-8706-CBBF98201BF5}" destId="{A31115DE-5C44-4B0A-B8A1-B6118BE299FC}" srcOrd="0" destOrd="0" presId="urn:microsoft.com/office/officeart/2008/layout/LinedList"/>
    <dgm:cxn modelId="{73E8D011-315A-4B13-9017-163D1BFE65A8}" type="presOf" srcId="{0514D97C-67AA-4621-8D94-81FBC19FFA94}" destId="{D0A8FC8A-3EAE-409A-896D-20EB5BACC442}" srcOrd="0" destOrd="0" presId="urn:microsoft.com/office/officeart/2008/layout/LinedList"/>
    <dgm:cxn modelId="{1A0E7F24-4985-435B-B533-9090AF94F6FE}" type="presOf" srcId="{5ED76074-28FA-47C9-AF7C-B1D3D3BD2455}" destId="{37935020-CB1F-4D28-85F3-AF8EDA2FC557}" srcOrd="0" destOrd="0" presId="urn:microsoft.com/office/officeart/2008/layout/LinedList"/>
    <dgm:cxn modelId="{7D8B5C2D-6D87-4291-AED8-5AAD7BE285E3}" srcId="{A74A0434-627C-488B-8815-D14887C1A92D}" destId="{0514D97C-67AA-4621-8D94-81FBC19FFA94}" srcOrd="3" destOrd="0" parTransId="{1233389E-46A7-4D87-B168-353D81F58551}" sibTransId="{0D0962D8-C83A-4ACB-BA77-317C2332D6BF}"/>
    <dgm:cxn modelId="{E987565E-D8CC-45DB-BD4F-41D16086ACA3}" type="presOf" srcId="{A74A0434-627C-488B-8815-D14887C1A92D}" destId="{3AEFFEAA-7359-4EB7-AEAC-CFCC2FA24E5C}" srcOrd="0" destOrd="0" presId="urn:microsoft.com/office/officeart/2008/layout/LinedList"/>
    <dgm:cxn modelId="{DCA0B541-0973-48F6-8FF6-A8E218BBA8A7}" srcId="{A74A0434-627C-488B-8815-D14887C1A92D}" destId="{7DDA898E-7DD0-4481-8706-CBBF98201BF5}" srcOrd="2" destOrd="0" parTransId="{7B0E51E8-0AD4-4285-82FF-FD399E36EE4D}" sibTransId="{A1E9FDD2-CC6A-4D1A-918D-CDA1B7970EAA}"/>
    <dgm:cxn modelId="{02D39E4B-CBC3-40D9-A93A-E38A56A8A651}" type="presOf" srcId="{35046B0F-7B3C-43ED-8E03-28716B82D237}" destId="{02A3C0C8-F434-4F0B-AD92-C14589D04C72}" srcOrd="0" destOrd="0" presId="urn:microsoft.com/office/officeart/2008/layout/LinedList"/>
    <dgm:cxn modelId="{F1569283-518B-4E78-B0CB-A53937308A12}" srcId="{A74A0434-627C-488B-8815-D14887C1A92D}" destId="{FEAADB5F-0724-489F-A176-A969FDDD7D1B}" srcOrd="1" destOrd="0" parTransId="{00D69D72-B109-4A68-907A-87C01951ACBB}" sibTransId="{74618491-2B26-4748-9E50-49C94023E209}"/>
    <dgm:cxn modelId="{63174698-2EEB-47BE-91FB-A67B20C5D96E}" type="presOf" srcId="{FEAADB5F-0724-489F-A176-A969FDDD7D1B}" destId="{A9EDC840-6F03-42BE-B0AB-839AFF17C79F}" srcOrd="0" destOrd="0" presId="urn:microsoft.com/office/officeart/2008/layout/LinedList"/>
    <dgm:cxn modelId="{B4AB7EC0-F80D-458B-8399-2B61A67AC18A}" srcId="{A74A0434-627C-488B-8815-D14887C1A92D}" destId="{5ED76074-28FA-47C9-AF7C-B1D3D3BD2455}" srcOrd="0" destOrd="0" parTransId="{CA4D4EE9-94F2-4388-BCAF-83334382DA56}" sibTransId="{41A040C2-BAEB-44AE-8570-5C20A2106EFE}"/>
    <dgm:cxn modelId="{DC1692D1-6CC9-49A7-90CD-DD172D5D2A36}" srcId="{A74A0434-627C-488B-8815-D14887C1A92D}" destId="{35046B0F-7B3C-43ED-8E03-28716B82D237}" srcOrd="4" destOrd="0" parTransId="{A05DCDED-3B17-4791-8392-74E99B4814FC}" sibTransId="{483814B2-7B6D-4B55-8EE0-A1E9159E657B}"/>
    <dgm:cxn modelId="{9DAD2A5A-5789-4719-89DF-E1C8EAEF1C3A}" type="presParOf" srcId="{3AEFFEAA-7359-4EB7-AEAC-CFCC2FA24E5C}" destId="{2334D8FB-5B9E-45CD-9510-1405007BF461}" srcOrd="0" destOrd="0" presId="urn:microsoft.com/office/officeart/2008/layout/LinedList"/>
    <dgm:cxn modelId="{2F523FC5-CCAA-46C2-B1BC-DF50BD367B11}" type="presParOf" srcId="{3AEFFEAA-7359-4EB7-AEAC-CFCC2FA24E5C}" destId="{477C653E-5D5E-4729-8B03-BBD56F8FF13C}" srcOrd="1" destOrd="0" presId="urn:microsoft.com/office/officeart/2008/layout/LinedList"/>
    <dgm:cxn modelId="{5A374F26-73CA-43B1-A76D-C6196AA7F4FC}" type="presParOf" srcId="{477C653E-5D5E-4729-8B03-BBD56F8FF13C}" destId="{37935020-CB1F-4D28-85F3-AF8EDA2FC557}" srcOrd="0" destOrd="0" presId="urn:microsoft.com/office/officeart/2008/layout/LinedList"/>
    <dgm:cxn modelId="{1C78B190-6D2B-48F1-8D80-2AE42F63BF30}" type="presParOf" srcId="{477C653E-5D5E-4729-8B03-BBD56F8FF13C}" destId="{C8BE9132-2DD2-4046-8C04-B913151C3453}" srcOrd="1" destOrd="0" presId="urn:microsoft.com/office/officeart/2008/layout/LinedList"/>
    <dgm:cxn modelId="{D0AFFDE6-F1BA-4573-80E6-232A43D3E91D}" type="presParOf" srcId="{3AEFFEAA-7359-4EB7-AEAC-CFCC2FA24E5C}" destId="{147CD008-84AF-4A60-871C-EFD08F378CC7}" srcOrd="2" destOrd="0" presId="urn:microsoft.com/office/officeart/2008/layout/LinedList"/>
    <dgm:cxn modelId="{632B90C4-3BCF-41FA-89CC-C7C0698958E9}" type="presParOf" srcId="{3AEFFEAA-7359-4EB7-AEAC-CFCC2FA24E5C}" destId="{AC360EC8-3E8D-4225-8A40-180A99EC8E92}" srcOrd="3" destOrd="0" presId="urn:microsoft.com/office/officeart/2008/layout/LinedList"/>
    <dgm:cxn modelId="{F6BACC39-C54C-411F-8C2B-06E90C252FF6}" type="presParOf" srcId="{AC360EC8-3E8D-4225-8A40-180A99EC8E92}" destId="{A9EDC840-6F03-42BE-B0AB-839AFF17C79F}" srcOrd="0" destOrd="0" presId="urn:microsoft.com/office/officeart/2008/layout/LinedList"/>
    <dgm:cxn modelId="{06F47088-02ED-4B18-94DA-BCB6787CFFB6}" type="presParOf" srcId="{AC360EC8-3E8D-4225-8A40-180A99EC8E92}" destId="{2B10FC7A-5BDE-43FB-8502-9F010B0264B9}" srcOrd="1" destOrd="0" presId="urn:microsoft.com/office/officeart/2008/layout/LinedList"/>
    <dgm:cxn modelId="{42ABE546-1391-4E2B-A230-0CE46807B972}" type="presParOf" srcId="{3AEFFEAA-7359-4EB7-AEAC-CFCC2FA24E5C}" destId="{98DF6B5D-DB60-4339-BD1C-D02FD4AE92B6}" srcOrd="4" destOrd="0" presId="urn:microsoft.com/office/officeart/2008/layout/LinedList"/>
    <dgm:cxn modelId="{AB97FEBD-9496-4FCA-A528-B0A5227A4024}" type="presParOf" srcId="{3AEFFEAA-7359-4EB7-AEAC-CFCC2FA24E5C}" destId="{A3849B53-F78F-427B-9C1F-31E713880F50}" srcOrd="5" destOrd="0" presId="urn:microsoft.com/office/officeart/2008/layout/LinedList"/>
    <dgm:cxn modelId="{5A80B70C-02EF-424E-9596-1B8B0E1E11A5}" type="presParOf" srcId="{A3849B53-F78F-427B-9C1F-31E713880F50}" destId="{A31115DE-5C44-4B0A-B8A1-B6118BE299FC}" srcOrd="0" destOrd="0" presId="urn:microsoft.com/office/officeart/2008/layout/LinedList"/>
    <dgm:cxn modelId="{1C2BCB2C-3C64-4C2E-A7B9-5141458507F6}" type="presParOf" srcId="{A3849B53-F78F-427B-9C1F-31E713880F50}" destId="{1ECCEA75-D311-470B-ADDC-5A4CBD96730E}" srcOrd="1" destOrd="0" presId="urn:microsoft.com/office/officeart/2008/layout/LinedList"/>
    <dgm:cxn modelId="{C6EA2AC3-EFB5-470A-B87A-CC0569D8A581}" type="presParOf" srcId="{3AEFFEAA-7359-4EB7-AEAC-CFCC2FA24E5C}" destId="{00024866-CD1A-4193-8BA7-4C910370F59B}" srcOrd="6" destOrd="0" presId="urn:microsoft.com/office/officeart/2008/layout/LinedList"/>
    <dgm:cxn modelId="{2368917F-4EE8-48F8-8FAF-1E944B53EF97}" type="presParOf" srcId="{3AEFFEAA-7359-4EB7-AEAC-CFCC2FA24E5C}" destId="{BF2DE2B6-F68A-46A8-8AF2-4F83B50FB9BE}" srcOrd="7" destOrd="0" presId="urn:microsoft.com/office/officeart/2008/layout/LinedList"/>
    <dgm:cxn modelId="{D99BDF52-BA48-4C70-AAF5-799A30B09553}" type="presParOf" srcId="{BF2DE2B6-F68A-46A8-8AF2-4F83B50FB9BE}" destId="{D0A8FC8A-3EAE-409A-896D-20EB5BACC442}" srcOrd="0" destOrd="0" presId="urn:microsoft.com/office/officeart/2008/layout/LinedList"/>
    <dgm:cxn modelId="{2140792D-3FF4-408D-954E-A9D3A3E2B4A0}" type="presParOf" srcId="{BF2DE2B6-F68A-46A8-8AF2-4F83B50FB9BE}" destId="{68F37688-634C-4E6E-9832-65F29DD7E7AB}" srcOrd="1" destOrd="0" presId="urn:microsoft.com/office/officeart/2008/layout/LinedList"/>
    <dgm:cxn modelId="{00006799-8E6F-4E6A-898F-12D5A7A420C2}" type="presParOf" srcId="{3AEFFEAA-7359-4EB7-AEAC-CFCC2FA24E5C}" destId="{7086E700-0573-44F8-904A-2EC77D862828}" srcOrd="8" destOrd="0" presId="urn:microsoft.com/office/officeart/2008/layout/LinedList"/>
    <dgm:cxn modelId="{C549B240-32D6-43EE-922A-B2549E1D0EA0}" type="presParOf" srcId="{3AEFFEAA-7359-4EB7-AEAC-CFCC2FA24E5C}" destId="{DD812ECB-721B-4134-B8A7-DE57E26B9F86}" srcOrd="9" destOrd="0" presId="urn:microsoft.com/office/officeart/2008/layout/LinedList"/>
    <dgm:cxn modelId="{FC4298B9-FA72-400F-B4F6-81B4A6138C94}" type="presParOf" srcId="{DD812ECB-721B-4134-B8A7-DE57E26B9F86}" destId="{02A3C0C8-F434-4F0B-AD92-C14589D04C72}" srcOrd="0" destOrd="0" presId="urn:microsoft.com/office/officeart/2008/layout/LinedList"/>
    <dgm:cxn modelId="{CFC543E0-882A-4DA0-952B-7E4A83863C2A}" type="presParOf" srcId="{DD812ECB-721B-4134-B8A7-DE57E26B9F86}" destId="{C1A47067-C3F6-4409-A7CE-5AE39E2F809B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882D9A-594A-4195-845B-806C1ECDA4A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1B37F5-6D82-4525-BA7B-6E1DB4B5BDD1}">
      <dgm:prSet/>
      <dgm:spPr/>
      <dgm:t>
        <a:bodyPr/>
        <a:lstStyle/>
        <a:p>
          <a:r>
            <a:rPr lang="en-US" dirty="0" err="1"/>
            <a:t>razlikovati</a:t>
          </a:r>
          <a:r>
            <a:rPr lang="en-US" dirty="0"/>
            <a:t> </a:t>
          </a:r>
          <a:r>
            <a:rPr lang="en-US" dirty="0" err="1"/>
            <a:t>podjelu</a:t>
          </a:r>
          <a:r>
            <a:rPr lang="en-US" dirty="0"/>
            <a:t> </a:t>
          </a:r>
          <a:r>
            <a:rPr lang="en-US" dirty="0" err="1"/>
            <a:t>imenica</a:t>
          </a:r>
          <a:r>
            <a:rPr lang="en-US" dirty="0"/>
            <a:t> </a:t>
          </a:r>
          <a:r>
            <a:rPr lang="en-US" dirty="0" err="1"/>
            <a:t>odnosno</a:t>
          </a:r>
          <a:r>
            <a:rPr lang="en-US" dirty="0"/>
            <a:t> </a:t>
          </a:r>
          <a:r>
            <a:rPr lang="en-US" dirty="0" err="1"/>
            <a:t>vrste</a:t>
          </a:r>
          <a:r>
            <a:rPr lang="en-US" dirty="0"/>
            <a:t> </a:t>
          </a:r>
          <a:r>
            <a:rPr lang="en-US" dirty="0" err="1"/>
            <a:t>imenica</a:t>
          </a:r>
          <a:r>
            <a:rPr lang="en-US" dirty="0"/>
            <a:t> </a:t>
          </a:r>
        </a:p>
      </dgm:t>
    </dgm:pt>
    <dgm:pt modelId="{00316329-3AC5-4147-BFE6-36C289BA6002}" type="parTrans" cxnId="{23AAF4A3-2BBF-41AB-B3AF-BDDBBD7C0951}">
      <dgm:prSet/>
      <dgm:spPr/>
      <dgm:t>
        <a:bodyPr/>
        <a:lstStyle/>
        <a:p>
          <a:endParaRPr lang="en-US"/>
        </a:p>
      </dgm:t>
    </dgm:pt>
    <dgm:pt modelId="{A5FC22DB-BDD0-4600-8B26-20267E8F9D54}" type="sibTrans" cxnId="{23AAF4A3-2BBF-41AB-B3AF-BDDBBD7C0951}">
      <dgm:prSet/>
      <dgm:spPr/>
      <dgm:t>
        <a:bodyPr/>
        <a:lstStyle/>
        <a:p>
          <a:endParaRPr lang="en-US"/>
        </a:p>
      </dgm:t>
    </dgm:pt>
    <dgm:pt modelId="{A6684222-9138-4CA4-A72C-D23BD6E96268}">
      <dgm:prSet phldr="0"/>
      <dgm:spPr/>
      <dgm:t>
        <a:bodyPr/>
        <a:lstStyle/>
        <a:p>
          <a:pPr rtl="0"/>
          <a:r>
            <a:rPr lang="en-US" dirty="0" err="1">
              <a:latin typeface="Calibri Light" panose="020F0302020204030204"/>
            </a:rPr>
            <a:t>uočiti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imenice</a:t>
          </a:r>
          <a:r>
            <a:rPr lang="en-US" dirty="0">
              <a:latin typeface="Calibri Light" panose="020F0302020204030204"/>
            </a:rPr>
            <a:t> u </a:t>
          </a:r>
          <a:r>
            <a:rPr lang="en-US" dirty="0" err="1">
              <a:latin typeface="Calibri Light" panose="020F0302020204030204"/>
            </a:rPr>
            <a:t>tekstu</a:t>
          </a:r>
          <a:r>
            <a:rPr lang="en-US" dirty="0">
              <a:latin typeface="Calibri Light" panose="020F0302020204030204"/>
            </a:rPr>
            <a:t> </a:t>
          </a:r>
          <a:r>
            <a:rPr lang="en-US" dirty="0" err="1">
              <a:latin typeface="Calibri Light" panose="020F0302020204030204"/>
            </a:rPr>
            <a:t>i</a:t>
          </a:r>
          <a:r>
            <a:rPr lang="en-US" dirty="0">
              <a:latin typeface="Calibri Light" panose="020F0302020204030204"/>
            </a:rPr>
            <a:t> </a:t>
          </a:r>
          <a:r>
            <a:rPr lang="en-US" dirty="0" err="1">
              <a:latin typeface="Calibri Light" panose="020F0302020204030204"/>
            </a:rPr>
            <a:t>razlikovati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ih</a:t>
          </a:r>
          <a:r>
            <a:rPr lang="en-US" dirty="0">
              <a:latin typeface="Calibri Light" panose="020F0302020204030204"/>
            </a:rPr>
            <a:t> od </a:t>
          </a:r>
          <a:r>
            <a:rPr lang="en-US" dirty="0" err="1">
              <a:latin typeface="Calibri Light" panose="020F0302020204030204"/>
            </a:rPr>
            <a:t>drugih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vrsta</a:t>
          </a:r>
          <a:r>
            <a:rPr lang="en-US" dirty="0">
              <a:latin typeface="Calibri Light" panose="020F0302020204030204"/>
            </a:rPr>
            <a:t> </a:t>
          </a:r>
          <a:r>
            <a:rPr lang="en-US" dirty="0" err="1">
              <a:latin typeface="Calibri Light" panose="020F0302020204030204"/>
            </a:rPr>
            <a:t>riječi</a:t>
          </a:r>
          <a:endParaRPr lang="en-US" dirty="0">
            <a:latin typeface="Calibri Light" panose="020F0302020204030204"/>
          </a:endParaRPr>
        </a:p>
      </dgm:t>
    </dgm:pt>
    <dgm:pt modelId="{4DEA3D6F-82C5-4C3A-93FF-AEFE7D07C8B4}" type="parTrans" cxnId="{6BB7339D-AF55-4955-AC17-B2819DBD787B}">
      <dgm:prSet/>
      <dgm:spPr/>
    </dgm:pt>
    <dgm:pt modelId="{6275737C-0442-4423-B449-FDF311328DC9}" type="sibTrans" cxnId="{6BB7339D-AF55-4955-AC17-B2819DBD787B}">
      <dgm:prSet/>
      <dgm:spPr/>
    </dgm:pt>
    <dgm:pt modelId="{67B71FB2-1DB2-4F69-9A42-73DABB3F20AF}" type="pres">
      <dgm:prSet presAssocID="{3A882D9A-594A-4195-845B-806C1ECDA4A2}" presName="linear" presStyleCnt="0">
        <dgm:presLayoutVars>
          <dgm:animLvl val="lvl"/>
          <dgm:resizeHandles val="exact"/>
        </dgm:presLayoutVars>
      </dgm:prSet>
      <dgm:spPr/>
    </dgm:pt>
    <dgm:pt modelId="{7AA0AB19-6686-4164-B7F8-499BB9051480}" type="pres">
      <dgm:prSet presAssocID="{A6684222-9138-4CA4-A72C-D23BD6E9626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B231C31-1637-4D0F-93FE-5EF5D8D97D7E}" type="pres">
      <dgm:prSet presAssocID="{6275737C-0442-4423-B449-FDF311328DC9}" presName="spacer" presStyleCnt="0"/>
      <dgm:spPr/>
    </dgm:pt>
    <dgm:pt modelId="{3C3A8D6D-8D0D-4174-8765-B14B3B3702ED}" type="pres">
      <dgm:prSet presAssocID="{721B37F5-6D82-4525-BA7B-6E1DB4B5BDD1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6BB7339D-AF55-4955-AC17-B2819DBD787B}" srcId="{3A882D9A-594A-4195-845B-806C1ECDA4A2}" destId="{A6684222-9138-4CA4-A72C-D23BD6E96268}" srcOrd="0" destOrd="0" parTransId="{4DEA3D6F-82C5-4C3A-93FF-AEFE7D07C8B4}" sibTransId="{6275737C-0442-4423-B449-FDF311328DC9}"/>
    <dgm:cxn modelId="{23AAF4A3-2BBF-41AB-B3AF-BDDBBD7C0951}" srcId="{3A882D9A-594A-4195-845B-806C1ECDA4A2}" destId="{721B37F5-6D82-4525-BA7B-6E1DB4B5BDD1}" srcOrd="1" destOrd="0" parTransId="{00316329-3AC5-4147-BFE6-36C289BA6002}" sibTransId="{A5FC22DB-BDD0-4600-8B26-20267E8F9D54}"/>
    <dgm:cxn modelId="{E48993C5-3EF5-4375-B07A-34A3B9656182}" type="presOf" srcId="{3A882D9A-594A-4195-845B-806C1ECDA4A2}" destId="{67B71FB2-1DB2-4F69-9A42-73DABB3F20AF}" srcOrd="0" destOrd="0" presId="urn:microsoft.com/office/officeart/2005/8/layout/vList2"/>
    <dgm:cxn modelId="{C4CB25EB-3F3B-4FF7-B552-E119D911F716}" type="presOf" srcId="{A6684222-9138-4CA4-A72C-D23BD6E96268}" destId="{7AA0AB19-6686-4164-B7F8-499BB9051480}" srcOrd="0" destOrd="0" presId="urn:microsoft.com/office/officeart/2005/8/layout/vList2"/>
    <dgm:cxn modelId="{374000F5-73BA-445E-B264-869E0782C5F6}" type="presOf" srcId="{721B37F5-6D82-4525-BA7B-6E1DB4B5BDD1}" destId="{3C3A8D6D-8D0D-4174-8765-B14B3B3702ED}" srcOrd="0" destOrd="0" presId="urn:microsoft.com/office/officeart/2005/8/layout/vList2"/>
    <dgm:cxn modelId="{4ED03B9B-B87E-46EB-9C87-A5CF9C258208}" type="presParOf" srcId="{67B71FB2-1DB2-4F69-9A42-73DABB3F20AF}" destId="{7AA0AB19-6686-4164-B7F8-499BB9051480}" srcOrd="0" destOrd="0" presId="urn:microsoft.com/office/officeart/2005/8/layout/vList2"/>
    <dgm:cxn modelId="{3786BA6F-7503-42EA-A2C3-523C7A75E5B1}" type="presParOf" srcId="{67B71FB2-1DB2-4F69-9A42-73DABB3F20AF}" destId="{0B231C31-1637-4D0F-93FE-5EF5D8D97D7E}" srcOrd="1" destOrd="0" presId="urn:microsoft.com/office/officeart/2005/8/layout/vList2"/>
    <dgm:cxn modelId="{65B0481C-EDD8-48A0-8F39-30C112085EE6}" type="presParOf" srcId="{67B71FB2-1DB2-4F69-9A42-73DABB3F20AF}" destId="{3C3A8D6D-8D0D-4174-8765-B14B3B3702E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464CD-2D41-4430-B74B-AD6676947843}">
      <dsp:nvSpPr>
        <dsp:cNvPr id="0" name=""/>
        <dsp:cNvSpPr/>
      </dsp:nvSpPr>
      <dsp:spPr>
        <a:xfrm>
          <a:off x="0" y="703198"/>
          <a:ext cx="7559504" cy="15514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err="1"/>
            <a:t>Kojom</a:t>
          </a:r>
          <a:r>
            <a:rPr lang="en-US" sz="3900" kern="1200"/>
            <a:t> </a:t>
          </a:r>
          <a:r>
            <a:rPr lang="en-US" sz="3900" kern="1200" err="1"/>
            <a:t>vrstom</a:t>
          </a:r>
          <a:r>
            <a:rPr lang="en-US" sz="3900" kern="1200"/>
            <a:t> </a:t>
          </a:r>
          <a:r>
            <a:rPr lang="en-US" sz="3900" kern="1200" err="1"/>
            <a:t>riječi</a:t>
          </a:r>
          <a:r>
            <a:rPr lang="en-US" sz="3900" kern="1200"/>
            <a:t> </a:t>
          </a:r>
          <a:r>
            <a:rPr lang="en-US" sz="3900" kern="1200" err="1"/>
            <a:t>ste</a:t>
          </a:r>
          <a:r>
            <a:rPr lang="en-US" sz="3900" kern="1200"/>
            <a:t> </a:t>
          </a:r>
          <a:r>
            <a:rPr lang="en-US" sz="3900" kern="1200" err="1"/>
            <a:t>imenovali</a:t>
          </a:r>
          <a:r>
            <a:rPr lang="en-US" sz="3900" kern="1200"/>
            <a:t> ono </a:t>
          </a:r>
          <a:r>
            <a:rPr lang="en-US" sz="3900" kern="1200" err="1"/>
            <a:t>što</a:t>
          </a:r>
          <a:r>
            <a:rPr lang="en-US" sz="3900" kern="1200"/>
            <a:t> se </a:t>
          </a:r>
          <a:r>
            <a:rPr lang="en-US" sz="3900" kern="1200" err="1"/>
            <a:t>nalazi</a:t>
          </a:r>
          <a:r>
            <a:rPr lang="en-US" sz="3900" kern="1200"/>
            <a:t> </a:t>
          </a:r>
          <a:r>
            <a:rPr lang="en-US" sz="3900" kern="1200" err="1"/>
            <a:t>na</a:t>
          </a:r>
          <a:r>
            <a:rPr lang="en-US" sz="3900" kern="1200"/>
            <a:t> </a:t>
          </a:r>
          <a:r>
            <a:rPr lang="en-US" sz="3900" kern="1200" err="1"/>
            <a:t>fotografijama</a:t>
          </a:r>
          <a:r>
            <a:rPr lang="en-US" sz="3900" kern="1200"/>
            <a:t>?</a:t>
          </a:r>
        </a:p>
      </dsp:txBody>
      <dsp:txXfrm>
        <a:off x="75734" y="778932"/>
        <a:ext cx="7408036" cy="1399952"/>
      </dsp:txXfrm>
    </dsp:sp>
    <dsp:sp modelId="{E4E23DF1-9CD0-4CAA-B395-625EB2D64565}">
      <dsp:nvSpPr>
        <dsp:cNvPr id="0" name=""/>
        <dsp:cNvSpPr/>
      </dsp:nvSpPr>
      <dsp:spPr>
        <a:xfrm>
          <a:off x="0" y="2366938"/>
          <a:ext cx="7559504" cy="155142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err="1">
              <a:latin typeface="Calibri Light" panose="020F0302020204030204"/>
            </a:rPr>
            <a:t>Zašto</a:t>
          </a:r>
          <a:r>
            <a:rPr lang="en-US" sz="3900" kern="1200">
              <a:latin typeface="Calibri Light" panose="020F0302020204030204"/>
            </a:rPr>
            <a:t> </a:t>
          </a:r>
          <a:r>
            <a:rPr lang="en-US" sz="3900" kern="1200" err="1">
              <a:latin typeface="Calibri Light" panose="020F0302020204030204"/>
            </a:rPr>
            <a:t>su</a:t>
          </a:r>
          <a:r>
            <a:rPr lang="en-US" sz="3900" kern="1200">
              <a:latin typeface="Calibri Light" panose="020F0302020204030204"/>
            </a:rPr>
            <a:t> </a:t>
          </a:r>
          <a:r>
            <a:rPr lang="en-US" sz="3900" kern="1200" err="1">
              <a:latin typeface="Calibri Light" panose="020F0302020204030204"/>
            </a:rPr>
            <a:t>promjenjiva</a:t>
          </a:r>
          <a:r>
            <a:rPr lang="en-US" sz="3900" kern="1200">
              <a:latin typeface="Calibri Light" panose="020F0302020204030204"/>
            </a:rPr>
            <a:t> </a:t>
          </a:r>
          <a:r>
            <a:rPr lang="en-US" sz="3900" kern="1200" err="1">
              <a:latin typeface="Calibri Light" panose="020F0302020204030204"/>
            </a:rPr>
            <a:t>vrsta</a:t>
          </a:r>
          <a:r>
            <a:rPr lang="en-US" sz="3900" kern="1200">
              <a:latin typeface="Calibri Light" panose="020F0302020204030204"/>
            </a:rPr>
            <a:t> </a:t>
          </a:r>
          <a:r>
            <a:rPr lang="en-US" sz="3900" kern="1200" err="1">
              <a:latin typeface="Calibri Light" panose="020F0302020204030204"/>
            </a:rPr>
            <a:t>riječi</a:t>
          </a:r>
          <a:r>
            <a:rPr lang="en-US" sz="3900" kern="1200"/>
            <a:t>?</a:t>
          </a:r>
        </a:p>
      </dsp:txBody>
      <dsp:txXfrm>
        <a:off x="75734" y="2442672"/>
        <a:ext cx="7408036" cy="1399952"/>
      </dsp:txXfrm>
    </dsp:sp>
    <dsp:sp modelId="{59EEA538-5869-47A5-9003-DF311F335B75}">
      <dsp:nvSpPr>
        <dsp:cNvPr id="0" name=""/>
        <dsp:cNvSpPr/>
      </dsp:nvSpPr>
      <dsp:spPr>
        <a:xfrm>
          <a:off x="0" y="4030678"/>
          <a:ext cx="7559504" cy="155142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Kako </a:t>
          </a:r>
          <a:r>
            <a:rPr lang="en-US" sz="3900" kern="1200" err="1"/>
            <a:t>nazivamo</a:t>
          </a:r>
          <a:r>
            <a:rPr lang="en-US" sz="3900" kern="1200"/>
            <a:t> </a:t>
          </a:r>
          <a:r>
            <a:rPr lang="en-US" sz="3900" kern="1200" err="1">
              <a:latin typeface="Calibri Light" panose="020F0302020204030204"/>
            </a:rPr>
            <a:t>njihovu</a:t>
          </a:r>
          <a:r>
            <a:rPr lang="en-US" sz="3900" kern="1200"/>
            <a:t> </a:t>
          </a:r>
          <a:r>
            <a:rPr lang="en-US" sz="3900" kern="1200" err="1">
              <a:latin typeface="Calibri Light" panose="020F0302020204030204"/>
            </a:rPr>
            <a:t>promjenu</a:t>
          </a:r>
          <a:r>
            <a:rPr lang="en-US" sz="3900" kern="1200">
              <a:latin typeface="Calibri Light" panose="020F0302020204030204"/>
            </a:rPr>
            <a:t> </a:t>
          </a:r>
          <a:r>
            <a:rPr lang="en-US" sz="3900" kern="1200"/>
            <a:t>po </a:t>
          </a:r>
          <a:r>
            <a:rPr lang="en-US" sz="3900" kern="1200" err="1"/>
            <a:t>padežima</a:t>
          </a:r>
          <a:r>
            <a:rPr lang="en-US" sz="3900" kern="1200"/>
            <a:t>?</a:t>
          </a:r>
        </a:p>
      </dsp:txBody>
      <dsp:txXfrm>
        <a:off x="75734" y="4106412"/>
        <a:ext cx="7408036" cy="13999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0AB19-6686-4164-B7F8-499BB9051480}">
      <dsp:nvSpPr>
        <dsp:cNvPr id="0" name=""/>
        <dsp:cNvSpPr/>
      </dsp:nvSpPr>
      <dsp:spPr>
        <a:xfrm>
          <a:off x="0" y="32228"/>
          <a:ext cx="10515600" cy="2068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 err="1">
              <a:latin typeface="Calibri Light" panose="020F0302020204030204"/>
            </a:rPr>
            <a:t>uočiti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imenice</a:t>
          </a:r>
          <a:r>
            <a:rPr lang="en-US" sz="5200" kern="1200" dirty="0">
              <a:latin typeface="Calibri Light" panose="020F0302020204030204"/>
            </a:rPr>
            <a:t> u </a:t>
          </a:r>
          <a:r>
            <a:rPr lang="en-US" sz="5200" kern="1200" dirty="0" err="1">
              <a:latin typeface="Calibri Light" panose="020F0302020204030204"/>
            </a:rPr>
            <a:t>tekstu</a:t>
          </a:r>
          <a:r>
            <a:rPr lang="en-US" sz="5200" kern="1200" dirty="0">
              <a:latin typeface="Calibri Light" panose="020F0302020204030204"/>
            </a:rPr>
            <a:t> </a:t>
          </a:r>
          <a:r>
            <a:rPr lang="en-US" sz="5200" kern="1200" dirty="0" err="1">
              <a:latin typeface="Calibri Light" panose="020F0302020204030204"/>
            </a:rPr>
            <a:t>i</a:t>
          </a:r>
          <a:r>
            <a:rPr lang="en-US" sz="5200" kern="1200" dirty="0">
              <a:latin typeface="Calibri Light" panose="020F0302020204030204"/>
            </a:rPr>
            <a:t> </a:t>
          </a:r>
          <a:r>
            <a:rPr lang="en-US" sz="5200" kern="1200" dirty="0" err="1">
              <a:latin typeface="Calibri Light" panose="020F0302020204030204"/>
            </a:rPr>
            <a:t>razlikovati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ih</a:t>
          </a:r>
          <a:r>
            <a:rPr lang="en-US" sz="5200" kern="1200" dirty="0">
              <a:latin typeface="Calibri Light" panose="020F0302020204030204"/>
            </a:rPr>
            <a:t> od </a:t>
          </a:r>
          <a:r>
            <a:rPr lang="en-US" sz="5200" kern="1200" dirty="0" err="1">
              <a:latin typeface="Calibri Light" panose="020F0302020204030204"/>
            </a:rPr>
            <a:t>drugih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vrsta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riječi</a:t>
          </a:r>
          <a:endParaRPr lang="en-US" sz="5200" kern="1200" dirty="0">
            <a:latin typeface="Calibri Light" panose="020F0302020204030204"/>
          </a:endParaRPr>
        </a:p>
      </dsp:txBody>
      <dsp:txXfrm>
        <a:off x="100979" y="133207"/>
        <a:ext cx="10313642" cy="1866602"/>
      </dsp:txXfrm>
    </dsp:sp>
    <dsp:sp modelId="{3C3A8D6D-8D0D-4174-8765-B14B3B3702ED}">
      <dsp:nvSpPr>
        <dsp:cNvPr id="0" name=""/>
        <dsp:cNvSpPr/>
      </dsp:nvSpPr>
      <dsp:spPr>
        <a:xfrm>
          <a:off x="0" y="2250549"/>
          <a:ext cx="10515600" cy="2068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 err="1"/>
            <a:t>razlikovati</a:t>
          </a:r>
          <a:r>
            <a:rPr lang="en-US" sz="5200" kern="1200" dirty="0"/>
            <a:t> </a:t>
          </a:r>
          <a:r>
            <a:rPr lang="en-US" sz="5200" kern="1200" dirty="0" err="1"/>
            <a:t>podjelu</a:t>
          </a:r>
          <a:r>
            <a:rPr lang="en-US" sz="5200" kern="1200" dirty="0"/>
            <a:t> </a:t>
          </a:r>
          <a:r>
            <a:rPr lang="en-US" sz="5200" kern="1200" dirty="0" err="1"/>
            <a:t>imenica</a:t>
          </a:r>
          <a:r>
            <a:rPr lang="en-US" sz="5200" kern="1200" dirty="0"/>
            <a:t> </a:t>
          </a:r>
          <a:r>
            <a:rPr lang="en-US" sz="5200" kern="1200" dirty="0" err="1"/>
            <a:t>odnosno</a:t>
          </a:r>
          <a:r>
            <a:rPr lang="en-US" sz="5200" kern="1200" dirty="0"/>
            <a:t> </a:t>
          </a:r>
          <a:r>
            <a:rPr lang="en-US" sz="5200" kern="1200" dirty="0" err="1"/>
            <a:t>vrste</a:t>
          </a:r>
          <a:r>
            <a:rPr lang="en-US" sz="5200" kern="1200" dirty="0"/>
            <a:t> </a:t>
          </a:r>
          <a:r>
            <a:rPr lang="en-US" sz="5200" kern="1200" dirty="0" err="1"/>
            <a:t>imenica</a:t>
          </a:r>
          <a:r>
            <a:rPr lang="en-US" sz="5200" kern="1200" dirty="0"/>
            <a:t> </a:t>
          </a:r>
        </a:p>
      </dsp:txBody>
      <dsp:txXfrm>
        <a:off x="100979" y="2351528"/>
        <a:ext cx="10313642" cy="18666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34D8FB-5B9E-45CD-9510-1405007BF461}">
      <dsp:nvSpPr>
        <dsp:cNvPr id="0" name=""/>
        <dsp:cNvSpPr/>
      </dsp:nvSpPr>
      <dsp:spPr>
        <a:xfrm>
          <a:off x="0" y="675"/>
          <a:ext cx="69005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935020-CB1F-4D28-85F3-AF8EDA2FC557}">
      <dsp:nvSpPr>
        <dsp:cNvPr id="0" name=""/>
        <dsp:cNvSpPr/>
      </dsp:nvSpPr>
      <dsp:spPr>
        <a:xfrm>
          <a:off x="0" y="675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/>
            <a:t>Dalmatino</a:t>
          </a:r>
          <a:r>
            <a:rPr lang="en-US" sz="3100" kern="1200" dirty="0"/>
            <a:t>, Bog, Dalmacija</a:t>
          </a:r>
        </a:p>
      </dsp:txBody>
      <dsp:txXfrm>
        <a:off x="0" y="675"/>
        <a:ext cx="6900512" cy="1106957"/>
      </dsp:txXfrm>
    </dsp:sp>
    <dsp:sp modelId="{147CD008-84AF-4A60-871C-EFD08F378CC7}">
      <dsp:nvSpPr>
        <dsp:cNvPr id="0" name=""/>
        <dsp:cNvSpPr/>
      </dsp:nvSpPr>
      <dsp:spPr>
        <a:xfrm>
          <a:off x="0" y="1107633"/>
          <a:ext cx="6900512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DC840-6F03-42BE-B0AB-839AFF17C79F}">
      <dsp:nvSpPr>
        <dsp:cNvPr id="0" name=""/>
        <dsp:cNvSpPr/>
      </dsp:nvSpPr>
      <dsp:spPr>
        <a:xfrm>
          <a:off x="0" y="1107633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 err="1"/>
            <a:t>Velikim</a:t>
          </a:r>
          <a:r>
            <a:rPr lang="en-US" sz="3100" kern="1200" dirty="0"/>
            <a:t> se </a:t>
          </a:r>
          <a:r>
            <a:rPr lang="en-US" sz="3100" kern="1200" dirty="0" err="1"/>
            <a:t>početnim</a:t>
          </a:r>
          <a:r>
            <a:rPr lang="en-US" sz="3100" kern="1200" dirty="0"/>
            <a:t> </a:t>
          </a:r>
          <a:r>
            <a:rPr lang="en-US" sz="3100" kern="1200" dirty="0" err="1">
              <a:latin typeface="Calibri Light" panose="020F0302020204030204"/>
            </a:rPr>
            <a:t>slovom</a:t>
          </a:r>
          <a:r>
            <a:rPr lang="en-US" sz="3100" kern="1200" dirty="0">
              <a:latin typeface="Calibri Light" panose="020F0302020204030204"/>
            </a:rPr>
            <a:t> </a:t>
          </a:r>
          <a:r>
            <a:rPr lang="en-US" sz="3100" kern="1200" dirty="0" err="1"/>
            <a:t>pišu</a:t>
          </a:r>
          <a:r>
            <a:rPr lang="en-US" sz="3100" kern="1200" dirty="0">
              <a:latin typeface="Calibri Light" panose="020F0302020204030204"/>
            </a:rPr>
            <a:t> </a:t>
          </a:r>
          <a:endParaRPr lang="en-US" sz="3100" kern="1200" dirty="0"/>
        </a:p>
      </dsp:txBody>
      <dsp:txXfrm>
        <a:off x="0" y="1107633"/>
        <a:ext cx="6900512" cy="1106957"/>
      </dsp:txXfrm>
    </dsp:sp>
    <dsp:sp modelId="{98DF6B5D-DB60-4339-BD1C-D02FD4AE92B6}">
      <dsp:nvSpPr>
        <dsp:cNvPr id="0" name=""/>
        <dsp:cNvSpPr/>
      </dsp:nvSpPr>
      <dsp:spPr>
        <a:xfrm>
          <a:off x="0" y="2214591"/>
          <a:ext cx="6900512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1115DE-5C44-4B0A-B8A1-B6118BE299FC}">
      <dsp:nvSpPr>
        <dsp:cNvPr id="0" name=""/>
        <dsp:cNvSpPr/>
      </dsp:nvSpPr>
      <dsp:spPr>
        <a:xfrm>
          <a:off x="0" y="2214591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Imena </a:t>
          </a:r>
          <a:r>
            <a:rPr lang="en-US" sz="3100" kern="1200" dirty="0" err="1"/>
            <a:t>bendova</a:t>
          </a:r>
          <a:r>
            <a:rPr lang="en-US" sz="3100" kern="1200" dirty="0"/>
            <a:t> (</a:t>
          </a:r>
          <a:r>
            <a:rPr lang="en-US" sz="3100" kern="1200" dirty="0" err="1"/>
            <a:t>jedna</a:t>
          </a:r>
          <a:r>
            <a:rPr lang="en-US" sz="3100" kern="1200" dirty="0"/>
            <a:t> </a:t>
          </a:r>
          <a:r>
            <a:rPr lang="en-US" sz="3100" kern="1200" dirty="0" err="1"/>
            <a:t>riječ</a:t>
          </a:r>
          <a:r>
            <a:rPr lang="en-US" sz="3100" kern="1200" dirty="0"/>
            <a:t> </a:t>
          </a:r>
          <a:r>
            <a:rPr lang="en-US" sz="3100" kern="1200" dirty="0" err="1"/>
            <a:t>ili</a:t>
          </a:r>
          <a:r>
            <a:rPr lang="en-US" sz="3100" kern="1200" dirty="0"/>
            <a:t> </a:t>
          </a:r>
          <a:r>
            <a:rPr lang="en-US" sz="3100" kern="1200" dirty="0" err="1"/>
            <a:t>prva</a:t>
          </a:r>
          <a:r>
            <a:rPr lang="en-US" sz="3100" kern="1200" dirty="0"/>
            <a:t> u </a:t>
          </a:r>
          <a:r>
            <a:rPr lang="en-US" sz="3100" kern="1200" dirty="0" err="1"/>
            <a:t>nazivu</a:t>
          </a:r>
          <a:r>
            <a:rPr lang="en-US" sz="3100" kern="1200" dirty="0"/>
            <a:t> od </a:t>
          </a:r>
          <a:r>
            <a:rPr lang="en-US" sz="3100" kern="1200" dirty="0" err="1"/>
            <a:t>više</a:t>
          </a:r>
          <a:r>
            <a:rPr lang="en-US" sz="3100" kern="1200" dirty="0"/>
            <a:t> </a:t>
          </a:r>
          <a:r>
            <a:rPr lang="en-US" sz="3100" kern="1200" dirty="0" err="1"/>
            <a:t>riječi</a:t>
          </a:r>
          <a:r>
            <a:rPr lang="en-US" sz="3100" kern="1200" dirty="0"/>
            <a:t>)</a:t>
          </a:r>
        </a:p>
      </dsp:txBody>
      <dsp:txXfrm>
        <a:off x="0" y="2214591"/>
        <a:ext cx="6900512" cy="1106957"/>
      </dsp:txXfrm>
    </dsp:sp>
    <dsp:sp modelId="{00024866-CD1A-4193-8BA7-4C910370F59B}">
      <dsp:nvSpPr>
        <dsp:cNvPr id="0" name=""/>
        <dsp:cNvSpPr/>
      </dsp:nvSpPr>
      <dsp:spPr>
        <a:xfrm>
          <a:off x="0" y="3321549"/>
          <a:ext cx="6900512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A8FC8A-3EAE-409A-896D-20EB5BACC442}">
      <dsp:nvSpPr>
        <dsp:cNvPr id="0" name=""/>
        <dsp:cNvSpPr/>
      </dsp:nvSpPr>
      <dsp:spPr>
        <a:xfrm>
          <a:off x="0" y="3321549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Imena </a:t>
          </a:r>
          <a:r>
            <a:rPr lang="en-US" sz="3100" kern="1200" dirty="0" err="1"/>
            <a:t>božanskih</a:t>
          </a:r>
          <a:r>
            <a:rPr lang="en-US" sz="3100" kern="1200" dirty="0"/>
            <a:t> </a:t>
          </a:r>
          <a:r>
            <a:rPr lang="en-US" sz="3100" kern="1200" dirty="0" err="1"/>
            <a:t>osoba</a:t>
          </a:r>
          <a:r>
            <a:rPr lang="en-US" sz="3100" kern="1200" dirty="0"/>
            <a:t> (</a:t>
          </a:r>
          <a:r>
            <a:rPr lang="en-US" sz="3100" kern="1200" dirty="0" err="1"/>
            <a:t>sve</a:t>
          </a:r>
          <a:r>
            <a:rPr lang="en-US" sz="3100" kern="1200" dirty="0"/>
            <a:t> </a:t>
          </a:r>
          <a:r>
            <a:rPr lang="en-US" sz="3100" kern="1200" dirty="0" err="1"/>
            <a:t>sastavnice</a:t>
          </a:r>
          <a:r>
            <a:rPr lang="en-US" sz="3100" kern="1200" dirty="0"/>
            <a:t>, </a:t>
          </a:r>
          <a:r>
            <a:rPr lang="en-US" sz="3100" kern="1200" dirty="0" err="1"/>
            <a:t>osim</a:t>
          </a:r>
          <a:r>
            <a:rPr lang="en-US" sz="3100" kern="1200" dirty="0"/>
            <a:t> </a:t>
          </a:r>
          <a:r>
            <a:rPr lang="en-US" sz="3100" kern="1200" dirty="0" err="1"/>
            <a:t>prijedloga</a:t>
          </a:r>
          <a:r>
            <a:rPr lang="en-US" sz="3100" kern="1200" dirty="0"/>
            <a:t> </a:t>
          </a:r>
          <a:r>
            <a:rPr lang="en-US" sz="3100" kern="1200" dirty="0" err="1"/>
            <a:t>i</a:t>
          </a:r>
          <a:r>
            <a:rPr lang="en-US" sz="3100" kern="1200" dirty="0"/>
            <a:t> </a:t>
          </a:r>
          <a:r>
            <a:rPr lang="en-US" sz="3100" kern="1200" dirty="0" err="1"/>
            <a:t>veznika</a:t>
          </a:r>
          <a:r>
            <a:rPr lang="en-US" sz="3100" kern="1200" dirty="0"/>
            <a:t>)</a:t>
          </a:r>
        </a:p>
      </dsp:txBody>
      <dsp:txXfrm>
        <a:off x="0" y="3321549"/>
        <a:ext cx="6900512" cy="1106957"/>
      </dsp:txXfrm>
    </dsp:sp>
    <dsp:sp modelId="{7086E700-0573-44F8-904A-2EC77D862828}">
      <dsp:nvSpPr>
        <dsp:cNvPr id="0" name=""/>
        <dsp:cNvSpPr/>
      </dsp:nvSpPr>
      <dsp:spPr>
        <a:xfrm>
          <a:off x="0" y="4428507"/>
          <a:ext cx="6900512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A3C0C8-F434-4F0B-AD92-C14589D04C72}">
      <dsp:nvSpPr>
        <dsp:cNvPr id="0" name=""/>
        <dsp:cNvSpPr/>
      </dsp:nvSpPr>
      <dsp:spPr>
        <a:xfrm>
          <a:off x="0" y="4428507"/>
          <a:ext cx="6900512" cy="11069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Imena </a:t>
          </a:r>
          <a:r>
            <a:rPr lang="en-US" sz="3100" kern="1200" dirty="0" err="1"/>
            <a:t>pokrajina</a:t>
          </a:r>
          <a:r>
            <a:rPr lang="en-US" sz="3100" kern="1200" dirty="0"/>
            <a:t> (</a:t>
          </a:r>
          <a:r>
            <a:rPr lang="en-US" sz="3100" kern="1200" dirty="0" err="1"/>
            <a:t>jedna</a:t>
          </a:r>
          <a:r>
            <a:rPr lang="en-US" sz="3100" kern="1200" dirty="0"/>
            <a:t> </a:t>
          </a:r>
          <a:r>
            <a:rPr lang="en-US" sz="3100" kern="1200" dirty="0" err="1"/>
            <a:t>riječ</a:t>
          </a:r>
          <a:r>
            <a:rPr lang="en-US" sz="3100" kern="1200" dirty="0"/>
            <a:t> </a:t>
          </a:r>
          <a:r>
            <a:rPr lang="en-US" sz="3100" kern="1200" dirty="0" err="1"/>
            <a:t>ili</a:t>
          </a:r>
          <a:r>
            <a:rPr lang="en-US" sz="3100" kern="1200" dirty="0"/>
            <a:t> </a:t>
          </a:r>
          <a:r>
            <a:rPr lang="en-US" sz="3100" kern="1200" dirty="0" err="1"/>
            <a:t>prva</a:t>
          </a:r>
          <a:r>
            <a:rPr lang="en-US" sz="3100" kern="1200" dirty="0"/>
            <a:t> u </a:t>
          </a:r>
          <a:r>
            <a:rPr lang="en-US" sz="3100" kern="1200" dirty="0" err="1"/>
            <a:t>nazivu</a:t>
          </a:r>
          <a:r>
            <a:rPr lang="en-US" sz="3100" kern="1200" dirty="0"/>
            <a:t> od </a:t>
          </a:r>
          <a:r>
            <a:rPr lang="en-US" sz="3100" kern="1200" dirty="0" err="1"/>
            <a:t>više</a:t>
          </a:r>
          <a:r>
            <a:rPr lang="en-US" sz="3100" kern="1200" dirty="0"/>
            <a:t> </a:t>
          </a:r>
          <a:r>
            <a:rPr lang="en-US" sz="3100" kern="1200" dirty="0" err="1"/>
            <a:t>riječi</a:t>
          </a:r>
          <a:r>
            <a:rPr lang="en-US" sz="3100" kern="1200" dirty="0"/>
            <a:t>)</a:t>
          </a:r>
        </a:p>
      </dsp:txBody>
      <dsp:txXfrm>
        <a:off x="0" y="4428507"/>
        <a:ext cx="6900512" cy="11069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0AB19-6686-4164-B7F8-499BB9051480}">
      <dsp:nvSpPr>
        <dsp:cNvPr id="0" name=""/>
        <dsp:cNvSpPr/>
      </dsp:nvSpPr>
      <dsp:spPr>
        <a:xfrm>
          <a:off x="0" y="32228"/>
          <a:ext cx="10515600" cy="2068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l" defTabSz="2311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 err="1">
              <a:latin typeface="Calibri Light" panose="020F0302020204030204"/>
            </a:rPr>
            <a:t>uočiti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imenice</a:t>
          </a:r>
          <a:r>
            <a:rPr lang="en-US" sz="5200" kern="1200" dirty="0">
              <a:latin typeface="Calibri Light" panose="020F0302020204030204"/>
            </a:rPr>
            <a:t> u </a:t>
          </a:r>
          <a:r>
            <a:rPr lang="en-US" sz="5200" kern="1200" dirty="0" err="1">
              <a:latin typeface="Calibri Light" panose="020F0302020204030204"/>
            </a:rPr>
            <a:t>tekstu</a:t>
          </a:r>
          <a:r>
            <a:rPr lang="en-US" sz="5200" kern="1200" dirty="0">
              <a:latin typeface="Calibri Light" panose="020F0302020204030204"/>
            </a:rPr>
            <a:t> </a:t>
          </a:r>
          <a:r>
            <a:rPr lang="en-US" sz="5200" kern="1200" dirty="0" err="1">
              <a:latin typeface="Calibri Light" panose="020F0302020204030204"/>
            </a:rPr>
            <a:t>i</a:t>
          </a:r>
          <a:r>
            <a:rPr lang="en-US" sz="5200" kern="1200" dirty="0">
              <a:latin typeface="Calibri Light" panose="020F0302020204030204"/>
            </a:rPr>
            <a:t> </a:t>
          </a:r>
          <a:r>
            <a:rPr lang="en-US" sz="5200" kern="1200" dirty="0" err="1">
              <a:latin typeface="Calibri Light" panose="020F0302020204030204"/>
            </a:rPr>
            <a:t>razlikovati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ih</a:t>
          </a:r>
          <a:r>
            <a:rPr lang="en-US" sz="5200" kern="1200" dirty="0">
              <a:latin typeface="Calibri Light" panose="020F0302020204030204"/>
            </a:rPr>
            <a:t> od </a:t>
          </a:r>
          <a:r>
            <a:rPr lang="en-US" sz="5200" kern="1200" dirty="0" err="1">
              <a:latin typeface="Calibri Light" panose="020F0302020204030204"/>
            </a:rPr>
            <a:t>drugih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vrsta</a:t>
          </a:r>
          <a:r>
            <a:rPr lang="en-US" sz="5200" kern="1200" dirty="0">
              <a:latin typeface="Calibri Light" panose="020F0302020204030204"/>
            </a:rPr>
            <a:t> </a:t>
          </a:r>
          <a:r>
            <a:rPr lang="en-US" sz="5200" kern="1200" dirty="0" err="1">
              <a:latin typeface="Calibri Light" panose="020F0302020204030204"/>
            </a:rPr>
            <a:t>riječi</a:t>
          </a:r>
          <a:endParaRPr lang="en-US" sz="5200" kern="1200" dirty="0">
            <a:latin typeface="Calibri Light" panose="020F0302020204030204"/>
          </a:endParaRPr>
        </a:p>
      </dsp:txBody>
      <dsp:txXfrm>
        <a:off x="100979" y="133207"/>
        <a:ext cx="10313642" cy="1866602"/>
      </dsp:txXfrm>
    </dsp:sp>
    <dsp:sp modelId="{3C3A8D6D-8D0D-4174-8765-B14B3B3702ED}">
      <dsp:nvSpPr>
        <dsp:cNvPr id="0" name=""/>
        <dsp:cNvSpPr/>
      </dsp:nvSpPr>
      <dsp:spPr>
        <a:xfrm>
          <a:off x="0" y="2250549"/>
          <a:ext cx="10515600" cy="2068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200" kern="1200" dirty="0" err="1"/>
            <a:t>razlikovati</a:t>
          </a:r>
          <a:r>
            <a:rPr lang="en-US" sz="5200" kern="1200" dirty="0"/>
            <a:t> </a:t>
          </a:r>
          <a:r>
            <a:rPr lang="en-US" sz="5200" kern="1200" dirty="0" err="1"/>
            <a:t>podjelu</a:t>
          </a:r>
          <a:r>
            <a:rPr lang="en-US" sz="5200" kern="1200" dirty="0"/>
            <a:t> </a:t>
          </a:r>
          <a:r>
            <a:rPr lang="en-US" sz="5200" kern="1200" dirty="0" err="1"/>
            <a:t>imenica</a:t>
          </a:r>
          <a:r>
            <a:rPr lang="en-US" sz="5200" kern="1200" dirty="0"/>
            <a:t> </a:t>
          </a:r>
          <a:r>
            <a:rPr lang="en-US" sz="5200" kern="1200" dirty="0" err="1"/>
            <a:t>odnosno</a:t>
          </a:r>
          <a:r>
            <a:rPr lang="en-US" sz="5200" kern="1200" dirty="0"/>
            <a:t> </a:t>
          </a:r>
          <a:r>
            <a:rPr lang="en-US" sz="5200" kern="1200" dirty="0" err="1"/>
            <a:t>vrste</a:t>
          </a:r>
          <a:r>
            <a:rPr lang="en-US" sz="5200" kern="1200" dirty="0"/>
            <a:t> </a:t>
          </a:r>
          <a:r>
            <a:rPr lang="en-US" sz="5200" kern="1200" dirty="0" err="1"/>
            <a:t>imenica</a:t>
          </a:r>
          <a:r>
            <a:rPr lang="en-US" sz="5200" kern="1200" dirty="0"/>
            <a:t> </a:t>
          </a:r>
        </a:p>
      </dsp:txBody>
      <dsp:txXfrm>
        <a:off x="100979" y="2351528"/>
        <a:ext cx="10313642" cy="1866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media" Target="../media/media2.m4a"/><Relationship Id="rId7" Type="http://schemas.openxmlformats.org/officeDocument/2006/relationships/image" Target="../media/image1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4a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7nd7HQXsagg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73049-B5C3-26CF-2D07-0A0318236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0A204-4F7A-033C-402B-BE291CA4B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ABA89-DACA-5BF3-2405-277F7B3A1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Imenice</a:t>
            </a:r>
            <a:r>
              <a:rPr lang="en-US">
                <a:cs typeface="Calibri Light"/>
              </a:rPr>
              <a:t> u </a:t>
            </a:r>
            <a:r>
              <a:rPr lang="en-US" err="1">
                <a:cs typeface="Calibri Light"/>
              </a:rPr>
              <a:t>čakavskom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narječju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A793A-2558-FD57-E288-CE7D8CF7A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err="1">
                <a:cs typeface="Calibri"/>
              </a:rPr>
              <a:t>cvit</a:t>
            </a:r>
            <a:endParaRPr lang="en-US" b="1">
              <a:cs typeface="Calibri"/>
            </a:endParaRPr>
          </a:p>
          <a:p>
            <a:r>
              <a:rPr lang="en-US" b="1" err="1">
                <a:cs typeface="Calibri"/>
              </a:rPr>
              <a:t>čovik</a:t>
            </a:r>
            <a:endParaRPr lang="en-US" b="1">
              <a:cs typeface="Calibri"/>
            </a:endParaRPr>
          </a:p>
          <a:p>
            <a:r>
              <a:rPr lang="en-US" b="1" err="1">
                <a:ea typeface="+mn-lt"/>
                <a:cs typeface="+mn-lt"/>
              </a:rPr>
              <a:t>dica</a:t>
            </a:r>
            <a:r>
              <a:rPr lang="en-US" b="1">
                <a:ea typeface="+mn-lt"/>
                <a:cs typeface="+mn-lt"/>
              </a:rPr>
              <a:t> / </a:t>
            </a:r>
            <a:r>
              <a:rPr lang="en-US" b="1" err="1">
                <a:ea typeface="+mn-lt"/>
                <a:cs typeface="+mn-lt"/>
              </a:rPr>
              <a:t>dite</a:t>
            </a:r>
            <a:r>
              <a:rPr lang="en-US" b="1">
                <a:ea typeface="+mn-lt"/>
                <a:cs typeface="+mn-lt"/>
              </a:rPr>
              <a:t>                                      </a:t>
            </a:r>
            <a:r>
              <a:rPr lang="en-US" b="1">
                <a:solidFill>
                  <a:srgbClr val="FF0000"/>
                </a:solidFill>
                <a:ea typeface="+mn-lt"/>
                <a:cs typeface="+mn-lt"/>
              </a:rPr>
              <a:t>  </a:t>
            </a:r>
            <a:r>
              <a:rPr lang="en-US" b="1" err="1">
                <a:solidFill>
                  <a:srgbClr val="FF0000"/>
                </a:solidFill>
                <a:ea typeface="+mn-lt"/>
                <a:cs typeface="+mn-lt"/>
              </a:rPr>
              <a:t>ikavski</a:t>
            </a:r>
            <a:r>
              <a:rPr lang="en-US" b="1">
                <a:solidFill>
                  <a:srgbClr val="FF0000"/>
                </a:solidFill>
                <a:ea typeface="+mn-lt"/>
                <a:cs typeface="+mn-lt"/>
              </a:rPr>
              <a:t> </a:t>
            </a:r>
            <a:r>
              <a:rPr lang="en-US" b="1" err="1">
                <a:solidFill>
                  <a:srgbClr val="FF0000"/>
                </a:solidFill>
                <a:ea typeface="+mn-lt"/>
                <a:cs typeface="+mn-lt"/>
              </a:rPr>
              <a:t>govor</a:t>
            </a:r>
            <a:endParaRPr lang="en-US" b="1" err="1">
              <a:solidFill>
                <a:srgbClr val="FF0000"/>
              </a:solidFill>
              <a:cs typeface="Calibri"/>
            </a:endParaRPr>
          </a:p>
          <a:p>
            <a:r>
              <a:rPr lang="en-US" b="1" err="1">
                <a:cs typeface="Calibri"/>
              </a:rPr>
              <a:t>zvizda</a:t>
            </a:r>
            <a:endParaRPr lang="en-US" b="1">
              <a:cs typeface="Calibri"/>
            </a:endParaRPr>
          </a:p>
          <a:p>
            <a:r>
              <a:rPr lang="en-US" b="1" err="1">
                <a:cs typeface="Calibri"/>
              </a:rPr>
              <a:t>zemja</a:t>
            </a:r>
            <a:r>
              <a:rPr lang="en-US" b="1">
                <a:cs typeface="Calibri"/>
              </a:rPr>
              <a:t>                                              </a:t>
            </a:r>
            <a:r>
              <a:rPr lang="en-US" b="1">
                <a:solidFill>
                  <a:srgbClr val="0070C0"/>
                </a:solidFill>
                <a:cs typeface="Calibri"/>
              </a:rPr>
              <a:t> </a:t>
            </a:r>
            <a:r>
              <a:rPr lang="en-US" b="1" err="1">
                <a:solidFill>
                  <a:srgbClr val="0070C0"/>
                </a:solidFill>
                <a:cs typeface="Calibri"/>
              </a:rPr>
              <a:t>izostanak</a:t>
            </a:r>
            <a:r>
              <a:rPr lang="en-US" b="1">
                <a:solidFill>
                  <a:srgbClr val="0070C0"/>
                </a:solidFill>
                <a:cs typeface="Calibri"/>
              </a:rPr>
              <a:t> </a:t>
            </a:r>
            <a:r>
              <a:rPr lang="en-US" b="1" err="1">
                <a:solidFill>
                  <a:srgbClr val="0070C0"/>
                </a:solidFill>
                <a:cs typeface="Calibri"/>
              </a:rPr>
              <a:t>glasa</a:t>
            </a:r>
            <a:r>
              <a:rPr lang="en-US" b="1">
                <a:solidFill>
                  <a:srgbClr val="0070C0"/>
                </a:solidFill>
                <a:cs typeface="Calibri"/>
              </a:rPr>
              <a:t>/</a:t>
            </a:r>
            <a:r>
              <a:rPr lang="en-US" b="1" err="1">
                <a:solidFill>
                  <a:srgbClr val="0070C0"/>
                </a:solidFill>
                <a:cs typeface="Calibri"/>
              </a:rPr>
              <a:t>slova</a:t>
            </a:r>
            <a:r>
              <a:rPr lang="en-US" b="1">
                <a:solidFill>
                  <a:srgbClr val="0070C0"/>
                </a:solidFill>
                <a:cs typeface="Calibri"/>
              </a:rPr>
              <a:t> </a:t>
            </a:r>
            <a:r>
              <a:rPr lang="en-US" b="1" err="1">
                <a:solidFill>
                  <a:srgbClr val="0070C0"/>
                </a:solidFill>
                <a:cs typeface="Calibri"/>
              </a:rPr>
              <a:t>lj</a:t>
            </a:r>
            <a:endParaRPr lang="en-US" b="1">
              <a:solidFill>
                <a:srgbClr val="0070C0"/>
              </a:solidFill>
              <a:cs typeface="Calibri"/>
            </a:endParaRPr>
          </a:p>
          <a:p>
            <a:r>
              <a:rPr lang="en-US" b="1" err="1">
                <a:cs typeface="Calibri"/>
              </a:rPr>
              <a:t>posteja</a:t>
            </a:r>
            <a:endParaRPr lang="en-US" b="1">
              <a:cs typeface="Calibri"/>
            </a:endParaRPr>
          </a:p>
          <a:p>
            <a:r>
              <a:rPr lang="en-US" b="1" err="1">
                <a:cs typeface="Calibri"/>
              </a:rPr>
              <a:t>liston</a:t>
            </a:r>
            <a:r>
              <a:rPr lang="en-US" b="1">
                <a:cs typeface="Calibri"/>
              </a:rPr>
              <a:t>                                        </a:t>
            </a:r>
            <a:r>
              <a:rPr lang="en-US" b="1">
                <a:solidFill>
                  <a:srgbClr val="00B050"/>
                </a:solidFill>
                <a:cs typeface="Calibri"/>
              </a:rPr>
              <a:t>        </a:t>
            </a:r>
            <a:r>
              <a:rPr lang="en-US" b="1" err="1">
                <a:solidFill>
                  <a:srgbClr val="00B050"/>
                </a:solidFill>
                <a:cs typeface="Calibri"/>
              </a:rPr>
              <a:t>završno</a:t>
            </a:r>
            <a:r>
              <a:rPr lang="en-US" b="1">
                <a:solidFill>
                  <a:srgbClr val="00B050"/>
                </a:solidFill>
                <a:cs typeface="Calibri"/>
              </a:rPr>
              <a:t> m </a:t>
            </a:r>
            <a:r>
              <a:rPr lang="en-US" b="1" err="1">
                <a:solidFill>
                  <a:srgbClr val="00B050"/>
                </a:solidFill>
                <a:cs typeface="Calibri"/>
              </a:rPr>
              <a:t>prelazi</a:t>
            </a:r>
            <a:r>
              <a:rPr lang="en-US" b="1">
                <a:solidFill>
                  <a:srgbClr val="00B050"/>
                </a:solidFill>
                <a:cs typeface="Calibri"/>
              </a:rPr>
              <a:t> u n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CFB27685-EC25-BA6A-B541-861179652093}"/>
              </a:ext>
            </a:extLst>
          </p:cNvPr>
          <p:cNvSpPr/>
          <p:nvPr/>
        </p:nvSpPr>
        <p:spPr>
          <a:xfrm>
            <a:off x="3048000" y="1957457"/>
            <a:ext cx="1833216" cy="18111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2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4B9D0-6983-5985-28C6-E4DE39964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Str. 166. </a:t>
            </a:r>
            <a:r>
              <a:rPr lang="en-US" err="1">
                <a:cs typeface="Calibri Light"/>
              </a:rPr>
              <a:t>Prouči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sklonidbu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imenica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mati</a:t>
            </a:r>
            <a:r>
              <a:rPr lang="en-US">
                <a:cs typeface="Calibri Light"/>
              </a:rPr>
              <a:t> </a:t>
            </a:r>
            <a:r>
              <a:rPr lang="en-US" err="1">
                <a:cs typeface="Calibri Light"/>
              </a:rPr>
              <a:t>i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kći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22C69-609E-A532-8541-8D3EFDD37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err="1">
                <a:cs typeface="Calibri"/>
              </a:rPr>
              <a:t>Poslušaj</a:t>
            </a:r>
            <a:r>
              <a:rPr lang="en-US">
                <a:cs typeface="Calibri"/>
              </a:rPr>
              <a:t> audio </a:t>
            </a:r>
            <a:r>
              <a:rPr lang="en-US" err="1">
                <a:cs typeface="Calibri"/>
              </a:rPr>
              <a:t>zapise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iz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pjesme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Cvit</a:t>
            </a:r>
            <a:r>
              <a:rPr lang="en-US">
                <a:cs typeface="Calibri"/>
              </a:rPr>
              <a:t> od </a:t>
            </a:r>
            <a:r>
              <a:rPr lang="en-US" err="1">
                <a:cs typeface="Calibri"/>
              </a:rPr>
              <a:t>kamena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</a:t>
            </a:r>
            <a:r>
              <a:rPr lang="en-US">
                <a:cs typeface="Calibri"/>
              </a:rPr>
              <a:t> Mater</a:t>
            </a:r>
          </a:p>
          <a:p>
            <a:r>
              <a:rPr lang="en-US">
                <a:cs typeface="Calibri"/>
              </a:rPr>
              <a:t>Koji </a:t>
            </a:r>
            <a:r>
              <a:rPr lang="en-US" err="1">
                <a:cs typeface="Calibri"/>
              </a:rPr>
              <a:t>oblik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imenice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odstupa</a:t>
            </a:r>
            <a:r>
              <a:rPr lang="en-US">
                <a:cs typeface="Calibri"/>
              </a:rPr>
              <a:t> od </a:t>
            </a:r>
            <a:r>
              <a:rPr lang="en-US" err="1">
                <a:cs typeface="Calibri"/>
              </a:rPr>
              <a:t>standarda</a:t>
            </a:r>
            <a:r>
              <a:rPr lang="en-US">
                <a:cs typeface="Calibri"/>
              </a:rPr>
              <a:t>?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pic>
        <p:nvPicPr>
          <p:cNvPr id="5" name="Dalmatino Cvit od kamena">
            <a:hlinkClick r:id="" action="ppaction://media"/>
            <a:extLst>
              <a:ext uri="{FF2B5EF4-FFF2-40B4-BE49-F238E27FC236}">
                <a16:creationId xmlns:a16="http://schemas.microsoft.com/office/drawing/2014/main" id="{05931510-EFF8-9BDB-1B40-CA4DABA9170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95826" y="3063875"/>
            <a:ext cx="730250" cy="730250"/>
          </a:xfrm>
          <a:prstGeom prst="rect">
            <a:avLst/>
          </a:prstGeom>
        </p:spPr>
      </p:pic>
      <p:pic>
        <p:nvPicPr>
          <p:cNvPr id="6" name="Tbf Mater">
            <a:hlinkClick r:id="" action="ppaction://media"/>
            <a:extLst>
              <a:ext uri="{FF2B5EF4-FFF2-40B4-BE49-F238E27FC236}">
                <a16:creationId xmlns:a16="http://schemas.microsoft.com/office/drawing/2014/main" id="{DBAEB2B9-B52C-42A6-0492-A5B98D23D8E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30284" y="3063875"/>
            <a:ext cx="730250" cy="730250"/>
          </a:xfrm>
          <a:prstGeom prst="rect">
            <a:avLst/>
          </a:prstGeom>
        </p:spPr>
      </p:pic>
      <p:pic>
        <p:nvPicPr>
          <p:cNvPr id="7" name="Picture 7" descr="A picture containing text, person, person, outdoor&#10;&#10;Description automatically generated">
            <a:extLst>
              <a:ext uri="{FF2B5EF4-FFF2-40B4-BE49-F238E27FC236}">
                <a16:creationId xmlns:a16="http://schemas.microsoft.com/office/drawing/2014/main" id="{5ACC6C26-9CF4-850B-3EB6-EF2E8BE415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51613" y="4671305"/>
            <a:ext cx="2743200" cy="1887523"/>
          </a:xfrm>
          <a:prstGeom prst="rect">
            <a:avLst/>
          </a:prstGeom>
        </p:spPr>
      </p:pic>
      <p:pic>
        <p:nvPicPr>
          <p:cNvPr id="8" name="Picture 8" descr="A picture containing person, skating, ground, outdoor&#10;&#10;Description automatically generated">
            <a:extLst>
              <a:ext uri="{FF2B5EF4-FFF2-40B4-BE49-F238E27FC236}">
                <a16:creationId xmlns:a16="http://schemas.microsoft.com/office/drawing/2014/main" id="{361C5B83-4483-851B-BC8A-371544A672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4359" y="4640548"/>
            <a:ext cx="2381250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24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B7328-D4BA-7E59-EF73-E4E9D58A0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271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3200" dirty="0" err="1">
                <a:ea typeface="+mj-lt"/>
                <a:cs typeface="+mj-lt"/>
              </a:rPr>
              <a:t>Promotri</a:t>
            </a:r>
            <a:r>
              <a:rPr lang="en-US" sz="3200" dirty="0">
                <a:ea typeface="+mj-lt"/>
                <a:cs typeface="+mj-lt"/>
              </a:rPr>
              <a:t> </a:t>
            </a:r>
            <a:r>
              <a:rPr lang="en-US" sz="3200" dirty="0" err="1">
                <a:ea typeface="+mj-lt"/>
                <a:cs typeface="+mj-lt"/>
              </a:rPr>
              <a:t>sličice</a:t>
            </a:r>
            <a:r>
              <a:rPr lang="en-US" sz="3200" dirty="0">
                <a:ea typeface="+mj-lt"/>
                <a:cs typeface="+mj-lt"/>
              </a:rPr>
              <a:t>. </a:t>
            </a:r>
          </a:p>
          <a:p>
            <a:pPr marL="285750" indent="-285750">
              <a:spcBef>
                <a:spcPts val="1000"/>
              </a:spcBef>
              <a:buFont typeface="Arial"/>
              <a:buChar char="•"/>
            </a:pPr>
            <a:r>
              <a:rPr lang="en-US" sz="3200" dirty="0">
                <a:ea typeface="+mj-lt"/>
                <a:cs typeface="+mj-lt"/>
              </a:rPr>
              <a:t>Koji </a:t>
            </a:r>
            <a:r>
              <a:rPr lang="en-US" sz="3200" dirty="0" err="1">
                <a:ea typeface="+mj-lt"/>
                <a:cs typeface="+mj-lt"/>
              </a:rPr>
              <a:t>oblik</a:t>
            </a:r>
            <a:r>
              <a:rPr lang="en-US" sz="3200" dirty="0">
                <a:ea typeface="+mj-lt"/>
                <a:cs typeface="+mj-lt"/>
              </a:rPr>
              <a:t> </a:t>
            </a:r>
            <a:r>
              <a:rPr lang="en-US" sz="3200" dirty="0" err="1">
                <a:ea typeface="+mj-lt"/>
                <a:cs typeface="+mj-lt"/>
              </a:rPr>
              <a:t>imenice</a:t>
            </a:r>
            <a:r>
              <a:rPr lang="en-US" sz="3200" dirty="0">
                <a:ea typeface="+mj-lt"/>
                <a:cs typeface="+mj-lt"/>
              </a:rPr>
              <a:t> </a:t>
            </a:r>
            <a:r>
              <a:rPr lang="en-US" sz="3200" dirty="0" err="1">
                <a:ea typeface="+mj-lt"/>
                <a:cs typeface="+mj-lt"/>
              </a:rPr>
              <a:t>odstupa</a:t>
            </a:r>
            <a:r>
              <a:rPr lang="en-US" sz="3200" dirty="0">
                <a:ea typeface="+mj-lt"/>
                <a:cs typeface="+mj-lt"/>
              </a:rPr>
              <a:t> od </a:t>
            </a:r>
            <a:r>
              <a:rPr lang="en-US" sz="3200" dirty="0" err="1">
                <a:ea typeface="+mj-lt"/>
                <a:cs typeface="+mj-lt"/>
              </a:rPr>
              <a:t>standarda</a:t>
            </a:r>
            <a:r>
              <a:rPr lang="en-US" sz="3200" dirty="0">
                <a:ea typeface="+mj-lt"/>
                <a:cs typeface="+mj-lt"/>
              </a:rPr>
              <a:t>?</a:t>
            </a:r>
            <a:endParaRPr lang="en-US" sz="3200" dirty="0"/>
          </a:p>
        </p:txBody>
      </p:sp>
      <p:pic>
        <p:nvPicPr>
          <p:cNvPr id="4" name="Picture 4" descr="Diagram&#10;&#10;Description automatically generated">
            <a:extLst>
              <a:ext uri="{FF2B5EF4-FFF2-40B4-BE49-F238E27FC236}">
                <a16:creationId xmlns:a16="http://schemas.microsoft.com/office/drawing/2014/main" id="{44FCD4A2-7CB0-BEC9-7669-B264C415F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578" y="2215853"/>
            <a:ext cx="8591862" cy="3246097"/>
          </a:xfrm>
        </p:spPr>
      </p:pic>
      <p:pic>
        <p:nvPicPr>
          <p:cNvPr id="5" name="Picture 5" descr="Text&#10;&#10;Description automatically generated">
            <a:extLst>
              <a:ext uri="{FF2B5EF4-FFF2-40B4-BE49-F238E27FC236}">
                <a16:creationId xmlns:a16="http://schemas.microsoft.com/office/drawing/2014/main" id="{710BF9A9-3BBD-E13A-E061-752F216FEA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4" r="-433" b="9914"/>
          <a:stretch/>
        </p:blipFill>
        <p:spPr>
          <a:xfrm>
            <a:off x="8603401" y="546127"/>
            <a:ext cx="3335987" cy="3030588"/>
          </a:xfrm>
          <a:prstGeom prst="rect">
            <a:avLst/>
          </a:prstGeom>
        </p:spPr>
      </p:pic>
      <p:pic>
        <p:nvPicPr>
          <p:cNvPr id="6" name="Picture 6" descr="Text&#10;&#10;Description automatically generated">
            <a:extLst>
              <a:ext uri="{FF2B5EF4-FFF2-40B4-BE49-F238E27FC236}">
                <a16:creationId xmlns:a16="http://schemas.microsoft.com/office/drawing/2014/main" id="{D31481DD-F761-E12D-BC44-0CE3D7930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9520" y="3569143"/>
            <a:ext cx="3229911" cy="325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224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A188E-B337-D67C-218C-52DF67703E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01494"/>
            <a:ext cx="10515600" cy="567546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b="1">
                <a:solidFill>
                  <a:srgbClr val="00B050"/>
                </a:solidFill>
                <a:ea typeface="+mn-lt"/>
                <a:cs typeface="+mn-lt"/>
              </a:rPr>
              <a:t>Mati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mušku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dicu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glasno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doziva</a:t>
            </a:r>
            <a:r>
              <a:rPr lang="en-US" sz="3200">
                <a:ea typeface="+mn-lt"/>
                <a:cs typeface="+mn-lt"/>
              </a:rPr>
              <a:t>.</a:t>
            </a:r>
          </a:p>
          <a:p>
            <a:endParaRPr lang="en-US" sz="3200">
              <a:ea typeface="+mn-lt"/>
              <a:cs typeface="+mn-lt"/>
            </a:endParaRPr>
          </a:p>
          <a:p>
            <a:r>
              <a:rPr lang="en-US" sz="3200">
                <a:ea typeface="+mn-lt"/>
                <a:cs typeface="+mn-lt"/>
              </a:rPr>
              <a:t>Moja </a:t>
            </a:r>
            <a:r>
              <a:rPr lang="en-US" sz="3200" b="1" err="1">
                <a:solidFill>
                  <a:srgbClr val="00B050"/>
                </a:solidFill>
                <a:ea typeface="+mn-lt"/>
                <a:cs typeface="+mn-lt"/>
              </a:rPr>
              <a:t>mati</a:t>
            </a:r>
            <a:r>
              <a:rPr lang="en-US" sz="3200" b="1">
                <a:solidFill>
                  <a:srgbClr val="00B050"/>
                </a:solidFill>
                <a:ea typeface="+mn-lt"/>
                <a:cs typeface="+mn-lt"/>
              </a:rPr>
              <a:t> </a:t>
            </a:r>
            <a:r>
              <a:rPr lang="en-US" sz="3200" err="1">
                <a:ea typeface="+mn-lt"/>
                <a:cs typeface="+mn-lt"/>
              </a:rPr>
              <a:t>te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traži</a:t>
            </a:r>
            <a:r>
              <a:rPr lang="en-US" sz="3200">
                <a:ea typeface="+mn-lt"/>
                <a:cs typeface="+mn-lt"/>
              </a:rPr>
              <a:t>, </a:t>
            </a:r>
            <a:r>
              <a:rPr lang="en-US" sz="3200" err="1">
                <a:ea typeface="+mn-lt"/>
                <a:cs typeface="+mn-lt"/>
              </a:rPr>
              <a:t>zna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šta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radiš</a:t>
            </a:r>
            <a:r>
              <a:rPr lang="en-US" sz="3200">
                <a:ea typeface="+mn-lt"/>
                <a:cs typeface="+mn-lt"/>
              </a:rPr>
              <a:t> </a:t>
            </a:r>
            <a:r>
              <a:rPr lang="en-US" sz="3200" err="1">
                <a:ea typeface="+mn-lt"/>
                <a:cs typeface="+mn-lt"/>
              </a:rPr>
              <a:t>i</a:t>
            </a:r>
            <a:r>
              <a:rPr lang="en-US" sz="3200">
                <a:ea typeface="+mn-lt"/>
                <a:cs typeface="+mn-lt"/>
              </a:rPr>
              <a:t> di se </a:t>
            </a:r>
            <a:r>
              <a:rPr lang="en-US" sz="3200" err="1">
                <a:ea typeface="+mn-lt"/>
                <a:cs typeface="+mn-lt"/>
              </a:rPr>
              <a:t>krećeš</a:t>
            </a:r>
            <a:r>
              <a:rPr lang="en-US" sz="3200">
                <a:ea typeface="+mn-lt"/>
                <a:cs typeface="+mn-lt"/>
              </a:rPr>
              <a:t>.</a:t>
            </a:r>
          </a:p>
          <a:p>
            <a:endParaRPr lang="en-US" sz="3200">
              <a:cs typeface="Calibri" panose="020F0502020204030204"/>
            </a:endParaRPr>
          </a:p>
          <a:p>
            <a:r>
              <a:rPr lang="en-US" sz="3200">
                <a:cs typeface="Calibri" panose="020F0502020204030204"/>
              </a:rPr>
              <a:t>To je </a:t>
            </a:r>
            <a:r>
              <a:rPr lang="en-US" sz="3200" err="1">
                <a:cs typeface="Calibri" panose="020F0502020204030204"/>
              </a:rPr>
              <a:t>moja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b="1" err="1">
                <a:solidFill>
                  <a:srgbClr val="00B050"/>
                </a:solidFill>
                <a:cs typeface="Calibri" panose="020F0502020204030204"/>
              </a:rPr>
              <a:t>kći</a:t>
            </a:r>
            <a:r>
              <a:rPr lang="en-US" sz="3200">
                <a:cs typeface="Calibri" panose="020F0502020204030204"/>
              </a:rPr>
              <a:t>.</a:t>
            </a:r>
            <a:endParaRPr lang="en-US" sz="3200">
              <a:ea typeface="+mn-lt"/>
              <a:cs typeface="+mn-lt"/>
            </a:endParaRPr>
          </a:p>
          <a:p>
            <a:endParaRPr lang="en-US" sz="3200">
              <a:cs typeface="Calibri" panose="020F0502020204030204"/>
            </a:endParaRPr>
          </a:p>
          <a:p>
            <a:r>
              <a:rPr lang="en-US" sz="3200" b="1" err="1">
                <a:solidFill>
                  <a:srgbClr val="00B050"/>
                </a:solidFill>
                <a:cs typeface="Calibri" panose="020F0502020204030204"/>
              </a:rPr>
              <a:t>Kći</a:t>
            </a:r>
            <a:r>
              <a:rPr lang="en-US" sz="3200">
                <a:cs typeface="Calibri" panose="020F0502020204030204"/>
              </a:rPr>
              <a:t> je </a:t>
            </a:r>
            <a:r>
              <a:rPr lang="en-US" sz="3200" err="1">
                <a:cs typeface="Calibri" panose="020F0502020204030204"/>
              </a:rPr>
              <a:t>moja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ljubav</a:t>
            </a:r>
            <a:r>
              <a:rPr lang="en-US" sz="3200">
                <a:cs typeface="Calibri" panose="020F0502020204030204"/>
              </a:rPr>
              <a:t>, </a:t>
            </a:r>
            <a:r>
              <a:rPr lang="en-US" sz="3200" err="1">
                <a:cs typeface="Calibri" panose="020F0502020204030204"/>
              </a:rPr>
              <a:t>moja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sreća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i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radost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najveća</a:t>
            </a:r>
            <a:r>
              <a:rPr lang="en-US" sz="3200">
                <a:cs typeface="Calibri" panose="020F0502020204030204"/>
              </a:rPr>
              <a:t>.</a:t>
            </a:r>
            <a:endParaRPr lang="en-US" sz="3200">
              <a:ea typeface="+mn-lt"/>
              <a:cs typeface="+mn-lt"/>
            </a:endParaRPr>
          </a:p>
          <a:p>
            <a:endParaRPr lang="en-US" sz="3200">
              <a:cs typeface="Calibri" panose="020F0502020204030204"/>
            </a:endParaRPr>
          </a:p>
          <a:p>
            <a:r>
              <a:rPr lang="en-US" sz="3200" err="1">
                <a:cs typeface="Calibri" panose="020F0502020204030204"/>
              </a:rPr>
              <a:t>Jedna</a:t>
            </a:r>
            <a:r>
              <a:rPr lang="en-US" sz="3200">
                <a:cs typeface="Calibri" panose="020F0502020204030204"/>
              </a:rPr>
              <a:t> pored </a:t>
            </a:r>
            <a:r>
              <a:rPr lang="en-US" sz="3200" err="1">
                <a:cs typeface="Calibri" panose="020F0502020204030204"/>
              </a:rPr>
              <a:t>druge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ili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kilometrima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daleko</a:t>
            </a:r>
            <a:r>
              <a:rPr lang="en-US" sz="3200">
                <a:cs typeface="Calibri" panose="020F0502020204030204"/>
              </a:rPr>
              <a:t>, mama </a:t>
            </a:r>
            <a:r>
              <a:rPr lang="en-US" sz="3200" err="1">
                <a:cs typeface="Calibri" panose="020F0502020204030204"/>
              </a:rPr>
              <a:t>i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b="1" err="1">
                <a:solidFill>
                  <a:srgbClr val="00B050"/>
                </a:solidFill>
                <a:cs typeface="Calibri" panose="020F0502020204030204"/>
              </a:rPr>
              <a:t>kći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su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uvijek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povezane</a:t>
            </a:r>
            <a:r>
              <a:rPr lang="en-US" sz="3200">
                <a:cs typeface="Calibri" panose="020F0502020204030204"/>
              </a:rPr>
              <a:t> </a:t>
            </a:r>
            <a:r>
              <a:rPr lang="en-US" sz="3200" err="1">
                <a:cs typeface="Calibri" panose="020F0502020204030204"/>
              </a:rPr>
              <a:t>srcem</a:t>
            </a:r>
            <a:r>
              <a:rPr lang="en-US" sz="3200">
                <a:cs typeface="Calibri" panose="020F0502020204030204"/>
              </a:rPr>
              <a:t>.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007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0DFE9-1B6C-2361-1ADD-90F070093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Podjela imenica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D3781B88-C4BA-E081-E6C0-04271D75C7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1774" b="-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86342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C8EE3B1-B9DE-5873-336D-60885E30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en-US" sz="5400">
                <a:cs typeface="Calibri Light"/>
              </a:rPr>
              <a:t>Vlastite imenice</a:t>
            </a:r>
            <a:endParaRPr lang="en-US" sz="5400"/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48FD048-37EF-DA89-D26B-AC782B5670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368276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1292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34D8FB-5B9E-45CD-9510-1405007BF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7935020-CB1F-4D28-85F3-AF8EDA2FC5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7CD008-84AF-4A60-871C-EFD08F378C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EDC840-6F03-42BE-B0AB-839AFF17C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8DF6B5D-DB60-4339-BD1C-D02FD4AE92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31115DE-5C44-4B0A-B8A1-B6118BE299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0024866-CD1A-4193-8BA7-4C910370F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A8FC8A-3EAE-409A-896D-20EB5BACC4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086E700-0573-44F8-904A-2EC77D8628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2A3C0C8-F434-4F0B-AD92-C14589D04C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DFF38-92D1-501A-4E0A-3196BEFFA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err="1">
                <a:cs typeface="Calibri Light"/>
              </a:rPr>
              <a:t>Vlastito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ime</a:t>
            </a:r>
            <a:r>
              <a:rPr lang="en-US">
                <a:cs typeface="Calibri Light"/>
              </a:rPr>
              <a:t>      /     </a:t>
            </a:r>
            <a:r>
              <a:rPr lang="en-US" err="1">
                <a:cs typeface="Calibri Light"/>
              </a:rPr>
              <a:t>vlastita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imenica</a:t>
            </a:r>
            <a:endParaRPr lang="en-US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37A9A-2E17-4A0E-52E5-1D1C2F64C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>
                <a:cs typeface="Calibri"/>
              </a:rPr>
              <a:t>                                       </a:t>
            </a:r>
            <a:r>
              <a:rPr lang="en-US" b="1">
                <a:solidFill>
                  <a:schemeClr val="accent6"/>
                </a:solidFill>
                <a:cs typeface="Calibri"/>
              </a:rPr>
              <a:t>  </a:t>
            </a:r>
            <a:r>
              <a:rPr lang="en-US" sz="3200" b="1">
                <a:solidFill>
                  <a:schemeClr val="accent6"/>
                </a:solidFill>
                <a:cs typeface="Calibri"/>
              </a:rPr>
              <a:t>Marija</a:t>
            </a:r>
            <a:r>
              <a:rPr lang="en-US">
                <a:cs typeface="Calibri"/>
              </a:rPr>
              <a:t>      /     </a:t>
            </a:r>
            <a:r>
              <a:rPr lang="en-US" sz="3200">
                <a:cs typeface="Calibri"/>
              </a:rPr>
              <a:t>  </a:t>
            </a:r>
            <a:r>
              <a:rPr lang="en-US" sz="3200" b="1" err="1">
                <a:solidFill>
                  <a:schemeClr val="accent6"/>
                </a:solidFill>
                <a:cs typeface="Calibri"/>
              </a:rPr>
              <a:t>Biograd</a:t>
            </a:r>
            <a:r>
              <a:rPr lang="en-US" sz="3200" b="1">
                <a:solidFill>
                  <a:schemeClr val="accent6"/>
                </a:solidFill>
                <a:cs typeface="Calibri"/>
              </a:rPr>
              <a:t> </a:t>
            </a:r>
            <a:r>
              <a:rPr lang="en-US" sz="3200" b="1" err="1">
                <a:solidFill>
                  <a:schemeClr val="accent6"/>
                </a:solidFill>
                <a:cs typeface="Calibri"/>
              </a:rPr>
              <a:t>na</a:t>
            </a:r>
            <a:r>
              <a:rPr lang="en-US" sz="3200" b="1">
                <a:solidFill>
                  <a:schemeClr val="accent6"/>
                </a:solidFill>
                <a:cs typeface="Calibri"/>
              </a:rPr>
              <a:t> </a:t>
            </a:r>
            <a:r>
              <a:rPr lang="en-US" sz="3200" b="1" err="1">
                <a:solidFill>
                  <a:schemeClr val="accent6"/>
                </a:solidFill>
                <a:cs typeface="Calibri"/>
              </a:rPr>
              <a:t>Moru</a:t>
            </a:r>
            <a:endParaRPr lang="en-US" sz="3200" b="1">
              <a:solidFill>
                <a:schemeClr val="accent6"/>
              </a:solidFill>
              <a:cs typeface="Calibri"/>
            </a:endParaRPr>
          </a:p>
        </p:txBody>
      </p:sp>
      <p:sp>
        <p:nvSpPr>
          <p:cNvPr id="5" name="Arrow: Left-Up 4">
            <a:extLst>
              <a:ext uri="{FF2B5EF4-FFF2-40B4-BE49-F238E27FC236}">
                <a16:creationId xmlns:a16="http://schemas.microsoft.com/office/drawing/2014/main" id="{AE03B9EE-9BA6-D88A-D481-8575D6BBA8C3}"/>
              </a:ext>
            </a:extLst>
          </p:cNvPr>
          <p:cNvSpPr/>
          <p:nvPr/>
        </p:nvSpPr>
        <p:spPr>
          <a:xfrm>
            <a:off x="3357218" y="2418521"/>
            <a:ext cx="1932608" cy="1744869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Left-Up 5">
            <a:extLst>
              <a:ext uri="{FF2B5EF4-FFF2-40B4-BE49-F238E27FC236}">
                <a16:creationId xmlns:a16="http://schemas.microsoft.com/office/drawing/2014/main" id="{CFC635FA-460A-DF29-B820-C522B848ABA6}"/>
              </a:ext>
            </a:extLst>
          </p:cNvPr>
          <p:cNvSpPr/>
          <p:nvPr/>
        </p:nvSpPr>
        <p:spPr>
          <a:xfrm rot="5400000">
            <a:off x="6931135" y="2314114"/>
            <a:ext cx="1877391" cy="1943651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4C518E-FDE6-A6A8-F05C-3392D78F7F6D}"/>
              </a:ext>
            </a:extLst>
          </p:cNvPr>
          <p:cNvSpPr txBox="1"/>
          <p:nvPr/>
        </p:nvSpPr>
        <p:spPr>
          <a:xfrm>
            <a:off x="1245152" y="3492500"/>
            <a:ext cx="2553804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cs typeface="Calibri"/>
              </a:rPr>
              <a:t>JEDNA RIJEČ</a:t>
            </a:r>
          </a:p>
          <a:p>
            <a:r>
              <a:rPr lang="en-US" sz="2800" b="1">
                <a:cs typeface="Calibri"/>
              </a:rPr>
              <a:t>IME ZA ODREĐENO BIĆE, STVAR ILI POJAVU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C8C526-7B69-3562-1DA3-3F6512153E86}"/>
              </a:ext>
            </a:extLst>
          </p:cNvPr>
          <p:cNvSpPr txBox="1"/>
          <p:nvPr/>
        </p:nvSpPr>
        <p:spPr>
          <a:xfrm>
            <a:off x="9008717" y="3492500"/>
            <a:ext cx="2553804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 b="1">
                <a:cs typeface="Calibri"/>
              </a:rPr>
              <a:t>VIŠE RIJEČI - MEĐU KOJIMA MOŽE BITI I</a:t>
            </a:r>
          </a:p>
          <a:p>
            <a:r>
              <a:rPr lang="en-US" sz="2800" b="1">
                <a:cs typeface="Calibri"/>
              </a:rPr>
              <a:t>VLASTITA IMENICA</a:t>
            </a:r>
          </a:p>
        </p:txBody>
      </p:sp>
    </p:spTree>
    <p:extLst>
      <p:ext uri="{BB962C8B-B14F-4D97-AF65-F5344CB8AC3E}">
        <p14:creationId xmlns:p14="http://schemas.microsoft.com/office/powerpoint/2010/main" val="187110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2B15F-7E35-745F-3A4B-535BE5D1D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Opće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imenice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979DE-912C-029F-3012-192D39A67A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err="1">
                <a:solidFill>
                  <a:schemeClr val="accent6"/>
                </a:solidFill>
                <a:cs typeface="Calibri"/>
              </a:rPr>
              <a:t>oblak</a:t>
            </a:r>
            <a:r>
              <a:rPr lang="en-US" b="1">
                <a:solidFill>
                  <a:schemeClr val="accent6"/>
                </a:solidFill>
                <a:cs typeface="Calibri"/>
              </a:rPr>
              <a:t>,  </a:t>
            </a:r>
            <a:r>
              <a:rPr lang="en-US" b="1" err="1">
                <a:solidFill>
                  <a:schemeClr val="accent6"/>
                </a:solidFill>
                <a:cs typeface="Calibri"/>
              </a:rPr>
              <a:t>duga</a:t>
            </a:r>
            <a:r>
              <a:rPr lang="en-US" b="1">
                <a:solidFill>
                  <a:schemeClr val="accent6"/>
                </a:solidFill>
                <a:cs typeface="Calibri"/>
              </a:rPr>
              <a:t>,  more,  </a:t>
            </a:r>
            <a:r>
              <a:rPr lang="en-US" b="1" err="1">
                <a:solidFill>
                  <a:schemeClr val="accent6"/>
                </a:solidFill>
                <a:cs typeface="Calibri"/>
              </a:rPr>
              <a:t>žalo</a:t>
            </a:r>
            <a:r>
              <a:rPr lang="en-US" b="1">
                <a:solidFill>
                  <a:schemeClr val="accent6"/>
                </a:solidFill>
                <a:cs typeface="Calibri"/>
              </a:rPr>
              <a:t>,  </a:t>
            </a:r>
            <a:r>
              <a:rPr lang="en-US" b="1" err="1">
                <a:solidFill>
                  <a:schemeClr val="accent6"/>
                </a:solidFill>
                <a:cs typeface="Calibri"/>
              </a:rPr>
              <a:t>kuća</a:t>
            </a:r>
            <a:r>
              <a:rPr lang="en-US" b="1">
                <a:solidFill>
                  <a:schemeClr val="accent6"/>
                </a:solidFill>
                <a:cs typeface="Calibri"/>
              </a:rPr>
              <a:t>,  </a:t>
            </a:r>
            <a:r>
              <a:rPr lang="en-US" b="1" err="1">
                <a:solidFill>
                  <a:schemeClr val="accent6"/>
                </a:solidFill>
                <a:cs typeface="Calibri"/>
              </a:rPr>
              <a:t>zemlja</a:t>
            </a:r>
            <a:r>
              <a:rPr lang="en-US" b="1">
                <a:solidFill>
                  <a:schemeClr val="accent6"/>
                </a:solidFill>
                <a:cs typeface="Calibri"/>
              </a:rPr>
              <a:t>,  </a:t>
            </a:r>
            <a:r>
              <a:rPr lang="en-US" b="1" err="1">
                <a:solidFill>
                  <a:schemeClr val="accent6"/>
                </a:solidFill>
                <a:cs typeface="Calibri"/>
              </a:rPr>
              <a:t>smokva</a:t>
            </a:r>
            <a:r>
              <a:rPr lang="en-US" b="1">
                <a:solidFill>
                  <a:schemeClr val="accent6"/>
                </a:solidFill>
                <a:cs typeface="Calibri"/>
              </a:rPr>
              <a:t>...</a:t>
            </a:r>
          </a:p>
          <a:p>
            <a:endParaRPr lang="en-US">
              <a:cs typeface="Calibri"/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4A1DA66-687A-0A03-FFB2-3F4109E5A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046450"/>
              </p:ext>
            </p:extLst>
          </p:nvPr>
        </p:nvGraphicFramePr>
        <p:xfrm>
          <a:off x="739912" y="2727739"/>
          <a:ext cx="10399832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2391">
                  <a:extLst>
                    <a:ext uri="{9D8B030D-6E8A-4147-A177-3AD203B41FA5}">
                      <a16:colId xmlns:a16="http://schemas.microsoft.com/office/drawing/2014/main" val="204448452"/>
                    </a:ext>
                  </a:extLst>
                </a:gridCol>
                <a:gridCol w="5347441">
                  <a:extLst>
                    <a:ext uri="{9D8B030D-6E8A-4147-A177-3AD203B41FA5}">
                      <a16:colId xmlns:a16="http://schemas.microsoft.com/office/drawing/2014/main" val="10909443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/>
                        <a:t>KRITERIJ:  OPSEG ZNAČENJA KOJI</a:t>
                      </a: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IMENICA OBUHVAĆA</a:t>
                      </a: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26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/>
                        <a:t>OPĆA IMENICA</a:t>
                      </a:r>
                    </a:p>
                  </a:txBody>
                  <a:tcPr>
                    <a:lnT w="0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VLASTITA IMENICA</a:t>
                      </a:r>
                    </a:p>
                  </a:txBody>
                  <a:tcPr>
                    <a:lnT w="0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1922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/>
                        <a:t>POJEDINA</a:t>
                      </a:r>
                      <a:r>
                        <a:rPr lang="en-US" sz="2800"/>
                        <a:t> VRSTA ILI </a:t>
                      </a:r>
                      <a:r>
                        <a:rPr lang="en-US" sz="2800" b="1"/>
                        <a:t>BILO KOJI</a:t>
                      </a:r>
                      <a:r>
                        <a:rPr lang="en-US" sz="2800"/>
                        <a:t> PRIPADNIK ISTE VRSTE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/>
                        <a:t>ODREĐENO</a:t>
                      </a:r>
                      <a:r>
                        <a:rPr lang="en-US" sz="2800"/>
                        <a:t> BIĆE STVAR ILI POJAVA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897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605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9D08C-0862-235D-8207-C2FA9DC39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Zbirne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imenice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3B360-976E-55E9-32C6-DA88D241E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cs typeface="Calibri"/>
              </a:rPr>
              <a:t>Ime za </a:t>
            </a:r>
            <a:r>
              <a:rPr lang="en-US" err="1">
                <a:cs typeface="Calibri"/>
              </a:rPr>
              <a:t>skup</a:t>
            </a:r>
            <a:r>
              <a:rPr lang="en-US">
                <a:cs typeface="Calibri"/>
              </a:rPr>
              <a:t> </a:t>
            </a:r>
            <a:r>
              <a:rPr lang="en-US" err="1">
                <a:cs typeface="Calibri"/>
              </a:rPr>
              <a:t>pojedinih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primjeraka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shvaćenih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kao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cjelina</a:t>
            </a:r>
            <a:r>
              <a:rPr lang="en-US">
                <a:cs typeface="Calibri"/>
              </a:rPr>
              <a:t>.</a:t>
            </a:r>
          </a:p>
          <a:p>
            <a:r>
              <a:rPr lang="en-US" err="1">
                <a:cs typeface="Calibri"/>
              </a:rPr>
              <a:t>Zbirna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imenica</a:t>
            </a:r>
            <a:r>
              <a:rPr lang="en-US">
                <a:cs typeface="Calibri"/>
              </a:rPr>
              <a:t> je </a:t>
            </a:r>
            <a:r>
              <a:rPr lang="en-US" err="1">
                <a:cs typeface="Calibri"/>
              </a:rPr>
              <a:t>redovito</a:t>
            </a:r>
            <a:r>
              <a:rPr lang="en-US">
                <a:cs typeface="Calibri"/>
              </a:rPr>
              <a:t> u </a:t>
            </a:r>
            <a:r>
              <a:rPr lang="en-US" err="1">
                <a:cs typeface="Calibri"/>
              </a:rPr>
              <a:t>jednini</a:t>
            </a:r>
            <a:r>
              <a:rPr lang="en-US">
                <a:cs typeface="Calibri"/>
              </a:rPr>
              <a:t>.</a:t>
            </a: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  <a:p>
            <a:endParaRPr lang="en-US">
              <a:cs typeface="Calibri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B8D20853-3B65-C67A-C74F-D438E1690B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178575"/>
              </p:ext>
            </p:extLst>
          </p:nvPr>
        </p:nvGraphicFramePr>
        <p:xfrm>
          <a:off x="1757680" y="3936028"/>
          <a:ext cx="816864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880">
                  <a:extLst>
                    <a:ext uri="{9D8B030D-6E8A-4147-A177-3AD203B41FA5}">
                      <a16:colId xmlns:a16="http://schemas.microsoft.com/office/drawing/2014/main" val="1830926017"/>
                    </a:ext>
                  </a:extLst>
                </a:gridCol>
                <a:gridCol w="2722880">
                  <a:extLst>
                    <a:ext uri="{9D8B030D-6E8A-4147-A177-3AD203B41FA5}">
                      <a16:colId xmlns:a16="http://schemas.microsoft.com/office/drawing/2014/main" val="2549641095"/>
                    </a:ext>
                  </a:extLst>
                </a:gridCol>
                <a:gridCol w="2722880">
                  <a:extLst>
                    <a:ext uri="{9D8B030D-6E8A-4147-A177-3AD203B41FA5}">
                      <a16:colId xmlns:a16="http://schemas.microsoft.com/office/drawing/2014/main" val="29237819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b="0" dirty="0"/>
                        <a:t>list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err="1"/>
                        <a:t>listovi</a:t>
                      </a:r>
                      <a:endParaRPr lang="en-US" sz="3200" b="0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err="1"/>
                        <a:t>lišće</a:t>
                      </a:r>
                      <a:endParaRPr lang="en-US" sz="3200" b="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6272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/>
                        <a:buChar char="•"/>
                      </a:pPr>
                      <a:r>
                        <a:rPr lang="en-US" sz="3200" b="0" err="1"/>
                        <a:t>cvijet</a:t>
                      </a:r>
                      <a:endParaRPr lang="en-US" sz="3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dirty="0" err="1"/>
                        <a:t>cvjetovi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0" err="1"/>
                        <a:t>cvijeće</a:t>
                      </a:r>
                      <a:endParaRPr lang="en-US" sz="3200" b="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0403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91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DEFC4-DDBA-5CB4-FCC7-A5C032C15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8C840-ED72-0DB1-BC06-C9138DFDDC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>
                <a:solidFill>
                  <a:schemeClr val="accent6"/>
                </a:solidFill>
                <a:ea typeface="+mn-lt"/>
                <a:cs typeface="+mn-lt"/>
              </a:rPr>
              <a:t>Razni </a:t>
            </a:r>
            <a:r>
              <a:rPr lang="en-US" b="1" err="1">
                <a:solidFill>
                  <a:schemeClr val="accent6"/>
                </a:solidFill>
                <a:ea typeface="+mn-lt"/>
                <a:cs typeface="+mn-lt"/>
              </a:rPr>
              <a:t>narodi</a:t>
            </a:r>
            <a:r>
              <a:rPr lang="en-US" b="1">
                <a:solidFill>
                  <a:schemeClr val="accent6"/>
                </a:solidFill>
                <a:ea typeface="+mn-lt"/>
                <a:cs typeface="+mn-lt"/>
              </a:rPr>
              <a:t> </a:t>
            </a:r>
            <a:r>
              <a:rPr lang="en-US" b="1" err="1">
                <a:solidFill>
                  <a:schemeClr val="accent6"/>
                </a:solidFill>
                <a:ea typeface="+mn-lt"/>
                <a:cs typeface="+mn-lt"/>
              </a:rPr>
              <a:t>pričaju</a:t>
            </a:r>
            <a:r>
              <a:rPr lang="en-US" b="1">
                <a:solidFill>
                  <a:schemeClr val="accent6"/>
                </a:solidFill>
                <a:ea typeface="+mn-lt"/>
                <a:cs typeface="+mn-lt"/>
              </a:rPr>
              <a:t> </a:t>
            </a:r>
            <a:r>
              <a:rPr lang="en-US" b="1" err="1">
                <a:solidFill>
                  <a:schemeClr val="accent6"/>
                </a:solidFill>
                <a:ea typeface="+mn-lt"/>
                <a:cs typeface="+mn-lt"/>
              </a:rPr>
              <a:t>engleskim</a:t>
            </a:r>
            <a:r>
              <a:rPr lang="en-US" b="1">
                <a:solidFill>
                  <a:schemeClr val="accent6"/>
                </a:solidFill>
                <a:ea typeface="+mn-lt"/>
                <a:cs typeface="+mn-lt"/>
              </a:rPr>
              <a:t> </a:t>
            </a:r>
            <a:r>
              <a:rPr lang="en-US" b="1" err="1">
                <a:solidFill>
                  <a:schemeClr val="accent6"/>
                </a:solidFill>
                <a:ea typeface="+mn-lt"/>
                <a:cs typeface="+mn-lt"/>
              </a:rPr>
              <a:t>jezikom</a:t>
            </a:r>
            <a:r>
              <a:rPr lang="en-US" b="1">
                <a:solidFill>
                  <a:schemeClr val="accent6"/>
                </a:solidFill>
                <a:ea typeface="+mn-lt"/>
                <a:cs typeface="+mn-lt"/>
              </a:rPr>
              <a:t>. </a:t>
            </a:r>
          </a:p>
          <a:p>
            <a:r>
              <a:rPr lang="en-US" err="1">
                <a:ea typeface="+mn-lt"/>
                <a:cs typeface="+mn-lt"/>
              </a:rPr>
              <a:t>Zbirna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imenica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označava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više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skupova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istovrsnih</a:t>
            </a:r>
            <a:r>
              <a:rPr lang="en-US">
                <a:ea typeface="+mn-lt"/>
                <a:cs typeface="+mn-lt"/>
              </a:rPr>
              <a:t> </a:t>
            </a:r>
            <a:r>
              <a:rPr lang="en-US" err="1">
                <a:ea typeface="+mn-lt"/>
                <a:cs typeface="+mn-lt"/>
              </a:rPr>
              <a:t>bića</a:t>
            </a:r>
            <a:r>
              <a:rPr lang="en-US">
                <a:ea typeface="+mn-lt"/>
                <a:cs typeface="+mn-lt"/>
              </a:rPr>
              <a:t>.</a:t>
            </a: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103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8D41CF8-5232-42BC-8D05-AFEDE2153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1256"/>
            <a:ext cx="12192000" cy="6869256"/>
          </a:xfrm>
          <a:prstGeom prst="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49237091-E62C-4878-AA4C-0B9995AD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28801"/>
            <a:ext cx="10515600" cy="436245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outdoor, water, wave&#10;&#10;Description automatically generated">
            <a:extLst>
              <a:ext uri="{FF2B5EF4-FFF2-40B4-BE49-F238E27FC236}">
                <a16:creationId xmlns:a16="http://schemas.microsoft.com/office/drawing/2014/main" id="{303787A8-A392-316C-EDF9-C68BA2B14A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7288" y="2149475"/>
            <a:ext cx="3108325" cy="1717675"/>
          </a:xfrm>
        </p:spPr>
      </p:pic>
      <p:pic>
        <p:nvPicPr>
          <p:cNvPr id="5" name="Picture 5" descr="A picture containing nature, shore&#10;&#10;Description automatically generated">
            <a:extLst>
              <a:ext uri="{FF2B5EF4-FFF2-40B4-BE49-F238E27FC236}">
                <a16:creationId xmlns:a16="http://schemas.microsoft.com/office/drawing/2014/main" id="{4ACA2578-4886-744C-EE28-AE877F09F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288" y="3935413"/>
            <a:ext cx="3108325" cy="1931988"/>
          </a:xfrm>
          <a:prstGeom prst="rect">
            <a:avLst/>
          </a:prstGeom>
        </p:spPr>
      </p:pic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9DAB033E-3B8E-33D6-079E-D973153949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875" y="2149475"/>
            <a:ext cx="2439988" cy="2439988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3F65DCC4-BB55-F167-ED28-686140F91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2125" y="2149475"/>
            <a:ext cx="4189413" cy="2439988"/>
          </a:xfrm>
          <a:prstGeom prst="rect">
            <a:avLst/>
          </a:prstGeom>
        </p:spPr>
      </p:pic>
      <p:pic>
        <p:nvPicPr>
          <p:cNvPr id="11" name="Picture 11" descr="A picture containing stone, way&#10;&#10;Description automatically generated">
            <a:extLst>
              <a:ext uri="{FF2B5EF4-FFF2-40B4-BE49-F238E27FC236}">
                <a16:creationId xmlns:a16="http://schemas.microsoft.com/office/drawing/2014/main" id="{F02A33DF-BC80-50E1-3663-E3DEB8D33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3875" y="4657725"/>
            <a:ext cx="1854200" cy="1209675"/>
          </a:xfrm>
          <a:prstGeom prst="rect">
            <a:avLst/>
          </a:prstGeom>
        </p:spPr>
      </p:pic>
      <p:pic>
        <p:nvPicPr>
          <p:cNvPr id="6" name="Picture 6" descr="A picture containing sky, donkey, mammal, outdoor&#10;&#10;Description automatically generated">
            <a:extLst>
              <a:ext uri="{FF2B5EF4-FFF2-40B4-BE49-F238E27FC236}">
                <a16:creationId xmlns:a16="http://schemas.microsoft.com/office/drawing/2014/main" id="{C6DEADD4-019D-AE9B-0F4A-A4D53500F7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4750" y="4657725"/>
            <a:ext cx="1636713" cy="1209675"/>
          </a:xfrm>
          <a:prstGeom prst="rect">
            <a:avLst/>
          </a:prstGeom>
        </p:spPr>
      </p:pic>
      <p:pic>
        <p:nvPicPr>
          <p:cNvPr id="9" name="Picture 9" descr="A picture containing water, person, outdoor, raft&#10;&#10;Description automatically generated">
            <a:extLst>
              <a:ext uri="{FF2B5EF4-FFF2-40B4-BE49-F238E27FC236}">
                <a16:creationId xmlns:a16="http://schemas.microsoft.com/office/drawing/2014/main" id="{2F07AFF7-E257-46D2-BACA-9DC17ED9FA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6550" y="4657725"/>
            <a:ext cx="1795463" cy="1209675"/>
          </a:xfrm>
          <a:prstGeom prst="rect">
            <a:avLst/>
          </a:prstGeom>
        </p:spPr>
      </p:pic>
      <p:pic>
        <p:nvPicPr>
          <p:cNvPr id="8" name="Picture 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663C4D9-B20D-2E8D-90E4-499DEC7217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20275" y="4657725"/>
            <a:ext cx="1211263" cy="1209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3B5919-EAE3-D10B-5D72-FEA8C5813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err="1">
                <a:cs typeface="Calibri Light"/>
              </a:rPr>
              <a:t>Imenuj</a:t>
            </a:r>
            <a:r>
              <a:rPr lang="en-US">
                <a:cs typeface="Calibri Light"/>
              </a:rPr>
              <a:t> </a:t>
            </a:r>
            <a:r>
              <a:rPr lang="en-US" err="1">
                <a:cs typeface="Calibri Light"/>
              </a:rPr>
              <a:t>što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prikazuju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fotografije</a:t>
            </a:r>
            <a:r>
              <a:rPr lang="en-US">
                <a:cs typeface="Calibri Light"/>
              </a:rPr>
              <a:t>!</a:t>
            </a:r>
            <a:endParaRPr lang="en-US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3056833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00B8A-78F2-0B75-2AF7-58265B696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>
                <a:cs typeface="Calibri Light"/>
              </a:rPr>
              <a:t>Gradivne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imenice</a:t>
            </a:r>
            <a:endParaRPr lang="en-US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B9F7D-869C-8972-2199-CEBF6BE95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err="1">
                <a:cs typeface="Calibri"/>
              </a:rPr>
              <a:t>Označuju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tvar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ili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materiju</a:t>
            </a:r>
            <a:r>
              <a:rPr lang="en-US">
                <a:cs typeface="Calibri"/>
              </a:rPr>
              <a:t>.</a:t>
            </a:r>
          </a:p>
          <a:p>
            <a:r>
              <a:rPr lang="en-US" err="1">
                <a:cs typeface="Calibri"/>
              </a:rPr>
              <a:t>Oblik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imenice</a:t>
            </a:r>
            <a:r>
              <a:rPr lang="en-US">
                <a:cs typeface="Calibri"/>
              </a:rPr>
              <a:t> </a:t>
            </a:r>
            <a:r>
              <a:rPr lang="en-US" err="1">
                <a:cs typeface="Calibri"/>
              </a:rPr>
              <a:t>uvijek</a:t>
            </a:r>
            <a:r>
              <a:rPr lang="en-US">
                <a:cs typeface="Calibri"/>
              </a:rPr>
              <a:t> je u </a:t>
            </a:r>
            <a:r>
              <a:rPr lang="en-US" err="1">
                <a:cs typeface="Calibri"/>
              </a:rPr>
              <a:t>jednini</a:t>
            </a:r>
            <a:r>
              <a:rPr lang="en-US">
                <a:cs typeface="Calibri"/>
              </a:rPr>
              <a:t>.</a:t>
            </a:r>
          </a:p>
          <a:p>
            <a:r>
              <a:rPr lang="en-US" b="1" err="1">
                <a:solidFill>
                  <a:schemeClr val="accent6"/>
                </a:solidFill>
                <a:cs typeface="Calibri"/>
              </a:rPr>
              <a:t>kamen</a:t>
            </a:r>
            <a:endParaRPr lang="en-US" b="1">
              <a:solidFill>
                <a:schemeClr val="accent6"/>
              </a:solidFill>
              <a:cs typeface="Calibri"/>
            </a:endParaRPr>
          </a:p>
          <a:p>
            <a:endParaRPr lang="en-US">
              <a:solidFill>
                <a:srgbClr val="000000"/>
              </a:solidFill>
              <a:cs typeface="Calibri"/>
            </a:endParaRPr>
          </a:p>
          <a:p>
            <a:r>
              <a:rPr lang="en-US" b="1" err="1">
                <a:solidFill>
                  <a:schemeClr val="accent6"/>
                </a:solidFill>
                <a:cs typeface="Calibri"/>
              </a:rPr>
              <a:t>šećer</a:t>
            </a:r>
            <a:r>
              <a:rPr lang="en-US" b="1">
                <a:solidFill>
                  <a:schemeClr val="accent6"/>
                </a:solidFill>
                <a:cs typeface="Calibri"/>
              </a:rPr>
              <a:t>, </a:t>
            </a:r>
            <a:r>
              <a:rPr lang="en-US" b="1" err="1">
                <a:solidFill>
                  <a:schemeClr val="accent6"/>
                </a:solidFill>
                <a:cs typeface="Calibri"/>
              </a:rPr>
              <a:t>željezo</a:t>
            </a:r>
            <a:r>
              <a:rPr lang="en-US" b="1">
                <a:solidFill>
                  <a:schemeClr val="accent6"/>
                </a:solidFill>
                <a:cs typeface="Calibri"/>
              </a:rPr>
              <a:t>, </a:t>
            </a:r>
            <a:r>
              <a:rPr lang="en-US" b="1" err="1">
                <a:solidFill>
                  <a:schemeClr val="accent6"/>
                </a:solidFill>
                <a:cs typeface="Calibri"/>
              </a:rPr>
              <a:t>mlijeko</a:t>
            </a:r>
            <a:r>
              <a:rPr lang="en-US" b="1">
                <a:solidFill>
                  <a:schemeClr val="accent6"/>
                </a:solidFill>
                <a:cs typeface="Calibri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26592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E865B-EBA1-BBAC-4FDE-2510CA37D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Stvarne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ili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apstraktne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imenice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8E03EA-61D7-7677-B46D-809677BFA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cs typeface="Calibri"/>
              </a:rPr>
              <a:t>Imenice</a:t>
            </a:r>
            <a:r>
              <a:rPr lang="en-US" dirty="0">
                <a:cs typeface="Calibri"/>
              </a:rPr>
              <a:t> u </a:t>
            </a:r>
            <a:r>
              <a:rPr lang="en-US" dirty="0" err="1">
                <a:cs typeface="Calibri"/>
              </a:rPr>
              <a:t>čiju</a:t>
            </a:r>
            <a:r>
              <a:rPr lang="en-US" dirty="0">
                <a:cs typeface="Calibri"/>
              </a:rPr>
              <a:t> se </a:t>
            </a:r>
            <a:r>
              <a:rPr lang="en-US" dirty="0" err="1">
                <a:cs typeface="Calibri"/>
              </a:rPr>
              <a:t>stvarnost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možemo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uvjeriti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pomoću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osjetila</a:t>
            </a:r>
            <a:r>
              <a:rPr lang="en-US" dirty="0">
                <a:cs typeface="Calibri"/>
              </a:rPr>
              <a:t>.</a:t>
            </a:r>
          </a:p>
          <a:p>
            <a:r>
              <a:rPr lang="en-US" b="1" dirty="0" err="1">
                <a:solidFill>
                  <a:srgbClr val="00B050"/>
                </a:solidFill>
                <a:cs typeface="Calibri"/>
              </a:rPr>
              <a:t>oblak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, </a:t>
            </a:r>
            <a:r>
              <a:rPr lang="en-US" b="1" dirty="0" err="1">
                <a:solidFill>
                  <a:srgbClr val="00B050"/>
                </a:solidFill>
                <a:cs typeface="Calibri"/>
              </a:rPr>
              <a:t>duga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, more, </a:t>
            </a:r>
            <a:r>
              <a:rPr lang="en-US" b="1" dirty="0" err="1">
                <a:solidFill>
                  <a:srgbClr val="00B050"/>
                </a:solidFill>
                <a:cs typeface="Calibri"/>
              </a:rPr>
              <a:t>val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, </a:t>
            </a:r>
            <a:r>
              <a:rPr lang="en-US" b="1" dirty="0" err="1">
                <a:solidFill>
                  <a:srgbClr val="00B050"/>
                </a:solidFill>
                <a:cs typeface="Calibri"/>
              </a:rPr>
              <a:t>čovjek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, </a:t>
            </a:r>
            <a:r>
              <a:rPr lang="en-US" b="1" dirty="0" err="1">
                <a:solidFill>
                  <a:srgbClr val="00B050"/>
                </a:solidFill>
                <a:cs typeface="Calibri"/>
              </a:rPr>
              <a:t>djeca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, list</a:t>
            </a:r>
            <a:r>
              <a:rPr lang="en-US" dirty="0">
                <a:solidFill>
                  <a:srgbClr val="000000"/>
                </a:solidFill>
                <a:cs typeface="Calibri"/>
              </a:rPr>
              <a:t>...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7111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D8417-E843-AEF9-6D88-CA0B9C184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Calibri Light"/>
              </a:rPr>
              <a:t>Mislene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ili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apstraktne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imenice</a:t>
            </a:r>
            <a:endParaRPr lang="en-US" dirty="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1AFC68-6A4E-F539-1838-E245A95EC1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>
                <a:cs typeface="Calibri"/>
              </a:rPr>
              <a:t>Imenice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koje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označuju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nešto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nestvarno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ili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neopipljivo</a:t>
            </a:r>
            <a:r>
              <a:rPr lang="en-US" dirty="0">
                <a:cs typeface="Calibri"/>
              </a:rPr>
              <a:t>.</a:t>
            </a:r>
          </a:p>
          <a:p>
            <a:r>
              <a:rPr lang="en-US" b="1" dirty="0" err="1">
                <a:solidFill>
                  <a:srgbClr val="00B050"/>
                </a:solidFill>
                <a:cs typeface="Calibri"/>
              </a:rPr>
              <a:t>želja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, </a:t>
            </a:r>
            <a:r>
              <a:rPr lang="en-US" b="1" dirty="0" err="1">
                <a:solidFill>
                  <a:srgbClr val="00B050"/>
                </a:solidFill>
                <a:cs typeface="Calibri"/>
              </a:rPr>
              <a:t>muka</a:t>
            </a:r>
            <a:r>
              <a:rPr lang="en-US" b="1" dirty="0">
                <a:solidFill>
                  <a:srgbClr val="00B050"/>
                </a:solidFill>
                <a:cs typeface="Calibri"/>
              </a:rPr>
              <a:t>, Bog</a:t>
            </a:r>
          </a:p>
          <a:p>
            <a:endParaRPr lang="en-US" b="1" dirty="0">
              <a:solidFill>
                <a:srgbClr val="00B050"/>
              </a:solidFill>
              <a:cs typeface="Calibri"/>
            </a:endParaRPr>
          </a:p>
          <a:p>
            <a:pPr marL="0" indent="0">
              <a:buNone/>
            </a:pPr>
            <a:endParaRPr lang="en-US" b="1" dirty="0">
              <a:solidFill>
                <a:srgbClr val="00B05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5447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7C06D-45B3-FC2F-33CE-9AAA2ABFA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05A7E1-1693-0F41-9E12-A1E45B697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 dirty="0">
              <a:cs typeface="Calibri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651392-CF20-89FD-F69C-9D01F948A2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385905"/>
              </p:ext>
            </p:extLst>
          </p:nvPr>
        </p:nvGraphicFramePr>
        <p:xfrm>
          <a:off x="739912" y="2727739"/>
          <a:ext cx="1064315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1846">
                  <a:extLst>
                    <a:ext uri="{9D8B030D-6E8A-4147-A177-3AD203B41FA5}">
                      <a16:colId xmlns:a16="http://schemas.microsoft.com/office/drawing/2014/main" val="204448452"/>
                    </a:ext>
                  </a:extLst>
                </a:gridCol>
                <a:gridCol w="5411304">
                  <a:extLst>
                    <a:ext uri="{9D8B030D-6E8A-4147-A177-3AD203B41FA5}">
                      <a16:colId xmlns:a16="http://schemas.microsoft.com/office/drawing/2014/main" val="10909443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/>
                        <a:t>KRITERIJ:  ČOVJEKOV DODIR S </a:t>
                      </a: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ONIM ŠTO IMENICE ZNAČE</a:t>
                      </a:r>
                    </a:p>
                  </a:txBody>
                  <a:tcPr>
                    <a:lnL w="0">
                      <a:noFill/>
                    </a:lnL>
                    <a:lnR w="0">
                      <a:noFill/>
                    </a:lnR>
                    <a:lnT w="0">
                      <a:noFill/>
                    </a:lnT>
                    <a:lnB w="0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26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/>
                        <a:t>STVARNA ILI KONKRETNA IMENICA</a:t>
                      </a:r>
                    </a:p>
                  </a:txBody>
                  <a:tcPr>
                    <a:lnT w="0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800"/>
                        <a:t>MISLENA ILI APSTRAKTNA IMENICA</a:t>
                      </a:r>
                    </a:p>
                  </a:txBody>
                  <a:tcPr>
                    <a:lnT w="0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1922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/>
                        <a:t>NEBODER, TRAVA, VODA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0"/>
                        <a:t>EMOCIJA, MISAO, PLEMENITOST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897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73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4F54B0BD-C87D-75E0-3202-865A494CA2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3046" y="226675"/>
            <a:ext cx="10343513" cy="6487435"/>
          </a:xfrm>
        </p:spPr>
      </p:pic>
    </p:spTree>
    <p:extLst>
      <p:ext uri="{BB962C8B-B14F-4D97-AF65-F5344CB8AC3E}">
        <p14:creationId xmlns:p14="http://schemas.microsoft.com/office/powerpoint/2010/main" val="977573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DF5BC6-CE21-39BB-6B95-425EE8DF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Danas </a:t>
            </a:r>
            <a:r>
              <a:rPr lang="en-US" err="1">
                <a:cs typeface="Calibri Light"/>
              </a:rPr>
              <a:t>ću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moći</a:t>
            </a:r>
            <a:endParaRPr lang="en-US" err="1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64C281D-4945-92BA-8052-857D4BAC04C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6499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CCA92E-9A5F-12B6-98F0-1EA50AAF1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7" y="1188637"/>
            <a:ext cx="2988234" cy="4480726"/>
          </a:xfrm>
        </p:spPr>
        <p:txBody>
          <a:bodyPr>
            <a:normAutofit/>
          </a:bodyPr>
          <a:lstStyle/>
          <a:p>
            <a:pPr algn="r"/>
            <a:r>
              <a:rPr lang="en-US" sz="6600">
                <a:cs typeface="Calibri Light"/>
              </a:rPr>
              <a:t>Domaći rad</a:t>
            </a:r>
            <a:endParaRPr lang="en-US" sz="66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48F8F0-348C-E4C5-D979-74AD852F5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260" y="1648870"/>
            <a:ext cx="5327438" cy="356026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 err="1">
                <a:ea typeface="+mn-lt"/>
                <a:cs typeface="+mn-lt"/>
              </a:rPr>
              <a:t>Proučiti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vodič</a:t>
            </a:r>
            <a:r>
              <a:rPr lang="en-US" sz="3200" dirty="0">
                <a:ea typeface="+mn-lt"/>
                <a:cs typeface="+mn-lt"/>
              </a:rPr>
              <a:t> za </a:t>
            </a:r>
            <a:r>
              <a:rPr lang="en-US" sz="3200" dirty="0" err="1">
                <a:ea typeface="+mn-lt"/>
                <a:cs typeface="+mn-lt"/>
              </a:rPr>
              <a:t>jezičnu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normu</a:t>
            </a:r>
            <a:r>
              <a:rPr lang="en-US" sz="3200" dirty="0">
                <a:ea typeface="+mn-lt"/>
                <a:cs typeface="+mn-lt"/>
              </a:rPr>
              <a:t> (166. </a:t>
            </a:r>
            <a:r>
              <a:rPr lang="en-US" sz="3200" dirty="0" err="1">
                <a:ea typeface="+mn-lt"/>
                <a:cs typeface="+mn-lt"/>
              </a:rPr>
              <a:t>stranica</a:t>
            </a:r>
            <a:r>
              <a:rPr lang="en-US" sz="3200" dirty="0">
                <a:ea typeface="+mn-lt"/>
                <a:cs typeface="+mn-lt"/>
              </a:rPr>
              <a:t>)</a:t>
            </a:r>
          </a:p>
          <a:p>
            <a:r>
              <a:rPr lang="en-US" sz="3200" dirty="0" err="1">
                <a:ea typeface="+mn-lt"/>
                <a:cs typeface="+mn-lt"/>
              </a:rPr>
              <a:t>Ispraviti</a:t>
            </a:r>
            <a:r>
              <a:rPr lang="en-US" sz="3200" dirty="0">
                <a:ea typeface="+mn-lt"/>
                <a:cs typeface="+mn-lt"/>
              </a:rPr>
              <a:t> </a:t>
            </a:r>
            <a:r>
              <a:rPr lang="en-US" sz="3200" dirty="0" err="1">
                <a:ea typeface="+mn-lt"/>
                <a:cs typeface="+mn-lt"/>
              </a:rPr>
              <a:t>pogrešne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oblike</a:t>
            </a:r>
            <a:r>
              <a:rPr lang="en-US" sz="3200" dirty="0">
                <a:ea typeface="+mn-lt"/>
                <a:cs typeface="+mn-lt"/>
              </a:rPr>
              <a:t> </a:t>
            </a:r>
            <a:r>
              <a:rPr lang="en-US" sz="3200" dirty="0" err="1">
                <a:ea typeface="+mn-lt"/>
                <a:cs typeface="+mn-lt"/>
              </a:rPr>
              <a:t>imenica</a:t>
            </a:r>
            <a:endParaRPr lang="en-US" sz="3200" dirty="0" err="1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50051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963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lor Cover">
            <a:extLst>
              <a:ext uri="{FF2B5EF4-FFF2-40B4-BE49-F238E27FC236}">
                <a16:creationId xmlns:a16="http://schemas.microsoft.com/office/drawing/2014/main" id="{8B2B1708-8CE4-4A20-94F5-55118AE2C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4119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D095D3E-C464-41D5-87FA-07742698A7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651279" y="598259"/>
            <a:chExt cx="10889442" cy="5680742"/>
          </a:xfrm>
        </p:grpSpPr>
        <p:sp>
          <p:nvSpPr>
            <p:cNvPr id="34" name="Color">
              <a:extLst>
                <a:ext uri="{FF2B5EF4-FFF2-40B4-BE49-F238E27FC236}">
                  <a16:creationId xmlns:a16="http://schemas.microsoft.com/office/drawing/2014/main" id="{7722DCE9-76F1-42AC-AC0A-487CFB0873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olor">
              <a:extLst>
                <a:ext uri="{FF2B5EF4-FFF2-40B4-BE49-F238E27FC236}">
                  <a16:creationId xmlns:a16="http://schemas.microsoft.com/office/drawing/2014/main" id="{B29A5FA1-D0E7-448B-AB7D-032F01D5BF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Color">
            <a:extLst>
              <a:ext uri="{FF2B5EF4-FFF2-40B4-BE49-F238E27FC236}">
                <a16:creationId xmlns:a16="http://schemas.microsoft.com/office/drawing/2014/main" id="{C58F402F-FDB5-409B-8818-B6FCE06E57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2804" y="598259"/>
            <a:ext cx="10889442" cy="568074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27AF472-EAE3-4572-AB69-B92BD10DB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F4DB9D2-6215-420C-874C-82EADF8C6C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F003139-C97C-44FA-B139-32E4DFDCE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E4DD6E-8CEA-45EE-B630-DBC22144D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4372F7F-AA3C-470B-AA61-7C35B7722C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4B605BF-D199-43DD-9328-E99F2ADFC6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5D42A77-7336-4A35-8922-8098A16AA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401EE7D-B85D-4C10-AB8C-71884EFB11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D023AD3-1EE2-77AC-7A60-863B4765C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53" y="952767"/>
            <a:ext cx="3585114" cy="278205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Podsjetimo se...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C729178-F3DD-B1A7-47BE-74E92607FF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7533934"/>
              </p:ext>
            </p:extLst>
          </p:nvPr>
        </p:nvGraphicFramePr>
        <p:xfrm>
          <a:off x="3794296" y="288758"/>
          <a:ext cx="7559504" cy="6285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4148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1D98CAC-3EFF-4342-BD5A-6C0E8CAB4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12192000" cy="4006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14402"/>
            <a:ext cx="10515600" cy="2659957"/>
          </a:xfrm>
        </p:spPr>
        <p:txBody>
          <a:bodyPr>
            <a:normAutofit/>
          </a:bodyPr>
          <a:lstStyle/>
          <a:p>
            <a:r>
              <a:rPr lang="en-US" sz="8000">
                <a:solidFill>
                  <a:srgbClr val="FFFFFF"/>
                </a:solidFill>
                <a:cs typeface="Calibri Light"/>
              </a:rPr>
              <a:t>Imenice</a:t>
            </a:r>
            <a:endParaRPr lang="en-US" sz="800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68800"/>
            <a:ext cx="10515600" cy="139065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 err="1">
                <a:cs typeface="Calibri"/>
              </a:rPr>
              <a:t>Podjela</a:t>
            </a:r>
            <a:r>
              <a:rPr lang="en-US" sz="3200" dirty="0">
                <a:cs typeface="Calibri"/>
              </a:rPr>
              <a:t> </a:t>
            </a:r>
            <a:r>
              <a:rPr lang="en-US" sz="3200" dirty="0" err="1">
                <a:cs typeface="Calibri"/>
              </a:rPr>
              <a:t>imenica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DF5BC6-CE21-39BB-6B95-425EE8DFC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 Light"/>
              </a:rPr>
              <a:t>Danas </a:t>
            </a:r>
            <a:r>
              <a:rPr lang="en-US" err="1">
                <a:cs typeface="Calibri Light"/>
              </a:rPr>
              <a:t>ću</a:t>
            </a:r>
            <a:r>
              <a:rPr lang="en-US">
                <a:cs typeface="Calibri Light"/>
              </a:rPr>
              <a:t> </a:t>
            </a:r>
            <a:r>
              <a:rPr lang="en-US" err="1">
                <a:cs typeface="Calibri Light"/>
              </a:rPr>
              <a:t>moći</a:t>
            </a:r>
            <a:endParaRPr lang="en-US" err="1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64C281D-4945-92BA-8052-857D4BAC04C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9822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8D41CF8-5232-42BC-8D05-AFEDE2153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1256"/>
            <a:ext cx="12192000" cy="6869256"/>
          </a:xfrm>
          <a:prstGeom prst="rect">
            <a:avLst/>
          </a:pr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5">
            <a:extLst>
              <a:ext uri="{FF2B5EF4-FFF2-40B4-BE49-F238E27FC236}">
                <a16:creationId xmlns:a16="http://schemas.microsoft.com/office/drawing/2014/main" id="{49237091-E62C-4878-AA4C-0B9995ADB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1828801"/>
            <a:ext cx="10515600" cy="436245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icture containing outdoor, water, wave&#10;&#10;Description automatically generated">
            <a:extLst>
              <a:ext uri="{FF2B5EF4-FFF2-40B4-BE49-F238E27FC236}">
                <a16:creationId xmlns:a16="http://schemas.microsoft.com/office/drawing/2014/main" id="{303787A8-A392-316C-EDF9-C68BA2B14A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7288" y="2149475"/>
            <a:ext cx="3108325" cy="1717675"/>
          </a:xfrm>
        </p:spPr>
      </p:pic>
      <p:pic>
        <p:nvPicPr>
          <p:cNvPr id="5" name="Picture 5" descr="A picture containing nature, shore&#10;&#10;Description automatically generated">
            <a:extLst>
              <a:ext uri="{FF2B5EF4-FFF2-40B4-BE49-F238E27FC236}">
                <a16:creationId xmlns:a16="http://schemas.microsoft.com/office/drawing/2014/main" id="{4ACA2578-4886-744C-EE28-AE877F09F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288" y="3935413"/>
            <a:ext cx="3108325" cy="1931988"/>
          </a:xfrm>
          <a:prstGeom prst="rect">
            <a:avLst/>
          </a:prstGeom>
        </p:spPr>
      </p:pic>
      <p:pic>
        <p:nvPicPr>
          <p:cNvPr id="7" name="Picture 7" descr="Logo&#10;&#10;Description automatically generated">
            <a:extLst>
              <a:ext uri="{FF2B5EF4-FFF2-40B4-BE49-F238E27FC236}">
                <a16:creationId xmlns:a16="http://schemas.microsoft.com/office/drawing/2014/main" id="{9DAB033E-3B8E-33D6-079E-D973153949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3875" y="2149475"/>
            <a:ext cx="2439988" cy="2439988"/>
          </a:xfrm>
          <a:prstGeom prst="rect">
            <a:avLst/>
          </a:prstGeom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3F65DCC4-BB55-F167-ED28-686140F91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2125" y="2149475"/>
            <a:ext cx="4189413" cy="2439988"/>
          </a:xfrm>
          <a:prstGeom prst="rect">
            <a:avLst/>
          </a:prstGeom>
        </p:spPr>
      </p:pic>
      <p:pic>
        <p:nvPicPr>
          <p:cNvPr id="11" name="Picture 11" descr="A picture containing stone, way&#10;&#10;Description automatically generated">
            <a:extLst>
              <a:ext uri="{FF2B5EF4-FFF2-40B4-BE49-F238E27FC236}">
                <a16:creationId xmlns:a16="http://schemas.microsoft.com/office/drawing/2014/main" id="{F02A33DF-BC80-50E1-3663-E3DEB8D338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33875" y="4657725"/>
            <a:ext cx="1854200" cy="1209675"/>
          </a:xfrm>
          <a:prstGeom prst="rect">
            <a:avLst/>
          </a:prstGeom>
        </p:spPr>
      </p:pic>
      <p:pic>
        <p:nvPicPr>
          <p:cNvPr id="6" name="Picture 6" descr="A picture containing sky, donkey, mammal, outdoor&#10;&#10;Description automatically generated">
            <a:extLst>
              <a:ext uri="{FF2B5EF4-FFF2-40B4-BE49-F238E27FC236}">
                <a16:creationId xmlns:a16="http://schemas.microsoft.com/office/drawing/2014/main" id="{C6DEADD4-019D-AE9B-0F4A-A4D53500F7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4750" y="4657725"/>
            <a:ext cx="1636713" cy="1209675"/>
          </a:xfrm>
          <a:prstGeom prst="rect">
            <a:avLst/>
          </a:prstGeom>
        </p:spPr>
      </p:pic>
      <p:pic>
        <p:nvPicPr>
          <p:cNvPr id="9" name="Picture 9" descr="A picture containing water, person, outdoor, raft&#10;&#10;Description automatically generated">
            <a:extLst>
              <a:ext uri="{FF2B5EF4-FFF2-40B4-BE49-F238E27FC236}">
                <a16:creationId xmlns:a16="http://schemas.microsoft.com/office/drawing/2014/main" id="{2F07AFF7-E257-46D2-BACA-9DC17ED9FA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56550" y="4657725"/>
            <a:ext cx="1795463" cy="1209675"/>
          </a:xfrm>
          <a:prstGeom prst="rect">
            <a:avLst/>
          </a:prstGeom>
        </p:spPr>
      </p:pic>
      <p:pic>
        <p:nvPicPr>
          <p:cNvPr id="8" name="Picture 8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7663C4D9-B20D-2E8D-90E4-499DEC7217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20275" y="4657725"/>
            <a:ext cx="1211263" cy="1209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3B5919-EAE3-D10B-5D72-FEA8C5813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>
                <a:cs typeface="Calibri Light"/>
              </a:rPr>
              <a:t>Koje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područje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predstavljaju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imenovani</a:t>
            </a:r>
            <a:r>
              <a:rPr lang="en-US" dirty="0">
                <a:cs typeface="Calibri Light"/>
              </a:rPr>
              <a:t> </a:t>
            </a:r>
            <a:r>
              <a:rPr lang="en-US" dirty="0" err="1">
                <a:cs typeface="Calibri Light"/>
              </a:rPr>
              <a:t>motivi</a:t>
            </a:r>
            <a:r>
              <a:rPr lang="en-US" dirty="0">
                <a:cs typeface="Calibri Light"/>
              </a:rPr>
              <a:t>?</a:t>
            </a:r>
            <a:endParaRPr lang="en-US" sz="4400" kern="1200" dirty="0">
              <a:latin typeface="+mj-l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828095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649E800-A5C8-49A0-A453-ED537DA315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BA67DD7-B75D-4A30-90A4-EEA9F64AF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08194" y="0"/>
            <a:ext cx="6164729" cy="6858000"/>
          </a:xfrm>
          <a:custGeom>
            <a:avLst/>
            <a:gdLst>
              <a:gd name="connsiteX0" fmla="*/ 0 w 6164729"/>
              <a:gd name="connsiteY0" fmla="*/ 6857542 h 6858000"/>
              <a:gd name="connsiteX1" fmla="*/ 199783 w 6164729"/>
              <a:gd name="connsiteY1" fmla="*/ 6857542 h 6858000"/>
              <a:gd name="connsiteX2" fmla="*/ 199783 w 6164729"/>
              <a:gd name="connsiteY2" fmla="*/ 6858000 h 6858000"/>
              <a:gd name="connsiteX3" fmla="*/ 0 w 6164729"/>
              <a:gd name="connsiteY3" fmla="*/ 6858000 h 6858000"/>
              <a:gd name="connsiteX4" fmla="*/ 4818273 w 6164729"/>
              <a:gd name="connsiteY4" fmla="*/ 0 h 6858000"/>
              <a:gd name="connsiteX5" fmla="*/ 5018056 w 6164729"/>
              <a:gd name="connsiteY5" fmla="*/ 0 h 6858000"/>
              <a:gd name="connsiteX6" fmla="*/ 5030703 w 6164729"/>
              <a:gd name="connsiteY6" fmla="*/ 31774 h 6858000"/>
              <a:gd name="connsiteX7" fmla="*/ 6085711 w 6164729"/>
              <a:gd name="connsiteY7" fmla="*/ 2682457 h 6858000"/>
              <a:gd name="connsiteX8" fmla="*/ 6085711 w 6164729"/>
              <a:gd name="connsiteY8" fmla="*/ 3752208 h 6858000"/>
              <a:gd name="connsiteX9" fmla="*/ 4928207 w 6164729"/>
              <a:gd name="connsiteY9" fmla="*/ 6660411 h 6858000"/>
              <a:gd name="connsiteX10" fmla="*/ 4849745 w 6164729"/>
              <a:gd name="connsiteY10" fmla="*/ 6857542 h 6858000"/>
              <a:gd name="connsiteX11" fmla="*/ 4649962 w 6164729"/>
              <a:gd name="connsiteY11" fmla="*/ 6857542 h 6858000"/>
              <a:gd name="connsiteX12" fmla="*/ 4728424 w 6164729"/>
              <a:gd name="connsiteY12" fmla="*/ 6660411 h 6858000"/>
              <a:gd name="connsiteX13" fmla="*/ 5885928 w 6164729"/>
              <a:gd name="connsiteY13" fmla="*/ 3752208 h 6858000"/>
              <a:gd name="connsiteX14" fmla="*/ 5885928 w 6164729"/>
              <a:gd name="connsiteY14" fmla="*/ 2682457 h 6858000"/>
              <a:gd name="connsiteX15" fmla="*/ 4830920 w 6164729"/>
              <a:gd name="connsiteY15" fmla="*/ 317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64729" h="6858000">
                <a:moveTo>
                  <a:pt x="0" y="6857542"/>
                </a:moveTo>
                <a:lnTo>
                  <a:pt x="199783" y="6857542"/>
                </a:lnTo>
                <a:lnTo>
                  <a:pt x="199783" y="6858000"/>
                </a:lnTo>
                <a:lnTo>
                  <a:pt x="0" y="6858000"/>
                </a:lnTo>
                <a:close/>
                <a:moveTo>
                  <a:pt x="4818273" y="0"/>
                </a:moveTo>
                <a:lnTo>
                  <a:pt x="5018056" y="0"/>
                </a:lnTo>
                <a:lnTo>
                  <a:pt x="5030703" y="31774"/>
                </a:lnTo>
                <a:cubicBezTo>
                  <a:pt x="6085711" y="2682457"/>
                  <a:pt x="6085711" y="2682457"/>
                  <a:pt x="6085711" y="2682457"/>
                </a:cubicBezTo>
                <a:cubicBezTo>
                  <a:pt x="6191069" y="2988100"/>
                  <a:pt x="6191069" y="3446565"/>
                  <a:pt x="6085711" y="3752208"/>
                </a:cubicBezTo>
                <a:cubicBezTo>
                  <a:pt x="5601723" y="4968215"/>
                  <a:pt x="5223609" y="5918220"/>
                  <a:pt x="4928207" y="6660411"/>
                </a:cubicBezTo>
                <a:lnTo>
                  <a:pt x="4849745" y="6857542"/>
                </a:lnTo>
                <a:lnTo>
                  <a:pt x="4649962" y="6857542"/>
                </a:lnTo>
                <a:lnTo>
                  <a:pt x="4728424" y="6660411"/>
                </a:lnTo>
                <a:cubicBezTo>
                  <a:pt x="5023826" y="5918220"/>
                  <a:pt x="5401940" y="4968215"/>
                  <a:pt x="5885928" y="3752208"/>
                </a:cubicBezTo>
                <a:cubicBezTo>
                  <a:pt x="5991286" y="3446565"/>
                  <a:pt x="5991286" y="2988100"/>
                  <a:pt x="5885928" y="2682457"/>
                </a:cubicBezTo>
                <a:cubicBezTo>
                  <a:pt x="5885928" y="2682457"/>
                  <a:pt x="5885928" y="2682457"/>
                  <a:pt x="4830920" y="3177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7" descr="Map&#10;&#10;Description automatically generated">
            <a:extLst>
              <a:ext uri="{FF2B5EF4-FFF2-40B4-BE49-F238E27FC236}">
                <a16:creationId xmlns:a16="http://schemas.microsoft.com/office/drawing/2014/main" id="{D6E28C06-DB12-3014-5DA2-A7CC3F5C5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341" y="768385"/>
            <a:ext cx="5643732" cy="557106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8C5FC48-0A3C-4D6D-A0D5-EEE93213DB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160561" y="1075188"/>
            <a:ext cx="1562267" cy="1172973"/>
            <a:chOff x="9160561" y="1000124"/>
            <a:chExt cx="1562267" cy="1172973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DBBC336D-7E16-4EE1-90F2-8D9F2B618B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160561" y="1348782"/>
              <a:ext cx="935037" cy="8243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0199BE21-2D26-4357-8702-909F3621A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960661" y="1000124"/>
              <a:ext cx="762167" cy="671915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Picture 8">
            <a:extLst>
              <a:ext uri="{FF2B5EF4-FFF2-40B4-BE49-F238E27FC236}">
                <a16:creationId xmlns:a16="http://schemas.microsoft.com/office/drawing/2014/main" id="{581B5DBB-7C3F-7342-79BD-722B5232B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985" y="2844618"/>
            <a:ext cx="3987539" cy="326738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C357231-9FF5-246D-1AA1-7F64D83A26B9}"/>
              </a:ext>
            </a:extLst>
          </p:cNvPr>
          <p:cNvCxnSpPr/>
          <p:nvPr/>
        </p:nvCxnSpPr>
        <p:spPr>
          <a:xfrm flipH="1">
            <a:off x="3680086" y="3558914"/>
            <a:ext cx="3857468" cy="926892"/>
          </a:xfrm>
          <a:prstGeom prst="straightConnector1">
            <a:avLst/>
          </a:prstGeom>
          <a:ln w="57150">
            <a:solidFill>
              <a:srgbClr val="4472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186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292F7-1634-048F-6A20-BFA0E6A2F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nline Media 3" title="Dalmatino - Cvit Od Kamena (Official Music Video)">
            <a:hlinkClick r:id="" action="ppaction://media"/>
            <a:extLst>
              <a:ext uri="{FF2B5EF4-FFF2-40B4-BE49-F238E27FC236}">
                <a16:creationId xmlns:a16="http://schemas.microsoft.com/office/drawing/2014/main" id="{86D69B16-AB86-836F-9E6D-5B3FA457653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99279" y="13287"/>
            <a:ext cx="10005933" cy="6839261"/>
          </a:xfrm>
        </p:spPr>
      </p:pic>
    </p:spTree>
    <p:extLst>
      <p:ext uri="{BB962C8B-B14F-4D97-AF65-F5344CB8AC3E}">
        <p14:creationId xmlns:p14="http://schemas.microsoft.com/office/powerpoint/2010/main" val="979947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1441705-58B2-FB24-EE32-BA35DB3FE8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2909232"/>
              </p:ext>
            </p:extLst>
          </p:nvPr>
        </p:nvGraphicFramePr>
        <p:xfrm>
          <a:off x="839304" y="1015999"/>
          <a:ext cx="10515600" cy="52732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944349304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262070807"/>
                    </a:ext>
                  </a:extLst>
                </a:gridCol>
              </a:tblGrid>
              <a:tr h="527326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Cvit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od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kamena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2400" b="0" i="0" u="none" strike="noStrike" noProof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Ispod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zlatnih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oblaka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plovi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duga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šarena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sng" strike="noStrike" noProof="0" dirty="0">
                          <a:latin typeface="Times New Roman"/>
                        </a:rPr>
                        <a:t>More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valove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po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žalu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proliva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Svaka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dva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 tri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koraka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stoji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kuća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kamena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sng" strike="noStrike" noProof="0" dirty="0">
                          <a:latin typeface="Times New Roman"/>
                        </a:rPr>
                        <a:t>Mater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mušku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dicu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glasno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doziva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.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 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To je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zemja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čovika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 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more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mu je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posteja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sng" strike="noStrike" noProof="0" dirty="0">
                          <a:latin typeface="Times New Roman"/>
                        </a:rPr>
                        <a:t>Liston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smokve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zelene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se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pokriva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Ima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srce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diteta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pogled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mu je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kopriva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Tu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iz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mora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raste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cvit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od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kamena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Tu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san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rođen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ja. </a:t>
                      </a:r>
                      <a:endParaRPr lang="en-US" sz="2400" dirty="0"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2400" b="0" i="0" u="none" strike="noStrike" noProof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I da 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Bog 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za me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nacrta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ženu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kakvu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san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čeka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Neka je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crta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ka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posljednju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želju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Ja bi mu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reka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Bila bi </a:t>
                      </a:r>
                      <a:r>
                        <a:rPr lang="en-US" sz="2400" b="0" i="0" u="sng" strike="noStrike" noProof="0" err="1">
                          <a:latin typeface="Times New Roman"/>
                        </a:rPr>
                        <a:t>zjenica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u </a:t>
                      </a:r>
                      <a:r>
                        <a:rPr lang="en-US" sz="2400" b="0" i="0" u="none" strike="noStrike" noProof="0" err="1">
                          <a:latin typeface="Times New Roman"/>
                        </a:rPr>
                        <a:t>najlipšen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err="1">
                          <a:latin typeface="Times New Roman"/>
                        </a:rPr>
                        <a:t>oku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Najlipša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zvizda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na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nebu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visoku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Bila bi ka,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bila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bi ka 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Dalmacija.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 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Tu se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igra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partija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trešeta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i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briškula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Digod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jake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karte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nisu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isti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zog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To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na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mojin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rukama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rađa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se u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mukama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  <a:p>
                      <a:pPr lvl="0">
                        <a:buNone/>
                      </a:pPr>
                      <a:r>
                        <a:rPr lang="en-US" sz="2400" b="0" i="0" u="none" strike="noStrike" noProof="0" dirty="0">
                          <a:latin typeface="Times New Roman"/>
                        </a:rPr>
                        <a:t>Moja </a:t>
                      </a:r>
                      <a:r>
                        <a:rPr lang="en-US" sz="2400" b="0" i="0" u="sng" strike="noStrike" noProof="0" dirty="0" err="1">
                          <a:latin typeface="Times New Roman"/>
                        </a:rPr>
                        <a:t>zemja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, nek je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čuva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none" strike="noStrike" noProof="0" dirty="0" err="1">
                          <a:latin typeface="Times New Roman"/>
                        </a:rPr>
                        <a:t>dragi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 </a:t>
                      </a:r>
                      <a:r>
                        <a:rPr lang="en-US" sz="2400" b="0" i="0" u="sng" strike="noStrike" noProof="0" dirty="0">
                          <a:latin typeface="Times New Roman"/>
                        </a:rPr>
                        <a:t>Bog.</a:t>
                      </a:r>
                      <a:r>
                        <a:rPr lang="en-US" sz="2400" b="0" i="0" u="none" strike="noStrike" noProof="0" dirty="0">
                          <a:latin typeface="Times New Roman"/>
                        </a:rPr>
                        <a:t> </a:t>
                      </a:r>
                      <a:endParaRPr lang="en-US" sz="2400" dirty="0">
                        <a:latin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322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710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26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Imenuj što prikazuju fotografije!</vt:lpstr>
      <vt:lpstr>Podsjetimo se...</vt:lpstr>
      <vt:lpstr>Imenice</vt:lpstr>
      <vt:lpstr>Danas ću moći</vt:lpstr>
      <vt:lpstr>Koje područje predstavljaju imenovani motivi?</vt:lpstr>
      <vt:lpstr>PowerPoint Presentation</vt:lpstr>
      <vt:lpstr>PowerPoint Presentation</vt:lpstr>
      <vt:lpstr>PowerPoint Presentation</vt:lpstr>
      <vt:lpstr>Imenice u čakavskom narječju</vt:lpstr>
      <vt:lpstr>Str. 166. Prouči sklonidbu imenica mati i kći</vt:lpstr>
      <vt:lpstr>Promotri sličice.  Koji oblik imenice odstupa od standarda?</vt:lpstr>
      <vt:lpstr>PowerPoint Presentation</vt:lpstr>
      <vt:lpstr>Podjela imenica</vt:lpstr>
      <vt:lpstr>Vlastite imenice</vt:lpstr>
      <vt:lpstr>Vlastito ime      /     vlastita imenica</vt:lpstr>
      <vt:lpstr>Opće imenice</vt:lpstr>
      <vt:lpstr>Zbirne imenice</vt:lpstr>
      <vt:lpstr>PowerPoint Presentation</vt:lpstr>
      <vt:lpstr>Gradivne imenice</vt:lpstr>
      <vt:lpstr>Stvarne ili apstraktne imenice</vt:lpstr>
      <vt:lpstr>Mislene ili apstraktne imenice</vt:lpstr>
      <vt:lpstr>PowerPoint Presentation</vt:lpstr>
      <vt:lpstr>PowerPoint Presentation</vt:lpstr>
      <vt:lpstr>Danas ću moći</vt:lpstr>
      <vt:lpstr>Domaći rad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99</cp:revision>
  <dcterms:created xsi:type="dcterms:W3CDTF">2022-11-29T15:59:51Z</dcterms:created>
  <dcterms:modified xsi:type="dcterms:W3CDTF">2022-12-13T08:31:07Z</dcterms:modified>
</cp:coreProperties>
</file>