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8" r:id="rId3"/>
    <p:sldId id="262" r:id="rId4"/>
    <p:sldId id="259" r:id="rId5"/>
    <p:sldId id="260" r:id="rId6"/>
    <p:sldId id="256" r:id="rId7"/>
    <p:sldId id="273" r:id="rId8"/>
    <p:sldId id="276" r:id="rId9"/>
    <p:sldId id="261" r:id="rId10"/>
    <p:sldId id="264" r:id="rId11"/>
    <p:sldId id="265" r:id="rId12"/>
    <p:sldId id="267" r:id="rId13"/>
    <p:sldId id="268" r:id="rId14"/>
    <p:sldId id="269" r:id="rId15"/>
    <p:sldId id="275" r:id="rId16"/>
    <p:sldId id="274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CB00AE-B124-9617-625A-34B81E49A7F3}" v="384" dt="2022-12-05T14:45:41.324"/>
    <p1510:client id="{1484AE61-0EC8-8B3F-721D-D4E37DE34281}" v="6" dt="2022-12-15T07:48:21.798"/>
    <p1510:client id="{5C8E4EE1-2C5C-BEFD-F935-A0D9A39D9A39}" v="3" dt="2022-12-11T17:02:30.123"/>
    <p1510:client id="{6B94C5C4-9C60-5694-8FB2-CF3774CCFD6A}" v="6" dt="2022-12-11T17:34:56.069"/>
    <p1510:client id="{78306FBF-D649-63FC-419B-4A15C160BE53}" v="48" dt="2022-12-12T10:56:54.728"/>
    <p1510:client id="{8F4AB728-0C75-EAD7-9AF3-192F9676FE40}" v="13" dt="2022-12-13T08:02:39.247"/>
    <p1510:client id="{94611BE0-8631-B35B-BBBA-E3BF284E2FC0}" v="82" dt="2022-12-03T20:14:16.547"/>
    <p1510:client id="{C8287493-7E7E-46EF-8D31-3073BEBA23B1}" v="3042" dt="2022-12-03T17:44:44.478"/>
    <p1510:client id="{FBFACF3A-4DCA-A8B1-3C20-C289064713BF}" v="38" dt="2022-12-05T14:30:31.1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ria Gospodnetić" userId="S::daria.gospodnetic@skole.hr::33b67775-6ab2-4567-b882-70911d328714" providerId="AD" clId="Web-{C8287493-7E7E-46EF-8D31-3073BEBA23B1}"/>
    <pc:docChg chg="addSld modSld sldOrd">
      <pc:chgData name="Daria Gospodnetić" userId="S::daria.gospodnetic@skole.hr::33b67775-6ab2-4567-b882-70911d328714" providerId="AD" clId="Web-{C8287493-7E7E-46EF-8D31-3073BEBA23B1}" dt="2022-12-03T17:44:44.478" v="2891" actId="14100"/>
      <pc:docMkLst>
        <pc:docMk/>
      </pc:docMkLst>
      <pc:sldChg chg="addSp modSp mod ord setBg">
        <pc:chgData name="Daria Gospodnetić" userId="S::daria.gospodnetic@skole.hr::33b67775-6ab2-4567-b882-70911d328714" providerId="AD" clId="Web-{C8287493-7E7E-46EF-8D31-3073BEBA23B1}" dt="2022-12-03T09:45:53.802" v="253"/>
        <pc:sldMkLst>
          <pc:docMk/>
          <pc:sldMk cId="109857222" sldId="256"/>
        </pc:sldMkLst>
        <pc:spChg chg="mod">
          <ac:chgData name="Daria Gospodnetić" userId="S::daria.gospodnetic@skole.hr::33b67775-6ab2-4567-b882-70911d328714" providerId="AD" clId="Web-{C8287493-7E7E-46EF-8D31-3073BEBA23B1}" dt="2022-12-03T09:45:53.802" v="253"/>
          <ac:spMkLst>
            <pc:docMk/>
            <pc:sldMk cId="109857222" sldId="256"/>
            <ac:spMk id="2" creationId="{00000000-0000-0000-0000-000000000000}"/>
          </ac:spMkLst>
        </pc:spChg>
        <pc:spChg chg="mod">
          <ac:chgData name="Daria Gospodnetić" userId="S::daria.gospodnetic@skole.hr::33b67775-6ab2-4567-b882-70911d328714" providerId="AD" clId="Web-{C8287493-7E7E-46EF-8D31-3073BEBA23B1}" dt="2022-12-03T09:45:53.802" v="253"/>
          <ac:spMkLst>
            <pc:docMk/>
            <pc:sldMk cId="109857222" sldId="256"/>
            <ac:spMk id="3" creationId="{00000000-0000-0000-0000-000000000000}"/>
          </ac:spMkLst>
        </pc:spChg>
        <pc:spChg chg="add">
          <ac:chgData name="Daria Gospodnetić" userId="S::daria.gospodnetic@skole.hr::33b67775-6ab2-4567-b882-70911d328714" providerId="AD" clId="Web-{C8287493-7E7E-46EF-8D31-3073BEBA23B1}" dt="2022-12-03T09:45:53.802" v="253"/>
          <ac:spMkLst>
            <pc:docMk/>
            <pc:sldMk cId="109857222" sldId="256"/>
            <ac:spMk id="8" creationId="{51D98CAC-3EFF-4342-BD5A-6C0E8CAB4C1A}"/>
          </ac:spMkLst>
        </pc:spChg>
      </pc:sldChg>
      <pc:sldChg chg="addSp delSp modSp new">
        <pc:chgData name="Daria Gospodnetić" userId="S::daria.gospodnetic@skole.hr::33b67775-6ab2-4567-b882-70911d328714" providerId="AD" clId="Web-{C8287493-7E7E-46EF-8D31-3073BEBA23B1}" dt="2022-12-03T09:32:03.688" v="5" actId="14100"/>
        <pc:sldMkLst>
          <pc:docMk/>
          <pc:sldMk cId="3906278822" sldId="257"/>
        </pc:sldMkLst>
        <pc:spChg chg="del">
          <ac:chgData name="Daria Gospodnetić" userId="S::daria.gospodnetic@skole.hr::33b67775-6ab2-4567-b882-70911d328714" providerId="AD" clId="Web-{C8287493-7E7E-46EF-8D31-3073BEBA23B1}" dt="2022-12-03T09:31:44" v="1"/>
          <ac:spMkLst>
            <pc:docMk/>
            <pc:sldMk cId="3906278822" sldId="257"/>
            <ac:spMk id="3" creationId="{025B430C-5B95-0FD0-BE29-CB6C836403C8}"/>
          </ac:spMkLst>
        </pc:spChg>
        <pc:picChg chg="add mod ord">
          <ac:chgData name="Daria Gospodnetić" userId="S::daria.gospodnetic@skole.hr::33b67775-6ab2-4567-b882-70911d328714" providerId="AD" clId="Web-{C8287493-7E7E-46EF-8D31-3073BEBA23B1}" dt="2022-12-03T09:32:03.688" v="5" actId="14100"/>
          <ac:picMkLst>
            <pc:docMk/>
            <pc:sldMk cId="3906278822" sldId="257"/>
            <ac:picMk id="4" creationId="{B0D19ED4-B604-35A9-46BA-934797590F1F}"/>
          </ac:picMkLst>
        </pc:picChg>
      </pc:sldChg>
      <pc:sldChg chg="addSp delSp modSp new">
        <pc:chgData name="Daria Gospodnetić" userId="S::daria.gospodnetic@skole.hr::33b67775-6ab2-4567-b882-70911d328714" providerId="AD" clId="Web-{C8287493-7E7E-46EF-8D31-3073BEBA23B1}" dt="2022-12-03T09:34:39.583" v="11" actId="14100"/>
        <pc:sldMkLst>
          <pc:docMk/>
          <pc:sldMk cId="1340970735" sldId="258"/>
        </pc:sldMkLst>
        <pc:spChg chg="del mod">
          <ac:chgData name="Daria Gospodnetić" userId="S::daria.gospodnetic@skole.hr::33b67775-6ab2-4567-b882-70911d328714" providerId="AD" clId="Web-{C8287493-7E7E-46EF-8D31-3073BEBA23B1}" dt="2022-12-03T09:34:31.848" v="9"/>
          <ac:spMkLst>
            <pc:docMk/>
            <pc:sldMk cId="1340970735" sldId="258"/>
            <ac:spMk id="3" creationId="{3C402FB3-5647-13B2-7575-BC5951B5F4B5}"/>
          </ac:spMkLst>
        </pc:spChg>
        <pc:picChg chg="add mod ord">
          <ac:chgData name="Daria Gospodnetić" userId="S::daria.gospodnetic@skole.hr::33b67775-6ab2-4567-b882-70911d328714" providerId="AD" clId="Web-{C8287493-7E7E-46EF-8D31-3073BEBA23B1}" dt="2022-12-03T09:34:39.583" v="11" actId="14100"/>
          <ac:picMkLst>
            <pc:docMk/>
            <pc:sldMk cId="1340970735" sldId="258"/>
            <ac:picMk id="4" creationId="{FC0766C2-33D5-3FF2-2B6B-125B2DB0DACF}"/>
          </ac:picMkLst>
        </pc:picChg>
      </pc:sldChg>
      <pc:sldChg chg="addSp modSp new">
        <pc:chgData name="Daria Gospodnetić" userId="S::daria.gospodnetic@skole.hr::33b67775-6ab2-4567-b882-70911d328714" providerId="AD" clId="Web-{C8287493-7E7E-46EF-8D31-3073BEBA23B1}" dt="2022-12-03T10:36:33.937" v="274" actId="20577"/>
        <pc:sldMkLst>
          <pc:docMk/>
          <pc:sldMk cId="602146714" sldId="259"/>
        </pc:sldMkLst>
        <pc:spChg chg="mod">
          <ac:chgData name="Daria Gospodnetić" userId="S::daria.gospodnetic@skole.hr::33b67775-6ab2-4567-b882-70911d328714" providerId="AD" clId="Web-{C8287493-7E7E-46EF-8D31-3073BEBA23B1}" dt="2022-12-03T09:34:59.739" v="23" actId="20577"/>
          <ac:spMkLst>
            <pc:docMk/>
            <pc:sldMk cId="602146714" sldId="259"/>
            <ac:spMk id="2" creationId="{445DE4CE-94E0-DF50-8200-4DD55771FBC6}"/>
          </ac:spMkLst>
        </pc:spChg>
        <pc:spChg chg="mod">
          <ac:chgData name="Daria Gospodnetić" userId="S::daria.gospodnetic@skole.hr::33b67775-6ab2-4567-b882-70911d328714" providerId="AD" clId="Web-{C8287493-7E7E-46EF-8D31-3073BEBA23B1}" dt="2022-12-03T10:36:33.937" v="274" actId="20577"/>
          <ac:spMkLst>
            <pc:docMk/>
            <pc:sldMk cId="602146714" sldId="259"/>
            <ac:spMk id="3" creationId="{43464D86-F606-4C69-FEF2-735C068F6D9C}"/>
          </ac:spMkLst>
        </pc:spChg>
        <pc:picChg chg="add mod">
          <ac:chgData name="Daria Gospodnetić" userId="S::daria.gospodnetic@skole.hr::33b67775-6ab2-4567-b882-70911d328714" providerId="AD" clId="Web-{C8287493-7E7E-46EF-8D31-3073BEBA23B1}" dt="2022-12-03T09:45:03.286" v="214" actId="1076"/>
          <ac:picMkLst>
            <pc:docMk/>
            <pc:sldMk cId="602146714" sldId="259"/>
            <ac:picMk id="4" creationId="{46C3D0F1-5234-4B98-69D7-1312C58BCEA1}"/>
          </ac:picMkLst>
        </pc:picChg>
      </pc:sldChg>
      <pc:sldChg chg="addSp delSp modSp new mod setBg">
        <pc:chgData name="Daria Gospodnetić" userId="S::daria.gospodnetic@skole.hr::33b67775-6ab2-4567-b882-70911d328714" providerId="AD" clId="Web-{C8287493-7E7E-46EF-8D31-3073BEBA23B1}" dt="2022-12-03T09:44:07.456" v="170" actId="20577"/>
        <pc:sldMkLst>
          <pc:docMk/>
          <pc:sldMk cId="3291501404" sldId="260"/>
        </pc:sldMkLst>
        <pc:spChg chg="mod ord">
          <ac:chgData name="Daria Gospodnetić" userId="S::daria.gospodnetic@skole.hr::33b67775-6ab2-4567-b882-70911d328714" providerId="AD" clId="Web-{C8287493-7E7E-46EF-8D31-3073BEBA23B1}" dt="2022-12-03T09:44:07.456" v="170" actId="20577"/>
          <ac:spMkLst>
            <pc:docMk/>
            <pc:sldMk cId="3291501404" sldId="260"/>
            <ac:spMk id="2" creationId="{D366B790-E347-EBF8-067E-969C914D5C1E}"/>
          </ac:spMkLst>
        </pc:spChg>
        <pc:spChg chg="del">
          <ac:chgData name="Daria Gospodnetić" userId="S::daria.gospodnetic@skole.hr::33b67775-6ab2-4567-b882-70911d328714" providerId="AD" clId="Web-{C8287493-7E7E-46EF-8D31-3073BEBA23B1}" dt="2022-12-03T09:38:14.432" v="127"/>
          <ac:spMkLst>
            <pc:docMk/>
            <pc:sldMk cId="3291501404" sldId="260"/>
            <ac:spMk id="3" creationId="{19C1616D-3F28-2171-2E66-E641F8209A3B}"/>
          </ac:spMkLst>
        </pc:spChg>
        <pc:spChg chg="add del">
          <ac:chgData name="Daria Gospodnetić" userId="S::daria.gospodnetic@skole.hr::33b67775-6ab2-4567-b882-70911d328714" providerId="AD" clId="Web-{C8287493-7E7E-46EF-8D31-3073BEBA23B1}" dt="2022-12-03T09:40:30.404" v="166"/>
          <ac:spMkLst>
            <pc:docMk/>
            <pc:sldMk cId="3291501404" sldId="260"/>
            <ac:spMk id="8" creationId="{B1E525A4-76A3-1A64-33CD-3FA753873CA9}"/>
          </ac:spMkLst>
        </pc:spChg>
        <pc:spChg chg="add del">
          <ac:chgData name="Daria Gospodnetić" userId="S::daria.gospodnetic@skole.hr::33b67775-6ab2-4567-b882-70911d328714" providerId="AD" clId="Web-{C8287493-7E7E-46EF-8D31-3073BEBA23B1}" dt="2022-12-03T09:40:44.185" v="167"/>
          <ac:spMkLst>
            <pc:docMk/>
            <pc:sldMk cId="3291501404" sldId="260"/>
            <ac:spMk id="11" creationId="{E51BA4DF-2BD4-4EC2-B1DB-B27C8AC71864}"/>
          </ac:spMkLst>
        </pc:spChg>
        <pc:spChg chg="add">
          <ac:chgData name="Daria Gospodnetić" userId="S::daria.gospodnetic@skole.hr::33b67775-6ab2-4567-b882-70911d328714" providerId="AD" clId="Web-{C8287493-7E7E-46EF-8D31-3073BEBA23B1}" dt="2022-12-03T09:40:44.185" v="167"/>
          <ac:spMkLst>
            <pc:docMk/>
            <pc:sldMk cId="3291501404" sldId="260"/>
            <ac:spMk id="16" creationId="{E8D41CF8-5232-42BC-8D05-AFEDE215398E}"/>
          </ac:spMkLst>
        </pc:spChg>
        <pc:spChg chg="add">
          <ac:chgData name="Daria Gospodnetić" userId="S::daria.gospodnetic@skole.hr::33b67775-6ab2-4567-b882-70911d328714" providerId="AD" clId="Web-{C8287493-7E7E-46EF-8D31-3073BEBA23B1}" dt="2022-12-03T09:40:44.185" v="167"/>
          <ac:spMkLst>
            <pc:docMk/>
            <pc:sldMk cId="3291501404" sldId="260"/>
            <ac:spMk id="18" creationId="{49237091-E62C-4878-AA4C-0B9995ADB28F}"/>
          </ac:spMkLst>
        </pc:spChg>
        <pc:picChg chg="add mod ord">
          <ac:chgData name="Daria Gospodnetić" userId="S::daria.gospodnetic@skole.hr::33b67775-6ab2-4567-b882-70911d328714" providerId="AD" clId="Web-{C8287493-7E7E-46EF-8D31-3073BEBA23B1}" dt="2022-12-03T09:40:44.185" v="167"/>
          <ac:picMkLst>
            <pc:docMk/>
            <pc:sldMk cId="3291501404" sldId="260"/>
            <ac:picMk id="4" creationId="{DB8DED03-D385-4880-D0B7-342A2D020D2A}"/>
          </ac:picMkLst>
        </pc:picChg>
        <pc:picChg chg="add mod ord">
          <ac:chgData name="Daria Gospodnetić" userId="S::daria.gospodnetic@skole.hr::33b67775-6ab2-4567-b882-70911d328714" providerId="AD" clId="Web-{C8287493-7E7E-46EF-8D31-3073BEBA23B1}" dt="2022-12-03T09:40:44.185" v="167"/>
          <ac:picMkLst>
            <pc:docMk/>
            <pc:sldMk cId="3291501404" sldId="260"/>
            <ac:picMk id="5" creationId="{C3A048BF-28A2-7A64-98E1-73D5E3F33843}"/>
          </ac:picMkLst>
        </pc:picChg>
      </pc:sldChg>
      <pc:sldChg chg="addSp delSp modSp new">
        <pc:chgData name="Daria Gospodnetić" userId="S::daria.gospodnetic@skole.hr::33b67775-6ab2-4567-b882-70911d328714" providerId="AD" clId="Web-{C8287493-7E7E-46EF-8D31-3073BEBA23B1}" dt="2022-12-03T16:22:33.518" v="1855"/>
        <pc:sldMkLst>
          <pc:docMk/>
          <pc:sldMk cId="532242173" sldId="261"/>
        </pc:sldMkLst>
        <pc:spChg chg="mod">
          <ac:chgData name="Daria Gospodnetić" userId="S::daria.gospodnetic@skole.hr::33b67775-6ab2-4567-b882-70911d328714" providerId="AD" clId="Web-{C8287493-7E7E-46EF-8D31-3073BEBA23B1}" dt="2022-12-03T15:50:37.867" v="1275" actId="20577"/>
          <ac:spMkLst>
            <pc:docMk/>
            <pc:sldMk cId="532242173" sldId="261"/>
            <ac:spMk id="2" creationId="{E0DBDFC1-990F-82F7-F6EE-125800C51262}"/>
          </ac:spMkLst>
        </pc:spChg>
        <pc:spChg chg="del">
          <ac:chgData name="Daria Gospodnetić" userId="S::daria.gospodnetic@skole.hr::33b67775-6ab2-4567-b882-70911d328714" providerId="AD" clId="Web-{C8287493-7E7E-46EF-8D31-3073BEBA23B1}" dt="2022-12-03T11:16:32.814" v="275"/>
          <ac:spMkLst>
            <pc:docMk/>
            <pc:sldMk cId="532242173" sldId="261"/>
            <ac:spMk id="3" creationId="{877E2D5E-4949-65E0-00A2-00EC7B901684}"/>
          </ac:spMkLst>
        </pc:spChg>
        <pc:spChg chg="add del mod">
          <ac:chgData name="Daria Gospodnetić" userId="S::daria.gospodnetic@skole.hr::33b67775-6ab2-4567-b882-70911d328714" providerId="AD" clId="Web-{C8287493-7E7E-46EF-8D31-3073BEBA23B1}" dt="2022-12-03T11:16:39.314" v="278"/>
          <ac:spMkLst>
            <pc:docMk/>
            <pc:sldMk cId="532242173" sldId="261"/>
            <ac:spMk id="6" creationId="{9B524686-9C8D-FE24-1AF4-174DB45437E9}"/>
          </ac:spMkLst>
        </pc:spChg>
        <pc:graphicFrameChg chg="add mod ord modGraphic">
          <ac:chgData name="Daria Gospodnetić" userId="S::daria.gospodnetic@skole.hr::33b67775-6ab2-4567-b882-70911d328714" providerId="AD" clId="Web-{C8287493-7E7E-46EF-8D31-3073BEBA23B1}" dt="2022-12-03T16:22:33.518" v="1855"/>
          <ac:graphicFrameMkLst>
            <pc:docMk/>
            <pc:sldMk cId="532242173" sldId="261"/>
            <ac:graphicFrameMk id="5" creationId="{36C8C34D-39AC-4BEF-AEA2-E2F6D3A6BB2C}"/>
          </ac:graphicFrameMkLst>
        </pc:graphicFrameChg>
      </pc:sldChg>
      <pc:sldChg chg="addSp delSp modSp new mod ord setBg">
        <pc:chgData name="Daria Gospodnetić" userId="S::daria.gospodnetic@skole.hr::33b67775-6ab2-4567-b882-70911d328714" providerId="AD" clId="Web-{C8287493-7E7E-46EF-8D31-3073BEBA23B1}" dt="2022-12-03T10:34:43.447" v="264"/>
        <pc:sldMkLst>
          <pc:docMk/>
          <pc:sldMk cId="1282592790" sldId="262"/>
        </pc:sldMkLst>
        <pc:spChg chg="mod">
          <ac:chgData name="Daria Gospodnetić" userId="S::daria.gospodnetic@skole.hr::33b67775-6ab2-4567-b882-70911d328714" providerId="AD" clId="Web-{C8287493-7E7E-46EF-8D31-3073BEBA23B1}" dt="2022-12-03T09:47:33.872" v="262"/>
          <ac:spMkLst>
            <pc:docMk/>
            <pc:sldMk cId="1282592790" sldId="262"/>
            <ac:spMk id="2" creationId="{B89E05B7-B648-852F-26CA-5B78C73B10E8}"/>
          </ac:spMkLst>
        </pc:spChg>
        <pc:spChg chg="del">
          <ac:chgData name="Daria Gospodnetić" userId="S::daria.gospodnetic@skole.hr::33b67775-6ab2-4567-b882-70911d328714" providerId="AD" clId="Web-{C8287493-7E7E-46EF-8D31-3073BEBA23B1}" dt="2022-12-03T09:46:37.789" v="259"/>
          <ac:spMkLst>
            <pc:docMk/>
            <pc:sldMk cId="1282592790" sldId="262"/>
            <ac:spMk id="3" creationId="{3508C439-2956-3871-7139-2170A9EEFA2A}"/>
          </ac:spMkLst>
        </pc:spChg>
        <pc:spChg chg="add">
          <ac:chgData name="Daria Gospodnetić" userId="S::daria.gospodnetic@skole.hr::33b67775-6ab2-4567-b882-70911d328714" providerId="AD" clId="Web-{C8287493-7E7E-46EF-8D31-3073BEBA23B1}" dt="2022-12-03T09:47:33.872" v="262"/>
          <ac:spMkLst>
            <pc:docMk/>
            <pc:sldMk cId="1282592790" sldId="262"/>
            <ac:spMk id="11" creationId="{7383B190-6BFB-422F-B667-06B7B25F096A}"/>
          </ac:spMkLst>
        </pc:spChg>
        <pc:picChg chg="add mod ord">
          <ac:chgData name="Daria Gospodnetić" userId="S::daria.gospodnetic@skole.hr::33b67775-6ab2-4567-b882-70911d328714" providerId="AD" clId="Web-{C8287493-7E7E-46EF-8D31-3073BEBA23B1}" dt="2022-12-03T09:47:33.872" v="262"/>
          <ac:picMkLst>
            <pc:docMk/>
            <pc:sldMk cId="1282592790" sldId="262"/>
            <ac:picMk id="4" creationId="{A53BFC15-AB36-423C-DF96-4C6670767C9F}"/>
          </ac:picMkLst>
        </pc:picChg>
        <pc:picChg chg="add mod ord">
          <ac:chgData name="Daria Gospodnetić" userId="S::daria.gospodnetic@skole.hr::33b67775-6ab2-4567-b882-70911d328714" providerId="AD" clId="Web-{C8287493-7E7E-46EF-8D31-3073BEBA23B1}" dt="2022-12-03T09:47:33.872" v="262"/>
          <ac:picMkLst>
            <pc:docMk/>
            <pc:sldMk cId="1282592790" sldId="262"/>
            <ac:picMk id="5" creationId="{81350C06-3A69-2249-21C2-3DCE893E561B}"/>
          </ac:picMkLst>
        </pc:picChg>
        <pc:picChg chg="add mod">
          <ac:chgData name="Daria Gospodnetić" userId="S::daria.gospodnetic@skole.hr::33b67775-6ab2-4567-b882-70911d328714" providerId="AD" clId="Web-{C8287493-7E7E-46EF-8D31-3073BEBA23B1}" dt="2022-12-03T09:47:33.872" v="262"/>
          <ac:picMkLst>
            <pc:docMk/>
            <pc:sldMk cId="1282592790" sldId="262"/>
            <ac:picMk id="6" creationId="{2D2102D6-C7E8-67FD-9EAD-75575B192674}"/>
          </ac:picMkLst>
        </pc:picChg>
        <pc:cxnChg chg="add">
          <ac:chgData name="Daria Gospodnetić" userId="S::daria.gospodnetic@skole.hr::33b67775-6ab2-4567-b882-70911d328714" providerId="AD" clId="Web-{C8287493-7E7E-46EF-8D31-3073BEBA23B1}" dt="2022-12-03T09:47:33.872" v="262"/>
          <ac:cxnSpMkLst>
            <pc:docMk/>
            <pc:sldMk cId="1282592790" sldId="262"/>
            <ac:cxnSpMk id="13" creationId="{ED28E597-4AF8-4D69-A9AB-A1EDC6156B04}"/>
          </ac:cxnSpMkLst>
        </pc:cxnChg>
      </pc:sldChg>
      <pc:sldChg chg="addSp delSp modSp new mod ord setBg setClrOvrMap">
        <pc:chgData name="Daria Gospodnetić" userId="S::daria.gospodnetic@skole.hr::33b67775-6ab2-4567-b882-70911d328714" providerId="AD" clId="Web-{C8287493-7E7E-46EF-8D31-3073BEBA23B1}" dt="2022-12-03T10:36:00.731" v="272"/>
        <pc:sldMkLst>
          <pc:docMk/>
          <pc:sldMk cId="2427340017" sldId="263"/>
        </pc:sldMkLst>
        <pc:spChg chg="mod">
          <ac:chgData name="Daria Gospodnetić" userId="S::daria.gospodnetic@skole.hr::33b67775-6ab2-4567-b882-70911d328714" providerId="AD" clId="Web-{C8287493-7E7E-46EF-8D31-3073BEBA23B1}" dt="2022-12-03T10:36:00.731" v="272"/>
          <ac:spMkLst>
            <pc:docMk/>
            <pc:sldMk cId="2427340017" sldId="263"/>
            <ac:spMk id="2" creationId="{B1447CAA-A00B-6972-BD5B-0506A4A84F1F}"/>
          </ac:spMkLst>
        </pc:spChg>
        <pc:spChg chg="del">
          <ac:chgData name="Daria Gospodnetić" userId="S::daria.gospodnetic@skole.hr::33b67775-6ab2-4567-b882-70911d328714" providerId="AD" clId="Web-{C8287493-7E7E-46EF-8D31-3073BEBA23B1}" dt="2022-12-03T10:36:00.731" v="272"/>
          <ac:spMkLst>
            <pc:docMk/>
            <pc:sldMk cId="2427340017" sldId="263"/>
            <ac:spMk id="3" creationId="{7512419E-485D-664D-88D1-E418C32D1127}"/>
          </ac:spMkLst>
        </pc:spChg>
        <pc:spChg chg="add">
          <ac:chgData name="Daria Gospodnetić" userId="S::daria.gospodnetic@skole.hr::33b67775-6ab2-4567-b882-70911d328714" providerId="AD" clId="Web-{C8287493-7E7E-46EF-8D31-3073BEBA23B1}" dt="2022-12-03T10:36:00.731" v="272"/>
          <ac:spMkLst>
            <pc:docMk/>
            <pc:sldMk cId="2427340017" sldId="263"/>
            <ac:spMk id="8" creationId="{66B332A4-D438-4773-A77F-5ED49A448D9D}"/>
          </ac:spMkLst>
        </pc:spChg>
        <pc:spChg chg="add">
          <ac:chgData name="Daria Gospodnetić" userId="S::daria.gospodnetic@skole.hr::33b67775-6ab2-4567-b882-70911d328714" providerId="AD" clId="Web-{C8287493-7E7E-46EF-8D31-3073BEBA23B1}" dt="2022-12-03T10:36:00.731" v="272"/>
          <ac:spMkLst>
            <pc:docMk/>
            <pc:sldMk cId="2427340017" sldId="263"/>
            <ac:spMk id="10" creationId="{DF9AD32D-FF05-44F4-BD4D-9CEE89B71EB9}"/>
          </ac:spMkLst>
        </pc:spChg>
      </pc:sldChg>
      <pc:sldChg chg="addSp delSp modSp new mod setBg">
        <pc:chgData name="Daria Gospodnetić" userId="S::daria.gospodnetic@skole.hr::33b67775-6ab2-4567-b882-70911d328714" providerId="AD" clId="Web-{C8287493-7E7E-46EF-8D31-3073BEBA23B1}" dt="2022-12-03T15:51:09.165" v="1293" actId="20577"/>
        <pc:sldMkLst>
          <pc:docMk/>
          <pc:sldMk cId="2291290317" sldId="264"/>
        </pc:sldMkLst>
        <pc:spChg chg="add mod">
          <ac:chgData name="Daria Gospodnetić" userId="S::daria.gospodnetic@skole.hr::33b67775-6ab2-4567-b882-70911d328714" providerId="AD" clId="Web-{C8287493-7E7E-46EF-8D31-3073BEBA23B1}" dt="2022-12-03T15:51:09.165" v="1293" actId="20577"/>
          <ac:spMkLst>
            <pc:docMk/>
            <pc:sldMk cId="2291290317" sldId="264"/>
            <ac:spMk id="2" creationId="{8ED83DA1-017E-157B-EF78-7E8A871C599B}"/>
          </ac:spMkLst>
        </pc:spChg>
        <pc:spChg chg="del">
          <ac:chgData name="Daria Gospodnetić" userId="S::daria.gospodnetic@skole.hr::33b67775-6ab2-4567-b882-70911d328714" providerId="AD" clId="Web-{C8287493-7E7E-46EF-8D31-3073BEBA23B1}" dt="2022-12-03T12:30:53.545" v="606"/>
          <ac:spMkLst>
            <pc:docMk/>
            <pc:sldMk cId="2291290317" sldId="264"/>
            <ac:spMk id="2" creationId="{B76B5A54-F9D0-E296-0D1E-DA972011EFB7}"/>
          </ac:spMkLst>
        </pc:spChg>
        <pc:spChg chg="del">
          <ac:chgData name="Daria Gospodnetić" userId="S::daria.gospodnetic@skole.hr::33b67775-6ab2-4567-b882-70911d328714" providerId="AD" clId="Web-{C8287493-7E7E-46EF-8D31-3073BEBA23B1}" dt="2022-12-03T12:30:24.591" v="592"/>
          <ac:spMkLst>
            <pc:docMk/>
            <pc:sldMk cId="2291290317" sldId="264"/>
            <ac:spMk id="3" creationId="{AE942D2B-197A-83CB-9D41-BFC49360806C}"/>
          </ac:spMkLst>
        </pc:spChg>
        <pc:spChg chg="add del mod">
          <ac:chgData name="Daria Gospodnetić" userId="S::daria.gospodnetic@skole.hr::33b67775-6ab2-4567-b882-70911d328714" providerId="AD" clId="Web-{C8287493-7E7E-46EF-8D31-3073BEBA23B1}" dt="2022-12-03T12:30:30.029" v="595"/>
          <ac:spMkLst>
            <pc:docMk/>
            <pc:sldMk cId="2291290317" sldId="264"/>
            <ac:spMk id="6" creationId="{B54859DE-FC85-EA62-B18D-A16FBF9707F3}"/>
          </ac:spMkLst>
        </pc:spChg>
        <pc:spChg chg="add">
          <ac:chgData name="Daria Gospodnetić" userId="S::daria.gospodnetic@skole.hr::33b67775-6ab2-4567-b882-70911d328714" providerId="AD" clId="Web-{C8287493-7E7E-46EF-8D31-3073BEBA23B1}" dt="2022-12-03T12:37:47.771" v="1215"/>
          <ac:spMkLst>
            <pc:docMk/>
            <pc:sldMk cId="2291290317" sldId="264"/>
            <ac:spMk id="10" creationId="{AB8C311F-7253-4AED-9701-7FC0708C41C7}"/>
          </ac:spMkLst>
        </pc:spChg>
        <pc:spChg chg="add">
          <ac:chgData name="Daria Gospodnetić" userId="S::daria.gospodnetic@skole.hr::33b67775-6ab2-4567-b882-70911d328714" providerId="AD" clId="Web-{C8287493-7E7E-46EF-8D31-3073BEBA23B1}" dt="2022-12-03T12:37:47.771" v="1215"/>
          <ac:spMkLst>
            <pc:docMk/>
            <pc:sldMk cId="2291290317" sldId="264"/>
            <ac:spMk id="11" creationId="{E2384209-CB15-4CDF-9D31-C44FD9A3F20D}"/>
          </ac:spMkLst>
        </pc:spChg>
        <pc:spChg chg="add">
          <ac:chgData name="Daria Gospodnetić" userId="S::daria.gospodnetic@skole.hr::33b67775-6ab2-4567-b882-70911d328714" providerId="AD" clId="Web-{C8287493-7E7E-46EF-8D31-3073BEBA23B1}" dt="2022-12-03T12:37:47.771" v="1215"/>
          <ac:spMkLst>
            <pc:docMk/>
            <pc:sldMk cId="2291290317" sldId="264"/>
            <ac:spMk id="12" creationId="{2633B3B5-CC90-43F0-8714-D31D1F3F0209}"/>
          </ac:spMkLst>
        </pc:spChg>
        <pc:spChg chg="add del">
          <ac:chgData name="Daria Gospodnetić" userId="S::daria.gospodnetic@skole.hr::33b67775-6ab2-4567-b882-70911d328714" providerId="AD" clId="Web-{C8287493-7E7E-46EF-8D31-3073BEBA23B1}" dt="2022-12-03T12:37:40.646" v="1212"/>
          <ac:spMkLst>
            <pc:docMk/>
            <pc:sldMk cId="2291290317" sldId="264"/>
            <ac:spMk id="13" creationId="{AB8C311F-7253-4AED-9701-7FC0708C41C7}"/>
          </ac:spMkLst>
        </pc:spChg>
        <pc:spChg chg="add">
          <ac:chgData name="Daria Gospodnetić" userId="S::daria.gospodnetic@skole.hr::33b67775-6ab2-4567-b882-70911d328714" providerId="AD" clId="Web-{C8287493-7E7E-46EF-8D31-3073BEBA23B1}" dt="2022-12-03T12:37:47.771" v="1215"/>
          <ac:spMkLst>
            <pc:docMk/>
            <pc:sldMk cId="2291290317" sldId="264"/>
            <ac:spMk id="14" creationId="{A8D57A06-A426-446D-B02C-A2DC6B62E45E}"/>
          </ac:spMkLst>
        </pc:spChg>
        <pc:spChg chg="add del">
          <ac:chgData name="Daria Gospodnetić" userId="S::daria.gospodnetic@skole.hr::33b67775-6ab2-4567-b882-70911d328714" providerId="AD" clId="Web-{C8287493-7E7E-46EF-8D31-3073BEBA23B1}" dt="2022-12-03T12:37:40.646" v="1212"/>
          <ac:spMkLst>
            <pc:docMk/>
            <pc:sldMk cId="2291290317" sldId="264"/>
            <ac:spMk id="15" creationId="{E2384209-CB15-4CDF-9D31-C44FD9A3F20D}"/>
          </ac:spMkLst>
        </pc:spChg>
        <pc:spChg chg="add del">
          <ac:chgData name="Daria Gospodnetić" userId="S::daria.gospodnetic@skole.hr::33b67775-6ab2-4567-b882-70911d328714" providerId="AD" clId="Web-{C8287493-7E7E-46EF-8D31-3073BEBA23B1}" dt="2022-12-03T12:37:40.646" v="1212"/>
          <ac:spMkLst>
            <pc:docMk/>
            <pc:sldMk cId="2291290317" sldId="264"/>
            <ac:spMk id="17" creationId="{2633B3B5-CC90-43F0-8714-D31D1F3F0209}"/>
          </ac:spMkLst>
        </pc:spChg>
        <pc:spChg chg="add del">
          <ac:chgData name="Daria Gospodnetić" userId="S::daria.gospodnetic@skole.hr::33b67775-6ab2-4567-b882-70911d328714" providerId="AD" clId="Web-{C8287493-7E7E-46EF-8D31-3073BEBA23B1}" dt="2022-12-03T12:37:40.646" v="1212"/>
          <ac:spMkLst>
            <pc:docMk/>
            <pc:sldMk cId="2291290317" sldId="264"/>
            <ac:spMk id="19" creationId="{A8D57A06-A426-446D-B02C-A2DC6B62E45E}"/>
          </ac:spMkLst>
        </pc:spChg>
        <pc:graphicFrameChg chg="add mod ord modGraphic">
          <ac:chgData name="Daria Gospodnetić" userId="S::daria.gospodnetic@skole.hr::33b67775-6ab2-4567-b882-70911d328714" providerId="AD" clId="Web-{C8287493-7E7E-46EF-8D31-3073BEBA23B1}" dt="2022-12-03T12:38:08.412" v="1232"/>
          <ac:graphicFrameMkLst>
            <pc:docMk/>
            <pc:sldMk cId="2291290317" sldId="264"/>
            <ac:graphicFrameMk id="5" creationId="{785297F1-59A1-208C-4178-9821FCD36CDE}"/>
          </ac:graphicFrameMkLst>
        </pc:graphicFrameChg>
        <pc:graphicFrameChg chg="add mod modGraphic">
          <ac:chgData name="Daria Gospodnetić" userId="S::daria.gospodnetic@skole.hr::33b67775-6ab2-4567-b882-70911d328714" providerId="AD" clId="Web-{C8287493-7E7E-46EF-8D31-3073BEBA23B1}" dt="2022-12-03T12:38:02.521" v="1228"/>
          <ac:graphicFrameMkLst>
            <pc:docMk/>
            <pc:sldMk cId="2291290317" sldId="264"/>
            <ac:graphicFrameMk id="8" creationId="{56F36975-4FFE-75A0-44E9-9A9067415838}"/>
          </ac:graphicFrameMkLst>
        </pc:graphicFrameChg>
      </pc:sldChg>
      <pc:sldChg chg="addSp delSp modSp new mod setBg addAnim delAnim modAnim setClrOvrMap">
        <pc:chgData name="Daria Gospodnetić" userId="S::daria.gospodnetic@skole.hr::33b67775-6ab2-4567-b882-70911d328714" providerId="AD" clId="Web-{C8287493-7E7E-46EF-8D31-3073BEBA23B1}" dt="2022-12-03T16:09:06.401" v="1511"/>
        <pc:sldMkLst>
          <pc:docMk/>
          <pc:sldMk cId="307590416" sldId="265"/>
        </pc:sldMkLst>
        <pc:spChg chg="mod">
          <ac:chgData name="Daria Gospodnetić" userId="S::daria.gospodnetic@skole.hr::33b67775-6ab2-4567-b882-70911d328714" providerId="AD" clId="Web-{C8287493-7E7E-46EF-8D31-3073BEBA23B1}" dt="2022-12-03T16:08:20.806" v="1508"/>
          <ac:spMkLst>
            <pc:docMk/>
            <pc:sldMk cId="307590416" sldId="265"/>
            <ac:spMk id="2" creationId="{EB17BCFB-05C5-30BE-763F-0D4DC7AD17CC}"/>
          </ac:spMkLst>
        </pc:spChg>
        <pc:spChg chg="del mod">
          <ac:chgData name="Daria Gospodnetić" userId="S::daria.gospodnetic@skole.hr::33b67775-6ab2-4567-b882-70911d328714" providerId="AD" clId="Web-{C8287493-7E7E-46EF-8D31-3073BEBA23B1}" dt="2022-12-03T16:08:20.806" v="1508"/>
          <ac:spMkLst>
            <pc:docMk/>
            <pc:sldMk cId="307590416" sldId="265"/>
            <ac:spMk id="3" creationId="{145D5548-3C30-31F7-2057-4D8B99BBA9D6}"/>
          </ac:spMkLst>
        </pc:spChg>
        <pc:spChg chg="add">
          <ac:chgData name="Daria Gospodnetić" userId="S::daria.gospodnetic@skole.hr::33b67775-6ab2-4567-b882-70911d328714" providerId="AD" clId="Web-{C8287493-7E7E-46EF-8D31-3073BEBA23B1}" dt="2022-12-03T16:08:20.806" v="1508"/>
          <ac:spMkLst>
            <pc:docMk/>
            <pc:sldMk cId="307590416" sldId="265"/>
            <ac:spMk id="10" creationId="{9228552E-C8B1-4A80-8448-0787CE0FC704}"/>
          </ac:spMkLst>
        </pc:spChg>
        <pc:graphicFrameChg chg="add">
          <ac:chgData name="Daria Gospodnetić" userId="S::daria.gospodnetic@skole.hr::33b67775-6ab2-4567-b882-70911d328714" providerId="AD" clId="Web-{C8287493-7E7E-46EF-8D31-3073BEBA23B1}" dt="2022-12-03T16:08:20.806" v="1508"/>
          <ac:graphicFrameMkLst>
            <pc:docMk/>
            <pc:sldMk cId="307590416" sldId="265"/>
            <ac:graphicFrameMk id="5" creationId="{808DFCDD-C256-6C29-E21C-EB35CB8CE821}"/>
          </ac:graphicFrameMkLst>
        </pc:graphicFrameChg>
        <pc:picChg chg="add">
          <ac:chgData name="Daria Gospodnetić" userId="S::daria.gospodnetic@skole.hr::33b67775-6ab2-4567-b882-70911d328714" providerId="AD" clId="Web-{C8287493-7E7E-46EF-8D31-3073BEBA23B1}" dt="2022-12-03T16:08:20.806" v="1508"/>
          <ac:picMkLst>
            <pc:docMk/>
            <pc:sldMk cId="307590416" sldId="265"/>
            <ac:picMk id="6" creationId="{5271595D-BEDB-0AB5-2FA5-EA73F7D13404}"/>
          </ac:picMkLst>
        </pc:picChg>
      </pc:sldChg>
      <pc:sldChg chg="delSp modSp new">
        <pc:chgData name="Daria Gospodnetić" userId="S::daria.gospodnetic@skole.hr::33b67775-6ab2-4567-b882-70911d328714" providerId="AD" clId="Web-{C8287493-7E7E-46EF-8D31-3073BEBA23B1}" dt="2022-12-03T15:50:22.492" v="1256" actId="20577"/>
        <pc:sldMkLst>
          <pc:docMk/>
          <pc:sldMk cId="3754810445" sldId="266"/>
        </pc:sldMkLst>
        <pc:spChg chg="del">
          <ac:chgData name="Daria Gospodnetić" userId="S::daria.gospodnetic@skole.hr::33b67775-6ab2-4567-b882-70911d328714" providerId="AD" clId="Web-{C8287493-7E7E-46EF-8D31-3073BEBA23B1}" dt="2022-12-03T15:46:15.125" v="1238"/>
          <ac:spMkLst>
            <pc:docMk/>
            <pc:sldMk cId="3754810445" sldId="266"/>
            <ac:spMk id="2" creationId="{510376AC-BF80-0A80-1A3B-09E939A142C9}"/>
          </ac:spMkLst>
        </pc:spChg>
        <pc:spChg chg="mod">
          <ac:chgData name="Daria Gospodnetić" userId="S::daria.gospodnetic@skole.hr::33b67775-6ab2-4567-b882-70911d328714" providerId="AD" clId="Web-{C8287493-7E7E-46EF-8D31-3073BEBA23B1}" dt="2022-12-03T15:50:22.492" v="1256" actId="20577"/>
          <ac:spMkLst>
            <pc:docMk/>
            <pc:sldMk cId="3754810445" sldId="266"/>
            <ac:spMk id="3" creationId="{01252548-F3D2-299C-175E-CF8A2B1A6B7E}"/>
          </ac:spMkLst>
        </pc:spChg>
      </pc:sldChg>
      <pc:sldChg chg="addSp delSp modSp new">
        <pc:chgData name="Daria Gospodnetić" userId="S::daria.gospodnetic@skole.hr::33b67775-6ab2-4567-b882-70911d328714" providerId="AD" clId="Web-{C8287493-7E7E-46EF-8D31-3073BEBA23B1}" dt="2022-12-03T16:21:58.861" v="1848"/>
        <pc:sldMkLst>
          <pc:docMk/>
          <pc:sldMk cId="2774624295" sldId="267"/>
        </pc:sldMkLst>
        <pc:spChg chg="del">
          <ac:chgData name="Daria Gospodnetić" userId="S::daria.gospodnetic@skole.hr::33b67775-6ab2-4567-b882-70911d328714" providerId="AD" clId="Web-{C8287493-7E7E-46EF-8D31-3073BEBA23B1}" dt="2022-12-03T16:09:30.104" v="1512"/>
          <ac:spMkLst>
            <pc:docMk/>
            <pc:sldMk cId="2774624295" sldId="267"/>
            <ac:spMk id="2" creationId="{83E22B8C-3B86-27C3-1792-D6BD4FEBE7C3}"/>
          </ac:spMkLst>
        </pc:spChg>
        <pc:spChg chg="del">
          <ac:chgData name="Daria Gospodnetić" userId="S::daria.gospodnetic@skole.hr::33b67775-6ab2-4567-b882-70911d328714" providerId="AD" clId="Web-{C8287493-7E7E-46EF-8D31-3073BEBA23B1}" dt="2022-12-03T16:04:32.924" v="1306"/>
          <ac:spMkLst>
            <pc:docMk/>
            <pc:sldMk cId="2774624295" sldId="267"/>
            <ac:spMk id="3" creationId="{48B28F4E-B4F1-937D-BEE9-F3AF2D91F39B}"/>
          </ac:spMkLst>
        </pc:spChg>
        <pc:graphicFrameChg chg="add mod ord modGraphic">
          <ac:chgData name="Daria Gospodnetić" userId="S::daria.gospodnetic@skole.hr::33b67775-6ab2-4567-b882-70911d328714" providerId="AD" clId="Web-{C8287493-7E7E-46EF-8D31-3073BEBA23B1}" dt="2022-12-03T16:21:58.861" v="1848"/>
          <ac:graphicFrameMkLst>
            <pc:docMk/>
            <pc:sldMk cId="2774624295" sldId="267"/>
            <ac:graphicFrameMk id="5" creationId="{6A51DED1-0D1A-1E9D-9937-87AD9455C4D1}"/>
          </ac:graphicFrameMkLst>
        </pc:graphicFrameChg>
      </pc:sldChg>
      <pc:sldChg chg="addSp delSp modSp new addAnim modAnim">
        <pc:chgData name="Daria Gospodnetić" userId="S::daria.gospodnetic@skole.hr::33b67775-6ab2-4567-b882-70911d328714" providerId="AD" clId="Web-{C8287493-7E7E-46EF-8D31-3073BEBA23B1}" dt="2022-12-03T17:10:13.592" v="2253" actId="20577"/>
        <pc:sldMkLst>
          <pc:docMk/>
          <pc:sldMk cId="3836049495" sldId="268"/>
        </pc:sldMkLst>
        <pc:spChg chg="mod">
          <ac:chgData name="Daria Gospodnetić" userId="S::daria.gospodnetic@skole.hr::33b67775-6ab2-4567-b882-70911d328714" providerId="AD" clId="Web-{C8287493-7E7E-46EF-8D31-3073BEBA23B1}" dt="2022-12-03T16:54:52.311" v="1871" actId="20577"/>
          <ac:spMkLst>
            <pc:docMk/>
            <pc:sldMk cId="3836049495" sldId="268"/>
            <ac:spMk id="2" creationId="{365A21BE-AE25-E13E-815C-F5EDFBC95A08}"/>
          </ac:spMkLst>
        </pc:spChg>
        <pc:spChg chg="mod">
          <ac:chgData name="Daria Gospodnetić" userId="S::daria.gospodnetic@skole.hr::33b67775-6ab2-4567-b882-70911d328714" providerId="AD" clId="Web-{C8287493-7E7E-46EF-8D31-3073BEBA23B1}" dt="2022-12-03T17:10:13.592" v="2253" actId="20577"/>
          <ac:spMkLst>
            <pc:docMk/>
            <pc:sldMk cId="3836049495" sldId="268"/>
            <ac:spMk id="3" creationId="{EABCF29D-6F08-D70B-F3C2-F35A6A1F931F}"/>
          </ac:spMkLst>
        </pc:spChg>
        <pc:spChg chg="add del mod">
          <ac:chgData name="Daria Gospodnetić" userId="S::daria.gospodnetic@skole.hr::33b67775-6ab2-4567-b882-70911d328714" providerId="AD" clId="Web-{C8287493-7E7E-46EF-8D31-3073BEBA23B1}" dt="2022-12-03T16:55:25.343" v="1888"/>
          <ac:spMkLst>
            <pc:docMk/>
            <pc:sldMk cId="3836049495" sldId="268"/>
            <ac:spMk id="6" creationId="{DB52D7A4-1669-F33E-7DB9-EC61F44FAA57}"/>
          </ac:spMkLst>
        </pc:spChg>
        <pc:graphicFrameChg chg="add mod modGraphic">
          <ac:chgData name="Daria Gospodnetić" userId="S::daria.gospodnetic@skole.hr::33b67775-6ab2-4567-b882-70911d328714" providerId="AD" clId="Web-{C8287493-7E7E-46EF-8D31-3073BEBA23B1}" dt="2022-12-03T17:00:45.840" v="2084" actId="1076"/>
          <ac:graphicFrameMkLst>
            <pc:docMk/>
            <pc:sldMk cId="3836049495" sldId="268"/>
            <ac:graphicFrameMk id="5" creationId="{427B67C9-9E0F-9520-92A4-BF1673895C71}"/>
          </ac:graphicFrameMkLst>
        </pc:graphicFrameChg>
        <pc:picChg chg="add mod">
          <ac:chgData name="Daria Gospodnetić" userId="S::daria.gospodnetic@skole.hr::33b67775-6ab2-4567-b882-70911d328714" providerId="AD" clId="Web-{C8287493-7E7E-46EF-8D31-3073BEBA23B1}" dt="2022-12-03T17:06:08.960" v="2201" actId="1076"/>
          <ac:picMkLst>
            <pc:docMk/>
            <pc:sldMk cId="3836049495" sldId="268"/>
            <ac:picMk id="7" creationId="{0815E2C6-6776-E308-F498-998EEC7F5AC3}"/>
          </ac:picMkLst>
        </pc:picChg>
        <pc:picChg chg="add mod">
          <ac:chgData name="Daria Gospodnetić" userId="S::daria.gospodnetic@skole.hr::33b67775-6ab2-4567-b882-70911d328714" providerId="AD" clId="Web-{C8287493-7E7E-46EF-8D31-3073BEBA23B1}" dt="2022-12-03T17:06:11.085" v="2202" actId="1076"/>
          <ac:picMkLst>
            <pc:docMk/>
            <pc:sldMk cId="3836049495" sldId="268"/>
            <ac:picMk id="8" creationId="{8AE5AD05-FCA4-86E5-EBA4-48FDD4382A5F}"/>
          </ac:picMkLst>
        </pc:picChg>
        <pc:picChg chg="add mod">
          <ac:chgData name="Daria Gospodnetić" userId="S::daria.gospodnetic@skole.hr::33b67775-6ab2-4567-b882-70911d328714" providerId="AD" clId="Web-{C8287493-7E7E-46EF-8D31-3073BEBA23B1}" dt="2022-12-03T17:06:14.350" v="2203" actId="1076"/>
          <ac:picMkLst>
            <pc:docMk/>
            <pc:sldMk cId="3836049495" sldId="268"/>
            <ac:picMk id="9" creationId="{4DE0C4FA-827B-02AB-1021-4AE6FB7B533E}"/>
          </ac:picMkLst>
        </pc:picChg>
      </pc:sldChg>
      <pc:sldChg chg="addSp delSp modSp new mod setBg addAnim modAnim">
        <pc:chgData name="Daria Gospodnetić" userId="S::daria.gospodnetic@skole.hr::33b67775-6ab2-4567-b882-70911d328714" providerId="AD" clId="Web-{C8287493-7E7E-46EF-8D31-3073BEBA23B1}" dt="2022-12-03T17:14:39.491" v="2329"/>
        <pc:sldMkLst>
          <pc:docMk/>
          <pc:sldMk cId="856052117" sldId="269"/>
        </pc:sldMkLst>
        <pc:spChg chg="mod">
          <ac:chgData name="Daria Gospodnetić" userId="S::daria.gospodnetic@skole.hr::33b67775-6ab2-4567-b882-70911d328714" providerId="AD" clId="Web-{C8287493-7E7E-46EF-8D31-3073BEBA23B1}" dt="2022-12-03T17:14:39.491" v="2329"/>
          <ac:spMkLst>
            <pc:docMk/>
            <pc:sldMk cId="856052117" sldId="269"/>
            <ac:spMk id="2" creationId="{02342698-A021-26B7-8D87-0079D109AABF}"/>
          </ac:spMkLst>
        </pc:spChg>
        <pc:spChg chg="mod">
          <ac:chgData name="Daria Gospodnetić" userId="S::daria.gospodnetic@skole.hr::33b67775-6ab2-4567-b882-70911d328714" providerId="AD" clId="Web-{C8287493-7E7E-46EF-8D31-3073BEBA23B1}" dt="2022-12-03T17:14:39.491" v="2329"/>
          <ac:spMkLst>
            <pc:docMk/>
            <pc:sldMk cId="856052117" sldId="269"/>
            <ac:spMk id="3" creationId="{C195C152-2B03-B0BE-D6CE-817B6D52B48A}"/>
          </ac:spMkLst>
        </pc:spChg>
        <pc:spChg chg="add del">
          <ac:chgData name="Daria Gospodnetić" userId="S::daria.gospodnetic@skole.hr::33b67775-6ab2-4567-b882-70911d328714" providerId="AD" clId="Web-{C8287493-7E7E-46EF-8D31-3073BEBA23B1}" dt="2022-12-03T17:14:39.491" v="2329"/>
          <ac:spMkLst>
            <pc:docMk/>
            <pc:sldMk cId="856052117" sldId="269"/>
            <ac:spMk id="12" creationId="{615E9F7A-B64C-4192-8930-A05D1E23F324}"/>
          </ac:spMkLst>
        </pc:spChg>
        <pc:spChg chg="add del">
          <ac:chgData name="Daria Gospodnetić" userId="S::daria.gospodnetic@skole.hr::33b67775-6ab2-4567-b882-70911d328714" providerId="AD" clId="Web-{C8287493-7E7E-46EF-8D31-3073BEBA23B1}" dt="2022-12-03T17:14:39.491" v="2329"/>
          <ac:spMkLst>
            <pc:docMk/>
            <pc:sldMk cId="856052117" sldId="269"/>
            <ac:spMk id="14" creationId="{793EB161-5CFE-4D7E-B34B-06C90F9B16B6}"/>
          </ac:spMkLst>
        </pc:spChg>
        <pc:spChg chg="add del">
          <ac:chgData name="Daria Gospodnetić" userId="S::daria.gospodnetic@skole.hr::33b67775-6ab2-4567-b882-70911d328714" providerId="AD" clId="Web-{C8287493-7E7E-46EF-8D31-3073BEBA23B1}" dt="2022-12-03T17:14:39.491" v="2329"/>
          <ac:spMkLst>
            <pc:docMk/>
            <pc:sldMk cId="856052117" sldId="269"/>
            <ac:spMk id="16" creationId="{618147C2-BF02-44AA-81D8-FD7776FAB3C6}"/>
          </ac:spMkLst>
        </pc:spChg>
        <pc:picChg chg="add mod ord">
          <ac:chgData name="Daria Gospodnetić" userId="S::daria.gospodnetic@skole.hr::33b67775-6ab2-4567-b882-70911d328714" providerId="AD" clId="Web-{C8287493-7E7E-46EF-8D31-3073BEBA23B1}" dt="2022-12-03T17:14:39.491" v="2329"/>
          <ac:picMkLst>
            <pc:docMk/>
            <pc:sldMk cId="856052117" sldId="269"/>
            <ac:picMk id="4" creationId="{2B303C49-7625-D4E0-1FC3-136BD9815CBF}"/>
          </ac:picMkLst>
        </pc:picChg>
        <pc:picChg chg="add mod ord">
          <ac:chgData name="Daria Gospodnetić" userId="S::daria.gospodnetic@skole.hr::33b67775-6ab2-4567-b882-70911d328714" providerId="AD" clId="Web-{C8287493-7E7E-46EF-8D31-3073BEBA23B1}" dt="2022-12-03T17:14:39.491" v="2329"/>
          <ac:picMkLst>
            <pc:docMk/>
            <pc:sldMk cId="856052117" sldId="269"/>
            <ac:picMk id="5" creationId="{68EACF77-3773-8D27-8CCF-81CB9A17F992}"/>
          </ac:picMkLst>
        </pc:picChg>
        <pc:picChg chg="add mod ord">
          <ac:chgData name="Daria Gospodnetić" userId="S::daria.gospodnetic@skole.hr::33b67775-6ab2-4567-b882-70911d328714" providerId="AD" clId="Web-{C8287493-7E7E-46EF-8D31-3073BEBA23B1}" dt="2022-12-03T17:14:39.491" v="2329"/>
          <ac:picMkLst>
            <pc:docMk/>
            <pc:sldMk cId="856052117" sldId="269"/>
            <ac:picMk id="6" creationId="{37060CCF-0967-E03B-8742-6E67A4511AF1}"/>
          </ac:picMkLst>
        </pc:picChg>
        <pc:picChg chg="add mod">
          <ac:chgData name="Daria Gospodnetić" userId="S::daria.gospodnetic@skole.hr::33b67775-6ab2-4567-b882-70911d328714" providerId="AD" clId="Web-{C8287493-7E7E-46EF-8D31-3073BEBA23B1}" dt="2022-12-03T17:14:39.491" v="2329"/>
          <ac:picMkLst>
            <pc:docMk/>
            <pc:sldMk cId="856052117" sldId="269"/>
            <ac:picMk id="7" creationId="{4C6F8F64-3F7F-0AB8-68E1-625D16175BB8}"/>
          </ac:picMkLst>
        </pc:picChg>
      </pc:sldChg>
      <pc:sldChg chg="addSp delSp modSp new">
        <pc:chgData name="Daria Gospodnetić" userId="S::daria.gospodnetic@skole.hr::33b67775-6ab2-4567-b882-70911d328714" providerId="AD" clId="Web-{C8287493-7E7E-46EF-8D31-3073BEBA23B1}" dt="2022-12-03T17:21:30.191" v="2586" actId="20577"/>
        <pc:sldMkLst>
          <pc:docMk/>
          <pc:sldMk cId="3779475552" sldId="270"/>
        </pc:sldMkLst>
        <pc:spChg chg="mod">
          <ac:chgData name="Daria Gospodnetić" userId="S::daria.gospodnetic@skole.hr::33b67775-6ab2-4567-b882-70911d328714" providerId="AD" clId="Web-{C8287493-7E7E-46EF-8D31-3073BEBA23B1}" dt="2022-12-03T17:21:30.191" v="2586" actId="20577"/>
          <ac:spMkLst>
            <pc:docMk/>
            <pc:sldMk cId="3779475552" sldId="270"/>
            <ac:spMk id="2" creationId="{547C5D94-8556-D64A-DAFE-439B1027DEB9}"/>
          </ac:spMkLst>
        </pc:spChg>
        <pc:spChg chg="del">
          <ac:chgData name="Daria Gospodnetić" userId="S::daria.gospodnetic@skole.hr::33b67775-6ab2-4567-b882-70911d328714" providerId="AD" clId="Web-{C8287493-7E7E-46EF-8D31-3073BEBA23B1}" dt="2022-12-03T17:16:11.087" v="2345"/>
          <ac:spMkLst>
            <pc:docMk/>
            <pc:sldMk cId="3779475552" sldId="270"/>
            <ac:spMk id="3" creationId="{BEB35D2C-E7B1-ACA5-8B48-B30B2DFDAAB0}"/>
          </ac:spMkLst>
        </pc:spChg>
        <pc:spChg chg="add del mod">
          <ac:chgData name="Daria Gospodnetić" userId="S::daria.gospodnetic@skole.hr::33b67775-6ab2-4567-b882-70911d328714" providerId="AD" clId="Web-{C8287493-7E7E-46EF-8D31-3073BEBA23B1}" dt="2022-12-03T17:16:16.806" v="2348"/>
          <ac:spMkLst>
            <pc:docMk/>
            <pc:sldMk cId="3779475552" sldId="270"/>
            <ac:spMk id="6" creationId="{3BA14BE5-BD1A-1535-DE80-ED8D57DCB038}"/>
          </ac:spMkLst>
        </pc:spChg>
        <pc:graphicFrameChg chg="add mod ord modGraphic">
          <ac:chgData name="Daria Gospodnetić" userId="S::daria.gospodnetic@skole.hr::33b67775-6ab2-4567-b882-70911d328714" providerId="AD" clId="Web-{C8287493-7E7E-46EF-8D31-3073BEBA23B1}" dt="2022-12-03T17:18:06.247" v="2562"/>
          <ac:graphicFrameMkLst>
            <pc:docMk/>
            <pc:sldMk cId="3779475552" sldId="270"/>
            <ac:graphicFrameMk id="5" creationId="{C2DC6673-EB84-37CC-128F-F6B59E8D1DCC}"/>
          </ac:graphicFrameMkLst>
        </pc:graphicFrameChg>
      </pc:sldChg>
      <pc:sldChg chg="addSp delSp modSp new mod setBg setClrOvrMap">
        <pc:chgData name="Daria Gospodnetić" userId="S::daria.gospodnetic@skole.hr::33b67775-6ab2-4567-b882-70911d328714" providerId="AD" clId="Web-{C8287493-7E7E-46EF-8D31-3073BEBA23B1}" dt="2022-12-03T17:26:07.778" v="2885"/>
        <pc:sldMkLst>
          <pc:docMk/>
          <pc:sldMk cId="2563039214" sldId="271"/>
        </pc:sldMkLst>
        <pc:spChg chg="mod">
          <ac:chgData name="Daria Gospodnetić" userId="S::daria.gospodnetic@skole.hr::33b67775-6ab2-4567-b882-70911d328714" providerId="AD" clId="Web-{C8287493-7E7E-46EF-8D31-3073BEBA23B1}" dt="2022-12-03T17:26:07.778" v="2885"/>
          <ac:spMkLst>
            <pc:docMk/>
            <pc:sldMk cId="2563039214" sldId="271"/>
            <ac:spMk id="2" creationId="{058849E5-487F-CB29-F97F-C3D01EBF4437}"/>
          </ac:spMkLst>
        </pc:spChg>
        <pc:spChg chg="del mod">
          <ac:chgData name="Daria Gospodnetić" userId="S::daria.gospodnetic@skole.hr::33b67775-6ab2-4567-b882-70911d328714" providerId="AD" clId="Web-{C8287493-7E7E-46EF-8D31-3073BEBA23B1}" dt="2022-12-03T17:26:07.778" v="2885"/>
          <ac:spMkLst>
            <pc:docMk/>
            <pc:sldMk cId="2563039214" sldId="271"/>
            <ac:spMk id="3" creationId="{48EDF5FA-961E-565A-C143-B3AA88EEC9E6}"/>
          </ac:spMkLst>
        </pc:spChg>
        <pc:spChg chg="add">
          <ac:chgData name="Daria Gospodnetić" userId="S::daria.gospodnetic@skole.hr::33b67775-6ab2-4567-b882-70911d328714" providerId="AD" clId="Web-{C8287493-7E7E-46EF-8D31-3073BEBA23B1}" dt="2022-12-03T17:26:07.778" v="2885"/>
          <ac:spMkLst>
            <pc:docMk/>
            <pc:sldMk cId="2563039214" sldId="271"/>
            <ac:spMk id="10" creationId="{9228552E-C8B1-4A80-8448-0787CE0FC704}"/>
          </ac:spMkLst>
        </pc:spChg>
        <pc:graphicFrameChg chg="add">
          <ac:chgData name="Daria Gospodnetić" userId="S::daria.gospodnetic@skole.hr::33b67775-6ab2-4567-b882-70911d328714" providerId="AD" clId="Web-{C8287493-7E7E-46EF-8D31-3073BEBA23B1}" dt="2022-12-03T17:26:07.778" v="2885"/>
          <ac:graphicFrameMkLst>
            <pc:docMk/>
            <pc:sldMk cId="2563039214" sldId="271"/>
            <ac:graphicFrameMk id="5" creationId="{D2D08C01-8D78-E6A9-DC2E-F56E3CD2C187}"/>
          </ac:graphicFrameMkLst>
        </pc:graphicFrameChg>
        <pc:picChg chg="add">
          <ac:chgData name="Daria Gospodnetić" userId="S::daria.gospodnetic@skole.hr::33b67775-6ab2-4567-b882-70911d328714" providerId="AD" clId="Web-{C8287493-7E7E-46EF-8D31-3073BEBA23B1}" dt="2022-12-03T17:26:07.778" v="2885"/>
          <ac:picMkLst>
            <pc:docMk/>
            <pc:sldMk cId="2563039214" sldId="271"/>
            <ac:picMk id="6" creationId="{736BBC62-A9FE-F59C-6B3A-1043F0FE58D4}"/>
          </ac:picMkLst>
        </pc:picChg>
      </pc:sldChg>
      <pc:sldChg chg="addSp delSp modSp new">
        <pc:chgData name="Daria Gospodnetić" userId="S::daria.gospodnetic@skole.hr::33b67775-6ab2-4567-b882-70911d328714" providerId="AD" clId="Web-{C8287493-7E7E-46EF-8D31-3073BEBA23B1}" dt="2022-12-03T17:44:44.478" v="2891" actId="14100"/>
        <pc:sldMkLst>
          <pc:docMk/>
          <pc:sldMk cId="2149930032" sldId="272"/>
        </pc:sldMkLst>
        <pc:spChg chg="del">
          <ac:chgData name="Daria Gospodnetić" userId="S::daria.gospodnetic@skole.hr::33b67775-6ab2-4567-b882-70911d328714" providerId="AD" clId="Web-{C8287493-7E7E-46EF-8D31-3073BEBA23B1}" dt="2022-12-03T17:44:33.009" v="2887"/>
          <ac:spMkLst>
            <pc:docMk/>
            <pc:sldMk cId="2149930032" sldId="272"/>
            <ac:spMk id="3" creationId="{950F37CE-CA43-919B-6DBB-F031992C1F8E}"/>
          </ac:spMkLst>
        </pc:spChg>
        <pc:picChg chg="add mod ord">
          <ac:chgData name="Daria Gospodnetić" userId="S::daria.gospodnetic@skole.hr::33b67775-6ab2-4567-b882-70911d328714" providerId="AD" clId="Web-{C8287493-7E7E-46EF-8D31-3073BEBA23B1}" dt="2022-12-03T17:44:44.478" v="2891" actId="14100"/>
          <ac:picMkLst>
            <pc:docMk/>
            <pc:sldMk cId="2149930032" sldId="272"/>
            <ac:picMk id="4" creationId="{2CB9FD0D-FE62-C512-CA2F-0D894C304CD5}"/>
          </ac:picMkLst>
        </pc:picChg>
      </pc:sldChg>
    </pc:docChg>
  </pc:docChgLst>
  <pc:docChgLst>
    <pc:chgData name="Daria Gospodnetić" userId="S::daria.gospodnetic@skole.hr::33b67775-6ab2-4567-b882-70911d328714" providerId="AD" clId="Web-{78306FBF-D649-63FC-419B-4A15C160BE53}"/>
    <pc:docChg chg="addSld modSld">
      <pc:chgData name="Daria Gospodnetić" userId="S::daria.gospodnetic@skole.hr::33b67775-6ab2-4567-b882-70911d328714" providerId="AD" clId="Web-{78306FBF-D649-63FC-419B-4A15C160BE53}" dt="2022-12-12T10:56:34.243" v="46" actId="20577"/>
      <pc:docMkLst>
        <pc:docMk/>
      </pc:docMkLst>
      <pc:sldChg chg="modSp">
        <pc:chgData name="Daria Gospodnetić" userId="S::daria.gospodnetic@skole.hr::33b67775-6ab2-4567-b882-70911d328714" providerId="AD" clId="Web-{78306FBF-D649-63FC-419B-4A15C160BE53}" dt="2022-12-12T10:47:13.133" v="34" actId="20577"/>
        <pc:sldMkLst>
          <pc:docMk/>
          <pc:sldMk cId="3754810445" sldId="266"/>
        </pc:sldMkLst>
        <pc:spChg chg="mod">
          <ac:chgData name="Daria Gospodnetić" userId="S::daria.gospodnetic@skole.hr::33b67775-6ab2-4567-b882-70911d328714" providerId="AD" clId="Web-{78306FBF-D649-63FC-419B-4A15C160BE53}" dt="2022-12-12T10:47:13.133" v="34" actId="20577"/>
          <ac:spMkLst>
            <pc:docMk/>
            <pc:sldMk cId="3754810445" sldId="266"/>
            <ac:spMk id="3" creationId="{01252548-F3D2-299C-175E-CF8A2B1A6B7E}"/>
          </ac:spMkLst>
        </pc:spChg>
      </pc:sldChg>
      <pc:sldChg chg="modSp">
        <pc:chgData name="Daria Gospodnetić" userId="S::daria.gospodnetic@skole.hr::33b67775-6ab2-4567-b882-70911d328714" providerId="AD" clId="Web-{78306FBF-D649-63FC-419B-4A15C160BE53}" dt="2022-12-12T10:56:34.243" v="46" actId="20577"/>
        <pc:sldMkLst>
          <pc:docMk/>
          <pc:sldMk cId="3836049495" sldId="268"/>
        </pc:sldMkLst>
        <pc:spChg chg="mod">
          <ac:chgData name="Daria Gospodnetić" userId="S::daria.gospodnetic@skole.hr::33b67775-6ab2-4567-b882-70911d328714" providerId="AD" clId="Web-{78306FBF-D649-63FC-419B-4A15C160BE53}" dt="2022-12-12T10:56:34.243" v="46" actId="20577"/>
          <ac:spMkLst>
            <pc:docMk/>
            <pc:sldMk cId="3836049495" sldId="268"/>
            <ac:spMk id="3" creationId="{EABCF29D-6F08-D70B-F3C2-F35A6A1F931F}"/>
          </ac:spMkLst>
        </pc:spChg>
      </pc:sldChg>
      <pc:sldChg chg="addSp delSp modSp new mod setBg setClrOvrMap">
        <pc:chgData name="Daria Gospodnetić" userId="S::daria.gospodnetic@skole.hr::33b67775-6ab2-4567-b882-70911d328714" providerId="AD" clId="Web-{78306FBF-D649-63FC-419B-4A15C160BE53}" dt="2022-12-12T10:46:18.492" v="26"/>
        <pc:sldMkLst>
          <pc:docMk/>
          <pc:sldMk cId="736878884" sldId="276"/>
        </pc:sldMkLst>
        <pc:spChg chg="mod">
          <ac:chgData name="Daria Gospodnetić" userId="S::daria.gospodnetic@skole.hr::33b67775-6ab2-4567-b882-70911d328714" providerId="AD" clId="Web-{78306FBF-D649-63FC-419B-4A15C160BE53}" dt="2022-12-12T10:46:18.492" v="26"/>
          <ac:spMkLst>
            <pc:docMk/>
            <pc:sldMk cId="736878884" sldId="276"/>
            <ac:spMk id="2" creationId="{76D890E7-2895-137F-4454-E500AE8F5973}"/>
          </ac:spMkLst>
        </pc:spChg>
        <pc:spChg chg="del">
          <ac:chgData name="Daria Gospodnetić" userId="S::daria.gospodnetic@skole.hr::33b67775-6ab2-4567-b882-70911d328714" providerId="AD" clId="Web-{78306FBF-D649-63FC-419B-4A15C160BE53}" dt="2022-12-12T10:46:16.069" v="25"/>
          <ac:spMkLst>
            <pc:docMk/>
            <pc:sldMk cId="736878884" sldId="276"/>
            <ac:spMk id="3" creationId="{412A270B-8BA8-2244-523D-F8D58E7BC927}"/>
          </ac:spMkLst>
        </pc:spChg>
        <pc:spChg chg="add">
          <ac:chgData name="Daria Gospodnetić" userId="S::daria.gospodnetic@skole.hr::33b67775-6ab2-4567-b882-70911d328714" providerId="AD" clId="Web-{78306FBF-D649-63FC-419B-4A15C160BE53}" dt="2022-12-12T10:46:18.492" v="26"/>
          <ac:spMkLst>
            <pc:docMk/>
            <pc:sldMk cId="736878884" sldId="276"/>
            <ac:spMk id="9" creationId="{E49CC64F-7275-4E33-961B-0C5CDC439875}"/>
          </ac:spMkLst>
        </pc:spChg>
        <pc:picChg chg="add mod ord">
          <ac:chgData name="Daria Gospodnetić" userId="S::daria.gospodnetic@skole.hr::33b67775-6ab2-4567-b882-70911d328714" providerId="AD" clId="Web-{78306FBF-D649-63FC-419B-4A15C160BE53}" dt="2022-12-12T10:46:18.492" v="26"/>
          <ac:picMkLst>
            <pc:docMk/>
            <pc:sldMk cId="736878884" sldId="276"/>
            <ac:picMk id="4" creationId="{ABA7A5CA-3B72-D07A-6FB8-ECC2C8802533}"/>
          </ac:picMkLst>
        </pc:picChg>
      </pc:sldChg>
    </pc:docChg>
  </pc:docChgLst>
  <pc:docChgLst>
    <pc:chgData name="Daria Gospodnetić" userId="S::daria.gospodnetic@skole.hr::33b67775-6ab2-4567-b882-70911d328714" providerId="AD" clId="Web-{6B94C5C4-9C60-5694-8FB2-CF3774CCFD6A}"/>
    <pc:docChg chg="modSld">
      <pc:chgData name="Daria Gospodnetić" userId="S::daria.gospodnetic@skole.hr::33b67775-6ab2-4567-b882-70911d328714" providerId="AD" clId="Web-{6B94C5C4-9C60-5694-8FB2-CF3774CCFD6A}" dt="2022-12-11T17:34:56.069" v="4" actId="20577"/>
      <pc:docMkLst>
        <pc:docMk/>
      </pc:docMkLst>
      <pc:sldChg chg="modSp">
        <pc:chgData name="Daria Gospodnetić" userId="S::daria.gospodnetic@skole.hr::33b67775-6ab2-4567-b882-70911d328714" providerId="AD" clId="Web-{6B94C5C4-9C60-5694-8FB2-CF3774CCFD6A}" dt="2022-12-11T17:34:56.069" v="4" actId="20577"/>
        <pc:sldMkLst>
          <pc:docMk/>
          <pc:sldMk cId="528623491" sldId="274"/>
        </pc:sldMkLst>
        <pc:spChg chg="mod">
          <ac:chgData name="Daria Gospodnetić" userId="S::daria.gospodnetic@skole.hr::33b67775-6ab2-4567-b882-70911d328714" providerId="AD" clId="Web-{6B94C5C4-9C60-5694-8FB2-CF3774CCFD6A}" dt="2022-12-11T17:34:56.069" v="4" actId="20577"/>
          <ac:spMkLst>
            <pc:docMk/>
            <pc:sldMk cId="528623491" sldId="274"/>
            <ac:spMk id="3" creationId="{FC0A9855-3FE6-25D3-2F8F-B2D00D632C8A}"/>
          </ac:spMkLst>
        </pc:spChg>
      </pc:sldChg>
    </pc:docChg>
  </pc:docChgLst>
  <pc:docChgLst>
    <pc:chgData name="Daria Gospodnetić" userId="S::daria.gospodnetic@skole.hr::33b67775-6ab2-4567-b882-70911d328714" providerId="AD" clId="Web-{8F4AB728-0C75-EAD7-9AF3-192F9676FE40}"/>
    <pc:docChg chg="delSld modSld">
      <pc:chgData name="Daria Gospodnetić" userId="S::daria.gospodnetic@skole.hr::33b67775-6ab2-4567-b882-70911d328714" providerId="AD" clId="Web-{8F4AB728-0C75-EAD7-9AF3-192F9676FE40}" dt="2022-12-13T08:02:37.544" v="23" actId="20577"/>
      <pc:docMkLst>
        <pc:docMk/>
      </pc:docMkLst>
      <pc:sldChg chg="del">
        <pc:chgData name="Daria Gospodnetić" userId="S::daria.gospodnetic@skole.hr::33b67775-6ab2-4567-b882-70911d328714" providerId="AD" clId="Web-{8F4AB728-0C75-EAD7-9AF3-192F9676FE40}" dt="2022-12-13T07:46:13.254" v="15"/>
        <pc:sldMkLst>
          <pc:docMk/>
          <pc:sldMk cId="3906278822" sldId="257"/>
        </pc:sldMkLst>
      </pc:sldChg>
      <pc:sldChg chg="modSp">
        <pc:chgData name="Daria Gospodnetić" userId="S::daria.gospodnetic@skole.hr::33b67775-6ab2-4567-b882-70911d328714" providerId="AD" clId="Web-{8F4AB728-0C75-EAD7-9AF3-192F9676FE40}" dt="2022-12-13T07:44:05.266" v="5" actId="20577"/>
        <pc:sldMkLst>
          <pc:docMk/>
          <pc:sldMk cId="307590416" sldId="265"/>
        </pc:sldMkLst>
        <pc:graphicFrameChg chg="modGraphic">
          <ac:chgData name="Daria Gospodnetić" userId="S::daria.gospodnetic@skole.hr::33b67775-6ab2-4567-b882-70911d328714" providerId="AD" clId="Web-{8F4AB728-0C75-EAD7-9AF3-192F9676FE40}" dt="2022-12-13T07:44:05.266" v="5" actId="20577"/>
          <ac:graphicFrameMkLst>
            <pc:docMk/>
            <pc:sldMk cId="307590416" sldId="265"/>
            <ac:graphicFrameMk id="5" creationId="{808DFCDD-C256-6C29-E21C-EB35CB8CE821}"/>
          </ac:graphicFrameMkLst>
        </pc:graphicFrameChg>
      </pc:sldChg>
      <pc:sldChg chg="del">
        <pc:chgData name="Daria Gospodnetić" userId="S::daria.gospodnetic@skole.hr::33b67775-6ab2-4567-b882-70911d328714" providerId="AD" clId="Web-{8F4AB728-0C75-EAD7-9AF3-192F9676FE40}" dt="2022-12-13T08:01:41.668" v="17"/>
        <pc:sldMkLst>
          <pc:docMk/>
          <pc:sldMk cId="3754810445" sldId="266"/>
        </pc:sldMkLst>
      </pc:sldChg>
      <pc:sldChg chg="modSp">
        <pc:chgData name="Daria Gospodnetić" userId="S::daria.gospodnetic@skole.hr::33b67775-6ab2-4567-b882-70911d328714" providerId="AD" clId="Web-{8F4AB728-0C75-EAD7-9AF3-192F9676FE40}" dt="2022-12-13T07:44:43.689" v="8" actId="20577"/>
        <pc:sldMkLst>
          <pc:docMk/>
          <pc:sldMk cId="856052117" sldId="269"/>
        </pc:sldMkLst>
        <pc:spChg chg="mod">
          <ac:chgData name="Daria Gospodnetić" userId="S::daria.gospodnetic@skole.hr::33b67775-6ab2-4567-b882-70911d328714" providerId="AD" clId="Web-{8F4AB728-0C75-EAD7-9AF3-192F9676FE40}" dt="2022-12-13T07:44:43.689" v="8" actId="20577"/>
          <ac:spMkLst>
            <pc:docMk/>
            <pc:sldMk cId="856052117" sldId="269"/>
            <ac:spMk id="3" creationId="{C195C152-2B03-B0BE-D6CE-817B6D52B48A}"/>
          </ac:spMkLst>
        </pc:spChg>
      </pc:sldChg>
      <pc:sldChg chg="del">
        <pc:chgData name="Daria Gospodnetić" userId="S::daria.gospodnetic@skole.hr::33b67775-6ab2-4567-b882-70911d328714" providerId="AD" clId="Web-{8F4AB728-0C75-EAD7-9AF3-192F9676FE40}" dt="2022-12-13T07:47:03.489" v="16"/>
        <pc:sldMkLst>
          <pc:docMk/>
          <pc:sldMk cId="3779475552" sldId="270"/>
        </pc:sldMkLst>
      </pc:sldChg>
      <pc:sldChg chg="modSp del">
        <pc:chgData name="Daria Gospodnetić" userId="S::daria.gospodnetic@skole.hr::33b67775-6ab2-4567-b882-70911d328714" providerId="AD" clId="Web-{8F4AB728-0C75-EAD7-9AF3-192F9676FE40}" dt="2022-12-13T08:02:31.435" v="18"/>
        <pc:sldMkLst>
          <pc:docMk/>
          <pc:sldMk cId="2563039214" sldId="271"/>
        </pc:sldMkLst>
        <pc:graphicFrameChg chg="modGraphic">
          <ac:chgData name="Daria Gospodnetić" userId="S::daria.gospodnetic@skole.hr::33b67775-6ab2-4567-b882-70911d328714" providerId="AD" clId="Web-{8F4AB728-0C75-EAD7-9AF3-192F9676FE40}" dt="2022-12-13T07:46:05.597" v="14" actId="20577"/>
          <ac:graphicFrameMkLst>
            <pc:docMk/>
            <pc:sldMk cId="2563039214" sldId="271"/>
            <ac:graphicFrameMk id="5" creationId="{D2D08C01-8D78-E6A9-DC2E-F56E3CD2C187}"/>
          </ac:graphicFrameMkLst>
        </pc:graphicFrameChg>
      </pc:sldChg>
      <pc:sldChg chg="modSp">
        <pc:chgData name="Daria Gospodnetić" userId="S::daria.gospodnetic@skole.hr::33b67775-6ab2-4567-b882-70911d328714" providerId="AD" clId="Web-{8F4AB728-0C75-EAD7-9AF3-192F9676FE40}" dt="2022-12-13T08:02:37.544" v="23" actId="20577"/>
        <pc:sldMkLst>
          <pc:docMk/>
          <pc:sldMk cId="3441587156" sldId="275"/>
        </pc:sldMkLst>
        <pc:spChg chg="mod">
          <ac:chgData name="Daria Gospodnetić" userId="S::daria.gospodnetic@skole.hr::33b67775-6ab2-4567-b882-70911d328714" providerId="AD" clId="Web-{8F4AB728-0C75-EAD7-9AF3-192F9676FE40}" dt="2022-12-13T08:02:37.544" v="23" actId="20577"/>
          <ac:spMkLst>
            <pc:docMk/>
            <pc:sldMk cId="3441587156" sldId="275"/>
            <ac:spMk id="2" creationId="{F1F56A29-0363-4597-E15E-E16A6E0F31A0}"/>
          </ac:spMkLst>
        </pc:spChg>
        <pc:graphicFrameChg chg="modGraphic">
          <ac:chgData name="Daria Gospodnetić" userId="S::daria.gospodnetic@skole.hr::33b67775-6ab2-4567-b882-70911d328714" providerId="AD" clId="Web-{8F4AB728-0C75-EAD7-9AF3-192F9676FE40}" dt="2022-12-13T07:45:56.269" v="11" actId="20577"/>
          <ac:graphicFrameMkLst>
            <pc:docMk/>
            <pc:sldMk cId="3441587156" sldId="275"/>
            <ac:graphicFrameMk id="5" creationId="{25C562F3-C14A-E1BD-B57E-34C1915F7859}"/>
          </ac:graphicFrameMkLst>
        </pc:graphicFrameChg>
      </pc:sldChg>
    </pc:docChg>
  </pc:docChgLst>
  <pc:docChgLst>
    <pc:chgData name="Daria Gospodnetić" userId="S::daria.gospodnetic@skole.hr::33b67775-6ab2-4567-b882-70911d328714" providerId="AD" clId="Web-{1484AE61-0EC8-8B3F-721D-D4E37DE34281}"/>
    <pc:docChg chg="modSld">
      <pc:chgData name="Daria Gospodnetić" userId="S::daria.gospodnetic@skole.hr::33b67775-6ab2-4567-b882-70911d328714" providerId="AD" clId="Web-{1484AE61-0EC8-8B3F-721D-D4E37DE34281}" dt="2022-12-15T07:48:21.798" v="5"/>
      <pc:docMkLst>
        <pc:docMk/>
      </pc:docMkLst>
      <pc:sldChg chg="addSp delSp modSp">
        <pc:chgData name="Daria Gospodnetić" userId="S::daria.gospodnetic@skole.hr::33b67775-6ab2-4567-b882-70911d328714" providerId="AD" clId="Web-{1484AE61-0EC8-8B3F-721D-D4E37DE34281}" dt="2022-12-15T07:48:21.798" v="5"/>
        <pc:sldMkLst>
          <pc:docMk/>
          <pc:sldMk cId="2149930032" sldId="272"/>
        </pc:sldMkLst>
        <pc:spChg chg="add del mod">
          <ac:chgData name="Daria Gospodnetić" userId="S::daria.gospodnetic@skole.hr::33b67775-6ab2-4567-b882-70911d328714" providerId="AD" clId="Web-{1484AE61-0EC8-8B3F-721D-D4E37DE34281}" dt="2022-12-15T07:48:21.798" v="4"/>
          <ac:spMkLst>
            <pc:docMk/>
            <pc:sldMk cId="2149930032" sldId="272"/>
            <ac:spMk id="6" creationId="{6BFE3925-BE5F-99BF-4A73-37F968B796B0}"/>
          </ac:spMkLst>
        </pc:spChg>
        <pc:graphicFrameChg chg="add del mod">
          <ac:chgData name="Daria Gospodnetić" userId="S::daria.gospodnetic@skole.hr::33b67775-6ab2-4567-b882-70911d328714" providerId="AD" clId="Web-{1484AE61-0EC8-8B3F-721D-D4E37DE34281}" dt="2022-12-15T07:48:21.798" v="5"/>
          <ac:graphicFrameMkLst>
            <pc:docMk/>
            <pc:sldMk cId="2149930032" sldId="272"/>
            <ac:graphicFrameMk id="5" creationId="{967B364A-EBB2-0EE1-AD00-82DFF55FE54D}"/>
          </ac:graphicFrameMkLst>
        </pc:graphicFrameChg>
      </pc:sldChg>
    </pc:docChg>
  </pc:docChgLst>
  <pc:docChgLst>
    <pc:chgData name="Daria Gospodnetić" userId="S::daria.gospodnetic@skole.hr::33b67775-6ab2-4567-b882-70911d328714" providerId="AD" clId="Web-{FBFACF3A-4DCA-A8B1-3C20-C289064713BF}"/>
    <pc:docChg chg="addSld modSld sldOrd">
      <pc:chgData name="Daria Gospodnetić" userId="S::daria.gospodnetic@skole.hr::33b67775-6ab2-4567-b882-70911d328714" providerId="AD" clId="Web-{FBFACF3A-4DCA-A8B1-3C20-C289064713BF}" dt="2022-12-05T14:30:31.189" v="38"/>
      <pc:docMkLst>
        <pc:docMk/>
      </pc:docMkLst>
      <pc:sldChg chg="addSp delSp modSp new mod setBg">
        <pc:chgData name="Daria Gospodnetić" userId="S::daria.gospodnetic@skole.hr::33b67775-6ab2-4567-b882-70911d328714" providerId="AD" clId="Web-{FBFACF3A-4DCA-A8B1-3C20-C289064713BF}" dt="2022-12-05T14:30:10.220" v="36" actId="14100"/>
        <pc:sldMkLst>
          <pc:docMk/>
          <pc:sldMk cId="144850865" sldId="273"/>
        </pc:sldMkLst>
        <pc:spChg chg="mod">
          <ac:chgData name="Daria Gospodnetić" userId="S::daria.gospodnetic@skole.hr::33b67775-6ab2-4567-b882-70911d328714" providerId="AD" clId="Web-{FBFACF3A-4DCA-A8B1-3C20-C289064713BF}" dt="2022-12-05T14:29:31.624" v="27"/>
          <ac:spMkLst>
            <pc:docMk/>
            <pc:sldMk cId="144850865" sldId="273"/>
            <ac:spMk id="2" creationId="{A099CB16-167D-62DC-5598-881EE9EB3DA2}"/>
          </ac:spMkLst>
        </pc:spChg>
        <pc:spChg chg="mod">
          <ac:chgData name="Daria Gospodnetić" userId="S::daria.gospodnetic@skole.hr::33b67775-6ab2-4567-b882-70911d328714" providerId="AD" clId="Web-{FBFACF3A-4DCA-A8B1-3C20-C289064713BF}" dt="2022-12-05T14:29:31.624" v="27"/>
          <ac:spMkLst>
            <pc:docMk/>
            <pc:sldMk cId="144850865" sldId="273"/>
            <ac:spMk id="3" creationId="{FC0A9855-3FE6-25D3-2F8F-B2D00D632C8A}"/>
          </ac:spMkLst>
        </pc:spChg>
        <pc:spChg chg="add del">
          <ac:chgData name="Daria Gospodnetić" userId="S::daria.gospodnetic@skole.hr::33b67775-6ab2-4567-b882-70911d328714" providerId="AD" clId="Web-{FBFACF3A-4DCA-A8B1-3C20-C289064713BF}" dt="2022-12-05T14:29:55.282" v="29"/>
          <ac:spMkLst>
            <pc:docMk/>
            <pc:sldMk cId="144850865" sldId="273"/>
            <ac:spMk id="4" creationId="{D32F1F29-5A04-2FEB-A421-CE27FD8A691A}"/>
          </ac:spMkLst>
        </pc:spChg>
        <pc:spChg chg="add mod">
          <ac:chgData name="Daria Gospodnetić" userId="S::daria.gospodnetic@skole.hr::33b67775-6ab2-4567-b882-70911d328714" providerId="AD" clId="Web-{FBFACF3A-4DCA-A8B1-3C20-C289064713BF}" dt="2022-12-05T14:30:10.220" v="36" actId="14100"/>
          <ac:spMkLst>
            <pc:docMk/>
            <pc:sldMk cId="144850865" sldId="273"/>
            <ac:spMk id="5" creationId="{31FE94B8-C56B-9952-AB76-B9A70A58D0DB}"/>
          </ac:spMkLst>
        </pc:spChg>
        <pc:spChg chg="add">
          <ac:chgData name="Daria Gospodnetić" userId="S::daria.gospodnetic@skole.hr::33b67775-6ab2-4567-b882-70911d328714" providerId="AD" clId="Web-{FBFACF3A-4DCA-A8B1-3C20-C289064713BF}" dt="2022-12-05T14:29:31.624" v="27"/>
          <ac:spMkLst>
            <pc:docMk/>
            <pc:sldMk cId="144850865" sldId="273"/>
            <ac:spMk id="10" creationId="{59A309A7-1751-4ABE-A3C1-EEC40366AD89}"/>
          </ac:spMkLst>
        </pc:spChg>
        <pc:spChg chg="add">
          <ac:chgData name="Daria Gospodnetić" userId="S::daria.gospodnetic@skole.hr::33b67775-6ab2-4567-b882-70911d328714" providerId="AD" clId="Web-{FBFACF3A-4DCA-A8B1-3C20-C289064713BF}" dt="2022-12-05T14:29:31.624" v="27"/>
          <ac:spMkLst>
            <pc:docMk/>
            <pc:sldMk cId="144850865" sldId="273"/>
            <ac:spMk id="12" creationId="{967D8EB6-EAE1-4F9C-B398-83321E287204}"/>
          </ac:spMkLst>
        </pc:spChg>
        <pc:picChg chg="add">
          <ac:chgData name="Daria Gospodnetić" userId="S::daria.gospodnetic@skole.hr::33b67775-6ab2-4567-b882-70911d328714" providerId="AD" clId="Web-{FBFACF3A-4DCA-A8B1-3C20-C289064713BF}" dt="2022-12-05T14:29:31.624" v="27"/>
          <ac:picMkLst>
            <pc:docMk/>
            <pc:sldMk cId="144850865" sldId="273"/>
            <ac:picMk id="7" creationId="{ACD96FF1-81B9-A6B6-E8BD-08ACF9628E48}"/>
          </ac:picMkLst>
        </pc:picChg>
      </pc:sldChg>
      <pc:sldChg chg="add ord replId">
        <pc:chgData name="Daria Gospodnetić" userId="S::daria.gospodnetic@skole.hr::33b67775-6ab2-4567-b882-70911d328714" providerId="AD" clId="Web-{FBFACF3A-4DCA-A8B1-3C20-C289064713BF}" dt="2022-12-05T14:30:31.189" v="38"/>
        <pc:sldMkLst>
          <pc:docMk/>
          <pc:sldMk cId="528623491" sldId="274"/>
        </pc:sldMkLst>
      </pc:sldChg>
    </pc:docChg>
  </pc:docChgLst>
  <pc:docChgLst>
    <pc:chgData name="Daria Gospodnetić" userId="S::daria.gospodnetic@skole.hr::33b67775-6ab2-4567-b882-70911d328714" providerId="AD" clId="Web-{94611BE0-8631-B35B-BBBA-E3BF284E2FC0}"/>
    <pc:docChg chg="modSld">
      <pc:chgData name="Daria Gospodnetić" userId="S::daria.gospodnetic@skole.hr::33b67775-6ab2-4567-b882-70911d328714" providerId="AD" clId="Web-{94611BE0-8631-B35B-BBBA-E3BF284E2FC0}" dt="2022-12-03T20:14:16.547" v="66" actId="20577"/>
      <pc:docMkLst>
        <pc:docMk/>
      </pc:docMkLst>
      <pc:sldChg chg="modSp">
        <pc:chgData name="Daria Gospodnetić" userId="S::daria.gospodnetic@skole.hr::33b67775-6ab2-4567-b882-70911d328714" providerId="AD" clId="Web-{94611BE0-8631-B35B-BBBA-E3BF284E2FC0}" dt="2022-12-03T20:14:16.547" v="66" actId="20577"/>
        <pc:sldMkLst>
          <pc:docMk/>
          <pc:sldMk cId="602146714" sldId="259"/>
        </pc:sldMkLst>
        <pc:spChg chg="mod">
          <ac:chgData name="Daria Gospodnetić" userId="S::daria.gospodnetic@skole.hr::33b67775-6ab2-4567-b882-70911d328714" providerId="AD" clId="Web-{94611BE0-8631-B35B-BBBA-E3BF284E2FC0}" dt="2022-12-03T20:14:16.547" v="66" actId="20577"/>
          <ac:spMkLst>
            <pc:docMk/>
            <pc:sldMk cId="602146714" sldId="259"/>
            <ac:spMk id="3" creationId="{43464D86-F606-4C69-FEF2-735C068F6D9C}"/>
          </ac:spMkLst>
        </pc:spChg>
      </pc:sldChg>
      <pc:sldChg chg="modSp">
        <pc:chgData name="Daria Gospodnetić" userId="S::daria.gospodnetic@skole.hr::33b67775-6ab2-4567-b882-70911d328714" providerId="AD" clId="Web-{94611BE0-8631-B35B-BBBA-E3BF284E2FC0}" dt="2022-12-03T20:12:25.529" v="28"/>
        <pc:sldMkLst>
          <pc:docMk/>
          <pc:sldMk cId="2774624295" sldId="267"/>
        </pc:sldMkLst>
        <pc:graphicFrameChg chg="mod modGraphic">
          <ac:chgData name="Daria Gospodnetić" userId="S::daria.gospodnetic@skole.hr::33b67775-6ab2-4567-b882-70911d328714" providerId="AD" clId="Web-{94611BE0-8631-B35B-BBBA-E3BF284E2FC0}" dt="2022-12-03T20:12:25.529" v="28"/>
          <ac:graphicFrameMkLst>
            <pc:docMk/>
            <pc:sldMk cId="2774624295" sldId="267"/>
            <ac:graphicFrameMk id="5" creationId="{6A51DED1-0D1A-1E9D-9937-87AD9455C4D1}"/>
          </ac:graphicFrameMkLst>
        </pc:graphicFrameChg>
      </pc:sldChg>
      <pc:sldChg chg="modSp">
        <pc:chgData name="Daria Gospodnetić" userId="S::daria.gospodnetic@skole.hr::33b67775-6ab2-4567-b882-70911d328714" providerId="AD" clId="Web-{94611BE0-8631-B35B-BBBA-E3BF284E2FC0}" dt="2022-12-03T20:12:48.748" v="36"/>
        <pc:sldMkLst>
          <pc:docMk/>
          <pc:sldMk cId="3836049495" sldId="268"/>
        </pc:sldMkLst>
        <pc:spChg chg="mod">
          <ac:chgData name="Daria Gospodnetić" userId="S::daria.gospodnetic@skole.hr::33b67775-6ab2-4567-b882-70911d328714" providerId="AD" clId="Web-{94611BE0-8631-B35B-BBBA-E3BF284E2FC0}" dt="2022-12-03T20:12:47.326" v="34" actId="20577"/>
          <ac:spMkLst>
            <pc:docMk/>
            <pc:sldMk cId="3836049495" sldId="268"/>
            <ac:spMk id="3" creationId="{EABCF29D-6F08-D70B-F3C2-F35A6A1F931F}"/>
          </ac:spMkLst>
        </pc:spChg>
        <pc:graphicFrameChg chg="mod modGraphic">
          <ac:chgData name="Daria Gospodnetić" userId="S::daria.gospodnetic@skole.hr::33b67775-6ab2-4567-b882-70911d328714" providerId="AD" clId="Web-{94611BE0-8631-B35B-BBBA-E3BF284E2FC0}" dt="2022-12-03T20:12:48.748" v="36"/>
          <ac:graphicFrameMkLst>
            <pc:docMk/>
            <pc:sldMk cId="3836049495" sldId="268"/>
            <ac:graphicFrameMk id="5" creationId="{427B67C9-9E0F-9520-92A4-BF1673895C71}"/>
          </ac:graphicFrameMkLst>
        </pc:graphicFrameChg>
      </pc:sldChg>
      <pc:sldChg chg="modSp">
        <pc:chgData name="Daria Gospodnetić" userId="S::daria.gospodnetic@skole.hr::33b67775-6ab2-4567-b882-70911d328714" providerId="AD" clId="Web-{94611BE0-8631-B35B-BBBA-E3BF284E2FC0}" dt="2022-12-03T20:13:07.717" v="42" actId="20577"/>
        <pc:sldMkLst>
          <pc:docMk/>
          <pc:sldMk cId="856052117" sldId="269"/>
        </pc:sldMkLst>
        <pc:spChg chg="mod">
          <ac:chgData name="Daria Gospodnetić" userId="S::daria.gospodnetic@skole.hr::33b67775-6ab2-4567-b882-70911d328714" providerId="AD" clId="Web-{94611BE0-8631-B35B-BBBA-E3BF284E2FC0}" dt="2022-12-03T20:13:07.717" v="42" actId="20577"/>
          <ac:spMkLst>
            <pc:docMk/>
            <pc:sldMk cId="856052117" sldId="269"/>
            <ac:spMk id="3" creationId="{C195C152-2B03-B0BE-D6CE-817B6D52B48A}"/>
          </ac:spMkLst>
        </pc:spChg>
      </pc:sldChg>
    </pc:docChg>
  </pc:docChgLst>
  <pc:docChgLst>
    <pc:chgData name="Daria Gospodnetić" userId="S::daria.gospodnetic@skole.hr::33b67775-6ab2-4567-b882-70911d328714" providerId="AD" clId="Web-{5C8E4EE1-2C5C-BEFD-F935-A0D9A39D9A39}"/>
    <pc:docChg chg="modSld">
      <pc:chgData name="Daria Gospodnetić" userId="S::daria.gospodnetic@skole.hr::33b67775-6ab2-4567-b882-70911d328714" providerId="AD" clId="Web-{5C8E4EE1-2C5C-BEFD-F935-A0D9A39D9A39}" dt="2022-12-11T17:02:25.108" v="1" actId="20577"/>
      <pc:docMkLst>
        <pc:docMk/>
      </pc:docMkLst>
      <pc:sldChg chg="modSp">
        <pc:chgData name="Daria Gospodnetić" userId="S::daria.gospodnetic@skole.hr::33b67775-6ab2-4567-b882-70911d328714" providerId="AD" clId="Web-{5C8E4EE1-2C5C-BEFD-F935-A0D9A39D9A39}" dt="2022-12-11T17:02:25.108" v="1" actId="20577"/>
        <pc:sldMkLst>
          <pc:docMk/>
          <pc:sldMk cId="144850865" sldId="273"/>
        </pc:sldMkLst>
        <pc:spChg chg="mod">
          <ac:chgData name="Daria Gospodnetić" userId="S::daria.gospodnetic@skole.hr::33b67775-6ab2-4567-b882-70911d328714" providerId="AD" clId="Web-{5C8E4EE1-2C5C-BEFD-F935-A0D9A39D9A39}" dt="2022-12-11T17:02:25.108" v="1" actId="20577"/>
          <ac:spMkLst>
            <pc:docMk/>
            <pc:sldMk cId="144850865" sldId="273"/>
            <ac:spMk id="3" creationId="{FC0A9855-3FE6-25D3-2F8F-B2D00D632C8A}"/>
          </ac:spMkLst>
        </pc:spChg>
      </pc:sldChg>
    </pc:docChg>
  </pc:docChgLst>
  <pc:docChgLst>
    <pc:chgData name="Daria Gospodnetić" userId="S::daria.gospodnetic@skole.hr::33b67775-6ab2-4567-b882-70911d328714" providerId="AD" clId="Web-{0BCB00AE-B124-9617-625A-34B81E49A7F3}"/>
    <pc:docChg chg="addSld modSld">
      <pc:chgData name="Daria Gospodnetić" userId="S::daria.gospodnetic@skole.hr::33b67775-6ab2-4567-b882-70911d328714" providerId="AD" clId="Web-{0BCB00AE-B124-9617-625A-34B81E49A7F3}" dt="2022-12-05T14:49:49.455" v="391" actId="14100"/>
      <pc:docMkLst>
        <pc:docMk/>
      </pc:docMkLst>
      <pc:sldChg chg="addSp delSp modSp new mod setBg addAnim modAnim">
        <pc:chgData name="Daria Gospodnetić" userId="S::daria.gospodnetic@skole.hr::33b67775-6ab2-4567-b882-70911d328714" providerId="AD" clId="Web-{0BCB00AE-B124-9617-625A-34B81E49A7F3}" dt="2022-12-05T14:49:49.455" v="391" actId="14100"/>
        <pc:sldMkLst>
          <pc:docMk/>
          <pc:sldMk cId="3441587156" sldId="275"/>
        </pc:sldMkLst>
        <pc:spChg chg="mod">
          <ac:chgData name="Daria Gospodnetić" userId="S::daria.gospodnetic@skole.hr::33b67775-6ab2-4567-b882-70911d328714" providerId="AD" clId="Web-{0BCB00AE-B124-9617-625A-34B81E49A7F3}" dt="2022-12-05T14:45:24.089" v="379"/>
          <ac:spMkLst>
            <pc:docMk/>
            <pc:sldMk cId="3441587156" sldId="275"/>
            <ac:spMk id="2" creationId="{F1F56A29-0363-4597-E15E-E16A6E0F31A0}"/>
          </ac:spMkLst>
        </pc:spChg>
        <pc:spChg chg="del mod">
          <ac:chgData name="Daria Gospodnetić" userId="S::daria.gospodnetic@skole.hr::33b67775-6ab2-4567-b882-70911d328714" providerId="AD" clId="Web-{0BCB00AE-B124-9617-625A-34B81E49A7F3}" dt="2022-12-05T14:45:24.089" v="379"/>
          <ac:spMkLst>
            <pc:docMk/>
            <pc:sldMk cId="3441587156" sldId="275"/>
            <ac:spMk id="3" creationId="{105C354F-778C-3A04-54FB-579845CA94BC}"/>
          </ac:spMkLst>
        </pc:spChg>
        <pc:spChg chg="add">
          <ac:chgData name="Daria Gospodnetić" userId="S::daria.gospodnetic@skole.hr::33b67775-6ab2-4567-b882-70911d328714" providerId="AD" clId="Web-{0BCB00AE-B124-9617-625A-34B81E49A7F3}" dt="2022-12-05T14:45:24.089" v="379"/>
          <ac:spMkLst>
            <pc:docMk/>
            <pc:sldMk cId="3441587156" sldId="275"/>
            <ac:spMk id="9" creationId="{2B566528-1B12-4246-9431-5C2D7D081168}"/>
          </ac:spMkLst>
        </pc:spChg>
        <pc:spChg chg="add">
          <ac:chgData name="Daria Gospodnetić" userId="S::daria.gospodnetic@skole.hr::33b67775-6ab2-4567-b882-70911d328714" providerId="AD" clId="Web-{0BCB00AE-B124-9617-625A-34B81E49A7F3}" dt="2022-12-05T14:45:24.089" v="379"/>
          <ac:spMkLst>
            <pc:docMk/>
            <pc:sldMk cId="3441587156" sldId="275"/>
            <ac:spMk id="11" creationId="{2E80C965-DB6D-4F81-9E9E-B027384D0BD6}"/>
          </ac:spMkLst>
        </pc:spChg>
        <pc:spChg chg="add">
          <ac:chgData name="Daria Gospodnetić" userId="S::daria.gospodnetic@skole.hr::33b67775-6ab2-4567-b882-70911d328714" providerId="AD" clId="Web-{0BCB00AE-B124-9617-625A-34B81E49A7F3}" dt="2022-12-05T14:45:24.089" v="379"/>
          <ac:spMkLst>
            <pc:docMk/>
            <pc:sldMk cId="3441587156" sldId="275"/>
            <ac:spMk id="13" creationId="{A580F890-B085-4E95-96AA-55AEBEC5CE6E}"/>
          </ac:spMkLst>
        </pc:spChg>
        <pc:spChg chg="add">
          <ac:chgData name="Daria Gospodnetić" userId="S::daria.gospodnetic@skole.hr::33b67775-6ab2-4567-b882-70911d328714" providerId="AD" clId="Web-{0BCB00AE-B124-9617-625A-34B81E49A7F3}" dt="2022-12-05T14:45:24.089" v="379"/>
          <ac:spMkLst>
            <pc:docMk/>
            <pc:sldMk cId="3441587156" sldId="275"/>
            <ac:spMk id="15" creationId="{D3F51FEB-38FB-4F6C-9F7B-2F2AFAB65463}"/>
          </ac:spMkLst>
        </pc:spChg>
        <pc:spChg chg="add">
          <ac:chgData name="Daria Gospodnetić" userId="S::daria.gospodnetic@skole.hr::33b67775-6ab2-4567-b882-70911d328714" providerId="AD" clId="Web-{0BCB00AE-B124-9617-625A-34B81E49A7F3}" dt="2022-12-05T14:45:24.089" v="379"/>
          <ac:spMkLst>
            <pc:docMk/>
            <pc:sldMk cId="3441587156" sldId="275"/>
            <ac:spMk id="17" creationId="{1E547BA6-BAE0-43BB-A7CA-60F69CE252F0}"/>
          </ac:spMkLst>
        </pc:spChg>
        <pc:graphicFrameChg chg="add mod modGraphic">
          <ac:chgData name="Daria Gospodnetić" userId="S::daria.gospodnetic@skole.hr::33b67775-6ab2-4567-b882-70911d328714" providerId="AD" clId="Web-{0BCB00AE-B124-9617-625A-34B81E49A7F3}" dt="2022-12-05T14:49:49.455" v="391" actId="14100"/>
          <ac:graphicFrameMkLst>
            <pc:docMk/>
            <pc:sldMk cId="3441587156" sldId="275"/>
            <ac:graphicFrameMk id="5" creationId="{25C562F3-C14A-E1BD-B57E-34C1915F7859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63470C-1C51-49D1-83BE-4DE4608F6483}" type="doc">
      <dgm:prSet loTypeId="urn:microsoft.com/office/officeart/2005/8/layout/default" loCatId="list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09E9D39D-79F2-4222-B694-3894F32E08BB}">
      <dgm:prSet/>
      <dgm:spPr/>
      <dgm:t>
        <a:bodyPr/>
        <a:lstStyle/>
        <a:p>
          <a:r>
            <a:rPr lang="en-US" dirty="0" err="1"/>
            <a:t>Imenske</a:t>
          </a:r>
          <a:r>
            <a:rPr lang="en-US" dirty="0"/>
            <a:t> </a:t>
          </a:r>
          <a:r>
            <a:rPr lang="en-US" dirty="0" err="1"/>
            <a:t>riječi</a:t>
          </a:r>
          <a:r>
            <a:rPr lang="en-US" dirty="0"/>
            <a:t> </a:t>
          </a:r>
          <a:r>
            <a:rPr lang="en-US" dirty="0" err="1"/>
            <a:t>su</a:t>
          </a:r>
          <a:r>
            <a:rPr lang="en-US" b="1" dirty="0"/>
            <a:t> </a:t>
          </a:r>
          <a:r>
            <a:rPr lang="en-US" b="1" dirty="0" err="1"/>
            <a:t>imenice</a:t>
          </a:r>
          <a:r>
            <a:rPr lang="en-US" b="1" dirty="0"/>
            <a:t>, </a:t>
          </a:r>
          <a:r>
            <a:rPr lang="en-US" b="1" dirty="0" err="1"/>
            <a:t>zamjenice</a:t>
          </a:r>
          <a:r>
            <a:rPr lang="en-US" b="1" dirty="0"/>
            <a:t>, </a:t>
          </a:r>
          <a:r>
            <a:rPr lang="en-US" b="1" dirty="0" err="1"/>
            <a:t>pridjevi</a:t>
          </a:r>
          <a:r>
            <a:rPr lang="en-US" b="1" dirty="0"/>
            <a:t> </a:t>
          </a:r>
          <a:r>
            <a:rPr lang="en-US" b="1" dirty="0" err="1"/>
            <a:t>i</a:t>
          </a:r>
          <a:r>
            <a:rPr lang="en-US" b="1" dirty="0"/>
            <a:t> </a:t>
          </a:r>
          <a:r>
            <a:rPr lang="en-US" b="1" dirty="0" err="1"/>
            <a:t>brojevi</a:t>
          </a:r>
          <a:r>
            <a:rPr lang="en-US" b="1" dirty="0"/>
            <a:t>.</a:t>
          </a:r>
          <a:endParaRPr lang="en-US" dirty="0"/>
        </a:p>
      </dgm:t>
    </dgm:pt>
    <dgm:pt modelId="{B57EEB85-76DE-48C2-9A4B-C72B87EBD1F3}" type="parTrans" cxnId="{843C6C6A-20BD-4F10-AD17-4C8CA4F2A2DB}">
      <dgm:prSet/>
      <dgm:spPr/>
      <dgm:t>
        <a:bodyPr/>
        <a:lstStyle/>
        <a:p>
          <a:endParaRPr lang="en-US"/>
        </a:p>
      </dgm:t>
    </dgm:pt>
    <dgm:pt modelId="{F5027807-9159-4AB5-8418-BF52DF17B372}" type="sibTrans" cxnId="{843C6C6A-20BD-4F10-AD17-4C8CA4F2A2DB}">
      <dgm:prSet/>
      <dgm:spPr/>
      <dgm:t>
        <a:bodyPr/>
        <a:lstStyle/>
        <a:p>
          <a:endParaRPr lang="en-US"/>
        </a:p>
      </dgm:t>
    </dgm:pt>
    <dgm:pt modelId="{238FC4C9-7AE8-43C2-AA60-DED2A71F4CA0}">
      <dgm:prSet/>
      <dgm:spPr/>
      <dgm:t>
        <a:bodyPr/>
        <a:lstStyle/>
        <a:p>
          <a:r>
            <a:rPr lang="en-US" dirty="0" err="1"/>
            <a:t>Različiti</a:t>
          </a:r>
          <a:r>
            <a:rPr lang="en-US" dirty="0"/>
            <a:t> </a:t>
          </a:r>
          <a:r>
            <a:rPr lang="en-US" dirty="0" err="1"/>
            <a:t>oblici</a:t>
          </a:r>
          <a:r>
            <a:rPr lang="en-US" dirty="0"/>
            <a:t> </a:t>
          </a:r>
          <a:r>
            <a:rPr lang="en-US" dirty="0" err="1"/>
            <a:t>imenske</a:t>
          </a:r>
          <a:r>
            <a:rPr lang="en-US" dirty="0"/>
            <a:t> </a:t>
          </a:r>
          <a:r>
            <a:rPr lang="en-US" dirty="0" err="1"/>
            <a:t>riječi</a:t>
          </a:r>
          <a:r>
            <a:rPr lang="en-US" dirty="0"/>
            <a:t> </a:t>
          </a:r>
          <a:r>
            <a:rPr lang="en-US" dirty="0" err="1"/>
            <a:t>nazivaju</a:t>
          </a:r>
          <a:r>
            <a:rPr lang="en-US" dirty="0"/>
            <a:t> se </a:t>
          </a:r>
          <a:r>
            <a:rPr lang="en-US" b="1" dirty="0" err="1"/>
            <a:t>padeži</a:t>
          </a:r>
          <a:r>
            <a:rPr lang="en-US" dirty="0"/>
            <a:t>.</a:t>
          </a:r>
        </a:p>
      </dgm:t>
    </dgm:pt>
    <dgm:pt modelId="{9A2730D2-8271-461E-A45E-E705BB9F931F}" type="parTrans" cxnId="{C35FED87-07C7-4458-863C-5E26CEACF8F3}">
      <dgm:prSet/>
      <dgm:spPr/>
      <dgm:t>
        <a:bodyPr/>
        <a:lstStyle/>
        <a:p>
          <a:endParaRPr lang="en-US"/>
        </a:p>
      </dgm:t>
    </dgm:pt>
    <dgm:pt modelId="{FF94B9B1-C8FC-4818-AD95-86F41FCA16DE}" type="sibTrans" cxnId="{C35FED87-07C7-4458-863C-5E26CEACF8F3}">
      <dgm:prSet/>
      <dgm:spPr/>
      <dgm:t>
        <a:bodyPr/>
        <a:lstStyle/>
        <a:p>
          <a:endParaRPr lang="en-US"/>
        </a:p>
      </dgm:t>
    </dgm:pt>
    <dgm:pt modelId="{42A056AF-F0F6-42FA-AB2A-DD9C7551B373}">
      <dgm:prSet/>
      <dgm:spPr/>
      <dgm:t>
        <a:bodyPr/>
        <a:lstStyle/>
        <a:p>
          <a:r>
            <a:rPr lang="en-US" dirty="0" err="1"/>
            <a:t>Promjena</a:t>
          </a:r>
          <a:r>
            <a:rPr lang="en-US" dirty="0"/>
            <a:t> </a:t>
          </a:r>
          <a:r>
            <a:rPr lang="en-US" dirty="0" err="1"/>
            <a:t>riječi</a:t>
          </a:r>
          <a:r>
            <a:rPr lang="en-US" dirty="0"/>
            <a:t> po </a:t>
          </a:r>
          <a:r>
            <a:rPr lang="en-US" dirty="0" err="1"/>
            <a:t>padežima</a:t>
          </a:r>
          <a:r>
            <a:rPr lang="en-US" dirty="0"/>
            <a:t> </a:t>
          </a:r>
          <a:r>
            <a:rPr lang="en-US" dirty="0" err="1"/>
            <a:t>naziva</a:t>
          </a:r>
          <a:r>
            <a:rPr lang="en-US" dirty="0"/>
            <a:t> se </a:t>
          </a:r>
          <a:r>
            <a:rPr lang="en-US" b="1" dirty="0" err="1"/>
            <a:t>sklonidba</a:t>
          </a:r>
          <a:r>
            <a:rPr lang="en-US" dirty="0"/>
            <a:t> </a:t>
          </a:r>
          <a:r>
            <a:rPr lang="en-US" dirty="0" err="1"/>
            <a:t>ili</a:t>
          </a:r>
          <a:r>
            <a:rPr lang="en-US" dirty="0"/>
            <a:t> </a:t>
          </a:r>
          <a:r>
            <a:rPr lang="en-US" b="1" dirty="0" err="1"/>
            <a:t>deklinacija</a:t>
          </a:r>
          <a:r>
            <a:rPr lang="en-US" dirty="0"/>
            <a:t>.</a:t>
          </a:r>
        </a:p>
      </dgm:t>
    </dgm:pt>
    <dgm:pt modelId="{985DE2F3-E7F2-49E9-B517-B83A212CB286}" type="parTrans" cxnId="{A1A40AA7-200E-4411-A216-EC5FCBB7DDB0}">
      <dgm:prSet/>
      <dgm:spPr/>
      <dgm:t>
        <a:bodyPr/>
        <a:lstStyle/>
        <a:p>
          <a:endParaRPr lang="en-US"/>
        </a:p>
      </dgm:t>
    </dgm:pt>
    <dgm:pt modelId="{EDA737CA-EC9B-4D4F-B2E0-23B497BE58B8}" type="sibTrans" cxnId="{A1A40AA7-200E-4411-A216-EC5FCBB7DDB0}">
      <dgm:prSet/>
      <dgm:spPr/>
      <dgm:t>
        <a:bodyPr/>
        <a:lstStyle/>
        <a:p>
          <a:endParaRPr lang="en-US"/>
        </a:p>
      </dgm:t>
    </dgm:pt>
    <dgm:pt modelId="{8D5C95B3-A1E4-439A-84C5-A671D6FEB626}">
      <dgm:prSet/>
      <dgm:spPr/>
      <dgm:t>
        <a:bodyPr/>
        <a:lstStyle/>
        <a:p>
          <a:pPr rtl="0"/>
          <a:r>
            <a:rPr lang="en-US"/>
            <a:t>Nominativ i</a:t>
          </a:r>
          <a:r>
            <a:rPr lang="en-US">
              <a:latin typeface="Calibri Light" panose="020F0302020204030204"/>
            </a:rPr>
            <a:t> vokativ</a:t>
          </a:r>
          <a:r>
            <a:rPr lang="en-US"/>
            <a:t> nikada ne dolaze s prijedlogom.</a:t>
          </a:r>
        </a:p>
      </dgm:t>
    </dgm:pt>
    <dgm:pt modelId="{28E1B294-3F39-4315-B93A-FD0B8E1A1947}" type="parTrans" cxnId="{FE9F188F-2A3C-42E7-975A-AD3E694400AD}">
      <dgm:prSet/>
      <dgm:spPr/>
      <dgm:t>
        <a:bodyPr/>
        <a:lstStyle/>
        <a:p>
          <a:endParaRPr lang="en-US"/>
        </a:p>
      </dgm:t>
    </dgm:pt>
    <dgm:pt modelId="{C113B380-F65A-4AFE-861A-81330BBF5BBE}" type="sibTrans" cxnId="{FE9F188F-2A3C-42E7-975A-AD3E694400AD}">
      <dgm:prSet/>
      <dgm:spPr/>
      <dgm:t>
        <a:bodyPr/>
        <a:lstStyle/>
        <a:p>
          <a:endParaRPr lang="en-US"/>
        </a:p>
      </dgm:t>
    </dgm:pt>
    <dgm:pt modelId="{F745DDA1-2864-439B-A5EF-14E52BEAF36C}">
      <dgm:prSet/>
      <dgm:spPr/>
      <dgm:t>
        <a:bodyPr/>
        <a:lstStyle/>
        <a:p>
          <a:r>
            <a:rPr lang="en-US" dirty="0" err="1"/>
            <a:t>Dativ</a:t>
          </a:r>
          <a:r>
            <a:rPr lang="en-US" dirty="0"/>
            <a:t> ide s </a:t>
          </a:r>
          <a:r>
            <a:rPr lang="en-US" dirty="0" err="1"/>
            <a:t>prijedlozima</a:t>
          </a:r>
          <a:r>
            <a:rPr lang="en-US" dirty="0"/>
            <a:t> k/ka, </a:t>
          </a:r>
          <a:r>
            <a:rPr lang="en-US" dirty="0" err="1"/>
            <a:t>unatoč</a:t>
          </a:r>
          <a:r>
            <a:rPr lang="en-US" dirty="0"/>
            <a:t>, </a:t>
          </a:r>
          <a:r>
            <a:rPr lang="en-US" dirty="0" err="1"/>
            <a:t>nasuprot</a:t>
          </a:r>
          <a:r>
            <a:rPr lang="en-US" dirty="0"/>
            <a:t> </a:t>
          </a:r>
          <a:r>
            <a:rPr lang="en-US" dirty="0" err="1"/>
            <a:t>i</a:t>
          </a:r>
          <a:r>
            <a:rPr lang="en-US" dirty="0"/>
            <a:t> </a:t>
          </a:r>
          <a:r>
            <a:rPr lang="en-US" dirty="0" err="1"/>
            <a:t>usprkos</a:t>
          </a:r>
          <a:r>
            <a:rPr lang="en-US" dirty="0"/>
            <a:t>.</a:t>
          </a:r>
        </a:p>
      </dgm:t>
    </dgm:pt>
    <dgm:pt modelId="{0509F8A0-6163-4621-B353-39AB544688BE}" type="parTrans" cxnId="{1CADB2B7-C56D-483E-A9F1-52DD301FD98C}">
      <dgm:prSet/>
      <dgm:spPr/>
      <dgm:t>
        <a:bodyPr/>
        <a:lstStyle/>
        <a:p>
          <a:endParaRPr lang="en-US"/>
        </a:p>
      </dgm:t>
    </dgm:pt>
    <dgm:pt modelId="{FA445B56-7666-44FA-8ED0-BB46409A0A4B}" type="sibTrans" cxnId="{1CADB2B7-C56D-483E-A9F1-52DD301FD98C}">
      <dgm:prSet/>
      <dgm:spPr/>
      <dgm:t>
        <a:bodyPr/>
        <a:lstStyle/>
        <a:p>
          <a:endParaRPr lang="en-US"/>
        </a:p>
      </dgm:t>
    </dgm:pt>
    <dgm:pt modelId="{FF88CDA9-00B2-484C-9242-BE57C4E46A68}">
      <dgm:prSet/>
      <dgm:spPr/>
      <dgm:t>
        <a:bodyPr/>
        <a:lstStyle/>
        <a:p>
          <a:r>
            <a:rPr lang="en-US" dirty="0" err="1"/>
            <a:t>Prijedlozi</a:t>
          </a:r>
          <a:r>
            <a:rPr lang="en-US" dirty="0"/>
            <a:t> </a:t>
          </a:r>
          <a:r>
            <a:rPr lang="en-US" dirty="0" err="1"/>
            <a:t>na</a:t>
          </a:r>
          <a:r>
            <a:rPr lang="en-US" dirty="0"/>
            <a:t>, po, u, o </a:t>
          </a:r>
          <a:r>
            <a:rPr lang="en-US" dirty="0" err="1"/>
            <a:t>zajednički</a:t>
          </a:r>
          <a:r>
            <a:rPr lang="en-US" dirty="0"/>
            <a:t> </a:t>
          </a:r>
          <a:r>
            <a:rPr lang="en-US" dirty="0" err="1"/>
            <a:t>su</a:t>
          </a:r>
          <a:r>
            <a:rPr lang="en-US" dirty="0"/>
            <a:t> </a:t>
          </a:r>
          <a:r>
            <a:rPr lang="en-US" dirty="0" err="1"/>
            <a:t>lokativu</a:t>
          </a:r>
          <a:r>
            <a:rPr lang="en-US" dirty="0"/>
            <a:t> </a:t>
          </a:r>
          <a:r>
            <a:rPr lang="en-US" dirty="0" err="1"/>
            <a:t>i</a:t>
          </a:r>
          <a:r>
            <a:rPr lang="en-US" dirty="0"/>
            <a:t> </a:t>
          </a:r>
          <a:r>
            <a:rPr lang="en-US" dirty="0" err="1"/>
            <a:t>akuzativu</a:t>
          </a:r>
          <a:r>
            <a:rPr lang="en-US" dirty="0"/>
            <a:t>. </a:t>
          </a:r>
        </a:p>
      </dgm:t>
    </dgm:pt>
    <dgm:pt modelId="{8188CCED-EF83-495E-A1AD-AB78F461B958}" type="parTrans" cxnId="{7D92EA49-7B2A-4C9D-919D-EE3B2AA80BA8}">
      <dgm:prSet/>
      <dgm:spPr/>
      <dgm:t>
        <a:bodyPr/>
        <a:lstStyle/>
        <a:p>
          <a:endParaRPr lang="en-US"/>
        </a:p>
      </dgm:t>
    </dgm:pt>
    <dgm:pt modelId="{72BDF229-6666-43C8-9410-704DA21FCBDD}" type="sibTrans" cxnId="{7D92EA49-7B2A-4C9D-919D-EE3B2AA80BA8}">
      <dgm:prSet/>
      <dgm:spPr/>
      <dgm:t>
        <a:bodyPr/>
        <a:lstStyle/>
        <a:p>
          <a:endParaRPr lang="en-US"/>
        </a:p>
      </dgm:t>
    </dgm:pt>
    <dgm:pt modelId="{67537985-D427-452D-9C5C-BF6041828762}">
      <dgm:prSet/>
      <dgm:spPr/>
      <dgm:t>
        <a:bodyPr/>
        <a:lstStyle/>
        <a:p>
          <a:r>
            <a:rPr lang="en-US" dirty="0" err="1"/>
            <a:t>Genitiv</a:t>
          </a:r>
          <a:r>
            <a:rPr lang="en-US" dirty="0"/>
            <a:t> ide s </a:t>
          </a:r>
          <a:r>
            <a:rPr lang="en-US" dirty="0" err="1"/>
            <a:t>prijedlozima</a:t>
          </a:r>
          <a:r>
            <a:rPr lang="en-US" dirty="0"/>
            <a:t> od, do, bez, </a:t>
          </a:r>
          <a:r>
            <a:rPr lang="en-US" dirty="0" err="1"/>
            <a:t>poput</a:t>
          </a:r>
          <a:r>
            <a:rPr lang="en-US" dirty="0"/>
            <a:t>, </a:t>
          </a:r>
          <a:r>
            <a:rPr lang="en-US" dirty="0" err="1"/>
            <a:t>iz</a:t>
          </a:r>
          <a:r>
            <a:rPr lang="en-US" dirty="0"/>
            <a:t>, </a:t>
          </a:r>
          <a:r>
            <a:rPr lang="en-US" dirty="0" err="1"/>
            <a:t>iza</a:t>
          </a:r>
          <a:r>
            <a:rPr lang="en-US" dirty="0"/>
            <a:t>, </a:t>
          </a:r>
          <a:r>
            <a:rPr lang="en-US" dirty="0" err="1"/>
            <a:t>mimo</a:t>
          </a:r>
          <a:r>
            <a:rPr lang="en-US" dirty="0"/>
            <a:t>...</a:t>
          </a:r>
        </a:p>
      </dgm:t>
    </dgm:pt>
    <dgm:pt modelId="{C3B291E6-8AE8-4629-8A73-85257ABF0715}" type="parTrans" cxnId="{CA0044EE-9749-4349-977E-3210D300C6BB}">
      <dgm:prSet/>
      <dgm:spPr/>
      <dgm:t>
        <a:bodyPr/>
        <a:lstStyle/>
        <a:p>
          <a:endParaRPr lang="en-US"/>
        </a:p>
      </dgm:t>
    </dgm:pt>
    <dgm:pt modelId="{D89A7C7F-8623-4A0D-8D71-FE5764C2C4CC}" type="sibTrans" cxnId="{CA0044EE-9749-4349-977E-3210D300C6BB}">
      <dgm:prSet/>
      <dgm:spPr/>
      <dgm:t>
        <a:bodyPr/>
        <a:lstStyle/>
        <a:p>
          <a:endParaRPr lang="en-US"/>
        </a:p>
      </dgm:t>
    </dgm:pt>
    <dgm:pt modelId="{C5678730-8D97-4BB4-AD67-E254B2FA4986}">
      <dgm:prSet/>
      <dgm:spPr/>
      <dgm:t>
        <a:bodyPr/>
        <a:lstStyle/>
        <a:p>
          <a:r>
            <a:rPr lang="en-US" dirty="0"/>
            <a:t>Instrumental ide s </a:t>
          </a:r>
          <a:r>
            <a:rPr lang="en-US" dirty="0" err="1"/>
            <a:t>prijedlozima</a:t>
          </a:r>
          <a:r>
            <a:rPr lang="en-US" dirty="0"/>
            <a:t> </a:t>
          </a:r>
          <a:r>
            <a:rPr lang="en-US" dirty="0" err="1"/>
            <a:t>među</a:t>
          </a:r>
          <a:r>
            <a:rPr lang="en-US" dirty="0"/>
            <a:t>, </a:t>
          </a:r>
          <a:r>
            <a:rPr lang="en-US" dirty="0" err="1"/>
            <a:t>nad</a:t>
          </a:r>
          <a:r>
            <a:rPr lang="en-US" dirty="0"/>
            <a:t>, pod, pred, s(</a:t>
          </a:r>
          <a:r>
            <a:rPr lang="en-US" dirty="0" err="1"/>
            <a:t>sa</a:t>
          </a:r>
          <a:r>
            <a:rPr lang="en-US" dirty="0"/>
            <a:t>)...</a:t>
          </a:r>
        </a:p>
      </dgm:t>
    </dgm:pt>
    <dgm:pt modelId="{AFE6619A-7E4C-469C-9585-07906B3B1C08}" type="parTrans" cxnId="{6AAE80BC-7C4A-4755-A606-BA5A60F6D159}">
      <dgm:prSet/>
      <dgm:spPr/>
      <dgm:t>
        <a:bodyPr/>
        <a:lstStyle/>
        <a:p>
          <a:endParaRPr lang="en-US"/>
        </a:p>
      </dgm:t>
    </dgm:pt>
    <dgm:pt modelId="{49913151-A150-429A-B9A5-520F799E25B9}" type="sibTrans" cxnId="{6AAE80BC-7C4A-4755-A606-BA5A60F6D159}">
      <dgm:prSet/>
      <dgm:spPr/>
      <dgm:t>
        <a:bodyPr/>
        <a:lstStyle/>
        <a:p>
          <a:endParaRPr lang="en-US"/>
        </a:p>
      </dgm:t>
    </dgm:pt>
    <dgm:pt modelId="{340B4F73-D5B6-4F8B-8F64-E67940AAAA85}" type="pres">
      <dgm:prSet presAssocID="{B863470C-1C51-49D1-83BE-4DE4608F6483}" presName="diagram" presStyleCnt="0">
        <dgm:presLayoutVars>
          <dgm:dir/>
          <dgm:resizeHandles val="exact"/>
        </dgm:presLayoutVars>
      </dgm:prSet>
      <dgm:spPr/>
    </dgm:pt>
    <dgm:pt modelId="{570E4A82-4CC3-472E-8DF0-9E7D9F31B60F}" type="pres">
      <dgm:prSet presAssocID="{09E9D39D-79F2-4222-B694-3894F32E08BB}" presName="node" presStyleLbl="node1" presStyleIdx="0" presStyleCnt="8">
        <dgm:presLayoutVars>
          <dgm:bulletEnabled val="1"/>
        </dgm:presLayoutVars>
      </dgm:prSet>
      <dgm:spPr/>
    </dgm:pt>
    <dgm:pt modelId="{AA9C1AFB-0984-4FAA-AC42-99FEB6C21226}" type="pres">
      <dgm:prSet presAssocID="{F5027807-9159-4AB5-8418-BF52DF17B372}" presName="sibTrans" presStyleCnt="0"/>
      <dgm:spPr/>
    </dgm:pt>
    <dgm:pt modelId="{0419D070-AE89-491E-A5A8-14B00860D37B}" type="pres">
      <dgm:prSet presAssocID="{238FC4C9-7AE8-43C2-AA60-DED2A71F4CA0}" presName="node" presStyleLbl="node1" presStyleIdx="1" presStyleCnt="8">
        <dgm:presLayoutVars>
          <dgm:bulletEnabled val="1"/>
        </dgm:presLayoutVars>
      </dgm:prSet>
      <dgm:spPr/>
    </dgm:pt>
    <dgm:pt modelId="{95B46DF4-18A1-42EE-9130-A47029058FA9}" type="pres">
      <dgm:prSet presAssocID="{FF94B9B1-C8FC-4818-AD95-86F41FCA16DE}" presName="sibTrans" presStyleCnt="0"/>
      <dgm:spPr/>
    </dgm:pt>
    <dgm:pt modelId="{D16B8CCA-349B-42CD-B163-C03288A25939}" type="pres">
      <dgm:prSet presAssocID="{42A056AF-F0F6-42FA-AB2A-DD9C7551B373}" presName="node" presStyleLbl="node1" presStyleIdx="2" presStyleCnt="8">
        <dgm:presLayoutVars>
          <dgm:bulletEnabled val="1"/>
        </dgm:presLayoutVars>
      </dgm:prSet>
      <dgm:spPr/>
    </dgm:pt>
    <dgm:pt modelId="{BABB76B7-1022-40E7-8EF9-4073344334EC}" type="pres">
      <dgm:prSet presAssocID="{EDA737CA-EC9B-4D4F-B2E0-23B497BE58B8}" presName="sibTrans" presStyleCnt="0"/>
      <dgm:spPr/>
    </dgm:pt>
    <dgm:pt modelId="{9CA2B255-D8B3-497A-AEED-E75F4367863A}" type="pres">
      <dgm:prSet presAssocID="{8D5C95B3-A1E4-439A-84C5-A671D6FEB626}" presName="node" presStyleLbl="node1" presStyleIdx="3" presStyleCnt="8">
        <dgm:presLayoutVars>
          <dgm:bulletEnabled val="1"/>
        </dgm:presLayoutVars>
      </dgm:prSet>
      <dgm:spPr/>
    </dgm:pt>
    <dgm:pt modelId="{6CACCB1D-7093-432A-AC1C-719DB2AB4FD8}" type="pres">
      <dgm:prSet presAssocID="{C113B380-F65A-4AFE-861A-81330BBF5BBE}" presName="sibTrans" presStyleCnt="0"/>
      <dgm:spPr/>
    </dgm:pt>
    <dgm:pt modelId="{F8F6FE66-7A2F-4D19-9C8F-406E35F474EB}" type="pres">
      <dgm:prSet presAssocID="{F745DDA1-2864-439B-A5EF-14E52BEAF36C}" presName="node" presStyleLbl="node1" presStyleIdx="4" presStyleCnt="8">
        <dgm:presLayoutVars>
          <dgm:bulletEnabled val="1"/>
        </dgm:presLayoutVars>
      </dgm:prSet>
      <dgm:spPr/>
    </dgm:pt>
    <dgm:pt modelId="{F7AA9296-F623-4C96-9130-09373B96FD12}" type="pres">
      <dgm:prSet presAssocID="{FA445B56-7666-44FA-8ED0-BB46409A0A4B}" presName="sibTrans" presStyleCnt="0"/>
      <dgm:spPr/>
    </dgm:pt>
    <dgm:pt modelId="{60E0CC41-8DEA-4B16-9689-53BF6FC96C02}" type="pres">
      <dgm:prSet presAssocID="{FF88CDA9-00B2-484C-9242-BE57C4E46A68}" presName="node" presStyleLbl="node1" presStyleIdx="5" presStyleCnt="8">
        <dgm:presLayoutVars>
          <dgm:bulletEnabled val="1"/>
        </dgm:presLayoutVars>
      </dgm:prSet>
      <dgm:spPr/>
    </dgm:pt>
    <dgm:pt modelId="{D56AFEAF-7FEA-497A-A47B-5A919CD95AF8}" type="pres">
      <dgm:prSet presAssocID="{72BDF229-6666-43C8-9410-704DA21FCBDD}" presName="sibTrans" presStyleCnt="0"/>
      <dgm:spPr/>
    </dgm:pt>
    <dgm:pt modelId="{33B79710-23CB-4CD7-8B9A-DECC919A1DC4}" type="pres">
      <dgm:prSet presAssocID="{67537985-D427-452D-9C5C-BF6041828762}" presName="node" presStyleLbl="node1" presStyleIdx="6" presStyleCnt="8">
        <dgm:presLayoutVars>
          <dgm:bulletEnabled val="1"/>
        </dgm:presLayoutVars>
      </dgm:prSet>
      <dgm:spPr/>
    </dgm:pt>
    <dgm:pt modelId="{2866C3B7-437D-46E8-A96D-2C7516FBF759}" type="pres">
      <dgm:prSet presAssocID="{D89A7C7F-8623-4A0D-8D71-FE5764C2C4CC}" presName="sibTrans" presStyleCnt="0"/>
      <dgm:spPr/>
    </dgm:pt>
    <dgm:pt modelId="{D03A5B68-A765-4416-A456-8E9F63CEE251}" type="pres">
      <dgm:prSet presAssocID="{C5678730-8D97-4BB4-AD67-E254B2FA4986}" presName="node" presStyleLbl="node1" presStyleIdx="7" presStyleCnt="8">
        <dgm:presLayoutVars>
          <dgm:bulletEnabled val="1"/>
        </dgm:presLayoutVars>
      </dgm:prSet>
      <dgm:spPr/>
    </dgm:pt>
  </dgm:ptLst>
  <dgm:cxnLst>
    <dgm:cxn modelId="{65EFA51D-BDB6-43B8-BF00-812172519D8B}" type="presOf" srcId="{C5678730-8D97-4BB4-AD67-E254B2FA4986}" destId="{D03A5B68-A765-4416-A456-8E9F63CEE251}" srcOrd="0" destOrd="0" presId="urn:microsoft.com/office/officeart/2005/8/layout/default"/>
    <dgm:cxn modelId="{1B59B521-63EF-4FD5-A5BB-BBDB30A8DAF7}" type="presOf" srcId="{42A056AF-F0F6-42FA-AB2A-DD9C7551B373}" destId="{D16B8CCA-349B-42CD-B163-C03288A25939}" srcOrd="0" destOrd="0" presId="urn:microsoft.com/office/officeart/2005/8/layout/default"/>
    <dgm:cxn modelId="{FA84535F-21F1-47B5-8239-F77229677382}" type="presOf" srcId="{09E9D39D-79F2-4222-B694-3894F32E08BB}" destId="{570E4A82-4CC3-472E-8DF0-9E7D9F31B60F}" srcOrd="0" destOrd="0" presId="urn:microsoft.com/office/officeart/2005/8/layout/default"/>
    <dgm:cxn modelId="{D994C444-BBCA-492D-9B00-0511F71E8A5B}" type="presOf" srcId="{238FC4C9-7AE8-43C2-AA60-DED2A71F4CA0}" destId="{0419D070-AE89-491E-A5A8-14B00860D37B}" srcOrd="0" destOrd="0" presId="urn:microsoft.com/office/officeart/2005/8/layout/default"/>
    <dgm:cxn modelId="{7D92EA49-7B2A-4C9D-919D-EE3B2AA80BA8}" srcId="{B863470C-1C51-49D1-83BE-4DE4608F6483}" destId="{FF88CDA9-00B2-484C-9242-BE57C4E46A68}" srcOrd="5" destOrd="0" parTransId="{8188CCED-EF83-495E-A1AD-AB78F461B958}" sibTransId="{72BDF229-6666-43C8-9410-704DA21FCBDD}"/>
    <dgm:cxn modelId="{843C6C6A-20BD-4F10-AD17-4C8CA4F2A2DB}" srcId="{B863470C-1C51-49D1-83BE-4DE4608F6483}" destId="{09E9D39D-79F2-4222-B694-3894F32E08BB}" srcOrd="0" destOrd="0" parTransId="{B57EEB85-76DE-48C2-9A4B-C72B87EBD1F3}" sibTransId="{F5027807-9159-4AB5-8418-BF52DF17B372}"/>
    <dgm:cxn modelId="{C35FED87-07C7-4458-863C-5E26CEACF8F3}" srcId="{B863470C-1C51-49D1-83BE-4DE4608F6483}" destId="{238FC4C9-7AE8-43C2-AA60-DED2A71F4CA0}" srcOrd="1" destOrd="0" parTransId="{9A2730D2-8271-461E-A45E-E705BB9F931F}" sibTransId="{FF94B9B1-C8FC-4818-AD95-86F41FCA16DE}"/>
    <dgm:cxn modelId="{FE9F188F-2A3C-42E7-975A-AD3E694400AD}" srcId="{B863470C-1C51-49D1-83BE-4DE4608F6483}" destId="{8D5C95B3-A1E4-439A-84C5-A671D6FEB626}" srcOrd="3" destOrd="0" parTransId="{28E1B294-3F39-4315-B93A-FD0B8E1A1947}" sibTransId="{C113B380-F65A-4AFE-861A-81330BBF5BBE}"/>
    <dgm:cxn modelId="{2D2585A2-EBB3-468B-A4B5-1C2588121EF8}" type="presOf" srcId="{8D5C95B3-A1E4-439A-84C5-A671D6FEB626}" destId="{9CA2B255-D8B3-497A-AEED-E75F4367863A}" srcOrd="0" destOrd="0" presId="urn:microsoft.com/office/officeart/2005/8/layout/default"/>
    <dgm:cxn modelId="{A1A40AA7-200E-4411-A216-EC5FCBB7DDB0}" srcId="{B863470C-1C51-49D1-83BE-4DE4608F6483}" destId="{42A056AF-F0F6-42FA-AB2A-DD9C7551B373}" srcOrd="2" destOrd="0" parTransId="{985DE2F3-E7F2-49E9-B517-B83A212CB286}" sibTransId="{EDA737CA-EC9B-4D4F-B2E0-23B497BE58B8}"/>
    <dgm:cxn modelId="{F3FB58AB-9ED2-4301-BB95-5D9AA14295D5}" type="presOf" srcId="{67537985-D427-452D-9C5C-BF6041828762}" destId="{33B79710-23CB-4CD7-8B9A-DECC919A1DC4}" srcOrd="0" destOrd="0" presId="urn:microsoft.com/office/officeart/2005/8/layout/default"/>
    <dgm:cxn modelId="{D5DEC6B1-BF16-4433-8EFE-27D6F605AEAA}" type="presOf" srcId="{B863470C-1C51-49D1-83BE-4DE4608F6483}" destId="{340B4F73-D5B6-4F8B-8F64-E67940AAAA85}" srcOrd="0" destOrd="0" presId="urn:microsoft.com/office/officeart/2005/8/layout/default"/>
    <dgm:cxn modelId="{1CADB2B7-C56D-483E-A9F1-52DD301FD98C}" srcId="{B863470C-1C51-49D1-83BE-4DE4608F6483}" destId="{F745DDA1-2864-439B-A5EF-14E52BEAF36C}" srcOrd="4" destOrd="0" parTransId="{0509F8A0-6163-4621-B353-39AB544688BE}" sibTransId="{FA445B56-7666-44FA-8ED0-BB46409A0A4B}"/>
    <dgm:cxn modelId="{6AAE80BC-7C4A-4755-A606-BA5A60F6D159}" srcId="{B863470C-1C51-49D1-83BE-4DE4608F6483}" destId="{C5678730-8D97-4BB4-AD67-E254B2FA4986}" srcOrd="7" destOrd="0" parTransId="{AFE6619A-7E4C-469C-9585-07906B3B1C08}" sibTransId="{49913151-A150-429A-B9A5-520F799E25B9}"/>
    <dgm:cxn modelId="{A4BE7ED6-C1F8-4963-95DD-F48C0B02E5FB}" type="presOf" srcId="{F745DDA1-2864-439B-A5EF-14E52BEAF36C}" destId="{F8F6FE66-7A2F-4D19-9C8F-406E35F474EB}" srcOrd="0" destOrd="0" presId="urn:microsoft.com/office/officeart/2005/8/layout/default"/>
    <dgm:cxn modelId="{CA0044EE-9749-4349-977E-3210D300C6BB}" srcId="{B863470C-1C51-49D1-83BE-4DE4608F6483}" destId="{67537985-D427-452D-9C5C-BF6041828762}" srcOrd="6" destOrd="0" parTransId="{C3B291E6-8AE8-4629-8A73-85257ABF0715}" sibTransId="{D89A7C7F-8623-4A0D-8D71-FE5764C2C4CC}"/>
    <dgm:cxn modelId="{04B8A4F3-CA92-4013-8762-AFEC3C216098}" type="presOf" srcId="{FF88CDA9-00B2-484C-9242-BE57C4E46A68}" destId="{60E0CC41-8DEA-4B16-9689-53BF6FC96C02}" srcOrd="0" destOrd="0" presId="urn:microsoft.com/office/officeart/2005/8/layout/default"/>
    <dgm:cxn modelId="{8C4E7E27-DA41-49C5-9710-F4160E495226}" type="presParOf" srcId="{340B4F73-D5B6-4F8B-8F64-E67940AAAA85}" destId="{570E4A82-4CC3-472E-8DF0-9E7D9F31B60F}" srcOrd="0" destOrd="0" presId="urn:microsoft.com/office/officeart/2005/8/layout/default"/>
    <dgm:cxn modelId="{8552A1B0-3DDF-491F-834C-79BA2B226016}" type="presParOf" srcId="{340B4F73-D5B6-4F8B-8F64-E67940AAAA85}" destId="{AA9C1AFB-0984-4FAA-AC42-99FEB6C21226}" srcOrd="1" destOrd="0" presId="urn:microsoft.com/office/officeart/2005/8/layout/default"/>
    <dgm:cxn modelId="{281A0BF0-4E2A-4841-93E5-131F28058153}" type="presParOf" srcId="{340B4F73-D5B6-4F8B-8F64-E67940AAAA85}" destId="{0419D070-AE89-491E-A5A8-14B00860D37B}" srcOrd="2" destOrd="0" presId="urn:microsoft.com/office/officeart/2005/8/layout/default"/>
    <dgm:cxn modelId="{21ACA755-A5D1-44F1-BF19-A5E77886EBB2}" type="presParOf" srcId="{340B4F73-D5B6-4F8B-8F64-E67940AAAA85}" destId="{95B46DF4-18A1-42EE-9130-A47029058FA9}" srcOrd="3" destOrd="0" presId="urn:microsoft.com/office/officeart/2005/8/layout/default"/>
    <dgm:cxn modelId="{ACE101BD-FBD1-497B-9B78-7BD10CA097CA}" type="presParOf" srcId="{340B4F73-D5B6-4F8B-8F64-E67940AAAA85}" destId="{D16B8CCA-349B-42CD-B163-C03288A25939}" srcOrd="4" destOrd="0" presId="urn:microsoft.com/office/officeart/2005/8/layout/default"/>
    <dgm:cxn modelId="{3709198D-E3B9-4AF6-BC03-791C041B5AD6}" type="presParOf" srcId="{340B4F73-D5B6-4F8B-8F64-E67940AAAA85}" destId="{BABB76B7-1022-40E7-8EF9-4073344334EC}" srcOrd="5" destOrd="0" presId="urn:microsoft.com/office/officeart/2005/8/layout/default"/>
    <dgm:cxn modelId="{2A803AA6-1BB9-4B65-8D5B-BF0D5E6414B1}" type="presParOf" srcId="{340B4F73-D5B6-4F8B-8F64-E67940AAAA85}" destId="{9CA2B255-D8B3-497A-AEED-E75F4367863A}" srcOrd="6" destOrd="0" presId="urn:microsoft.com/office/officeart/2005/8/layout/default"/>
    <dgm:cxn modelId="{171A3494-9CD4-4CF9-9D89-2942BCCAB0F9}" type="presParOf" srcId="{340B4F73-D5B6-4F8B-8F64-E67940AAAA85}" destId="{6CACCB1D-7093-432A-AC1C-719DB2AB4FD8}" srcOrd="7" destOrd="0" presId="urn:microsoft.com/office/officeart/2005/8/layout/default"/>
    <dgm:cxn modelId="{69DEC960-8EAF-4049-9407-6B1A5D07DD33}" type="presParOf" srcId="{340B4F73-D5B6-4F8B-8F64-E67940AAAA85}" destId="{F8F6FE66-7A2F-4D19-9C8F-406E35F474EB}" srcOrd="8" destOrd="0" presId="urn:microsoft.com/office/officeart/2005/8/layout/default"/>
    <dgm:cxn modelId="{8B178475-24C1-4C02-B5E0-949C10B24289}" type="presParOf" srcId="{340B4F73-D5B6-4F8B-8F64-E67940AAAA85}" destId="{F7AA9296-F623-4C96-9130-09373B96FD12}" srcOrd="9" destOrd="0" presId="urn:microsoft.com/office/officeart/2005/8/layout/default"/>
    <dgm:cxn modelId="{C55ED6FD-2CBD-4F51-852E-6A3040ECB7AB}" type="presParOf" srcId="{340B4F73-D5B6-4F8B-8F64-E67940AAAA85}" destId="{60E0CC41-8DEA-4B16-9689-53BF6FC96C02}" srcOrd="10" destOrd="0" presId="urn:microsoft.com/office/officeart/2005/8/layout/default"/>
    <dgm:cxn modelId="{99CE97CF-D84E-45CB-9A1C-7FED4B275814}" type="presParOf" srcId="{340B4F73-D5B6-4F8B-8F64-E67940AAAA85}" destId="{D56AFEAF-7FEA-497A-A47B-5A919CD95AF8}" srcOrd="11" destOrd="0" presId="urn:microsoft.com/office/officeart/2005/8/layout/default"/>
    <dgm:cxn modelId="{6E1C038A-CAFE-4E8C-A2A3-EF4DDDC18847}" type="presParOf" srcId="{340B4F73-D5B6-4F8B-8F64-E67940AAAA85}" destId="{33B79710-23CB-4CD7-8B9A-DECC919A1DC4}" srcOrd="12" destOrd="0" presId="urn:microsoft.com/office/officeart/2005/8/layout/default"/>
    <dgm:cxn modelId="{D15CA05F-2757-4E14-9056-3DF3AB1B9A8A}" type="presParOf" srcId="{340B4F73-D5B6-4F8B-8F64-E67940AAAA85}" destId="{2866C3B7-437D-46E8-A96D-2C7516FBF759}" srcOrd="13" destOrd="0" presId="urn:microsoft.com/office/officeart/2005/8/layout/default"/>
    <dgm:cxn modelId="{961297C3-F1D8-40E0-A334-EE24410A9DE2}" type="presParOf" srcId="{340B4F73-D5B6-4F8B-8F64-E67940AAAA85}" destId="{D03A5B68-A765-4416-A456-8E9F63CEE251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06EA7F8-9C96-4924-BB12-DFF6DD7B837F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1A5BA44A-832C-4D27-BAF3-E89682A88944}">
      <dgm:prSet/>
      <dgm:spPr/>
      <dgm:t>
        <a:bodyPr/>
        <a:lstStyle/>
        <a:p>
          <a:r>
            <a:rPr lang="en-US" dirty="0"/>
            <a:t>rod, </a:t>
          </a:r>
          <a:r>
            <a:rPr lang="en-US" dirty="0" err="1"/>
            <a:t>broj</a:t>
          </a:r>
          <a:r>
            <a:rPr lang="en-US" dirty="0"/>
            <a:t> </a:t>
          </a:r>
          <a:r>
            <a:rPr lang="en-US" dirty="0" err="1"/>
            <a:t>i</a:t>
          </a:r>
          <a:r>
            <a:rPr lang="en-US" dirty="0"/>
            <a:t> </a:t>
          </a:r>
          <a:r>
            <a:rPr lang="en-US" dirty="0" err="1"/>
            <a:t>padež</a:t>
          </a:r>
          <a:endParaRPr lang="en-US" dirty="0"/>
        </a:p>
      </dgm:t>
    </dgm:pt>
    <dgm:pt modelId="{2070C742-F7FC-42D8-8269-52A6392F8535}" type="parTrans" cxnId="{659456F5-8868-4E35-AF49-D638ABAF941C}">
      <dgm:prSet/>
      <dgm:spPr/>
      <dgm:t>
        <a:bodyPr/>
        <a:lstStyle/>
        <a:p>
          <a:endParaRPr lang="en-US"/>
        </a:p>
      </dgm:t>
    </dgm:pt>
    <dgm:pt modelId="{1EDDE379-122E-4F1F-BAF5-6748C10737FB}" type="sibTrans" cxnId="{659456F5-8868-4E35-AF49-D638ABAF941C}">
      <dgm:prSet/>
      <dgm:spPr/>
      <dgm:t>
        <a:bodyPr/>
        <a:lstStyle/>
        <a:p>
          <a:endParaRPr lang="en-US"/>
        </a:p>
      </dgm:t>
    </dgm:pt>
    <dgm:pt modelId="{06A772F8-8AFC-4517-AFC1-3815FC050652}">
      <dgm:prSet/>
      <dgm:spPr/>
      <dgm:t>
        <a:bodyPr/>
        <a:lstStyle/>
        <a:p>
          <a:r>
            <a:rPr lang="en-US" dirty="0"/>
            <a:t>rod: </a:t>
          </a:r>
          <a:r>
            <a:rPr lang="en-US" dirty="0" err="1"/>
            <a:t>muški</a:t>
          </a:r>
          <a:r>
            <a:rPr lang="en-US" dirty="0"/>
            <a:t> (-∅, -e, -o), </a:t>
          </a:r>
          <a:r>
            <a:rPr lang="en-US" dirty="0" err="1"/>
            <a:t>ženski</a:t>
          </a:r>
          <a:r>
            <a:rPr lang="en-US" dirty="0"/>
            <a:t> (-a, -∅), </a:t>
          </a:r>
          <a:r>
            <a:rPr lang="en-US" dirty="0" err="1"/>
            <a:t>srednji</a:t>
          </a:r>
          <a:r>
            <a:rPr lang="en-US" dirty="0"/>
            <a:t> (-o, -e, -∅)</a:t>
          </a:r>
        </a:p>
      </dgm:t>
    </dgm:pt>
    <dgm:pt modelId="{92F959FC-45A5-4602-B8A0-0EE31617D665}" type="parTrans" cxnId="{CA58737C-2C53-41FB-8083-8CA0070700FE}">
      <dgm:prSet/>
      <dgm:spPr/>
      <dgm:t>
        <a:bodyPr/>
        <a:lstStyle/>
        <a:p>
          <a:endParaRPr lang="en-US"/>
        </a:p>
      </dgm:t>
    </dgm:pt>
    <dgm:pt modelId="{B3C5600F-44E8-4638-9FF4-828A27224621}" type="sibTrans" cxnId="{CA58737C-2C53-41FB-8083-8CA0070700FE}">
      <dgm:prSet/>
      <dgm:spPr/>
      <dgm:t>
        <a:bodyPr/>
        <a:lstStyle/>
        <a:p>
          <a:endParaRPr lang="en-US"/>
        </a:p>
      </dgm:t>
    </dgm:pt>
    <dgm:pt modelId="{5F226B7B-FF0C-490D-887D-1BE162D0B27F}">
      <dgm:prSet/>
      <dgm:spPr/>
      <dgm:t>
        <a:bodyPr/>
        <a:lstStyle/>
        <a:p>
          <a:pPr rtl="0"/>
          <a:r>
            <a:rPr lang="en-US" dirty="0" err="1"/>
            <a:t>broj</a:t>
          </a:r>
          <a:r>
            <a:rPr lang="en-US" dirty="0"/>
            <a:t>: </a:t>
          </a:r>
          <a:r>
            <a:rPr lang="en-US" dirty="0" err="1"/>
            <a:t>jednina</a:t>
          </a:r>
          <a:r>
            <a:rPr lang="en-US" dirty="0"/>
            <a:t> </a:t>
          </a:r>
          <a:r>
            <a:rPr lang="en-US" dirty="0" err="1"/>
            <a:t>i</a:t>
          </a:r>
          <a:r>
            <a:rPr lang="en-US" dirty="0"/>
            <a:t> </a:t>
          </a:r>
          <a:r>
            <a:rPr lang="en-US" dirty="0" err="1"/>
            <a:t>množina</a:t>
          </a:r>
          <a:r>
            <a:rPr lang="en-US" dirty="0"/>
            <a:t> (</a:t>
          </a:r>
          <a:r>
            <a:rPr lang="en-US" dirty="0" err="1"/>
            <a:t>pjesnici</a:t>
          </a:r>
          <a:r>
            <a:rPr lang="en-US" dirty="0"/>
            <a:t>, auti / žene, ljubavi / sela, mora, vremena)</a:t>
          </a:r>
          <a:r>
            <a:rPr lang="en-US" dirty="0">
              <a:latin typeface="Calibri Light" panose="020F0302020204030204"/>
            </a:rPr>
            <a:t> </a:t>
          </a:r>
          <a:endParaRPr lang="en-US" dirty="0"/>
        </a:p>
      </dgm:t>
    </dgm:pt>
    <dgm:pt modelId="{56C3C472-9AD2-4CA0-9277-2106D98688C3}" type="parTrans" cxnId="{2EC0D944-7E1C-454D-A83A-64E661151300}">
      <dgm:prSet/>
      <dgm:spPr/>
      <dgm:t>
        <a:bodyPr/>
        <a:lstStyle/>
        <a:p>
          <a:endParaRPr lang="en-US"/>
        </a:p>
      </dgm:t>
    </dgm:pt>
    <dgm:pt modelId="{981356A3-082B-40F4-A33D-0245494785DE}" type="sibTrans" cxnId="{2EC0D944-7E1C-454D-A83A-64E661151300}">
      <dgm:prSet/>
      <dgm:spPr/>
      <dgm:t>
        <a:bodyPr/>
        <a:lstStyle/>
        <a:p>
          <a:endParaRPr lang="en-US"/>
        </a:p>
      </dgm:t>
    </dgm:pt>
    <dgm:pt modelId="{6C9E522E-67C1-4A00-A286-BDF5603279B5}">
      <dgm:prSet/>
      <dgm:spPr/>
      <dgm:t>
        <a:bodyPr/>
        <a:lstStyle/>
        <a:p>
          <a:r>
            <a:rPr lang="en-US" i="1" dirty="0" err="1"/>
            <a:t>Singularia</a:t>
          </a:r>
          <a:r>
            <a:rPr lang="en-US" i="1" dirty="0"/>
            <a:t> tantum</a:t>
          </a:r>
          <a:r>
            <a:rPr lang="en-US" dirty="0"/>
            <a:t> – </a:t>
          </a:r>
          <a:r>
            <a:rPr lang="en-US" dirty="0" err="1"/>
            <a:t>imenice</a:t>
          </a:r>
          <a:r>
            <a:rPr lang="en-US" dirty="0"/>
            <a:t> </a:t>
          </a:r>
          <a:r>
            <a:rPr lang="en-US" dirty="0" err="1"/>
            <a:t>koje</a:t>
          </a:r>
          <a:r>
            <a:rPr lang="en-US" dirty="0"/>
            <a:t> </a:t>
          </a:r>
          <a:r>
            <a:rPr lang="en-US" dirty="0" err="1"/>
            <a:t>su</a:t>
          </a:r>
          <a:r>
            <a:rPr lang="en-US" dirty="0"/>
            <a:t> </a:t>
          </a:r>
          <a:r>
            <a:rPr lang="en-US" dirty="0" err="1"/>
            <a:t>uvijek</a:t>
          </a:r>
          <a:r>
            <a:rPr lang="en-US" dirty="0"/>
            <a:t> u </a:t>
          </a:r>
          <a:r>
            <a:rPr lang="en-US" dirty="0" err="1"/>
            <a:t>jednini</a:t>
          </a:r>
          <a:r>
            <a:rPr lang="en-US" dirty="0"/>
            <a:t> - </a:t>
          </a:r>
          <a:r>
            <a:rPr lang="en-US" dirty="0" err="1"/>
            <a:t>lišće</a:t>
          </a:r>
          <a:endParaRPr lang="en-US" dirty="0"/>
        </a:p>
      </dgm:t>
    </dgm:pt>
    <dgm:pt modelId="{AFD93AEB-1CB8-4922-9110-E8A1BAFAF35B}" type="parTrans" cxnId="{760328C0-9168-4C07-8330-9FDBB0FDFB3B}">
      <dgm:prSet/>
      <dgm:spPr/>
      <dgm:t>
        <a:bodyPr/>
        <a:lstStyle/>
        <a:p>
          <a:endParaRPr lang="en-US"/>
        </a:p>
      </dgm:t>
    </dgm:pt>
    <dgm:pt modelId="{4F473772-F9D9-42A8-8573-E2E4375882C4}" type="sibTrans" cxnId="{760328C0-9168-4C07-8330-9FDBB0FDFB3B}">
      <dgm:prSet/>
      <dgm:spPr/>
      <dgm:t>
        <a:bodyPr/>
        <a:lstStyle/>
        <a:p>
          <a:endParaRPr lang="en-US"/>
        </a:p>
      </dgm:t>
    </dgm:pt>
    <dgm:pt modelId="{54B9CF40-A472-499A-B9E6-3AB605439654}">
      <dgm:prSet/>
      <dgm:spPr/>
      <dgm:t>
        <a:bodyPr/>
        <a:lstStyle/>
        <a:p>
          <a:r>
            <a:rPr lang="en-US" i="1" dirty="0" err="1"/>
            <a:t>Pluralia</a:t>
          </a:r>
          <a:r>
            <a:rPr lang="en-US" i="1" dirty="0"/>
            <a:t> tantum</a:t>
          </a:r>
          <a:r>
            <a:rPr lang="en-US" dirty="0"/>
            <a:t> – </a:t>
          </a:r>
          <a:r>
            <a:rPr lang="en-US" dirty="0" err="1"/>
            <a:t>imenice</a:t>
          </a:r>
          <a:r>
            <a:rPr lang="en-US" dirty="0"/>
            <a:t> </a:t>
          </a:r>
          <a:r>
            <a:rPr lang="en-US" dirty="0" err="1"/>
            <a:t>koje</a:t>
          </a:r>
          <a:r>
            <a:rPr lang="en-US" dirty="0"/>
            <a:t> </a:t>
          </a:r>
          <a:r>
            <a:rPr lang="en-US" dirty="0" err="1"/>
            <a:t>su</a:t>
          </a:r>
          <a:r>
            <a:rPr lang="en-US" dirty="0"/>
            <a:t> </a:t>
          </a:r>
          <a:r>
            <a:rPr lang="en-US" dirty="0" err="1">
              <a:latin typeface="Calibri Light" panose="020F0302020204030204"/>
            </a:rPr>
            <a:t>uvijek</a:t>
          </a:r>
          <a:r>
            <a:rPr lang="en-US" dirty="0"/>
            <a:t> u </a:t>
          </a:r>
          <a:r>
            <a:rPr lang="en-US" dirty="0" err="1"/>
            <a:t>množini</a:t>
          </a:r>
          <a:r>
            <a:rPr lang="en-US" dirty="0"/>
            <a:t> - </a:t>
          </a:r>
          <a:r>
            <a:rPr lang="en-US" dirty="0" err="1"/>
            <a:t>hlače</a:t>
          </a:r>
          <a:endParaRPr lang="en-US" dirty="0"/>
        </a:p>
      </dgm:t>
    </dgm:pt>
    <dgm:pt modelId="{228DE929-6CB7-46FD-B3A3-A7D6067AECC0}" type="parTrans" cxnId="{2DCECCC7-3B74-4E40-91D9-CBFCD19BCAC1}">
      <dgm:prSet/>
      <dgm:spPr/>
      <dgm:t>
        <a:bodyPr/>
        <a:lstStyle/>
        <a:p>
          <a:endParaRPr lang="en-US"/>
        </a:p>
      </dgm:t>
    </dgm:pt>
    <dgm:pt modelId="{BA359611-44E1-410D-8A18-E14F186EF63D}" type="sibTrans" cxnId="{2DCECCC7-3B74-4E40-91D9-CBFCD19BCAC1}">
      <dgm:prSet/>
      <dgm:spPr/>
      <dgm:t>
        <a:bodyPr/>
        <a:lstStyle/>
        <a:p>
          <a:endParaRPr lang="en-US"/>
        </a:p>
      </dgm:t>
    </dgm:pt>
    <dgm:pt modelId="{5B4B6E62-A20B-4F9E-8F55-1A04BB5A5D76}">
      <dgm:prSet/>
      <dgm:spPr/>
      <dgm:t>
        <a:bodyPr/>
        <a:lstStyle/>
        <a:p>
          <a:r>
            <a:rPr lang="en-US" dirty="0" err="1"/>
            <a:t>Samostalni</a:t>
          </a:r>
          <a:r>
            <a:rPr lang="en-US" dirty="0"/>
            <a:t> </a:t>
          </a:r>
          <a:r>
            <a:rPr lang="en-US" dirty="0" err="1"/>
            <a:t>padeži</a:t>
          </a:r>
          <a:r>
            <a:rPr lang="en-US" dirty="0"/>
            <a:t> - </a:t>
          </a:r>
          <a:r>
            <a:rPr lang="en-US" dirty="0" err="1"/>
            <a:t>nominativ</a:t>
          </a:r>
          <a:r>
            <a:rPr lang="en-US" dirty="0"/>
            <a:t> </a:t>
          </a:r>
          <a:r>
            <a:rPr lang="en-US" dirty="0" err="1"/>
            <a:t>i</a:t>
          </a:r>
          <a:r>
            <a:rPr lang="en-US" dirty="0"/>
            <a:t> </a:t>
          </a:r>
          <a:r>
            <a:rPr lang="en-US" dirty="0" err="1"/>
            <a:t>vokativ</a:t>
          </a:r>
          <a:r>
            <a:rPr lang="en-US" dirty="0"/>
            <a:t> – bez </a:t>
          </a:r>
          <a:r>
            <a:rPr lang="en-US" dirty="0" err="1"/>
            <a:t>prijedloga</a:t>
          </a:r>
          <a:endParaRPr lang="en-US" dirty="0"/>
        </a:p>
      </dgm:t>
    </dgm:pt>
    <dgm:pt modelId="{578CE867-297F-4E30-B11B-110F3A753746}" type="parTrans" cxnId="{682CE6B9-13BA-400D-8D05-1CDA69A022F9}">
      <dgm:prSet/>
      <dgm:spPr/>
      <dgm:t>
        <a:bodyPr/>
        <a:lstStyle/>
        <a:p>
          <a:endParaRPr lang="en-US"/>
        </a:p>
      </dgm:t>
    </dgm:pt>
    <dgm:pt modelId="{F6B950F2-A22F-43B1-9BE7-2F1017B34D3F}" type="sibTrans" cxnId="{682CE6B9-13BA-400D-8D05-1CDA69A022F9}">
      <dgm:prSet/>
      <dgm:spPr/>
      <dgm:t>
        <a:bodyPr/>
        <a:lstStyle/>
        <a:p>
          <a:endParaRPr lang="en-US"/>
        </a:p>
      </dgm:t>
    </dgm:pt>
    <dgm:pt modelId="{3706A482-1F8E-4020-BD98-5166FB6F0F14}">
      <dgm:prSet/>
      <dgm:spPr/>
      <dgm:t>
        <a:bodyPr/>
        <a:lstStyle/>
        <a:p>
          <a:r>
            <a:rPr lang="en-US" dirty="0" err="1"/>
            <a:t>Nesamostalni</a:t>
          </a:r>
          <a:r>
            <a:rPr lang="en-US" dirty="0"/>
            <a:t> </a:t>
          </a:r>
          <a:r>
            <a:rPr lang="en-US" dirty="0" err="1"/>
            <a:t>padeži</a:t>
          </a:r>
          <a:r>
            <a:rPr lang="en-US" dirty="0"/>
            <a:t> - </a:t>
          </a:r>
          <a:r>
            <a:rPr lang="en-US" dirty="0" err="1"/>
            <a:t>genitiv</a:t>
          </a:r>
          <a:r>
            <a:rPr lang="en-US" dirty="0"/>
            <a:t>, </a:t>
          </a:r>
          <a:r>
            <a:rPr lang="en-US" dirty="0" err="1"/>
            <a:t>akuzativ</a:t>
          </a:r>
          <a:r>
            <a:rPr lang="en-US" dirty="0"/>
            <a:t>, </a:t>
          </a:r>
          <a:r>
            <a:rPr lang="en-US" dirty="0" err="1"/>
            <a:t>lokativ</a:t>
          </a:r>
          <a:r>
            <a:rPr lang="en-US" dirty="0"/>
            <a:t> </a:t>
          </a:r>
          <a:r>
            <a:rPr lang="en-US" dirty="0" err="1"/>
            <a:t>i</a:t>
          </a:r>
          <a:r>
            <a:rPr lang="en-US" dirty="0"/>
            <a:t> instrumental</a:t>
          </a:r>
        </a:p>
      </dgm:t>
    </dgm:pt>
    <dgm:pt modelId="{B517BC37-A910-41DF-93F5-07A55C961C37}" type="parTrans" cxnId="{D381B622-8487-461A-A630-8699A3E2CAF1}">
      <dgm:prSet/>
      <dgm:spPr/>
      <dgm:t>
        <a:bodyPr/>
        <a:lstStyle/>
        <a:p>
          <a:endParaRPr lang="en-US"/>
        </a:p>
      </dgm:t>
    </dgm:pt>
    <dgm:pt modelId="{C7A216F6-F791-41D8-9C39-3622894A5662}" type="sibTrans" cxnId="{D381B622-8487-461A-A630-8699A3E2CAF1}">
      <dgm:prSet/>
      <dgm:spPr/>
      <dgm:t>
        <a:bodyPr/>
        <a:lstStyle/>
        <a:p>
          <a:endParaRPr lang="en-US"/>
        </a:p>
      </dgm:t>
    </dgm:pt>
    <dgm:pt modelId="{59736EF5-642A-4972-ACE2-FD7883374ED6}" type="pres">
      <dgm:prSet presAssocID="{A06EA7F8-9C96-4924-BB12-DFF6DD7B837F}" presName="diagram" presStyleCnt="0">
        <dgm:presLayoutVars>
          <dgm:dir/>
          <dgm:resizeHandles val="exact"/>
        </dgm:presLayoutVars>
      </dgm:prSet>
      <dgm:spPr/>
    </dgm:pt>
    <dgm:pt modelId="{D092D2F0-592F-41E8-840D-1B1DC3726448}" type="pres">
      <dgm:prSet presAssocID="{1A5BA44A-832C-4D27-BAF3-E89682A88944}" presName="node" presStyleLbl="node1" presStyleIdx="0" presStyleCnt="7">
        <dgm:presLayoutVars>
          <dgm:bulletEnabled val="1"/>
        </dgm:presLayoutVars>
      </dgm:prSet>
      <dgm:spPr/>
    </dgm:pt>
    <dgm:pt modelId="{AD4F9FD2-9985-4794-804A-2B64DCF082F9}" type="pres">
      <dgm:prSet presAssocID="{1EDDE379-122E-4F1F-BAF5-6748C10737FB}" presName="sibTrans" presStyleCnt="0"/>
      <dgm:spPr/>
    </dgm:pt>
    <dgm:pt modelId="{F74BCEDD-38C4-46B2-A158-548272761493}" type="pres">
      <dgm:prSet presAssocID="{06A772F8-8AFC-4517-AFC1-3815FC050652}" presName="node" presStyleLbl="node1" presStyleIdx="1" presStyleCnt="7">
        <dgm:presLayoutVars>
          <dgm:bulletEnabled val="1"/>
        </dgm:presLayoutVars>
      </dgm:prSet>
      <dgm:spPr/>
    </dgm:pt>
    <dgm:pt modelId="{BFBC01B3-6F19-495A-B9A1-17AD244962D9}" type="pres">
      <dgm:prSet presAssocID="{B3C5600F-44E8-4638-9FF4-828A27224621}" presName="sibTrans" presStyleCnt="0"/>
      <dgm:spPr/>
    </dgm:pt>
    <dgm:pt modelId="{078F7C41-F885-47D5-8F1C-061853B4FB24}" type="pres">
      <dgm:prSet presAssocID="{5F226B7B-FF0C-490D-887D-1BE162D0B27F}" presName="node" presStyleLbl="node1" presStyleIdx="2" presStyleCnt="7">
        <dgm:presLayoutVars>
          <dgm:bulletEnabled val="1"/>
        </dgm:presLayoutVars>
      </dgm:prSet>
      <dgm:spPr/>
    </dgm:pt>
    <dgm:pt modelId="{A019CCAF-59CE-4902-A1F0-17833DEA478E}" type="pres">
      <dgm:prSet presAssocID="{981356A3-082B-40F4-A33D-0245494785DE}" presName="sibTrans" presStyleCnt="0"/>
      <dgm:spPr/>
    </dgm:pt>
    <dgm:pt modelId="{45D6E038-E53B-49E5-9976-9C6BA049F0E4}" type="pres">
      <dgm:prSet presAssocID="{6C9E522E-67C1-4A00-A286-BDF5603279B5}" presName="node" presStyleLbl="node1" presStyleIdx="3" presStyleCnt="7">
        <dgm:presLayoutVars>
          <dgm:bulletEnabled val="1"/>
        </dgm:presLayoutVars>
      </dgm:prSet>
      <dgm:spPr/>
    </dgm:pt>
    <dgm:pt modelId="{1E711397-F33E-4C42-8426-CFEABB538894}" type="pres">
      <dgm:prSet presAssocID="{4F473772-F9D9-42A8-8573-E2E4375882C4}" presName="sibTrans" presStyleCnt="0"/>
      <dgm:spPr/>
    </dgm:pt>
    <dgm:pt modelId="{75B43E38-5103-4D1B-A9F4-BCEC44F69ABE}" type="pres">
      <dgm:prSet presAssocID="{54B9CF40-A472-499A-B9E6-3AB605439654}" presName="node" presStyleLbl="node1" presStyleIdx="4" presStyleCnt="7">
        <dgm:presLayoutVars>
          <dgm:bulletEnabled val="1"/>
        </dgm:presLayoutVars>
      </dgm:prSet>
      <dgm:spPr/>
    </dgm:pt>
    <dgm:pt modelId="{CDC1481E-72DF-40DA-A9AA-DC3CCBABB585}" type="pres">
      <dgm:prSet presAssocID="{BA359611-44E1-410D-8A18-E14F186EF63D}" presName="sibTrans" presStyleCnt="0"/>
      <dgm:spPr/>
    </dgm:pt>
    <dgm:pt modelId="{C20EF615-75EA-4A8A-9321-F25CB9F90C07}" type="pres">
      <dgm:prSet presAssocID="{5B4B6E62-A20B-4F9E-8F55-1A04BB5A5D76}" presName="node" presStyleLbl="node1" presStyleIdx="5" presStyleCnt="7">
        <dgm:presLayoutVars>
          <dgm:bulletEnabled val="1"/>
        </dgm:presLayoutVars>
      </dgm:prSet>
      <dgm:spPr/>
    </dgm:pt>
    <dgm:pt modelId="{C6730226-4835-4953-95B1-2BBACC441E95}" type="pres">
      <dgm:prSet presAssocID="{F6B950F2-A22F-43B1-9BE7-2F1017B34D3F}" presName="sibTrans" presStyleCnt="0"/>
      <dgm:spPr/>
    </dgm:pt>
    <dgm:pt modelId="{EE880D68-0E25-4470-A1CA-5D1E3E54F699}" type="pres">
      <dgm:prSet presAssocID="{3706A482-1F8E-4020-BD98-5166FB6F0F14}" presName="node" presStyleLbl="node1" presStyleIdx="6" presStyleCnt="7">
        <dgm:presLayoutVars>
          <dgm:bulletEnabled val="1"/>
        </dgm:presLayoutVars>
      </dgm:prSet>
      <dgm:spPr/>
    </dgm:pt>
  </dgm:ptLst>
  <dgm:cxnLst>
    <dgm:cxn modelId="{D381B622-8487-461A-A630-8699A3E2CAF1}" srcId="{A06EA7F8-9C96-4924-BB12-DFF6DD7B837F}" destId="{3706A482-1F8E-4020-BD98-5166FB6F0F14}" srcOrd="6" destOrd="0" parTransId="{B517BC37-A910-41DF-93F5-07A55C961C37}" sibTransId="{C7A216F6-F791-41D8-9C39-3622894A5662}"/>
    <dgm:cxn modelId="{115F2229-29BA-41D3-811D-E1E0B3B35860}" type="presOf" srcId="{A06EA7F8-9C96-4924-BB12-DFF6DD7B837F}" destId="{59736EF5-642A-4972-ACE2-FD7883374ED6}" srcOrd="0" destOrd="0" presId="urn:microsoft.com/office/officeart/2005/8/layout/default"/>
    <dgm:cxn modelId="{9EEBAD41-F3E8-44ED-9198-86DF563AEAAD}" type="presOf" srcId="{54B9CF40-A472-499A-B9E6-3AB605439654}" destId="{75B43E38-5103-4D1B-A9F4-BCEC44F69ABE}" srcOrd="0" destOrd="0" presId="urn:microsoft.com/office/officeart/2005/8/layout/default"/>
    <dgm:cxn modelId="{60480244-F8F1-4B2F-BA2D-CA8FC095B1C1}" type="presOf" srcId="{3706A482-1F8E-4020-BD98-5166FB6F0F14}" destId="{EE880D68-0E25-4470-A1CA-5D1E3E54F699}" srcOrd="0" destOrd="0" presId="urn:microsoft.com/office/officeart/2005/8/layout/default"/>
    <dgm:cxn modelId="{2EC0D944-7E1C-454D-A83A-64E661151300}" srcId="{A06EA7F8-9C96-4924-BB12-DFF6DD7B837F}" destId="{5F226B7B-FF0C-490D-887D-1BE162D0B27F}" srcOrd="2" destOrd="0" parTransId="{56C3C472-9AD2-4CA0-9277-2106D98688C3}" sibTransId="{981356A3-082B-40F4-A33D-0245494785DE}"/>
    <dgm:cxn modelId="{CA58737C-2C53-41FB-8083-8CA0070700FE}" srcId="{A06EA7F8-9C96-4924-BB12-DFF6DD7B837F}" destId="{06A772F8-8AFC-4517-AFC1-3815FC050652}" srcOrd="1" destOrd="0" parTransId="{92F959FC-45A5-4602-B8A0-0EE31617D665}" sibTransId="{B3C5600F-44E8-4638-9FF4-828A27224621}"/>
    <dgm:cxn modelId="{C4DBAA7F-E2DA-4891-9B2F-5C9459ABD30F}" type="presOf" srcId="{5B4B6E62-A20B-4F9E-8F55-1A04BB5A5D76}" destId="{C20EF615-75EA-4A8A-9321-F25CB9F90C07}" srcOrd="0" destOrd="0" presId="urn:microsoft.com/office/officeart/2005/8/layout/default"/>
    <dgm:cxn modelId="{5DB98D9C-C548-40B6-9174-71F4AF3D9381}" type="presOf" srcId="{6C9E522E-67C1-4A00-A286-BDF5603279B5}" destId="{45D6E038-E53B-49E5-9976-9C6BA049F0E4}" srcOrd="0" destOrd="0" presId="urn:microsoft.com/office/officeart/2005/8/layout/default"/>
    <dgm:cxn modelId="{11A6F59F-B7E1-4352-B3F9-F0D7AF8F6813}" type="presOf" srcId="{06A772F8-8AFC-4517-AFC1-3815FC050652}" destId="{F74BCEDD-38C4-46B2-A158-548272761493}" srcOrd="0" destOrd="0" presId="urn:microsoft.com/office/officeart/2005/8/layout/default"/>
    <dgm:cxn modelId="{682CE6B9-13BA-400D-8D05-1CDA69A022F9}" srcId="{A06EA7F8-9C96-4924-BB12-DFF6DD7B837F}" destId="{5B4B6E62-A20B-4F9E-8F55-1A04BB5A5D76}" srcOrd="5" destOrd="0" parTransId="{578CE867-297F-4E30-B11B-110F3A753746}" sibTransId="{F6B950F2-A22F-43B1-9BE7-2F1017B34D3F}"/>
    <dgm:cxn modelId="{760328C0-9168-4C07-8330-9FDBB0FDFB3B}" srcId="{A06EA7F8-9C96-4924-BB12-DFF6DD7B837F}" destId="{6C9E522E-67C1-4A00-A286-BDF5603279B5}" srcOrd="3" destOrd="0" parTransId="{AFD93AEB-1CB8-4922-9110-E8A1BAFAF35B}" sibTransId="{4F473772-F9D9-42A8-8573-E2E4375882C4}"/>
    <dgm:cxn modelId="{2DCECCC7-3B74-4E40-91D9-CBFCD19BCAC1}" srcId="{A06EA7F8-9C96-4924-BB12-DFF6DD7B837F}" destId="{54B9CF40-A472-499A-B9E6-3AB605439654}" srcOrd="4" destOrd="0" parTransId="{228DE929-6CB7-46FD-B3A3-A7D6067AECC0}" sibTransId="{BA359611-44E1-410D-8A18-E14F186EF63D}"/>
    <dgm:cxn modelId="{CC0BABE7-363E-4E5E-BA47-BE745DB3E900}" type="presOf" srcId="{5F226B7B-FF0C-490D-887D-1BE162D0B27F}" destId="{078F7C41-F885-47D5-8F1C-061853B4FB24}" srcOrd="0" destOrd="0" presId="urn:microsoft.com/office/officeart/2005/8/layout/default"/>
    <dgm:cxn modelId="{253678F1-2332-4006-8B62-2D40C5BFDC47}" type="presOf" srcId="{1A5BA44A-832C-4D27-BAF3-E89682A88944}" destId="{D092D2F0-592F-41E8-840D-1B1DC3726448}" srcOrd="0" destOrd="0" presId="urn:microsoft.com/office/officeart/2005/8/layout/default"/>
    <dgm:cxn modelId="{659456F5-8868-4E35-AF49-D638ABAF941C}" srcId="{A06EA7F8-9C96-4924-BB12-DFF6DD7B837F}" destId="{1A5BA44A-832C-4D27-BAF3-E89682A88944}" srcOrd="0" destOrd="0" parTransId="{2070C742-F7FC-42D8-8269-52A6392F8535}" sibTransId="{1EDDE379-122E-4F1F-BAF5-6748C10737FB}"/>
    <dgm:cxn modelId="{009BBC4F-B838-4254-8634-DBDF0F8F6C9C}" type="presParOf" srcId="{59736EF5-642A-4972-ACE2-FD7883374ED6}" destId="{D092D2F0-592F-41E8-840D-1B1DC3726448}" srcOrd="0" destOrd="0" presId="urn:microsoft.com/office/officeart/2005/8/layout/default"/>
    <dgm:cxn modelId="{81A4FB9C-CB77-4BB5-A589-4B184B902CC5}" type="presParOf" srcId="{59736EF5-642A-4972-ACE2-FD7883374ED6}" destId="{AD4F9FD2-9985-4794-804A-2B64DCF082F9}" srcOrd="1" destOrd="0" presId="urn:microsoft.com/office/officeart/2005/8/layout/default"/>
    <dgm:cxn modelId="{738E990C-2FE2-403B-86F8-8F56D0D76AFE}" type="presParOf" srcId="{59736EF5-642A-4972-ACE2-FD7883374ED6}" destId="{F74BCEDD-38C4-46B2-A158-548272761493}" srcOrd="2" destOrd="0" presId="urn:microsoft.com/office/officeart/2005/8/layout/default"/>
    <dgm:cxn modelId="{F54AC112-0758-4C40-BE72-BF582A635B0E}" type="presParOf" srcId="{59736EF5-642A-4972-ACE2-FD7883374ED6}" destId="{BFBC01B3-6F19-495A-B9A1-17AD244962D9}" srcOrd="3" destOrd="0" presId="urn:microsoft.com/office/officeart/2005/8/layout/default"/>
    <dgm:cxn modelId="{C79AF1CF-BD70-4D55-AA47-1580475F89A2}" type="presParOf" srcId="{59736EF5-642A-4972-ACE2-FD7883374ED6}" destId="{078F7C41-F885-47D5-8F1C-061853B4FB24}" srcOrd="4" destOrd="0" presId="urn:microsoft.com/office/officeart/2005/8/layout/default"/>
    <dgm:cxn modelId="{870E8D9E-62EA-4B4A-981C-4A42D1EA5672}" type="presParOf" srcId="{59736EF5-642A-4972-ACE2-FD7883374ED6}" destId="{A019CCAF-59CE-4902-A1F0-17833DEA478E}" srcOrd="5" destOrd="0" presId="urn:microsoft.com/office/officeart/2005/8/layout/default"/>
    <dgm:cxn modelId="{250CC845-7155-4DBF-99FA-F2206F1D8A22}" type="presParOf" srcId="{59736EF5-642A-4972-ACE2-FD7883374ED6}" destId="{45D6E038-E53B-49E5-9976-9C6BA049F0E4}" srcOrd="6" destOrd="0" presId="urn:microsoft.com/office/officeart/2005/8/layout/default"/>
    <dgm:cxn modelId="{8F71179D-55EE-4F50-94BD-6F37790CC7DC}" type="presParOf" srcId="{59736EF5-642A-4972-ACE2-FD7883374ED6}" destId="{1E711397-F33E-4C42-8426-CFEABB538894}" srcOrd="7" destOrd="0" presId="urn:microsoft.com/office/officeart/2005/8/layout/default"/>
    <dgm:cxn modelId="{179CA0EF-8BDA-4403-A8D1-F38CB50A2F31}" type="presParOf" srcId="{59736EF5-642A-4972-ACE2-FD7883374ED6}" destId="{75B43E38-5103-4D1B-A9F4-BCEC44F69ABE}" srcOrd="8" destOrd="0" presId="urn:microsoft.com/office/officeart/2005/8/layout/default"/>
    <dgm:cxn modelId="{B9F0010B-7159-409B-8DCC-7C94A22E45F7}" type="presParOf" srcId="{59736EF5-642A-4972-ACE2-FD7883374ED6}" destId="{CDC1481E-72DF-40DA-A9AA-DC3CCBABB585}" srcOrd="9" destOrd="0" presId="urn:microsoft.com/office/officeart/2005/8/layout/default"/>
    <dgm:cxn modelId="{C956ED7C-68F0-4C77-B2F4-122F0824A0CB}" type="presParOf" srcId="{59736EF5-642A-4972-ACE2-FD7883374ED6}" destId="{C20EF615-75EA-4A8A-9321-F25CB9F90C07}" srcOrd="10" destOrd="0" presId="urn:microsoft.com/office/officeart/2005/8/layout/default"/>
    <dgm:cxn modelId="{77D5C58E-9AC5-4A6C-966D-83D720BCC0CE}" type="presParOf" srcId="{59736EF5-642A-4972-ACE2-FD7883374ED6}" destId="{C6730226-4835-4953-95B1-2BBACC441E95}" srcOrd="11" destOrd="0" presId="urn:microsoft.com/office/officeart/2005/8/layout/default"/>
    <dgm:cxn modelId="{B5F7C023-D303-4125-8BED-A97E64519A79}" type="presParOf" srcId="{59736EF5-642A-4972-ACE2-FD7883374ED6}" destId="{EE880D68-0E25-4470-A1CA-5D1E3E54F699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0E4A82-4CC3-472E-8DF0-9E7D9F31B60F}">
      <dsp:nvSpPr>
        <dsp:cNvPr id="0" name=""/>
        <dsp:cNvSpPr/>
      </dsp:nvSpPr>
      <dsp:spPr>
        <a:xfrm>
          <a:off x="3080" y="587032"/>
          <a:ext cx="2444055" cy="146643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 err="1"/>
            <a:t>Imenske</a:t>
          </a:r>
          <a:r>
            <a:rPr lang="en-US" sz="2300" kern="1200" dirty="0"/>
            <a:t> </a:t>
          </a:r>
          <a:r>
            <a:rPr lang="en-US" sz="2300" kern="1200" dirty="0" err="1"/>
            <a:t>riječi</a:t>
          </a:r>
          <a:r>
            <a:rPr lang="en-US" sz="2300" kern="1200" dirty="0"/>
            <a:t> </a:t>
          </a:r>
          <a:r>
            <a:rPr lang="en-US" sz="2300" kern="1200" dirty="0" err="1"/>
            <a:t>su</a:t>
          </a:r>
          <a:r>
            <a:rPr lang="en-US" sz="2300" b="1" kern="1200" dirty="0"/>
            <a:t> </a:t>
          </a:r>
          <a:r>
            <a:rPr lang="en-US" sz="2300" b="1" kern="1200" dirty="0" err="1"/>
            <a:t>imenice</a:t>
          </a:r>
          <a:r>
            <a:rPr lang="en-US" sz="2300" b="1" kern="1200" dirty="0"/>
            <a:t>, </a:t>
          </a:r>
          <a:r>
            <a:rPr lang="en-US" sz="2300" b="1" kern="1200" dirty="0" err="1"/>
            <a:t>zamjenice</a:t>
          </a:r>
          <a:r>
            <a:rPr lang="en-US" sz="2300" b="1" kern="1200" dirty="0"/>
            <a:t>, </a:t>
          </a:r>
          <a:r>
            <a:rPr lang="en-US" sz="2300" b="1" kern="1200" dirty="0" err="1"/>
            <a:t>pridjevi</a:t>
          </a:r>
          <a:r>
            <a:rPr lang="en-US" sz="2300" b="1" kern="1200" dirty="0"/>
            <a:t> </a:t>
          </a:r>
          <a:r>
            <a:rPr lang="en-US" sz="2300" b="1" kern="1200" dirty="0" err="1"/>
            <a:t>i</a:t>
          </a:r>
          <a:r>
            <a:rPr lang="en-US" sz="2300" b="1" kern="1200" dirty="0"/>
            <a:t> </a:t>
          </a:r>
          <a:r>
            <a:rPr lang="en-US" sz="2300" b="1" kern="1200" dirty="0" err="1"/>
            <a:t>brojevi</a:t>
          </a:r>
          <a:r>
            <a:rPr lang="en-US" sz="2300" b="1" kern="1200" dirty="0"/>
            <a:t>.</a:t>
          </a:r>
          <a:endParaRPr lang="en-US" sz="2300" kern="1200" dirty="0"/>
        </a:p>
      </dsp:txBody>
      <dsp:txXfrm>
        <a:off x="3080" y="587032"/>
        <a:ext cx="2444055" cy="1466433"/>
      </dsp:txXfrm>
    </dsp:sp>
    <dsp:sp modelId="{0419D070-AE89-491E-A5A8-14B00860D37B}">
      <dsp:nvSpPr>
        <dsp:cNvPr id="0" name=""/>
        <dsp:cNvSpPr/>
      </dsp:nvSpPr>
      <dsp:spPr>
        <a:xfrm>
          <a:off x="2691541" y="587032"/>
          <a:ext cx="2444055" cy="1466433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 err="1"/>
            <a:t>Različiti</a:t>
          </a:r>
          <a:r>
            <a:rPr lang="en-US" sz="2300" kern="1200" dirty="0"/>
            <a:t> </a:t>
          </a:r>
          <a:r>
            <a:rPr lang="en-US" sz="2300" kern="1200" dirty="0" err="1"/>
            <a:t>oblici</a:t>
          </a:r>
          <a:r>
            <a:rPr lang="en-US" sz="2300" kern="1200" dirty="0"/>
            <a:t> </a:t>
          </a:r>
          <a:r>
            <a:rPr lang="en-US" sz="2300" kern="1200" dirty="0" err="1"/>
            <a:t>imenske</a:t>
          </a:r>
          <a:r>
            <a:rPr lang="en-US" sz="2300" kern="1200" dirty="0"/>
            <a:t> </a:t>
          </a:r>
          <a:r>
            <a:rPr lang="en-US" sz="2300" kern="1200" dirty="0" err="1"/>
            <a:t>riječi</a:t>
          </a:r>
          <a:r>
            <a:rPr lang="en-US" sz="2300" kern="1200" dirty="0"/>
            <a:t> </a:t>
          </a:r>
          <a:r>
            <a:rPr lang="en-US" sz="2300" kern="1200" dirty="0" err="1"/>
            <a:t>nazivaju</a:t>
          </a:r>
          <a:r>
            <a:rPr lang="en-US" sz="2300" kern="1200" dirty="0"/>
            <a:t> se </a:t>
          </a:r>
          <a:r>
            <a:rPr lang="en-US" sz="2300" b="1" kern="1200" dirty="0" err="1"/>
            <a:t>padeži</a:t>
          </a:r>
          <a:r>
            <a:rPr lang="en-US" sz="2300" kern="1200" dirty="0"/>
            <a:t>.</a:t>
          </a:r>
        </a:p>
      </dsp:txBody>
      <dsp:txXfrm>
        <a:off x="2691541" y="587032"/>
        <a:ext cx="2444055" cy="1466433"/>
      </dsp:txXfrm>
    </dsp:sp>
    <dsp:sp modelId="{D16B8CCA-349B-42CD-B163-C03288A25939}">
      <dsp:nvSpPr>
        <dsp:cNvPr id="0" name=""/>
        <dsp:cNvSpPr/>
      </dsp:nvSpPr>
      <dsp:spPr>
        <a:xfrm>
          <a:off x="5380002" y="587032"/>
          <a:ext cx="2444055" cy="1466433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 err="1"/>
            <a:t>Promjena</a:t>
          </a:r>
          <a:r>
            <a:rPr lang="en-US" sz="2300" kern="1200" dirty="0"/>
            <a:t> </a:t>
          </a:r>
          <a:r>
            <a:rPr lang="en-US" sz="2300" kern="1200" dirty="0" err="1"/>
            <a:t>riječi</a:t>
          </a:r>
          <a:r>
            <a:rPr lang="en-US" sz="2300" kern="1200" dirty="0"/>
            <a:t> po </a:t>
          </a:r>
          <a:r>
            <a:rPr lang="en-US" sz="2300" kern="1200" dirty="0" err="1"/>
            <a:t>padežima</a:t>
          </a:r>
          <a:r>
            <a:rPr lang="en-US" sz="2300" kern="1200" dirty="0"/>
            <a:t> </a:t>
          </a:r>
          <a:r>
            <a:rPr lang="en-US" sz="2300" kern="1200" dirty="0" err="1"/>
            <a:t>naziva</a:t>
          </a:r>
          <a:r>
            <a:rPr lang="en-US" sz="2300" kern="1200" dirty="0"/>
            <a:t> se </a:t>
          </a:r>
          <a:r>
            <a:rPr lang="en-US" sz="2300" b="1" kern="1200" dirty="0" err="1"/>
            <a:t>sklonidba</a:t>
          </a:r>
          <a:r>
            <a:rPr lang="en-US" sz="2300" kern="1200" dirty="0"/>
            <a:t> </a:t>
          </a:r>
          <a:r>
            <a:rPr lang="en-US" sz="2300" kern="1200" dirty="0" err="1"/>
            <a:t>ili</a:t>
          </a:r>
          <a:r>
            <a:rPr lang="en-US" sz="2300" kern="1200" dirty="0"/>
            <a:t> </a:t>
          </a:r>
          <a:r>
            <a:rPr lang="en-US" sz="2300" b="1" kern="1200" dirty="0" err="1"/>
            <a:t>deklinacija</a:t>
          </a:r>
          <a:r>
            <a:rPr lang="en-US" sz="2300" kern="1200" dirty="0"/>
            <a:t>.</a:t>
          </a:r>
        </a:p>
      </dsp:txBody>
      <dsp:txXfrm>
        <a:off x="5380002" y="587032"/>
        <a:ext cx="2444055" cy="1466433"/>
      </dsp:txXfrm>
    </dsp:sp>
    <dsp:sp modelId="{9CA2B255-D8B3-497A-AEED-E75F4367863A}">
      <dsp:nvSpPr>
        <dsp:cNvPr id="0" name=""/>
        <dsp:cNvSpPr/>
      </dsp:nvSpPr>
      <dsp:spPr>
        <a:xfrm>
          <a:off x="8068463" y="587032"/>
          <a:ext cx="2444055" cy="1466433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Nominativ i</a:t>
          </a:r>
          <a:r>
            <a:rPr lang="en-US" sz="2300" kern="1200">
              <a:latin typeface="Calibri Light" panose="020F0302020204030204"/>
            </a:rPr>
            <a:t> vokativ</a:t>
          </a:r>
          <a:r>
            <a:rPr lang="en-US" sz="2300" kern="1200"/>
            <a:t> nikada ne dolaze s prijedlogom.</a:t>
          </a:r>
        </a:p>
      </dsp:txBody>
      <dsp:txXfrm>
        <a:off x="8068463" y="587032"/>
        <a:ext cx="2444055" cy="1466433"/>
      </dsp:txXfrm>
    </dsp:sp>
    <dsp:sp modelId="{F8F6FE66-7A2F-4D19-9C8F-406E35F474EB}">
      <dsp:nvSpPr>
        <dsp:cNvPr id="0" name=""/>
        <dsp:cNvSpPr/>
      </dsp:nvSpPr>
      <dsp:spPr>
        <a:xfrm>
          <a:off x="3080" y="2297871"/>
          <a:ext cx="2444055" cy="1466433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 err="1"/>
            <a:t>Dativ</a:t>
          </a:r>
          <a:r>
            <a:rPr lang="en-US" sz="2300" kern="1200" dirty="0"/>
            <a:t> ide s </a:t>
          </a:r>
          <a:r>
            <a:rPr lang="en-US" sz="2300" kern="1200" dirty="0" err="1"/>
            <a:t>prijedlozima</a:t>
          </a:r>
          <a:r>
            <a:rPr lang="en-US" sz="2300" kern="1200" dirty="0"/>
            <a:t> k/ka, </a:t>
          </a:r>
          <a:r>
            <a:rPr lang="en-US" sz="2300" kern="1200" dirty="0" err="1"/>
            <a:t>unatoč</a:t>
          </a:r>
          <a:r>
            <a:rPr lang="en-US" sz="2300" kern="1200" dirty="0"/>
            <a:t>, </a:t>
          </a:r>
          <a:r>
            <a:rPr lang="en-US" sz="2300" kern="1200" dirty="0" err="1"/>
            <a:t>nasuprot</a:t>
          </a:r>
          <a:r>
            <a:rPr lang="en-US" sz="2300" kern="1200" dirty="0"/>
            <a:t> </a:t>
          </a:r>
          <a:r>
            <a:rPr lang="en-US" sz="2300" kern="1200" dirty="0" err="1"/>
            <a:t>i</a:t>
          </a:r>
          <a:r>
            <a:rPr lang="en-US" sz="2300" kern="1200" dirty="0"/>
            <a:t> </a:t>
          </a:r>
          <a:r>
            <a:rPr lang="en-US" sz="2300" kern="1200" dirty="0" err="1"/>
            <a:t>usprkos</a:t>
          </a:r>
          <a:r>
            <a:rPr lang="en-US" sz="2300" kern="1200" dirty="0"/>
            <a:t>.</a:t>
          </a:r>
        </a:p>
      </dsp:txBody>
      <dsp:txXfrm>
        <a:off x="3080" y="2297871"/>
        <a:ext cx="2444055" cy="1466433"/>
      </dsp:txXfrm>
    </dsp:sp>
    <dsp:sp modelId="{60E0CC41-8DEA-4B16-9689-53BF6FC96C02}">
      <dsp:nvSpPr>
        <dsp:cNvPr id="0" name=""/>
        <dsp:cNvSpPr/>
      </dsp:nvSpPr>
      <dsp:spPr>
        <a:xfrm>
          <a:off x="2691541" y="2297871"/>
          <a:ext cx="2444055" cy="146643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 err="1"/>
            <a:t>Prijedlozi</a:t>
          </a:r>
          <a:r>
            <a:rPr lang="en-US" sz="2300" kern="1200" dirty="0"/>
            <a:t> </a:t>
          </a:r>
          <a:r>
            <a:rPr lang="en-US" sz="2300" kern="1200" dirty="0" err="1"/>
            <a:t>na</a:t>
          </a:r>
          <a:r>
            <a:rPr lang="en-US" sz="2300" kern="1200" dirty="0"/>
            <a:t>, po, u, o </a:t>
          </a:r>
          <a:r>
            <a:rPr lang="en-US" sz="2300" kern="1200" dirty="0" err="1"/>
            <a:t>zajednički</a:t>
          </a:r>
          <a:r>
            <a:rPr lang="en-US" sz="2300" kern="1200" dirty="0"/>
            <a:t> </a:t>
          </a:r>
          <a:r>
            <a:rPr lang="en-US" sz="2300" kern="1200" dirty="0" err="1"/>
            <a:t>su</a:t>
          </a:r>
          <a:r>
            <a:rPr lang="en-US" sz="2300" kern="1200" dirty="0"/>
            <a:t> </a:t>
          </a:r>
          <a:r>
            <a:rPr lang="en-US" sz="2300" kern="1200" dirty="0" err="1"/>
            <a:t>lokativu</a:t>
          </a:r>
          <a:r>
            <a:rPr lang="en-US" sz="2300" kern="1200" dirty="0"/>
            <a:t> </a:t>
          </a:r>
          <a:r>
            <a:rPr lang="en-US" sz="2300" kern="1200" dirty="0" err="1"/>
            <a:t>i</a:t>
          </a:r>
          <a:r>
            <a:rPr lang="en-US" sz="2300" kern="1200" dirty="0"/>
            <a:t> </a:t>
          </a:r>
          <a:r>
            <a:rPr lang="en-US" sz="2300" kern="1200" dirty="0" err="1"/>
            <a:t>akuzativu</a:t>
          </a:r>
          <a:r>
            <a:rPr lang="en-US" sz="2300" kern="1200" dirty="0"/>
            <a:t>. </a:t>
          </a:r>
        </a:p>
      </dsp:txBody>
      <dsp:txXfrm>
        <a:off x="2691541" y="2297871"/>
        <a:ext cx="2444055" cy="1466433"/>
      </dsp:txXfrm>
    </dsp:sp>
    <dsp:sp modelId="{33B79710-23CB-4CD7-8B9A-DECC919A1DC4}">
      <dsp:nvSpPr>
        <dsp:cNvPr id="0" name=""/>
        <dsp:cNvSpPr/>
      </dsp:nvSpPr>
      <dsp:spPr>
        <a:xfrm>
          <a:off x="5380002" y="2297871"/>
          <a:ext cx="2444055" cy="1466433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 err="1"/>
            <a:t>Genitiv</a:t>
          </a:r>
          <a:r>
            <a:rPr lang="en-US" sz="2300" kern="1200" dirty="0"/>
            <a:t> ide s </a:t>
          </a:r>
          <a:r>
            <a:rPr lang="en-US" sz="2300" kern="1200" dirty="0" err="1"/>
            <a:t>prijedlozima</a:t>
          </a:r>
          <a:r>
            <a:rPr lang="en-US" sz="2300" kern="1200" dirty="0"/>
            <a:t> od, do, bez, </a:t>
          </a:r>
          <a:r>
            <a:rPr lang="en-US" sz="2300" kern="1200" dirty="0" err="1"/>
            <a:t>poput</a:t>
          </a:r>
          <a:r>
            <a:rPr lang="en-US" sz="2300" kern="1200" dirty="0"/>
            <a:t>, </a:t>
          </a:r>
          <a:r>
            <a:rPr lang="en-US" sz="2300" kern="1200" dirty="0" err="1"/>
            <a:t>iz</a:t>
          </a:r>
          <a:r>
            <a:rPr lang="en-US" sz="2300" kern="1200" dirty="0"/>
            <a:t>, </a:t>
          </a:r>
          <a:r>
            <a:rPr lang="en-US" sz="2300" kern="1200" dirty="0" err="1"/>
            <a:t>iza</a:t>
          </a:r>
          <a:r>
            <a:rPr lang="en-US" sz="2300" kern="1200" dirty="0"/>
            <a:t>, </a:t>
          </a:r>
          <a:r>
            <a:rPr lang="en-US" sz="2300" kern="1200" dirty="0" err="1"/>
            <a:t>mimo</a:t>
          </a:r>
          <a:r>
            <a:rPr lang="en-US" sz="2300" kern="1200" dirty="0"/>
            <a:t>...</a:t>
          </a:r>
        </a:p>
      </dsp:txBody>
      <dsp:txXfrm>
        <a:off x="5380002" y="2297871"/>
        <a:ext cx="2444055" cy="1466433"/>
      </dsp:txXfrm>
    </dsp:sp>
    <dsp:sp modelId="{D03A5B68-A765-4416-A456-8E9F63CEE251}">
      <dsp:nvSpPr>
        <dsp:cNvPr id="0" name=""/>
        <dsp:cNvSpPr/>
      </dsp:nvSpPr>
      <dsp:spPr>
        <a:xfrm>
          <a:off x="8068463" y="2297871"/>
          <a:ext cx="2444055" cy="1466433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Instrumental ide s </a:t>
          </a:r>
          <a:r>
            <a:rPr lang="en-US" sz="2300" kern="1200" dirty="0" err="1"/>
            <a:t>prijedlozima</a:t>
          </a:r>
          <a:r>
            <a:rPr lang="en-US" sz="2300" kern="1200" dirty="0"/>
            <a:t> </a:t>
          </a:r>
          <a:r>
            <a:rPr lang="en-US" sz="2300" kern="1200" dirty="0" err="1"/>
            <a:t>među</a:t>
          </a:r>
          <a:r>
            <a:rPr lang="en-US" sz="2300" kern="1200" dirty="0"/>
            <a:t>, </a:t>
          </a:r>
          <a:r>
            <a:rPr lang="en-US" sz="2300" kern="1200" dirty="0" err="1"/>
            <a:t>nad</a:t>
          </a:r>
          <a:r>
            <a:rPr lang="en-US" sz="2300" kern="1200" dirty="0"/>
            <a:t>, pod, pred, s(</a:t>
          </a:r>
          <a:r>
            <a:rPr lang="en-US" sz="2300" kern="1200" dirty="0" err="1"/>
            <a:t>sa</a:t>
          </a:r>
          <a:r>
            <a:rPr lang="en-US" sz="2300" kern="1200" dirty="0"/>
            <a:t>)...</a:t>
          </a:r>
        </a:p>
      </dsp:txBody>
      <dsp:txXfrm>
        <a:off x="8068463" y="2297871"/>
        <a:ext cx="2444055" cy="14664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92D2F0-592F-41E8-840D-1B1DC3726448}">
      <dsp:nvSpPr>
        <dsp:cNvPr id="0" name=""/>
        <dsp:cNvSpPr/>
      </dsp:nvSpPr>
      <dsp:spPr>
        <a:xfrm>
          <a:off x="3278" y="766869"/>
          <a:ext cx="2600626" cy="156037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rod, </a:t>
          </a:r>
          <a:r>
            <a:rPr lang="en-US" sz="1700" kern="1200" dirty="0" err="1"/>
            <a:t>broj</a:t>
          </a:r>
          <a:r>
            <a:rPr lang="en-US" sz="1700" kern="1200" dirty="0"/>
            <a:t> </a:t>
          </a:r>
          <a:r>
            <a:rPr lang="en-US" sz="1700" kern="1200" dirty="0" err="1"/>
            <a:t>i</a:t>
          </a:r>
          <a:r>
            <a:rPr lang="en-US" sz="1700" kern="1200" dirty="0"/>
            <a:t> </a:t>
          </a:r>
          <a:r>
            <a:rPr lang="en-US" sz="1700" kern="1200" dirty="0" err="1"/>
            <a:t>padež</a:t>
          </a:r>
          <a:endParaRPr lang="en-US" sz="1700" kern="1200" dirty="0"/>
        </a:p>
      </dsp:txBody>
      <dsp:txXfrm>
        <a:off x="3278" y="766869"/>
        <a:ext cx="2600626" cy="1560375"/>
      </dsp:txXfrm>
    </dsp:sp>
    <dsp:sp modelId="{F74BCEDD-38C4-46B2-A158-548272761493}">
      <dsp:nvSpPr>
        <dsp:cNvPr id="0" name=""/>
        <dsp:cNvSpPr/>
      </dsp:nvSpPr>
      <dsp:spPr>
        <a:xfrm>
          <a:off x="2863966" y="766869"/>
          <a:ext cx="2600626" cy="156037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rod: </a:t>
          </a:r>
          <a:r>
            <a:rPr lang="en-US" sz="1700" kern="1200" dirty="0" err="1"/>
            <a:t>muški</a:t>
          </a:r>
          <a:r>
            <a:rPr lang="en-US" sz="1700" kern="1200" dirty="0"/>
            <a:t> (-∅, -e, -o), </a:t>
          </a:r>
          <a:r>
            <a:rPr lang="en-US" sz="1700" kern="1200" dirty="0" err="1"/>
            <a:t>ženski</a:t>
          </a:r>
          <a:r>
            <a:rPr lang="en-US" sz="1700" kern="1200" dirty="0"/>
            <a:t> (-a, -∅), </a:t>
          </a:r>
          <a:r>
            <a:rPr lang="en-US" sz="1700" kern="1200" dirty="0" err="1"/>
            <a:t>srednji</a:t>
          </a:r>
          <a:r>
            <a:rPr lang="en-US" sz="1700" kern="1200" dirty="0"/>
            <a:t> (-o, -e, -∅)</a:t>
          </a:r>
        </a:p>
      </dsp:txBody>
      <dsp:txXfrm>
        <a:off x="2863966" y="766869"/>
        <a:ext cx="2600626" cy="1560375"/>
      </dsp:txXfrm>
    </dsp:sp>
    <dsp:sp modelId="{078F7C41-F885-47D5-8F1C-061853B4FB24}">
      <dsp:nvSpPr>
        <dsp:cNvPr id="0" name=""/>
        <dsp:cNvSpPr/>
      </dsp:nvSpPr>
      <dsp:spPr>
        <a:xfrm>
          <a:off x="5724655" y="766869"/>
          <a:ext cx="2600626" cy="156037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 err="1"/>
            <a:t>broj</a:t>
          </a:r>
          <a:r>
            <a:rPr lang="en-US" sz="1700" kern="1200" dirty="0"/>
            <a:t>: </a:t>
          </a:r>
          <a:r>
            <a:rPr lang="en-US" sz="1700" kern="1200" dirty="0" err="1"/>
            <a:t>jednina</a:t>
          </a:r>
          <a:r>
            <a:rPr lang="en-US" sz="1700" kern="1200" dirty="0"/>
            <a:t> </a:t>
          </a:r>
          <a:r>
            <a:rPr lang="en-US" sz="1700" kern="1200" dirty="0" err="1"/>
            <a:t>i</a:t>
          </a:r>
          <a:r>
            <a:rPr lang="en-US" sz="1700" kern="1200" dirty="0"/>
            <a:t> </a:t>
          </a:r>
          <a:r>
            <a:rPr lang="en-US" sz="1700" kern="1200" dirty="0" err="1"/>
            <a:t>množina</a:t>
          </a:r>
          <a:r>
            <a:rPr lang="en-US" sz="1700" kern="1200" dirty="0"/>
            <a:t> (</a:t>
          </a:r>
          <a:r>
            <a:rPr lang="en-US" sz="1700" kern="1200" dirty="0" err="1"/>
            <a:t>pjesnici</a:t>
          </a:r>
          <a:r>
            <a:rPr lang="en-US" sz="1700" kern="1200" dirty="0"/>
            <a:t>, auti / žene, ljubavi / sela, mora, vremena)</a:t>
          </a:r>
          <a:r>
            <a:rPr lang="en-US" sz="1700" kern="1200" dirty="0">
              <a:latin typeface="Calibri Light" panose="020F0302020204030204"/>
            </a:rPr>
            <a:t> </a:t>
          </a:r>
          <a:endParaRPr lang="en-US" sz="1700" kern="1200" dirty="0"/>
        </a:p>
      </dsp:txBody>
      <dsp:txXfrm>
        <a:off x="5724655" y="766869"/>
        <a:ext cx="2600626" cy="1560375"/>
      </dsp:txXfrm>
    </dsp:sp>
    <dsp:sp modelId="{45D6E038-E53B-49E5-9976-9C6BA049F0E4}">
      <dsp:nvSpPr>
        <dsp:cNvPr id="0" name=""/>
        <dsp:cNvSpPr/>
      </dsp:nvSpPr>
      <dsp:spPr>
        <a:xfrm>
          <a:off x="8585344" y="766869"/>
          <a:ext cx="2600626" cy="156037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i="1" kern="1200" dirty="0" err="1"/>
            <a:t>Singularia</a:t>
          </a:r>
          <a:r>
            <a:rPr lang="en-US" sz="1700" i="1" kern="1200" dirty="0"/>
            <a:t> tantum</a:t>
          </a:r>
          <a:r>
            <a:rPr lang="en-US" sz="1700" kern="1200" dirty="0"/>
            <a:t> – </a:t>
          </a:r>
          <a:r>
            <a:rPr lang="en-US" sz="1700" kern="1200" dirty="0" err="1"/>
            <a:t>imenice</a:t>
          </a:r>
          <a:r>
            <a:rPr lang="en-US" sz="1700" kern="1200" dirty="0"/>
            <a:t> </a:t>
          </a:r>
          <a:r>
            <a:rPr lang="en-US" sz="1700" kern="1200" dirty="0" err="1"/>
            <a:t>koje</a:t>
          </a:r>
          <a:r>
            <a:rPr lang="en-US" sz="1700" kern="1200" dirty="0"/>
            <a:t> </a:t>
          </a:r>
          <a:r>
            <a:rPr lang="en-US" sz="1700" kern="1200" dirty="0" err="1"/>
            <a:t>su</a:t>
          </a:r>
          <a:r>
            <a:rPr lang="en-US" sz="1700" kern="1200" dirty="0"/>
            <a:t> </a:t>
          </a:r>
          <a:r>
            <a:rPr lang="en-US" sz="1700" kern="1200" dirty="0" err="1"/>
            <a:t>uvijek</a:t>
          </a:r>
          <a:r>
            <a:rPr lang="en-US" sz="1700" kern="1200" dirty="0"/>
            <a:t> u </a:t>
          </a:r>
          <a:r>
            <a:rPr lang="en-US" sz="1700" kern="1200" dirty="0" err="1"/>
            <a:t>jednini</a:t>
          </a:r>
          <a:r>
            <a:rPr lang="en-US" sz="1700" kern="1200" dirty="0"/>
            <a:t> - </a:t>
          </a:r>
          <a:r>
            <a:rPr lang="en-US" sz="1700" kern="1200" dirty="0" err="1"/>
            <a:t>lišće</a:t>
          </a:r>
          <a:endParaRPr lang="en-US" sz="1700" kern="1200" dirty="0"/>
        </a:p>
      </dsp:txBody>
      <dsp:txXfrm>
        <a:off x="8585344" y="766869"/>
        <a:ext cx="2600626" cy="1560375"/>
      </dsp:txXfrm>
    </dsp:sp>
    <dsp:sp modelId="{75B43E38-5103-4D1B-A9F4-BCEC44F69ABE}">
      <dsp:nvSpPr>
        <dsp:cNvPr id="0" name=""/>
        <dsp:cNvSpPr/>
      </dsp:nvSpPr>
      <dsp:spPr>
        <a:xfrm>
          <a:off x="1433622" y="2587308"/>
          <a:ext cx="2600626" cy="1560375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i="1" kern="1200" dirty="0" err="1"/>
            <a:t>Pluralia</a:t>
          </a:r>
          <a:r>
            <a:rPr lang="en-US" sz="1700" i="1" kern="1200" dirty="0"/>
            <a:t> tantum</a:t>
          </a:r>
          <a:r>
            <a:rPr lang="en-US" sz="1700" kern="1200" dirty="0"/>
            <a:t> – </a:t>
          </a:r>
          <a:r>
            <a:rPr lang="en-US" sz="1700" kern="1200" dirty="0" err="1"/>
            <a:t>imenice</a:t>
          </a:r>
          <a:r>
            <a:rPr lang="en-US" sz="1700" kern="1200" dirty="0"/>
            <a:t> </a:t>
          </a:r>
          <a:r>
            <a:rPr lang="en-US" sz="1700" kern="1200" dirty="0" err="1"/>
            <a:t>koje</a:t>
          </a:r>
          <a:r>
            <a:rPr lang="en-US" sz="1700" kern="1200" dirty="0"/>
            <a:t> </a:t>
          </a:r>
          <a:r>
            <a:rPr lang="en-US" sz="1700" kern="1200" dirty="0" err="1"/>
            <a:t>su</a:t>
          </a:r>
          <a:r>
            <a:rPr lang="en-US" sz="1700" kern="1200" dirty="0"/>
            <a:t> </a:t>
          </a:r>
          <a:r>
            <a:rPr lang="en-US" sz="1700" kern="1200" dirty="0" err="1">
              <a:latin typeface="Calibri Light" panose="020F0302020204030204"/>
            </a:rPr>
            <a:t>uvijek</a:t>
          </a:r>
          <a:r>
            <a:rPr lang="en-US" sz="1700" kern="1200" dirty="0"/>
            <a:t> u </a:t>
          </a:r>
          <a:r>
            <a:rPr lang="en-US" sz="1700" kern="1200" dirty="0" err="1"/>
            <a:t>množini</a:t>
          </a:r>
          <a:r>
            <a:rPr lang="en-US" sz="1700" kern="1200" dirty="0"/>
            <a:t> - </a:t>
          </a:r>
          <a:r>
            <a:rPr lang="en-US" sz="1700" kern="1200" dirty="0" err="1"/>
            <a:t>hlače</a:t>
          </a:r>
          <a:endParaRPr lang="en-US" sz="1700" kern="1200" dirty="0"/>
        </a:p>
      </dsp:txBody>
      <dsp:txXfrm>
        <a:off x="1433622" y="2587308"/>
        <a:ext cx="2600626" cy="1560375"/>
      </dsp:txXfrm>
    </dsp:sp>
    <dsp:sp modelId="{C20EF615-75EA-4A8A-9321-F25CB9F90C07}">
      <dsp:nvSpPr>
        <dsp:cNvPr id="0" name=""/>
        <dsp:cNvSpPr/>
      </dsp:nvSpPr>
      <dsp:spPr>
        <a:xfrm>
          <a:off x="4294311" y="2587308"/>
          <a:ext cx="2600626" cy="156037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 err="1"/>
            <a:t>Samostalni</a:t>
          </a:r>
          <a:r>
            <a:rPr lang="en-US" sz="1700" kern="1200" dirty="0"/>
            <a:t> </a:t>
          </a:r>
          <a:r>
            <a:rPr lang="en-US" sz="1700" kern="1200" dirty="0" err="1"/>
            <a:t>padeži</a:t>
          </a:r>
          <a:r>
            <a:rPr lang="en-US" sz="1700" kern="1200" dirty="0"/>
            <a:t> - </a:t>
          </a:r>
          <a:r>
            <a:rPr lang="en-US" sz="1700" kern="1200" dirty="0" err="1"/>
            <a:t>nominativ</a:t>
          </a:r>
          <a:r>
            <a:rPr lang="en-US" sz="1700" kern="1200" dirty="0"/>
            <a:t> </a:t>
          </a:r>
          <a:r>
            <a:rPr lang="en-US" sz="1700" kern="1200" dirty="0" err="1"/>
            <a:t>i</a:t>
          </a:r>
          <a:r>
            <a:rPr lang="en-US" sz="1700" kern="1200" dirty="0"/>
            <a:t> </a:t>
          </a:r>
          <a:r>
            <a:rPr lang="en-US" sz="1700" kern="1200" dirty="0" err="1"/>
            <a:t>vokativ</a:t>
          </a:r>
          <a:r>
            <a:rPr lang="en-US" sz="1700" kern="1200" dirty="0"/>
            <a:t> – bez </a:t>
          </a:r>
          <a:r>
            <a:rPr lang="en-US" sz="1700" kern="1200" dirty="0" err="1"/>
            <a:t>prijedloga</a:t>
          </a:r>
          <a:endParaRPr lang="en-US" sz="1700" kern="1200" dirty="0"/>
        </a:p>
      </dsp:txBody>
      <dsp:txXfrm>
        <a:off x="4294311" y="2587308"/>
        <a:ext cx="2600626" cy="1560375"/>
      </dsp:txXfrm>
    </dsp:sp>
    <dsp:sp modelId="{EE880D68-0E25-4470-A1CA-5D1E3E54F699}">
      <dsp:nvSpPr>
        <dsp:cNvPr id="0" name=""/>
        <dsp:cNvSpPr/>
      </dsp:nvSpPr>
      <dsp:spPr>
        <a:xfrm>
          <a:off x="7155000" y="2587308"/>
          <a:ext cx="2600626" cy="156037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 err="1"/>
            <a:t>Nesamostalni</a:t>
          </a:r>
          <a:r>
            <a:rPr lang="en-US" sz="1700" kern="1200" dirty="0"/>
            <a:t> </a:t>
          </a:r>
          <a:r>
            <a:rPr lang="en-US" sz="1700" kern="1200" dirty="0" err="1"/>
            <a:t>padeži</a:t>
          </a:r>
          <a:r>
            <a:rPr lang="en-US" sz="1700" kern="1200" dirty="0"/>
            <a:t> - </a:t>
          </a:r>
          <a:r>
            <a:rPr lang="en-US" sz="1700" kern="1200" dirty="0" err="1"/>
            <a:t>genitiv</a:t>
          </a:r>
          <a:r>
            <a:rPr lang="en-US" sz="1700" kern="1200" dirty="0"/>
            <a:t>, </a:t>
          </a:r>
          <a:r>
            <a:rPr lang="en-US" sz="1700" kern="1200" dirty="0" err="1"/>
            <a:t>akuzativ</a:t>
          </a:r>
          <a:r>
            <a:rPr lang="en-US" sz="1700" kern="1200" dirty="0"/>
            <a:t>, </a:t>
          </a:r>
          <a:r>
            <a:rPr lang="en-US" sz="1700" kern="1200" dirty="0" err="1"/>
            <a:t>lokativ</a:t>
          </a:r>
          <a:r>
            <a:rPr lang="en-US" sz="1700" kern="1200" dirty="0"/>
            <a:t> </a:t>
          </a:r>
          <a:r>
            <a:rPr lang="en-US" sz="1700" kern="1200" dirty="0" err="1"/>
            <a:t>i</a:t>
          </a:r>
          <a:r>
            <a:rPr lang="en-US" sz="1700" kern="1200" dirty="0"/>
            <a:t> instrumental</a:t>
          </a:r>
        </a:p>
      </dsp:txBody>
      <dsp:txXfrm>
        <a:off x="7155000" y="2587308"/>
        <a:ext cx="2600626" cy="15603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q9ABET4AGdE?feature=oembed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cwOaiGUkkDI?feature=oembed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6B332A4-D438-4773-A77F-5ED49A448D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53768" y="0"/>
            <a:ext cx="8284464" cy="6858000"/>
          </a:xfrm>
          <a:custGeom>
            <a:avLst/>
            <a:gdLst>
              <a:gd name="connsiteX0" fmla="*/ 1818109 w 8284464"/>
              <a:gd name="connsiteY0" fmla="*/ 0 h 6858000"/>
              <a:gd name="connsiteX1" fmla="*/ 6466355 w 8284464"/>
              <a:gd name="connsiteY1" fmla="*/ 0 h 6858000"/>
              <a:gd name="connsiteX2" fmla="*/ 6620596 w 8284464"/>
              <a:gd name="connsiteY2" fmla="*/ 109683 h 6858000"/>
              <a:gd name="connsiteX3" fmla="*/ 8284464 w 8284464"/>
              <a:gd name="connsiteY3" fmla="*/ 3429000 h 6858000"/>
              <a:gd name="connsiteX4" fmla="*/ 6620596 w 8284464"/>
              <a:gd name="connsiteY4" fmla="*/ 6748318 h 6858000"/>
              <a:gd name="connsiteX5" fmla="*/ 6466355 w 8284464"/>
              <a:gd name="connsiteY5" fmla="*/ 6858000 h 6858000"/>
              <a:gd name="connsiteX6" fmla="*/ 1818109 w 8284464"/>
              <a:gd name="connsiteY6" fmla="*/ 6858000 h 6858000"/>
              <a:gd name="connsiteX7" fmla="*/ 1663869 w 8284464"/>
              <a:gd name="connsiteY7" fmla="*/ 6748318 h 6858000"/>
              <a:gd name="connsiteX8" fmla="*/ 0 w 8284464"/>
              <a:gd name="connsiteY8" fmla="*/ 3429000 h 6858000"/>
              <a:gd name="connsiteX9" fmla="*/ 1663869 w 8284464"/>
              <a:gd name="connsiteY9" fmla="*/ 10968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284464" h="6858000">
                <a:moveTo>
                  <a:pt x="1818109" y="0"/>
                </a:moveTo>
                <a:lnTo>
                  <a:pt x="6466355" y="0"/>
                </a:lnTo>
                <a:lnTo>
                  <a:pt x="6620596" y="109683"/>
                </a:lnTo>
                <a:cubicBezTo>
                  <a:pt x="7630666" y="865069"/>
                  <a:pt x="8284464" y="2070683"/>
                  <a:pt x="8284464" y="3429000"/>
                </a:cubicBezTo>
                <a:cubicBezTo>
                  <a:pt x="8284464" y="4787317"/>
                  <a:pt x="7630666" y="5992931"/>
                  <a:pt x="6620596" y="6748318"/>
                </a:cubicBezTo>
                <a:lnTo>
                  <a:pt x="6466355" y="6858000"/>
                </a:lnTo>
                <a:lnTo>
                  <a:pt x="1818109" y="6858000"/>
                </a:lnTo>
                <a:lnTo>
                  <a:pt x="1663869" y="6748318"/>
                </a:lnTo>
                <a:cubicBezTo>
                  <a:pt x="653798" y="5992931"/>
                  <a:pt x="0" y="4787317"/>
                  <a:pt x="0" y="3429000"/>
                </a:cubicBezTo>
                <a:cubicBezTo>
                  <a:pt x="0" y="2070683"/>
                  <a:pt x="653798" y="865069"/>
                  <a:pt x="1663869" y="109683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F9AD32D-FF05-44F4-BD4D-9CEE89B71E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18360" y="0"/>
            <a:ext cx="7955280" cy="6858000"/>
          </a:xfrm>
          <a:custGeom>
            <a:avLst/>
            <a:gdLst>
              <a:gd name="connsiteX0" fmla="*/ 1962423 w 7955280"/>
              <a:gd name="connsiteY0" fmla="*/ 0 h 6858000"/>
              <a:gd name="connsiteX1" fmla="*/ 5992858 w 7955280"/>
              <a:gd name="connsiteY1" fmla="*/ 0 h 6858000"/>
              <a:gd name="connsiteX2" fmla="*/ 6040191 w 7955280"/>
              <a:gd name="connsiteY2" fmla="*/ 27216 h 6858000"/>
              <a:gd name="connsiteX3" fmla="*/ 7955280 w 7955280"/>
              <a:gd name="connsiteY3" fmla="*/ 3429000 h 6858000"/>
              <a:gd name="connsiteX4" fmla="*/ 6040191 w 7955280"/>
              <a:gd name="connsiteY4" fmla="*/ 6830784 h 6858000"/>
              <a:gd name="connsiteX5" fmla="*/ 5992858 w 7955280"/>
              <a:gd name="connsiteY5" fmla="*/ 6858000 h 6858000"/>
              <a:gd name="connsiteX6" fmla="*/ 1962423 w 7955280"/>
              <a:gd name="connsiteY6" fmla="*/ 6858000 h 6858000"/>
              <a:gd name="connsiteX7" fmla="*/ 1915089 w 7955280"/>
              <a:gd name="connsiteY7" fmla="*/ 6830784 h 6858000"/>
              <a:gd name="connsiteX8" fmla="*/ 0 w 7955280"/>
              <a:gd name="connsiteY8" fmla="*/ 3429000 h 6858000"/>
              <a:gd name="connsiteX9" fmla="*/ 1915089 w 7955280"/>
              <a:gd name="connsiteY9" fmla="*/ 2721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955280" h="6858000">
                <a:moveTo>
                  <a:pt x="1962423" y="0"/>
                </a:moveTo>
                <a:lnTo>
                  <a:pt x="5992858" y="0"/>
                </a:lnTo>
                <a:lnTo>
                  <a:pt x="6040191" y="27216"/>
                </a:lnTo>
                <a:cubicBezTo>
                  <a:pt x="7188332" y="724844"/>
                  <a:pt x="7955280" y="1987357"/>
                  <a:pt x="7955280" y="3429000"/>
                </a:cubicBezTo>
                <a:cubicBezTo>
                  <a:pt x="7955280" y="4870644"/>
                  <a:pt x="7188332" y="6133157"/>
                  <a:pt x="6040191" y="6830784"/>
                </a:cubicBezTo>
                <a:lnTo>
                  <a:pt x="5992858" y="6858000"/>
                </a:lnTo>
                <a:lnTo>
                  <a:pt x="1962423" y="6858000"/>
                </a:lnTo>
                <a:lnTo>
                  <a:pt x="1915089" y="6830784"/>
                </a:lnTo>
                <a:cubicBezTo>
                  <a:pt x="766948" y="6133157"/>
                  <a:pt x="0" y="4870644"/>
                  <a:pt x="0" y="3429000"/>
                </a:cubicBezTo>
                <a:cubicBezTo>
                  <a:pt x="0" y="1987357"/>
                  <a:pt x="766948" y="724844"/>
                  <a:pt x="1915089" y="2721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1447CAA-A00B-6972-BD5B-0506A4A84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5631" y="1441938"/>
            <a:ext cx="7080738" cy="397412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5400">
                <a:solidFill>
                  <a:schemeClr val="bg1">
                    <a:lumMod val="95000"/>
                    <a:lumOff val="5000"/>
                  </a:schemeClr>
                </a:solidFill>
              </a:rPr>
              <a:t>Autor?</a:t>
            </a:r>
          </a:p>
        </p:txBody>
      </p:sp>
    </p:spTree>
    <p:extLst>
      <p:ext uri="{BB962C8B-B14F-4D97-AF65-F5344CB8AC3E}">
        <p14:creationId xmlns:p14="http://schemas.microsoft.com/office/powerpoint/2010/main" val="24273400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12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4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6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8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Content Placeholder 4">
            <a:extLst>
              <a:ext uri="{FF2B5EF4-FFF2-40B4-BE49-F238E27FC236}">
                <a16:creationId xmlns:a16="http://schemas.microsoft.com/office/drawing/2014/main" id="{56F36975-4FFE-75A0-44E9-9A906741583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9473214"/>
              </p:ext>
            </p:extLst>
          </p:nvPr>
        </p:nvGraphicFramePr>
        <p:xfrm>
          <a:off x="457200" y="3465513"/>
          <a:ext cx="11277598" cy="2953935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1593812">
                  <a:extLst>
                    <a:ext uri="{9D8B030D-6E8A-4147-A177-3AD203B41FA5}">
                      <a16:colId xmlns:a16="http://schemas.microsoft.com/office/drawing/2014/main" val="1699687623"/>
                    </a:ext>
                  </a:extLst>
                </a:gridCol>
                <a:gridCol w="3375482">
                  <a:extLst>
                    <a:ext uri="{9D8B030D-6E8A-4147-A177-3AD203B41FA5}">
                      <a16:colId xmlns:a16="http://schemas.microsoft.com/office/drawing/2014/main" val="3628672780"/>
                    </a:ext>
                  </a:extLst>
                </a:gridCol>
                <a:gridCol w="3043093">
                  <a:extLst>
                    <a:ext uri="{9D8B030D-6E8A-4147-A177-3AD203B41FA5}">
                      <a16:colId xmlns:a16="http://schemas.microsoft.com/office/drawing/2014/main" val="1913109498"/>
                    </a:ext>
                  </a:extLst>
                </a:gridCol>
                <a:gridCol w="3265211">
                  <a:extLst>
                    <a:ext uri="{9D8B030D-6E8A-4147-A177-3AD203B41FA5}">
                      <a16:colId xmlns:a16="http://schemas.microsoft.com/office/drawing/2014/main" val="3218154944"/>
                    </a:ext>
                  </a:extLst>
                </a:gridCol>
              </a:tblGrid>
              <a:tr h="32814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0" err="1">
                          <a:effectLst/>
                        </a:rPr>
                        <a:t>množina</a:t>
                      </a:r>
                      <a:endParaRPr lang="en-US" sz="1500" b="0" dirty="0" err="1">
                        <a:effectLst/>
                      </a:endParaRPr>
                    </a:p>
                  </a:txBody>
                  <a:tcPr marL="63015" marR="630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0" dirty="0">
                          <a:effectLst/>
                        </a:rPr>
                        <a:t>m. r.</a:t>
                      </a:r>
                    </a:p>
                  </a:txBody>
                  <a:tcPr marL="63015" marR="630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0" dirty="0">
                          <a:effectLst/>
                        </a:rPr>
                        <a:t>ž. r.</a:t>
                      </a:r>
                    </a:p>
                  </a:txBody>
                  <a:tcPr marL="63015" marR="630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0" dirty="0">
                          <a:effectLst/>
                        </a:rPr>
                        <a:t>s. r.</a:t>
                      </a:r>
                    </a:p>
                  </a:txBody>
                  <a:tcPr marL="63015" marR="63015" marT="0" marB="0"/>
                </a:tc>
                <a:extLst>
                  <a:ext uri="{0D108BD9-81ED-4DB2-BD59-A6C34878D82A}">
                    <a16:rowId xmlns:a16="http://schemas.microsoft.com/office/drawing/2014/main" val="2674240858"/>
                  </a:ext>
                </a:extLst>
              </a:tr>
              <a:tr h="260714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0" dirty="0">
                          <a:effectLst/>
                        </a:rPr>
                        <a:t>N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0" dirty="0">
                          <a:effectLst/>
                        </a:rPr>
                        <a:t>G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0" dirty="0">
                          <a:effectLst/>
                        </a:rPr>
                        <a:t>D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0" dirty="0">
                          <a:effectLst/>
                        </a:rPr>
                        <a:t>A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0" dirty="0">
                          <a:effectLst/>
                        </a:rPr>
                        <a:t>V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0" dirty="0">
                          <a:effectLst/>
                        </a:rPr>
                        <a:t>L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0" dirty="0">
                          <a:effectLst/>
                        </a:rPr>
                        <a:t>I</a:t>
                      </a:r>
                    </a:p>
                  </a:txBody>
                  <a:tcPr marL="63015" marR="630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1" err="1">
                          <a:effectLst/>
                        </a:rPr>
                        <a:t>pjesnici</a:t>
                      </a:r>
                      <a:endParaRPr lang="en-US" sz="1500" b="1">
                        <a:effectLst/>
                      </a:endParaRPr>
                    </a:p>
                    <a:p>
                      <a:pPr lvl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1500" b="1" err="1">
                          <a:effectLst/>
                        </a:rPr>
                        <a:t>pjesnika</a:t>
                      </a:r>
                      <a:endParaRPr lang="en-US" sz="1500" b="1">
                        <a:effectLst/>
                      </a:endParaRPr>
                    </a:p>
                    <a:p>
                      <a:pPr lvl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1500" b="1" err="1">
                          <a:effectLst/>
                        </a:rPr>
                        <a:t>pjesnicima</a:t>
                      </a:r>
                      <a:endParaRPr lang="en-US" sz="1500" b="1">
                        <a:effectLst/>
                      </a:endParaRPr>
                    </a:p>
                    <a:p>
                      <a:pPr lvl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1500" b="1" err="1">
                          <a:effectLst/>
                        </a:rPr>
                        <a:t>pjesnike</a:t>
                      </a:r>
                      <a:endParaRPr lang="en-US" sz="1500" b="1">
                        <a:effectLst/>
                      </a:endParaRPr>
                    </a:p>
                    <a:p>
                      <a:pPr lvl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1500" b="1" err="1">
                          <a:effectLst/>
                        </a:rPr>
                        <a:t>pjesnici</a:t>
                      </a:r>
                      <a:endParaRPr lang="en-US" sz="1500" b="1">
                        <a:effectLst/>
                      </a:endParaRPr>
                    </a:p>
                    <a:p>
                      <a:pPr lvl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1500" b="1" err="1">
                          <a:effectLst/>
                        </a:rPr>
                        <a:t>pjesnicima</a:t>
                      </a:r>
                      <a:endParaRPr lang="en-US" sz="1500" b="1">
                        <a:effectLst/>
                      </a:endParaRPr>
                    </a:p>
                    <a:p>
                      <a:pPr lvl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1500" b="1" err="1">
                          <a:effectLst/>
                        </a:rPr>
                        <a:t>pjesnicima</a:t>
                      </a:r>
                      <a:endParaRPr lang="en-US" sz="1500" b="1">
                        <a:effectLst/>
                      </a:endParaRPr>
                    </a:p>
                  </a:txBody>
                  <a:tcPr marL="63015" marR="630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1" err="1">
                          <a:effectLst/>
                        </a:rPr>
                        <a:t>knjige</a:t>
                      </a:r>
                    </a:p>
                    <a:p>
                      <a:pPr lvl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1500" b="1" err="1">
                          <a:effectLst/>
                        </a:rPr>
                        <a:t>knjiga</a:t>
                      </a:r>
                      <a:endParaRPr lang="en-US" sz="1500" b="1">
                        <a:effectLst/>
                      </a:endParaRPr>
                    </a:p>
                    <a:p>
                      <a:pPr lvl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1500" b="1" err="1">
                          <a:effectLst/>
                        </a:rPr>
                        <a:t>knjigama</a:t>
                      </a:r>
                      <a:endParaRPr lang="en-US" sz="1500" b="1">
                        <a:effectLst/>
                      </a:endParaRPr>
                    </a:p>
                    <a:p>
                      <a:pPr lvl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1500" b="1" err="1">
                          <a:effectLst/>
                        </a:rPr>
                        <a:t>knjige</a:t>
                      </a:r>
                      <a:endParaRPr lang="en-US" sz="1500" b="1">
                        <a:effectLst/>
                      </a:endParaRPr>
                    </a:p>
                    <a:p>
                      <a:pPr lvl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1500" b="1" err="1">
                          <a:effectLst/>
                        </a:rPr>
                        <a:t>knjige</a:t>
                      </a:r>
                      <a:endParaRPr lang="en-US" sz="1500" b="1">
                        <a:effectLst/>
                      </a:endParaRPr>
                    </a:p>
                    <a:p>
                      <a:pPr lvl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1500" b="1" err="1">
                          <a:effectLst/>
                        </a:rPr>
                        <a:t>knjigama</a:t>
                      </a:r>
                      <a:endParaRPr lang="en-US" sz="1500" b="1">
                        <a:effectLst/>
                      </a:endParaRPr>
                    </a:p>
                    <a:p>
                      <a:pPr lvl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1500" b="1" err="1">
                          <a:effectLst/>
                        </a:rPr>
                        <a:t>knjigama</a:t>
                      </a:r>
                      <a:endParaRPr lang="en-US" sz="1500" b="1">
                        <a:effectLst/>
                      </a:endParaRPr>
                    </a:p>
                  </a:txBody>
                  <a:tcPr marL="63015" marR="630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1" err="1">
                          <a:effectLst/>
                        </a:rPr>
                        <a:t>područja</a:t>
                      </a:r>
                      <a:endParaRPr lang="en-US" sz="1500" b="1">
                        <a:effectLst/>
                      </a:endParaRPr>
                    </a:p>
                    <a:p>
                      <a:pPr lvl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1500" b="1" err="1">
                          <a:effectLst/>
                        </a:rPr>
                        <a:t>područja</a:t>
                      </a:r>
                      <a:endParaRPr lang="en-US" sz="1500" b="1">
                        <a:effectLst/>
                      </a:endParaRPr>
                    </a:p>
                    <a:p>
                      <a:pPr lvl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1500" b="1" err="1">
                          <a:effectLst/>
                        </a:rPr>
                        <a:t>područjima</a:t>
                      </a:r>
                      <a:endParaRPr lang="en-US" sz="1500" b="1">
                        <a:effectLst/>
                      </a:endParaRPr>
                    </a:p>
                    <a:p>
                      <a:pPr lvl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1500" b="1" err="1">
                          <a:effectLst/>
                        </a:rPr>
                        <a:t>područja</a:t>
                      </a:r>
                      <a:endParaRPr lang="en-US" sz="1500" b="1">
                        <a:effectLst/>
                      </a:endParaRPr>
                    </a:p>
                    <a:p>
                      <a:pPr lvl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1500" b="1" err="1">
                          <a:effectLst/>
                        </a:rPr>
                        <a:t>područja</a:t>
                      </a:r>
                      <a:endParaRPr lang="en-US" sz="1500" b="1">
                        <a:effectLst/>
                      </a:endParaRPr>
                    </a:p>
                    <a:p>
                      <a:pPr lvl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1500" b="1" err="1">
                          <a:effectLst/>
                        </a:rPr>
                        <a:t>područjima</a:t>
                      </a:r>
                      <a:endParaRPr lang="en-US" sz="1500" b="1">
                        <a:effectLst/>
                      </a:endParaRPr>
                    </a:p>
                    <a:p>
                      <a:pPr lvl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1500" b="1" err="1">
                          <a:effectLst/>
                        </a:rPr>
                        <a:t>područjima</a:t>
                      </a:r>
                      <a:endParaRPr lang="en-US" sz="1500" b="1">
                        <a:effectLst/>
                      </a:endParaRPr>
                    </a:p>
                    <a:p>
                      <a:pPr lvl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None/>
                      </a:pPr>
                      <a:endParaRPr lang="en-US" sz="1100" b="1" dirty="0">
                        <a:effectLst/>
                      </a:endParaRPr>
                    </a:p>
                  </a:txBody>
                  <a:tcPr marL="63015" marR="63015" marT="0" marB="0"/>
                </a:tc>
                <a:extLst>
                  <a:ext uri="{0D108BD9-81ED-4DB2-BD59-A6C34878D82A}">
                    <a16:rowId xmlns:a16="http://schemas.microsoft.com/office/drawing/2014/main" val="3036359446"/>
                  </a:ext>
                </a:extLst>
              </a:tr>
            </a:tbl>
          </a:graphicData>
        </a:graphic>
      </p:graphicFrame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785297F1-59A1-208C-4178-9821FCD36CD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130499"/>
              </p:ext>
            </p:extLst>
          </p:nvPr>
        </p:nvGraphicFramePr>
        <p:xfrm>
          <a:off x="457200" y="457200"/>
          <a:ext cx="11277598" cy="2953935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1593812">
                  <a:extLst>
                    <a:ext uri="{9D8B030D-6E8A-4147-A177-3AD203B41FA5}">
                      <a16:colId xmlns:a16="http://schemas.microsoft.com/office/drawing/2014/main" val="1699687623"/>
                    </a:ext>
                  </a:extLst>
                </a:gridCol>
                <a:gridCol w="3375482">
                  <a:extLst>
                    <a:ext uri="{9D8B030D-6E8A-4147-A177-3AD203B41FA5}">
                      <a16:colId xmlns:a16="http://schemas.microsoft.com/office/drawing/2014/main" val="3628672780"/>
                    </a:ext>
                  </a:extLst>
                </a:gridCol>
                <a:gridCol w="3043093">
                  <a:extLst>
                    <a:ext uri="{9D8B030D-6E8A-4147-A177-3AD203B41FA5}">
                      <a16:colId xmlns:a16="http://schemas.microsoft.com/office/drawing/2014/main" val="1913109498"/>
                    </a:ext>
                  </a:extLst>
                </a:gridCol>
                <a:gridCol w="3265211">
                  <a:extLst>
                    <a:ext uri="{9D8B030D-6E8A-4147-A177-3AD203B41FA5}">
                      <a16:colId xmlns:a16="http://schemas.microsoft.com/office/drawing/2014/main" val="3218154944"/>
                    </a:ext>
                  </a:extLst>
                </a:gridCol>
              </a:tblGrid>
              <a:tr h="32814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err="1">
                          <a:effectLst/>
                        </a:rPr>
                        <a:t>jednina</a:t>
                      </a:r>
                      <a:endParaRPr lang="en-US" sz="1500">
                        <a:effectLst/>
                      </a:endParaRPr>
                    </a:p>
                  </a:txBody>
                  <a:tcPr marL="63015" marR="630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m. r.</a:t>
                      </a:r>
                    </a:p>
                  </a:txBody>
                  <a:tcPr marL="63015" marR="630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ž. r.</a:t>
                      </a:r>
                    </a:p>
                  </a:txBody>
                  <a:tcPr marL="63015" marR="630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s. r.</a:t>
                      </a:r>
                    </a:p>
                  </a:txBody>
                  <a:tcPr marL="63015" marR="63015" marT="0" marB="0"/>
                </a:tc>
                <a:extLst>
                  <a:ext uri="{0D108BD9-81ED-4DB2-BD59-A6C34878D82A}">
                    <a16:rowId xmlns:a16="http://schemas.microsoft.com/office/drawing/2014/main" val="2674240858"/>
                  </a:ext>
                </a:extLst>
              </a:tr>
              <a:tr h="260714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N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G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D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A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V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L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I</a:t>
                      </a:r>
                    </a:p>
                  </a:txBody>
                  <a:tcPr marL="63015" marR="630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err="1">
                          <a:effectLst/>
                        </a:rPr>
                        <a:t>pjesnik</a:t>
                      </a:r>
                      <a:r>
                        <a:rPr lang="en-US" sz="1500" b="1" dirty="0">
                          <a:effectLst/>
                        </a:rPr>
                        <a:t> </a:t>
                      </a:r>
                    </a:p>
                    <a:p>
                      <a:pPr lvl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1500" b="1" dirty="0" err="1">
                          <a:effectLst/>
                        </a:rPr>
                        <a:t>pjesnika</a:t>
                      </a:r>
                      <a:endParaRPr lang="en-US" sz="1500" b="1" dirty="0">
                        <a:effectLst/>
                      </a:endParaRPr>
                    </a:p>
                    <a:p>
                      <a:pPr lvl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1500" b="1" dirty="0" err="1">
                          <a:effectLst/>
                        </a:rPr>
                        <a:t>pjesniku</a:t>
                      </a:r>
                      <a:endParaRPr lang="en-US" sz="1500" b="1" dirty="0">
                        <a:effectLst/>
                      </a:endParaRPr>
                    </a:p>
                    <a:p>
                      <a:pPr lvl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1500" b="1" dirty="0" err="1">
                          <a:effectLst/>
                        </a:rPr>
                        <a:t>pjesnika</a:t>
                      </a:r>
                      <a:endParaRPr lang="en-US" sz="1500" b="1" dirty="0">
                        <a:effectLst/>
                      </a:endParaRPr>
                    </a:p>
                    <a:p>
                      <a:pPr lvl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1500" b="1" dirty="0" err="1">
                          <a:effectLst/>
                        </a:rPr>
                        <a:t>pjesniče</a:t>
                      </a:r>
                      <a:endParaRPr lang="en-US" sz="1500" b="1" dirty="0">
                        <a:effectLst/>
                      </a:endParaRPr>
                    </a:p>
                    <a:p>
                      <a:pPr lvl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1500" b="1" dirty="0" err="1">
                          <a:effectLst/>
                        </a:rPr>
                        <a:t>pjesniku</a:t>
                      </a:r>
                      <a:endParaRPr lang="en-US" sz="1500" b="1" dirty="0">
                        <a:effectLst/>
                      </a:endParaRPr>
                    </a:p>
                    <a:p>
                      <a:pPr lvl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1500" b="1" dirty="0" err="1">
                          <a:effectLst/>
                        </a:rPr>
                        <a:t>pjesnikom</a:t>
                      </a:r>
                      <a:endParaRPr lang="en-US" sz="1500" b="1" dirty="0">
                        <a:effectLst/>
                      </a:endParaRPr>
                    </a:p>
                  </a:txBody>
                  <a:tcPr marL="63015" marR="630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1" err="1">
                          <a:effectLst/>
                        </a:rPr>
                        <a:t>knjiga</a:t>
                      </a:r>
                      <a:endParaRPr lang="en-US" sz="1500" b="1" dirty="0" err="1">
                        <a:effectLst/>
                      </a:endParaRPr>
                    </a:p>
                    <a:p>
                      <a:pPr lvl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1500" b="1" dirty="0" err="1">
                          <a:effectLst/>
                        </a:rPr>
                        <a:t>knjige</a:t>
                      </a:r>
                      <a:endParaRPr lang="en-US" sz="1500" b="1" dirty="0">
                        <a:effectLst/>
                      </a:endParaRPr>
                    </a:p>
                    <a:p>
                      <a:pPr lvl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1500" b="1" dirty="0" err="1">
                          <a:effectLst/>
                        </a:rPr>
                        <a:t>knjizi</a:t>
                      </a:r>
                      <a:endParaRPr lang="en-US" sz="1500" b="1" dirty="0">
                        <a:effectLst/>
                      </a:endParaRPr>
                    </a:p>
                    <a:p>
                      <a:pPr lvl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1500" b="1" dirty="0" err="1">
                          <a:effectLst/>
                        </a:rPr>
                        <a:t>knjigu</a:t>
                      </a:r>
                      <a:endParaRPr lang="en-US" sz="1500" b="1" dirty="0">
                        <a:effectLst/>
                      </a:endParaRPr>
                    </a:p>
                    <a:p>
                      <a:pPr lvl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1500" b="1" dirty="0" err="1">
                          <a:effectLst/>
                        </a:rPr>
                        <a:t>knjigo</a:t>
                      </a:r>
                      <a:endParaRPr lang="en-US" sz="1500" b="1" dirty="0">
                        <a:effectLst/>
                      </a:endParaRPr>
                    </a:p>
                    <a:p>
                      <a:pPr lvl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1500" b="1" dirty="0" err="1">
                          <a:effectLst/>
                        </a:rPr>
                        <a:t>knjizi</a:t>
                      </a:r>
                      <a:endParaRPr lang="en-US" sz="1500" b="1" dirty="0">
                        <a:effectLst/>
                      </a:endParaRPr>
                    </a:p>
                    <a:p>
                      <a:pPr lvl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1500" b="1" dirty="0" err="1">
                          <a:effectLst/>
                        </a:rPr>
                        <a:t>knjigom</a:t>
                      </a:r>
                      <a:endParaRPr lang="en-US" sz="1500" b="1" dirty="0">
                        <a:effectLst/>
                      </a:endParaRPr>
                    </a:p>
                  </a:txBody>
                  <a:tcPr marL="63015" marR="630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b="1" err="1">
                          <a:effectLst/>
                        </a:rPr>
                        <a:t>područje</a:t>
                      </a:r>
                      <a:endParaRPr lang="en-US" sz="1500" b="1" dirty="0" err="1">
                        <a:effectLst/>
                      </a:endParaRPr>
                    </a:p>
                    <a:p>
                      <a:pPr lvl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1500" b="1" dirty="0" err="1">
                          <a:effectLst/>
                        </a:rPr>
                        <a:t>područja</a:t>
                      </a:r>
                      <a:endParaRPr lang="en-US" sz="1500" b="1" dirty="0">
                        <a:effectLst/>
                      </a:endParaRPr>
                    </a:p>
                    <a:p>
                      <a:pPr lvl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1500" b="1" dirty="0" err="1">
                          <a:effectLst/>
                        </a:rPr>
                        <a:t>području</a:t>
                      </a:r>
                      <a:endParaRPr lang="en-US" sz="1500" b="1" dirty="0">
                        <a:effectLst/>
                      </a:endParaRPr>
                    </a:p>
                    <a:p>
                      <a:pPr lvl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1500" b="1" dirty="0" err="1">
                          <a:effectLst/>
                        </a:rPr>
                        <a:t>područje</a:t>
                      </a:r>
                      <a:endParaRPr lang="en-US" sz="1500" b="1" dirty="0">
                        <a:effectLst/>
                      </a:endParaRPr>
                    </a:p>
                    <a:p>
                      <a:pPr lvl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1500" b="1" dirty="0" err="1">
                          <a:effectLst/>
                        </a:rPr>
                        <a:t>područje</a:t>
                      </a:r>
                      <a:endParaRPr lang="en-US" sz="1500" b="1" dirty="0">
                        <a:effectLst/>
                      </a:endParaRPr>
                    </a:p>
                    <a:p>
                      <a:pPr lvl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1500" b="1" dirty="0" err="1">
                          <a:effectLst/>
                        </a:rPr>
                        <a:t>području</a:t>
                      </a:r>
                      <a:endParaRPr lang="en-US" sz="1500" b="1" dirty="0">
                        <a:effectLst/>
                      </a:endParaRPr>
                    </a:p>
                    <a:p>
                      <a:pPr lvl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1500" b="1" dirty="0" err="1">
                          <a:effectLst/>
                        </a:rPr>
                        <a:t>područjem</a:t>
                      </a:r>
                      <a:endParaRPr lang="en-US" sz="1500" b="1" dirty="0">
                        <a:effectLst/>
                      </a:endParaRPr>
                    </a:p>
                    <a:p>
                      <a:pPr lvl="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None/>
                      </a:pPr>
                      <a:endParaRPr lang="en-US" sz="1100" b="1" dirty="0">
                        <a:effectLst/>
                      </a:endParaRPr>
                    </a:p>
                  </a:txBody>
                  <a:tcPr marL="63015" marR="63015" marT="0" marB="0"/>
                </a:tc>
                <a:extLst>
                  <a:ext uri="{0D108BD9-81ED-4DB2-BD59-A6C34878D82A}">
                    <a16:rowId xmlns:a16="http://schemas.microsoft.com/office/drawing/2014/main" val="3036359446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8ED83DA1-017E-157B-EF78-7E8A871C599B}"/>
              </a:ext>
            </a:extLst>
          </p:cNvPr>
          <p:cNvSpPr txBox="1"/>
          <p:nvPr/>
        </p:nvSpPr>
        <p:spPr>
          <a:xfrm>
            <a:off x="773043" y="124239"/>
            <a:ext cx="5866847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cs typeface="Calibri"/>
              </a:rPr>
              <a:t>GRAMATIČKA KATEGORIJA BROJA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2903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228552E-C8B1-4A80-8448-0787CE0FC7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271595D-BEDB-0AB5-2FA5-EA73F7D1340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r="-2" b="15603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B17BCFB-05C5-30BE-763F-0D4DC7AD1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  <a:cs typeface="Calibri Light"/>
              </a:rPr>
              <a:t>Gramatička kategorija padeža</a:t>
            </a:r>
            <a:endParaRPr lang="en-US">
              <a:solidFill>
                <a:srgbClr val="FFFFFF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08DFCDD-C256-6C29-E21C-EB35CB8CE82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465476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75904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70E4A82-4CC3-472E-8DF0-9E7D9F31B6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570E4A82-4CC3-472E-8DF0-9E7D9F31B6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570E4A82-4CC3-472E-8DF0-9E7D9F31B6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419D070-AE89-491E-A5A8-14B00860D3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0419D070-AE89-491E-A5A8-14B00860D3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0419D070-AE89-491E-A5A8-14B00860D3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16B8CCA-349B-42CD-B163-C03288A259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graphicEl>
                                              <a:dgm id="{D16B8CCA-349B-42CD-B163-C03288A259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graphicEl>
                                              <a:dgm id="{D16B8CCA-349B-42CD-B163-C03288A259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CA2B255-D8B3-497A-AEED-E75F436786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graphicEl>
                                              <a:dgm id="{9CA2B255-D8B3-497A-AEED-E75F436786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graphicEl>
                                              <a:dgm id="{9CA2B255-D8B3-497A-AEED-E75F436786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8F6FE66-7A2F-4D19-9C8F-406E35F474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graphicEl>
                                              <a:dgm id="{F8F6FE66-7A2F-4D19-9C8F-406E35F474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graphicEl>
                                              <a:dgm id="{F8F6FE66-7A2F-4D19-9C8F-406E35F474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0E0CC41-8DEA-4B16-9689-53BF6FC96C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graphicEl>
                                              <a:dgm id="{60E0CC41-8DEA-4B16-9689-53BF6FC96C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graphicEl>
                                              <a:dgm id="{60E0CC41-8DEA-4B16-9689-53BF6FC96C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3B79710-23CB-4CD7-8B9A-DECC919A1D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graphicEl>
                                              <a:dgm id="{33B79710-23CB-4CD7-8B9A-DECC919A1D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graphicEl>
                                              <a:dgm id="{33B79710-23CB-4CD7-8B9A-DECC919A1D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03A5B68-A765-4416-A456-8E9F63CEE2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graphicEl>
                                              <a:dgm id="{D03A5B68-A765-4416-A456-8E9F63CEE2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graphicEl>
                                              <a:dgm id="{D03A5B68-A765-4416-A456-8E9F63CEE2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6A51DED1-0D1A-1E9D-9937-87AD9455C4D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9372613"/>
              </p:ext>
            </p:extLst>
          </p:nvPr>
        </p:nvGraphicFramePr>
        <p:xfrm>
          <a:off x="838200" y="544582"/>
          <a:ext cx="10902123" cy="59439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74021">
                  <a:extLst>
                    <a:ext uri="{9D8B030D-6E8A-4147-A177-3AD203B41FA5}">
                      <a16:colId xmlns:a16="http://schemas.microsoft.com/office/drawing/2014/main" val="3539096648"/>
                    </a:ext>
                  </a:extLst>
                </a:gridCol>
                <a:gridCol w="6488043">
                  <a:extLst>
                    <a:ext uri="{9D8B030D-6E8A-4147-A177-3AD203B41FA5}">
                      <a16:colId xmlns:a16="http://schemas.microsoft.com/office/drawing/2014/main" val="887929504"/>
                    </a:ext>
                  </a:extLst>
                </a:gridCol>
                <a:gridCol w="2440059">
                  <a:extLst>
                    <a:ext uri="{9D8B030D-6E8A-4147-A177-3AD203B41FA5}">
                      <a16:colId xmlns:a16="http://schemas.microsoft.com/office/drawing/2014/main" val="426552862"/>
                    </a:ext>
                  </a:extLst>
                </a:gridCol>
              </a:tblGrid>
              <a:tr h="71897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</a:rPr>
                        <a:t>padež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/>
                        </a:rPr>
                        <a:t>primjer</a:t>
                      </a:r>
                      <a:r>
                        <a:rPr lang="en-US" sz="2400" dirty="0">
                          <a:effectLst/>
                        </a:rPr>
                        <a:t> </a:t>
                      </a:r>
                      <a:r>
                        <a:rPr lang="en-US" sz="2400" dirty="0" err="1">
                          <a:effectLst/>
                        </a:rPr>
                        <a:t>rečenice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</a:rPr>
                        <a:t>padežno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dirty="0" err="1">
                          <a:effectLst/>
                        </a:rPr>
                        <a:t>pitanje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22847528"/>
                  </a:ext>
                </a:extLst>
              </a:tr>
              <a:tr h="71897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NOMINATIV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2400" b="0" i="0" u="none" strike="noStrike" noProof="0" dirty="0">
                          <a:effectLst/>
                          <a:latin typeface="Calibri"/>
                        </a:rPr>
                        <a:t>...</a:t>
                      </a:r>
                      <a:r>
                        <a:rPr lang="en-US" sz="2400" b="0" i="0" u="none" strike="noStrike" noProof="0" dirty="0" err="1">
                          <a:effectLst/>
                          <a:latin typeface="Calibri"/>
                        </a:rPr>
                        <a:t>kakav</a:t>
                      </a:r>
                      <a:r>
                        <a:rPr lang="en-US" sz="2400" b="0" i="0" u="none" strike="noStrike" noProof="0" dirty="0">
                          <a:effectLst/>
                          <a:latin typeface="Calibri"/>
                        </a:rPr>
                        <a:t> </a:t>
                      </a:r>
                      <a:r>
                        <a:rPr lang="en-US" sz="2400" b="0" i="0" u="none" strike="noStrike" noProof="0" dirty="0" err="1">
                          <a:effectLst/>
                          <a:latin typeface="Calibri"/>
                        </a:rPr>
                        <a:t>zamišljaju</a:t>
                      </a:r>
                      <a:r>
                        <a:rPr lang="en-US" sz="2400" b="0" i="0" u="none" strike="noStrike" noProof="0" dirty="0">
                          <a:effectLst/>
                          <a:latin typeface="Calibri"/>
                        </a:rPr>
                        <a:t> </a:t>
                      </a:r>
                      <a:r>
                        <a:rPr lang="en-US" sz="2400" b="0" i="0" u="none" strike="noStrike" noProof="0" dirty="0" err="1">
                          <a:effectLst/>
                          <a:latin typeface="Calibri"/>
                        </a:rPr>
                        <a:t>današnji</a:t>
                      </a:r>
                      <a:r>
                        <a:rPr lang="en-US" sz="2400" b="0" i="0" u="none" strike="noStrike" noProof="0" dirty="0">
                          <a:effectLst/>
                          <a:latin typeface="Calibri"/>
                        </a:rPr>
                        <a:t> </a:t>
                      </a:r>
                      <a:r>
                        <a:rPr lang="en-US" sz="2400" b="0" i="0" u="sng" strike="noStrike" noProof="0" dirty="0" err="1">
                          <a:effectLst/>
                          <a:latin typeface="Calibri"/>
                        </a:rPr>
                        <a:t>tehnokrati</a:t>
                      </a:r>
                      <a:r>
                        <a:rPr lang="en-US" sz="2400" b="0" i="0" u="sng" strike="noStrike" noProof="0" dirty="0">
                          <a:effectLst/>
                          <a:latin typeface="Calibri"/>
                        </a:rPr>
                        <a:t>...</a:t>
                      </a:r>
                      <a:endParaRPr lang="en-US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</a:rPr>
                        <a:t>Tko</a:t>
                      </a:r>
                      <a:r>
                        <a:rPr lang="en-US" sz="2000" dirty="0">
                          <a:effectLst/>
                        </a:rPr>
                        <a:t>? </a:t>
                      </a:r>
                      <a:r>
                        <a:rPr lang="en-US" sz="2000" dirty="0" err="1">
                          <a:effectLst/>
                        </a:rPr>
                        <a:t>Što</a:t>
                      </a:r>
                      <a:r>
                        <a:rPr lang="en-US" sz="2000" dirty="0">
                          <a:effectLst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00994087"/>
                  </a:ext>
                </a:extLst>
              </a:tr>
              <a:tr h="71897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GENITIV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2400" b="0" i="0" u="none" strike="noStrike" noProof="0" dirty="0" err="1">
                          <a:effectLst/>
                          <a:latin typeface="Calibri"/>
                        </a:rPr>
                        <a:t>Objavio</a:t>
                      </a:r>
                      <a:r>
                        <a:rPr lang="en-US" sz="2400" b="0" i="0" u="none" strike="noStrike" noProof="0" dirty="0">
                          <a:effectLst/>
                          <a:latin typeface="Calibri"/>
                        </a:rPr>
                        <a:t> je </a:t>
                      </a:r>
                      <a:r>
                        <a:rPr lang="en-US" sz="2400" b="0" i="0" u="none" strike="noStrike" noProof="0" dirty="0" err="1">
                          <a:effectLst/>
                          <a:latin typeface="Calibri"/>
                        </a:rPr>
                        <a:t>preko</a:t>
                      </a:r>
                      <a:r>
                        <a:rPr lang="en-US" sz="2400" b="0" i="0" u="none" strike="noStrike" noProof="0" dirty="0">
                          <a:effectLst/>
                          <a:latin typeface="Calibri"/>
                        </a:rPr>
                        <a:t> 25 </a:t>
                      </a:r>
                      <a:r>
                        <a:rPr lang="en-US" sz="2400" b="0" i="0" u="sng" strike="noStrike" noProof="0" dirty="0" err="1">
                          <a:effectLst/>
                          <a:latin typeface="Calibri"/>
                        </a:rPr>
                        <a:t>romana</a:t>
                      </a:r>
                      <a:r>
                        <a:rPr lang="en-US" sz="2400" b="0" i="0" u="sng" strike="noStrike" noProof="0" dirty="0">
                          <a:effectLst/>
                          <a:latin typeface="Calibri"/>
                        </a:rPr>
                        <a:t>.</a:t>
                      </a:r>
                      <a:endParaRPr lang="en-US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Koga? </a:t>
                      </a:r>
                      <a:r>
                        <a:rPr lang="en-US" sz="2000" dirty="0" err="1">
                          <a:effectLst/>
                        </a:rPr>
                        <a:t>Čega</a:t>
                      </a:r>
                      <a:r>
                        <a:rPr lang="en-US" sz="2000" dirty="0">
                          <a:effectLst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2979609"/>
                  </a:ext>
                </a:extLst>
              </a:tr>
              <a:tr h="91108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DATIV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2400" b="0" i="0" u="none" strike="noStrike" noProof="0" dirty="0">
                          <a:effectLst/>
                          <a:latin typeface="Calibri"/>
                        </a:rPr>
                        <a:t>tom </a:t>
                      </a:r>
                      <a:r>
                        <a:rPr lang="en-US" sz="2400" b="0" i="0" u="none" strike="noStrike" noProof="0" dirty="0" err="1">
                          <a:effectLst/>
                          <a:latin typeface="Calibri"/>
                        </a:rPr>
                        <a:t>neobičnom</a:t>
                      </a:r>
                      <a:r>
                        <a:rPr lang="en-US" sz="2400" b="0" i="0" u="none" strike="noStrike" noProof="0" dirty="0">
                          <a:effectLst/>
                          <a:latin typeface="Calibri"/>
                        </a:rPr>
                        <a:t> </a:t>
                      </a:r>
                      <a:r>
                        <a:rPr lang="en-US" sz="2400" b="0" i="0" u="none" strike="noStrike" noProof="0" dirty="0" err="1">
                          <a:effectLst/>
                          <a:latin typeface="Calibri"/>
                        </a:rPr>
                        <a:t>i</a:t>
                      </a:r>
                      <a:r>
                        <a:rPr lang="en-US" sz="2400" b="0" i="0" u="none" strike="noStrike" noProof="0" dirty="0">
                          <a:effectLst/>
                          <a:latin typeface="Calibri"/>
                        </a:rPr>
                        <a:t> </a:t>
                      </a:r>
                      <a:r>
                        <a:rPr lang="en-US" sz="2400" b="0" i="0" u="none" strike="noStrike" noProof="0" dirty="0" err="1">
                          <a:effectLst/>
                          <a:latin typeface="Calibri"/>
                        </a:rPr>
                        <a:t>nesvakidašnjem</a:t>
                      </a:r>
                      <a:r>
                        <a:rPr lang="en-US" sz="2400" b="0" i="0" u="none" strike="noStrike" noProof="0" dirty="0">
                          <a:effectLst/>
                          <a:latin typeface="Calibri"/>
                        </a:rPr>
                        <a:t> '</a:t>
                      </a:r>
                      <a:r>
                        <a:rPr lang="en-US" sz="2400" b="0" i="0" u="sng" strike="noStrike" noProof="0" dirty="0" err="1">
                          <a:effectLst/>
                          <a:latin typeface="Calibri"/>
                        </a:rPr>
                        <a:t>beskorisniku</a:t>
                      </a:r>
                      <a:r>
                        <a:rPr lang="en-US" sz="2400" b="0" i="0" u="none" strike="noStrike" noProof="0" dirty="0">
                          <a:effectLst/>
                          <a:latin typeface="Calibri"/>
                        </a:rPr>
                        <a:t>'</a:t>
                      </a:r>
                      <a:endParaRPr lang="en-US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</a:rPr>
                        <a:t>Komu</a:t>
                      </a:r>
                      <a:r>
                        <a:rPr lang="en-US" sz="2000" dirty="0">
                          <a:effectLst/>
                        </a:rPr>
                        <a:t>? </a:t>
                      </a:r>
                      <a:r>
                        <a:rPr lang="en-US" sz="2000" dirty="0" err="1">
                          <a:effectLst/>
                        </a:rPr>
                        <a:t>Čemu</a:t>
                      </a:r>
                      <a:r>
                        <a:rPr lang="en-US" sz="2000" dirty="0">
                          <a:effectLst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86160865"/>
                  </a:ext>
                </a:extLst>
              </a:tr>
              <a:tr h="71897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AKUZATIV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2400" b="0" i="0" u="none" strike="noStrike" noProof="0" dirty="0">
                          <a:effectLst/>
                          <a:latin typeface="Calibri"/>
                        </a:rPr>
                        <a:t>...</a:t>
                      </a:r>
                      <a:r>
                        <a:rPr lang="en-US" sz="2400" b="0" i="0" u="none" strike="noStrike" noProof="0" dirty="0" err="1">
                          <a:effectLst/>
                          <a:latin typeface="Calibri"/>
                        </a:rPr>
                        <a:t>jedan</a:t>
                      </a:r>
                      <a:r>
                        <a:rPr lang="en-US" sz="2400" b="0" i="0" u="none" strike="noStrike" noProof="0" dirty="0">
                          <a:effectLst/>
                          <a:latin typeface="Calibri"/>
                        </a:rPr>
                        <a:t> dan </a:t>
                      </a:r>
                      <a:r>
                        <a:rPr lang="en-US" sz="2400" b="0" i="0" u="none" strike="noStrike" noProof="0" dirty="0" err="1">
                          <a:effectLst/>
                          <a:latin typeface="Calibri"/>
                        </a:rPr>
                        <a:t>odluči</a:t>
                      </a:r>
                      <a:r>
                        <a:rPr lang="en-US" sz="2400" b="0" i="0" u="none" strike="noStrike" noProof="0" dirty="0">
                          <a:effectLst/>
                          <a:latin typeface="Calibri"/>
                        </a:rPr>
                        <a:t> </a:t>
                      </a:r>
                      <a:r>
                        <a:rPr lang="en-US" sz="2400" b="0" i="0" u="none" strike="noStrike" noProof="0" dirty="0" err="1">
                          <a:effectLst/>
                          <a:latin typeface="Calibri"/>
                        </a:rPr>
                        <a:t>kupiti</a:t>
                      </a:r>
                      <a:r>
                        <a:rPr lang="en-US" sz="2400" b="0" i="0" u="none" strike="noStrike" noProof="0" dirty="0">
                          <a:effectLst/>
                          <a:latin typeface="Calibri"/>
                        </a:rPr>
                        <a:t> </a:t>
                      </a:r>
                      <a:r>
                        <a:rPr lang="en-US" sz="2400" b="0" i="0" u="sng" strike="noStrike" noProof="0" dirty="0" err="1">
                          <a:effectLst/>
                          <a:latin typeface="Calibri"/>
                        </a:rPr>
                        <a:t>pjesnika</a:t>
                      </a:r>
                      <a:r>
                        <a:rPr lang="en-US" sz="2400" b="0" i="0" u="sng" strike="noStrike" noProof="0" dirty="0">
                          <a:effectLst/>
                          <a:latin typeface="Calibri"/>
                        </a:rPr>
                        <a:t>.</a:t>
                      </a:r>
                      <a:endParaRPr lang="en-US" dirty="0" err="1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Koga? </a:t>
                      </a:r>
                      <a:r>
                        <a:rPr lang="en-US" sz="2000" dirty="0" err="1">
                          <a:effectLst/>
                        </a:rPr>
                        <a:t>Što</a:t>
                      </a:r>
                      <a:r>
                        <a:rPr lang="en-US" sz="2000" dirty="0">
                          <a:effectLst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84813338"/>
                  </a:ext>
                </a:extLst>
              </a:tr>
              <a:tr h="71897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VOKATIV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2400" b="0" i="0" u="none" strike="noStrike" noProof="0" dirty="0" err="1">
                          <a:effectLst/>
                          <a:latin typeface="Calibri"/>
                        </a:rPr>
                        <a:t>Npr</a:t>
                      </a:r>
                      <a:r>
                        <a:rPr lang="en-US" sz="2400" b="0" i="0" u="none" strike="noStrike" noProof="0" dirty="0">
                          <a:effectLst/>
                          <a:latin typeface="Calibri"/>
                        </a:rPr>
                        <a:t>. </a:t>
                      </a:r>
                      <a:r>
                        <a:rPr lang="en-US" sz="2400" b="0" i="0" u="none" strike="noStrike" noProof="0" dirty="0" err="1">
                          <a:effectLst/>
                          <a:latin typeface="Calibri"/>
                        </a:rPr>
                        <a:t>Pjesniče</a:t>
                      </a:r>
                      <a:r>
                        <a:rPr lang="en-US" sz="2400" b="0" i="0" u="none" strike="noStrike" noProof="0" dirty="0">
                          <a:effectLst/>
                          <a:latin typeface="Calibri"/>
                        </a:rPr>
                        <a:t>, ...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err="1">
                          <a:effectLst/>
                        </a:rPr>
                        <a:t>Oj</a:t>
                      </a:r>
                      <a:r>
                        <a:rPr lang="en-US" sz="2000" dirty="0">
                          <a:effectLst/>
                        </a:rPr>
                        <a:t>! Ej!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21688764"/>
                  </a:ext>
                </a:extLst>
              </a:tr>
              <a:tr h="71897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LOKATIV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2400" b="0" i="0" u="none" strike="noStrike" noProof="0" dirty="0">
                          <a:effectLst/>
                          <a:latin typeface="Calibri"/>
                        </a:rPr>
                        <a:t>..</a:t>
                      </a:r>
                      <a:r>
                        <a:rPr lang="en-US" sz="2400" b="0" i="0" u="none" strike="noStrike" noProof="0" dirty="0" err="1">
                          <a:effectLst/>
                          <a:latin typeface="Calibri"/>
                        </a:rPr>
                        <a:t>govori</a:t>
                      </a:r>
                      <a:r>
                        <a:rPr lang="en-US" sz="2400" b="0" i="0" u="none" strike="noStrike" noProof="0" dirty="0">
                          <a:effectLst/>
                          <a:latin typeface="Calibri"/>
                        </a:rPr>
                        <a:t> o </a:t>
                      </a:r>
                      <a:r>
                        <a:rPr lang="en-US" sz="2400" b="0" i="0" u="sng" strike="noStrike" noProof="0" dirty="0" err="1">
                          <a:effectLst/>
                          <a:latin typeface="Calibri"/>
                        </a:rPr>
                        <a:t>obitelji</a:t>
                      </a:r>
                      <a:r>
                        <a:rPr lang="en-US" sz="2400" b="0" i="0" u="none" strike="noStrike" noProof="0" dirty="0">
                          <a:effectLst/>
                          <a:latin typeface="Calibri"/>
                        </a:rPr>
                        <a:t> </a:t>
                      </a:r>
                      <a:r>
                        <a:rPr lang="en-US" sz="2400" b="0" i="0" u="none" strike="noStrike" noProof="0" dirty="0" err="1">
                          <a:effectLst/>
                          <a:latin typeface="Calibri"/>
                        </a:rPr>
                        <a:t>koja</a:t>
                      </a:r>
                      <a:r>
                        <a:rPr lang="en-US" sz="2400" b="0" i="0" u="none" strike="noStrike" noProof="0" dirty="0">
                          <a:effectLst/>
                          <a:latin typeface="Calibri"/>
                        </a:rPr>
                        <a:t> </a:t>
                      </a:r>
                      <a:r>
                        <a:rPr lang="en-US" sz="2400" b="0" i="0" u="none" strike="noStrike" noProof="0" dirty="0" err="1">
                          <a:effectLst/>
                          <a:latin typeface="Calibri"/>
                        </a:rPr>
                        <a:t>jedan</a:t>
                      </a:r>
                      <a:r>
                        <a:rPr lang="en-US" sz="2400" b="0" i="0" u="none" strike="noStrike" noProof="0" dirty="0">
                          <a:effectLst/>
                          <a:latin typeface="Calibri"/>
                        </a:rPr>
                        <a:t> dan </a:t>
                      </a:r>
                      <a:r>
                        <a:rPr lang="en-US" sz="2400" b="0" i="0" u="none" strike="noStrike" noProof="0" dirty="0" err="1">
                          <a:effectLst/>
                          <a:latin typeface="Calibri"/>
                        </a:rPr>
                        <a:t>odluči</a:t>
                      </a:r>
                      <a:r>
                        <a:rPr lang="en-US" sz="2400" b="0" i="0" u="none" strike="noStrike" noProof="0" dirty="0">
                          <a:effectLst/>
                          <a:latin typeface="Calibri"/>
                        </a:rPr>
                        <a:t>...</a:t>
                      </a:r>
                      <a:endParaRPr lang="en-US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(O) </a:t>
                      </a:r>
                      <a:r>
                        <a:rPr lang="en-US" sz="2000" err="1">
                          <a:effectLst/>
                        </a:rPr>
                        <a:t>komu</a:t>
                      </a:r>
                      <a:r>
                        <a:rPr lang="en-US" sz="2000" dirty="0">
                          <a:effectLst/>
                        </a:rPr>
                        <a:t>? (O) </a:t>
                      </a:r>
                      <a:r>
                        <a:rPr lang="en-US" sz="2000" err="1">
                          <a:effectLst/>
                        </a:rPr>
                        <a:t>čemu</a:t>
                      </a:r>
                      <a:r>
                        <a:rPr lang="en-US" sz="2000" dirty="0">
                          <a:effectLst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48665490"/>
                  </a:ext>
                </a:extLst>
              </a:tr>
              <a:tr h="71897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INSTRUMENTAL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2400" b="0" i="0" u="none" strike="noStrike" noProof="0" dirty="0">
                          <a:effectLst/>
                          <a:latin typeface="Calibri"/>
                        </a:rPr>
                        <a:t>...</a:t>
                      </a:r>
                      <a:r>
                        <a:rPr lang="en-US" sz="2400" b="0" i="0" u="none" strike="noStrike" noProof="0" dirty="0" err="1">
                          <a:effectLst/>
                          <a:latin typeface="Calibri"/>
                        </a:rPr>
                        <a:t>bavi</a:t>
                      </a:r>
                      <a:r>
                        <a:rPr lang="en-US" sz="2400" b="0" i="0" u="none" strike="noStrike" noProof="0" dirty="0">
                          <a:effectLst/>
                          <a:latin typeface="Calibri"/>
                        </a:rPr>
                        <a:t> se </a:t>
                      </a:r>
                      <a:r>
                        <a:rPr lang="en-US" sz="2400" b="0" i="0" u="none" strike="noStrike" noProof="0" dirty="0" err="1">
                          <a:effectLst/>
                          <a:latin typeface="Calibri"/>
                        </a:rPr>
                        <a:t>i</a:t>
                      </a:r>
                      <a:r>
                        <a:rPr lang="en-US" sz="2400" b="0" i="0" u="none" strike="noStrike" noProof="0" dirty="0">
                          <a:effectLst/>
                          <a:latin typeface="Calibri"/>
                        </a:rPr>
                        <a:t> </a:t>
                      </a:r>
                      <a:r>
                        <a:rPr lang="en-US" sz="2400" b="0" i="0" u="sng" strike="noStrike" noProof="0" dirty="0" err="1">
                          <a:effectLst/>
                          <a:latin typeface="Calibri"/>
                        </a:rPr>
                        <a:t>režijom</a:t>
                      </a:r>
                      <a:r>
                        <a:rPr lang="en-US" sz="2400" b="0" i="0" u="sng" strike="noStrike" noProof="0" dirty="0">
                          <a:effectLst/>
                          <a:latin typeface="Calibri"/>
                        </a:rPr>
                        <a:t>, </a:t>
                      </a:r>
                      <a:r>
                        <a:rPr lang="en-US" sz="2400" b="0" i="0" u="sng" strike="noStrike" noProof="0" dirty="0" err="1">
                          <a:effectLst/>
                          <a:latin typeface="Calibri"/>
                        </a:rPr>
                        <a:t>animacijom</a:t>
                      </a:r>
                      <a:r>
                        <a:rPr lang="en-US" sz="2400" b="0" i="0" u="sng" strike="noStrike" noProof="0" dirty="0">
                          <a:effectLst/>
                          <a:latin typeface="Calibri"/>
                        </a:rPr>
                        <a:t>, </a:t>
                      </a:r>
                      <a:r>
                        <a:rPr lang="en-US" sz="2400" b="0" i="0" u="sng" strike="noStrike" noProof="0" dirty="0" err="1">
                          <a:effectLst/>
                          <a:latin typeface="Calibri"/>
                        </a:rPr>
                        <a:t>ilustracijom</a:t>
                      </a:r>
                      <a:r>
                        <a:rPr lang="en-US" sz="2400" b="0" i="0" u="sng" strike="noStrike" noProof="0" dirty="0">
                          <a:effectLst/>
                          <a:latin typeface="Calibri"/>
                        </a:rPr>
                        <a:t>...</a:t>
                      </a:r>
                      <a:endParaRPr lang="en-US" sz="2400" b="0" i="0" u="none" strike="noStrike" noProof="0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(S) </a:t>
                      </a:r>
                      <a:r>
                        <a:rPr lang="en-US" sz="2000" err="1">
                          <a:effectLst/>
                        </a:rPr>
                        <a:t>kim</a:t>
                      </a:r>
                      <a:r>
                        <a:rPr lang="en-US" sz="2000" dirty="0">
                          <a:effectLst/>
                        </a:rPr>
                        <a:t>? </a:t>
                      </a:r>
                      <a:r>
                        <a:rPr lang="en-US" sz="2000" err="1">
                          <a:effectLst/>
                        </a:rPr>
                        <a:t>Čim</a:t>
                      </a:r>
                      <a:r>
                        <a:rPr lang="en-US" sz="2000" dirty="0">
                          <a:effectLst/>
                        </a:rPr>
                        <a:t>?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009978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46242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5A21BE-AE25-E13E-815C-F5EDFBC95A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cs typeface="Calibri Light"/>
              </a:rPr>
              <a:t>Singularia</a:t>
            </a:r>
            <a:r>
              <a:rPr lang="en-US" dirty="0">
                <a:cs typeface="Calibri Light"/>
              </a:rPr>
              <a:t> tantum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BCF29D-6F08-D70B-F3C2-F35A6A1F93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1678" y="1759364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err="1">
                <a:ea typeface="+mn-lt"/>
                <a:cs typeface="+mn-lt"/>
              </a:rPr>
              <a:t>imenice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koje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imaju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samo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jedninu</a:t>
            </a:r>
            <a:endParaRPr lang="en-US" dirty="0">
              <a:ea typeface="+mn-lt"/>
              <a:cs typeface="+mn-lt"/>
            </a:endParaRPr>
          </a:p>
          <a:p>
            <a:r>
              <a:rPr lang="en-US" dirty="0">
                <a:cs typeface="Calibri"/>
              </a:rPr>
              <a:t>rod </a:t>
            </a:r>
            <a:r>
              <a:rPr lang="en-US" dirty="0" err="1">
                <a:cs typeface="Calibri"/>
              </a:rPr>
              <a:t>im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određujemo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prema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nastavcima</a:t>
            </a:r>
            <a:r>
              <a:rPr lang="en-US" dirty="0">
                <a:cs typeface="Calibri"/>
              </a:rPr>
              <a:t> za N </a:t>
            </a:r>
            <a:r>
              <a:rPr lang="en-US" dirty="0" err="1">
                <a:cs typeface="Calibri"/>
              </a:rPr>
              <a:t>jd.</a:t>
            </a:r>
            <a:endParaRPr lang="en-US" dirty="0">
              <a:cs typeface="Calibri"/>
            </a:endParaRPr>
          </a:p>
          <a:p>
            <a:r>
              <a:rPr lang="en-US" dirty="0" err="1">
                <a:cs typeface="Calibri"/>
              </a:rPr>
              <a:t>ovo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lišć</a:t>
            </a:r>
            <a:r>
              <a:rPr lang="en-US" dirty="0">
                <a:cs typeface="Calibri"/>
              </a:rPr>
              <a:t>-e (s. r.); ova </a:t>
            </a:r>
            <a:r>
              <a:rPr lang="en-US" dirty="0" err="1">
                <a:cs typeface="Calibri"/>
              </a:rPr>
              <a:t>unučad</a:t>
            </a:r>
            <a:r>
              <a:rPr lang="en-US" dirty="0">
                <a:cs typeface="Calibri"/>
              </a:rPr>
              <a:t>-</a:t>
            </a:r>
            <a:r>
              <a:rPr lang="en-US" dirty="0">
                <a:ea typeface="+mn-lt"/>
                <a:cs typeface="+mn-lt"/>
              </a:rPr>
              <a:t>∅ (ž. r.);  </a:t>
            </a:r>
            <a:r>
              <a:rPr lang="en-US" dirty="0" err="1">
                <a:ea typeface="+mn-lt"/>
                <a:cs typeface="+mn-lt"/>
              </a:rPr>
              <a:t>ovo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činovništv</a:t>
            </a:r>
            <a:r>
              <a:rPr lang="en-US" dirty="0">
                <a:ea typeface="+mn-lt"/>
                <a:cs typeface="+mn-lt"/>
              </a:rPr>
              <a:t>-o (s. r.)</a:t>
            </a:r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27B67C9-9E0F-9520-92A4-BF1673895C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5195415"/>
              </p:ext>
            </p:extLst>
          </p:nvPr>
        </p:nvGraphicFramePr>
        <p:xfrm>
          <a:off x="1004956" y="3909391"/>
          <a:ext cx="7424688" cy="22363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74206">
                  <a:extLst>
                    <a:ext uri="{9D8B030D-6E8A-4147-A177-3AD203B41FA5}">
                      <a16:colId xmlns:a16="http://schemas.microsoft.com/office/drawing/2014/main" val="3499287834"/>
                    </a:ext>
                  </a:extLst>
                </a:gridCol>
                <a:gridCol w="4850482">
                  <a:extLst>
                    <a:ext uri="{9D8B030D-6E8A-4147-A177-3AD203B41FA5}">
                      <a16:colId xmlns:a16="http://schemas.microsoft.com/office/drawing/2014/main" val="2203673711"/>
                    </a:ext>
                  </a:extLst>
                </a:gridCol>
              </a:tblGrid>
              <a:tr h="5590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</a:rPr>
                        <a:t>vlastita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dirty="0" err="1">
                          <a:effectLst/>
                        </a:rPr>
                        <a:t>imena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Osijek, Zadar, Pula, Blaž, Marta, Fran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04170295"/>
                  </a:ext>
                </a:extLst>
              </a:tr>
              <a:tr h="5590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</a:rPr>
                        <a:t>zbirne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dirty="0" err="1">
                          <a:effectLst/>
                        </a:rPr>
                        <a:t>imenice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r>
                        <a:rPr lang="en-US" sz="2000" dirty="0" err="1">
                          <a:effectLst/>
                        </a:rPr>
                        <a:t>lišće</a:t>
                      </a:r>
                      <a:r>
                        <a:rPr lang="en-US" sz="2000" dirty="0">
                          <a:effectLst/>
                        </a:rPr>
                        <a:t>, </a:t>
                      </a:r>
                      <a:r>
                        <a:rPr lang="en-US" sz="2000" dirty="0" err="1">
                          <a:effectLst/>
                        </a:rPr>
                        <a:t>unučad</a:t>
                      </a:r>
                      <a:r>
                        <a:rPr lang="en-US" sz="2000" dirty="0">
                          <a:effectLst/>
                        </a:rPr>
                        <a:t>, </a:t>
                      </a:r>
                      <a:r>
                        <a:rPr lang="en-US" sz="2000" dirty="0" err="1">
                          <a:effectLst/>
                        </a:rPr>
                        <a:t>činovništvo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68157233"/>
                  </a:ext>
                </a:extLst>
              </a:tr>
              <a:tr h="5590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err="1">
                          <a:effectLst/>
                        </a:rPr>
                        <a:t>neke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err="1">
                          <a:effectLst/>
                        </a:rPr>
                        <a:t>gradivne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err="1">
                          <a:effectLst/>
                        </a:rPr>
                        <a:t>imenice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r>
                        <a:rPr lang="en-US" sz="2000" dirty="0" err="1">
                          <a:effectLst/>
                        </a:rPr>
                        <a:t>mlijeko</a:t>
                      </a:r>
                      <a:r>
                        <a:rPr lang="en-US" sz="2000" dirty="0">
                          <a:effectLst/>
                        </a:rPr>
                        <a:t>, </a:t>
                      </a:r>
                      <a:r>
                        <a:rPr lang="en-US" sz="2000" dirty="0" err="1">
                          <a:effectLst/>
                        </a:rPr>
                        <a:t>zrak</a:t>
                      </a:r>
                      <a:r>
                        <a:rPr lang="en-US" sz="2000" dirty="0">
                          <a:effectLst/>
                        </a:rPr>
                        <a:t>, </a:t>
                      </a:r>
                      <a:r>
                        <a:rPr lang="en-US" sz="2000" dirty="0" err="1">
                          <a:effectLst/>
                        </a:rPr>
                        <a:t>zlato</a:t>
                      </a:r>
                      <a:endParaRPr lang="en-US" sz="2000" dirty="0">
                        <a:effectLst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27681446"/>
                  </a:ext>
                </a:extLst>
              </a:tr>
              <a:tr h="5590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err="1">
                          <a:effectLst/>
                        </a:rPr>
                        <a:t>neke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err="1">
                          <a:effectLst/>
                        </a:rPr>
                        <a:t>mislene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r>
                        <a:rPr lang="en-US" sz="2000" err="1">
                          <a:effectLst/>
                        </a:rPr>
                        <a:t>imenice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r>
                        <a:rPr lang="en-US" sz="2000" dirty="0" err="1">
                          <a:effectLst/>
                        </a:rPr>
                        <a:t>dobrota</a:t>
                      </a:r>
                      <a:r>
                        <a:rPr lang="en-US" sz="2000" dirty="0">
                          <a:effectLst/>
                        </a:rPr>
                        <a:t>, </a:t>
                      </a:r>
                      <a:r>
                        <a:rPr lang="en-US" sz="2000" dirty="0" err="1">
                          <a:effectLst/>
                        </a:rPr>
                        <a:t>sluh</a:t>
                      </a:r>
                      <a:endParaRPr lang="en-US" sz="2000" dirty="0">
                        <a:effectLst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03655976"/>
                  </a:ext>
                </a:extLst>
              </a:tr>
            </a:tbl>
          </a:graphicData>
        </a:graphic>
      </p:graphicFrame>
      <p:pic>
        <p:nvPicPr>
          <p:cNvPr id="7" name="Picture 7">
            <a:extLst>
              <a:ext uri="{FF2B5EF4-FFF2-40B4-BE49-F238E27FC236}">
                <a16:creationId xmlns:a16="http://schemas.microsoft.com/office/drawing/2014/main" id="{0815E2C6-6776-E308-F498-998EEC7F5A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7976" y="363124"/>
            <a:ext cx="2136222" cy="2310709"/>
          </a:xfrm>
          <a:prstGeom prst="rect">
            <a:avLst/>
          </a:prstGeom>
        </p:spPr>
      </p:pic>
      <p:pic>
        <p:nvPicPr>
          <p:cNvPr id="8" name="Picture 8">
            <a:extLst>
              <a:ext uri="{FF2B5EF4-FFF2-40B4-BE49-F238E27FC236}">
                <a16:creationId xmlns:a16="http://schemas.microsoft.com/office/drawing/2014/main" id="{8AE5AD05-FCA4-86E5-EBA4-48FDD4382A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2660" y="2787475"/>
            <a:ext cx="2146853" cy="1625400"/>
          </a:xfrm>
          <a:prstGeom prst="rect">
            <a:avLst/>
          </a:prstGeom>
        </p:spPr>
      </p:pic>
      <p:pic>
        <p:nvPicPr>
          <p:cNvPr id="9" name="Picture 9" descr="A picture containing cup, coffee, table, food&#10;&#10;Description automatically generated">
            <a:extLst>
              <a:ext uri="{FF2B5EF4-FFF2-40B4-BE49-F238E27FC236}">
                <a16:creationId xmlns:a16="http://schemas.microsoft.com/office/drawing/2014/main" id="{4DE0C4FA-827B-02AB-1021-4AE6FB7B53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62661" y="4875076"/>
            <a:ext cx="2146852" cy="148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049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342698-A021-26B7-8D87-0079D109A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cs typeface="Calibri Light"/>
              </a:rPr>
              <a:t>Pluralia</a:t>
            </a:r>
            <a:r>
              <a:rPr lang="en-US" dirty="0">
                <a:cs typeface="Calibri Light"/>
              </a:rPr>
              <a:t> tantum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95C152-2B03-B0BE-D6CE-817B6D52B4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2668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err="1">
                <a:ea typeface="+mn-lt"/>
                <a:cs typeface="+mn-lt"/>
              </a:rPr>
              <a:t>imenice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koje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su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uvijek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svojim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oblikom</a:t>
            </a:r>
            <a:r>
              <a:rPr lang="en-US" dirty="0">
                <a:ea typeface="+mn-lt"/>
                <a:cs typeface="+mn-lt"/>
              </a:rPr>
              <a:t> u </a:t>
            </a:r>
            <a:r>
              <a:rPr lang="en-US" dirty="0" err="1">
                <a:ea typeface="+mn-lt"/>
                <a:cs typeface="+mn-lt"/>
              </a:rPr>
              <a:t>množini</a:t>
            </a:r>
          </a:p>
          <a:p>
            <a:pPr marL="0" indent="0">
              <a:buNone/>
            </a:pPr>
            <a:r>
              <a:rPr lang="en-US" dirty="0">
                <a:ea typeface="+mn-lt"/>
                <a:cs typeface="+mn-lt"/>
              </a:rPr>
              <a:t>   </a:t>
            </a:r>
            <a:r>
              <a:rPr lang="en-US" dirty="0" err="1">
                <a:ea typeface="+mn-lt"/>
                <a:cs typeface="+mn-lt"/>
              </a:rPr>
              <a:t>iako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označuju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pojedinačan</a:t>
            </a:r>
            <a:r>
              <a:rPr lang="en-US" dirty="0">
                <a:ea typeface="+mn-lt"/>
                <a:cs typeface="+mn-lt"/>
              </a:rPr>
              <a:t> </a:t>
            </a:r>
            <a:r>
              <a:rPr lang="en-US" dirty="0" err="1">
                <a:ea typeface="+mn-lt"/>
                <a:cs typeface="+mn-lt"/>
              </a:rPr>
              <a:t>primjerak</a:t>
            </a:r>
            <a:endParaRPr lang="en-US">
              <a:ea typeface="+mn-lt"/>
              <a:cs typeface="+mn-lt"/>
            </a:endParaRPr>
          </a:p>
          <a:p>
            <a:r>
              <a:rPr lang="en-US" dirty="0" err="1">
                <a:cs typeface="Calibri"/>
              </a:rPr>
              <a:t>hlače</a:t>
            </a:r>
            <a:r>
              <a:rPr lang="en-US" dirty="0">
                <a:cs typeface="Calibri"/>
              </a:rPr>
              <a:t>, </a:t>
            </a:r>
            <a:r>
              <a:rPr lang="en-US" dirty="0" err="1">
                <a:cs typeface="Calibri"/>
              </a:rPr>
              <a:t>vrata</a:t>
            </a:r>
            <a:r>
              <a:rPr lang="en-US" dirty="0">
                <a:cs typeface="Calibri"/>
              </a:rPr>
              <a:t>, </a:t>
            </a:r>
            <a:r>
              <a:rPr lang="en-US" dirty="0" err="1">
                <a:cs typeface="Calibri"/>
              </a:rPr>
              <a:t>poklade</a:t>
            </a:r>
            <a:r>
              <a:rPr lang="en-US" dirty="0">
                <a:cs typeface="Calibri"/>
              </a:rPr>
              <a:t>, </a:t>
            </a:r>
            <a:r>
              <a:rPr lang="en-US" dirty="0" err="1">
                <a:cs typeface="Calibri"/>
              </a:rPr>
              <a:t>ljestve</a:t>
            </a:r>
            <a:r>
              <a:rPr lang="en-US" dirty="0">
                <a:cs typeface="Calibri"/>
              </a:rPr>
              <a:t>, </a:t>
            </a:r>
            <a:r>
              <a:rPr lang="en-US" dirty="0" err="1">
                <a:cs typeface="Calibri"/>
              </a:rPr>
              <a:t>kolica</a:t>
            </a:r>
            <a:r>
              <a:rPr lang="en-US" dirty="0">
                <a:cs typeface="Calibri"/>
              </a:rPr>
              <a:t>, </a:t>
            </a:r>
            <a:r>
              <a:rPr lang="en-US" dirty="0" err="1">
                <a:cs typeface="Calibri"/>
              </a:rPr>
              <a:t>usta</a:t>
            </a:r>
            <a:r>
              <a:rPr lang="en-US" dirty="0">
                <a:cs typeface="Calibri"/>
              </a:rPr>
              <a:t>, </a:t>
            </a:r>
            <a:r>
              <a:rPr lang="en-US" dirty="0" err="1">
                <a:cs typeface="Calibri"/>
              </a:rPr>
              <a:t>leđa</a:t>
            </a:r>
            <a:r>
              <a:rPr lang="en-US" dirty="0">
                <a:cs typeface="Calibri"/>
              </a:rPr>
              <a:t>, </a:t>
            </a:r>
            <a:r>
              <a:rPr lang="en-US" dirty="0" err="1">
                <a:cs typeface="Calibri"/>
              </a:rPr>
              <a:t>Vinkovci</a:t>
            </a:r>
            <a:endParaRPr lang="en-US">
              <a:cs typeface="Calibri"/>
            </a:endParaRPr>
          </a:p>
          <a:p>
            <a:r>
              <a:rPr lang="en-US" dirty="0">
                <a:ea typeface="+mn-lt"/>
                <a:cs typeface="+mn-lt"/>
              </a:rPr>
              <a:t>rod </a:t>
            </a:r>
            <a:r>
              <a:rPr lang="en-US" dirty="0" err="1">
                <a:ea typeface="+mn-lt"/>
                <a:cs typeface="+mn-lt"/>
              </a:rPr>
              <a:t>im</a:t>
            </a:r>
            <a:r>
              <a:rPr lang="en-US" dirty="0">
                <a:ea typeface="+mn-lt"/>
                <a:cs typeface="+mn-lt"/>
              </a:rPr>
              <a:t> </a:t>
            </a:r>
            <a:r>
              <a:rPr lang="en-US" dirty="0" err="1">
                <a:ea typeface="+mn-lt"/>
                <a:cs typeface="+mn-lt"/>
              </a:rPr>
              <a:t>određujemo</a:t>
            </a:r>
            <a:r>
              <a:rPr lang="en-US" dirty="0">
                <a:ea typeface="+mn-lt"/>
                <a:cs typeface="+mn-lt"/>
              </a:rPr>
              <a:t> </a:t>
            </a:r>
            <a:r>
              <a:rPr lang="en-US" dirty="0" err="1">
                <a:ea typeface="+mn-lt"/>
                <a:cs typeface="+mn-lt"/>
              </a:rPr>
              <a:t>prema</a:t>
            </a:r>
            <a:r>
              <a:rPr lang="en-US" dirty="0">
                <a:ea typeface="+mn-lt"/>
                <a:cs typeface="+mn-lt"/>
              </a:rPr>
              <a:t> </a:t>
            </a:r>
            <a:r>
              <a:rPr lang="en-US" dirty="0" err="1">
                <a:ea typeface="+mn-lt"/>
                <a:cs typeface="+mn-lt"/>
              </a:rPr>
              <a:t>nastavcima</a:t>
            </a:r>
            <a:r>
              <a:rPr lang="en-US" dirty="0">
                <a:ea typeface="+mn-lt"/>
                <a:cs typeface="+mn-lt"/>
              </a:rPr>
              <a:t> za N </a:t>
            </a:r>
            <a:r>
              <a:rPr lang="en-US" dirty="0" err="1">
                <a:ea typeface="+mn-lt"/>
                <a:cs typeface="+mn-lt"/>
              </a:rPr>
              <a:t>mn</a:t>
            </a:r>
            <a:r>
              <a:rPr lang="en-US" dirty="0">
                <a:ea typeface="+mn-lt"/>
                <a:cs typeface="+mn-lt"/>
              </a:rPr>
              <a:t>.</a:t>
            </a:r>
          </a:p>
          <a:p>
            <a:r>
              <a:rPr lang="en-US" dirty="0">
                <a:cs typeface="Calibri"/>
              </a:rPr>
              <a:t>Ove </a:t>
            </a:r>
            <a:r>
              <a:rPr lang="en-US" dirty="0" err="1">
                <a:cs typeface="Calibri"/>
              </a:rPr>
              <a:t>hlač</a:t>
            </a:r>
            <a:r>
              <a:rPr lang="en-US" dirty="0">
                <a:cs typeface="Calibri"/>
              </a:rPr>
              <a:t>-e (ž. r.); ova </a:t>
            </a:r>
            <a:r>
              <a:rPr lang="en-US" dirty="0" err="1">
                <a:cs typeface="Calibri"/>
              </a:rPr>
              <a:t>vrat</a:t>
            </a:r>
            <a:r>
              <a:rPr lang="en-US" dirty="0">
                <a:cs typeface="Calibri"/>
              </a:rPr>
              <a:t>-a (s. r.), </a:t>
            </a:r>
            <a:r>
              <a:rPr lang="en-US" dirty="0" err="1">
                <a:cs typeface="Calibri"/>
              </a:rPr>
              <a:t>ovi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Vinkovci</a:t>
            </a:r>
            <a:r>
              <a:rPr lang="en-US" dirty="0">
                <a:cs typeface="Calibri"/>
              </a:rPr>
              <a:t> (m. r.)</a:t>
            </a:r>
          </a:p>
          <a:p>
            <a:pPr marL="0" indent="0">
              <a:buNone/>
            </a:pPr>
            <a:endParaRPr lang="en-US" dirty="0">
              <a:cs typeface="Calibri"/>
            </a:endParaRPr>
          </a:p>
          <a:p>
            <a:pPr marL="0" indent="0">
              <a:buNone/>
            </a:pPr>
            <a:endParaRPr lang="en-US" dirty="0">
              <a:cs typeface="Calibri"/>
            </a:endParaRPr>
          </a:p>
        </p:txBody>
      </p:sp>
      <p:pic>
        <p:nvPicPr>
          <p:cNvPr id="4" name="Picture 4" descr="A picture containing person, outdoor, clothing, trouser&#10;&#10;Description automatically generated">
            <a:extLst>
              <a:ext uri="{FF2B5EF4-FFF2-40B4-BE49-F238E27FC236}">
                <a16:creationId xmlns:a16="http://schemas.microsoft.com/office/drawing/2014/main" id="{2B303C49-7625-D4E0-1FC3-136BD9815C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9260" y="4360311"/>
            <a:ext cx="1598958" cy="2135118"/>
          </a:xfrm>
          <a:prstGeom prst="rect">
            <a:avLst/>
          </a:prstGeom>
        </p:spPr>
      </p:pic>
      <p:pic>
        <p:nvPicPr>
          <p:cNvPr id="5" name="Picture 5" descr="A picture containing building, outdoor, door, brick&#10;&#10;Description automatically generated">
            <a:extLst>
              <a:ext uri="{FF2B5EF4-FFF2-40B4-BE49-F238E27FC236}">
                <a16:creationId xmlns:a16="http://schemas.microsoft.com/office/drawing/2014/main" id="{68EACF77-3773-8D27-8CCF-81CB9A17F9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9432" y="4316274"/>
            <a:ext cx="1212438" cy="2179017"/>
          </a:xfrm>
          <a:prstGeom prst="rect">
            <a:avLst/>
          </a:prstGeom>
        </p:spPr>
      </p:pic>
      <p:pic>
        <p:nvPicPr>
          <p:cNvPr id="6" name="Picture 6" descr="A picture containing mask, colorful, pink, cosmetic&#10;&#10;Description automatically generated">
            <a:extLst>
              <a:ext uri="{FF2B5EF4-FFF2-40B4-BE49-F238E27FC236}">
                <a16:creationId xmlns:a16="http://schemas.microsoft.com/office/drawing/2014/main" id="{37060CCF-0967-E03B-8742-6E67A4511A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4275" y="4323177"/>
            <a:ext cx="1819275" cy="2143125"/>
          </a:xfrm>
          <a:prstGeom prst="rect">
            <a:avLst/>
          </a:prstGeom>
        </p:spPr>
      </p:pic>
      <p:pic>
        <p:nvPicPr>
          <p:cNvPr id="7" name="Picture 7">
            <a:extLst>
              <a:ext uri="{FF2B5EF4-FFF2-40B4-BE49-F238E27FC236}">
                <a16:creationId xmlns:a16="http://schemas.microsoft.com/office/drawing/2014/main" id="{4C6F8F64-3F7F-0AB8-68E1-625D16175B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12759" y="4211500"/>
            <a:ext cx="2499002" cy="2499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052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F56A29-0363-4597-E15E-E16A6E0F3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en-US" sz="3600" dirty="0" err="1">
                <a:cs typeface="Calibri Light"/>
              </a:rPr>
              <a:t>Gramatičke</a:t>
            </a:r>
            <a:r>
              <a:rPr lang="en-US" sz="3600" dirty="0">
                <a:cs typeface="Calibri Light"/>
              </a:rPr>
              <a:t> </a:t>
            </a:r>
            <a:r>
              <a:rPr lang="en-US" sz="3600" dirty="0" err="1">
                <a:cs typeface="Calibri Light"/>
              </a:rPr>
              <a:t>kategorije</a:t>
            </a:r>
            <a:r>
              <a:rPr lang="en-US" sz="3600" dirty="0">
                <a:cs typeface="Calibri Light"/>
              </a:rPr>
              <a:t> </a:t>
            </a:r>
            <a:r>
              <a:rPr lang="en-US" sz="3600" dirty="0" err="1">
                <a:cs typeface="Calibri Light"/>
              </a:rPr>
              <a:t>imenica</a:t>
            </a:r>
            <a:r>
              <a:rPr lang="en-US" sz="3600" dirty="0">
                <a:cs typeface="Calibri Light"/>
              </a:rPr>
              <a:t> - </a:t>
            </a:r>
            <a:r>
              <a:rPr lang="en-US" sz="3600" dirty="0" err="1">
                <a:cs typeface="Calibri Light"/>
              </a:rPr>
              <a:t>sinteza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25C562F3-C14A-E1BD-B57E-34C1915F785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0601187"/>
              </p:ext>
            </p:extLst>
          </p:nvPr>
        </p:nvGraphicFramePr>
        <p:xfrm>
          <a:off x="639418" y="1461191"/>
          <a:ext cx="11189249" cy="49145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41587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092D2F0-592F-41E8-840D-1B1DC37264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D092D2F0-592F-41E8-840D-1B1DC37264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D092D2F0-592F-41E8-840D-1B1DC37264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74BCEDD-38C4-46B2-A158-5482727614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F74BCEDD-38C4-46B2-A158-5482727614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F74BCEDD-38C4-46B2-A158-5482727614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78F7C41-F885-47D5-8F1C-061853B4FB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graphicEl>
                                              <a:dgm id="{078F7C41-F885-47D5-8F1C-061853B4FB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graphicEl>
                                              <a:dgm id="{078F7C41-F885-47D5-8F1C-061853B4FB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5D6E038-E53B-49E5-9976-9C6BA049F0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graphicEl>
                                              <a:dgm id="{45D6E038-E53B-49E5-9976-9C6BA049F0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graphicEl>
                                              <a:dgm id="{45D6E038-E53B-49E5-9976-9C6BA049F0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5B43E38-5103-4D1B-A9F4-BCEC44F69A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graphicEl>
                                              <a:dgm id="{75B43E38-5103-4D1B-A9F4-BCEC44F69A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graphicEl>
                                              <a:dgm id="{75B43E38-5103-4D1B-A9F4-BCEC44F69A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20EF615-75EA-4A8A-9321-F25CB9F90C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graphicEl>
                                              <a:dgm id="{C20EF615-75EA-4A8A-9321-F25CB9F90C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graphicEl>
                                              <a:dgm id="{C20EF615-75EA-4A8A-9321-F25CB9F90C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E880D68-0E25-4470-A1CA-5D1E3E54F6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graphicEl>
                                              <a:dgm id="{EE880D68-0E25-4470-A1CA-5D1E3E54F6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graphicEl>
                                              <a:dgm id="{EE880D68-0E25-4470-A1CA-5D1E3E54F6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9CB16-167D-62DC-5598-881EE9EB3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428" y="627564"/>
            <a:ext cx="7474172" cy="1325563"/>
          </a:xfrm>
        </p:spPr>
        <p:txBody>
          <a:bodyPr>
            <a:normAutofit/>
          </a:bodyPr>
          <a:lstStyle/>
          <a:p>
            <a:r>
              <a:rPr lang="en-US" dirty="0">
                <a:cs typeface="Calibri Light"/>
              </a:rPr>
              <a:t>Danas </a:t>
            </a:r>
            <a:r>
              <a:rPr lang="en-US" dirty="0" err="1">
                <a:cs typeface="Calibri Light"/>
              </a:rPr>
              <a:t>ću</a:t>
            </a:r>
            <a:r>
              <a:rPr lang="en-US" dirty="0">
                <a:cs typeface="Calibri Light"/>
              </a:rPr>
              <a:t> </a:t>
            </a:r>
            <a:r>
              <a:rPr lang="en-US" dirty="0" err="1">
                <a:cs typeface="Calibri Light"/>
              </a:rPr>
              <a:t>moći</a:t>
            </a:r>
            <a:endParaRPr lang="en-US" dirty="0" err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0A9855-3FE6-25D3-2F8F-B2D00D632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5299" y="1814347"/>
            <a:ext cx="8223779" cy="442243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err="1">
                <a:ea typeface="+mn-lt"/>
                <a:cs typeface="+mn-lt"/>
              </a:rPr>
              <a:t>razlikovati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različite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gramatičke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kategorije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imenica</a:t>
            </a:r>
            <a:endParaRPr lang="en-US" dirty="0">
              <a:ea typeface="+mn-lt"/>
              <a:cs typeface="+mn-lt"/>
            </a:endParaRPr>
          </a:p>
          <a:p>
            <a:r>
              <a:rPr lang="en-US" dirty="0" err="1">
                <a:ea typeface="+mn-lt"/>
                <a:cs typeface="+mn-lt"/>
              </a:rPr>
              <a:t>određivati</a:t>
            </a:r>
            <a:r>
              <a:rPr lang="en-US" dirty="0">
                <a:ea typeface="+mn-lt"/>
                <a:cs typeface="+mn-lt"/>
              </a:rPr>
              <a:t> </a:t>
            </a:r>
            <a:r>
              <a:rPr lang="en-US" dirty="0" err="1">
                <a:ea typeface="+mn-lt"/>
                <a:cs typeface="+mn-lt"/>
              </a:rPr>
              <a:t>imenicama</a:t>
            </a:r>
            <a:r>
              <a:rPr lang="en-US" dirty="0">
                <a:ea typeface="+mn-lt"/>
                <a:cs typeface="+mn-lt"/>
              </a:rPr>
              <a:t> rod, </a:t>
            </a:r>
            <a:r>
              <a:rPr lang="en-US" dirty="0" err="1">
                <a:ea typeface="+mn-lt"/>
                <a:cs typeface="+mn-lt"/>
              </a:rPr>
              <a:t>broj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i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padež</a:t>
            </a:r>
            <a:endParaRPr lang="en-US" dirty="0" err="1">
              <a:cs typeface="Calibri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88880" y="0"/>
            <a:ext cx="210312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5400" y="2358913"/>
            <a:ext cx="2140172" cy="2140172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phic 6" descr="Tanabata Tree">
            <a:extLst>
              <a:ext uri="{FF2B5EF4-FFF2-40B4-BE49-F238E27FC236}">
                <a16:creationId xmlns:a16="http://schemas.microsoft.com/office/drawing/2014/main" id="{ACD96FF1-81B9-A6B6-E8BD-08ACF9628E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13987" y="2857501"/>
            <a:ext cx="1142998" cy="1142998"/>
          </a:xfrm>
          <a:prstGeom prst="rect">
            <a:avLst/>
          </a:prstGeom>
        </p:spPr>
      </p:pic>
      <p:sp>
        <p:nvSpPr>
          <p:cNvPr id="5" name="Star: 6 Points 4">
            <a:extLst>
              <a:ext uri="{FF2B5EF4-FFF2-40B4-BE49-F238E27FC236}">
                <a16:creationId xmlns:a16="http://schemas.microsoft.com/office/drawing/2014/main" id="{31FE94B8-C56B-9952-AB76-B9A70A58D0DB}"/>
              </a:ext>
            </a:extLst>
          </p:cNvPr>
          <p:cNvSpPr/>
          <p:nvPr/>
        </p:nvSpPr>
        <p:spPr>
          <a:xfrm>
            <a:off x="9152282" y="2454413"/>
            <a:ext cx="1667563" cy="2031997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6234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25C969-9F2C-11ED-1E0D-0AE880AD6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Online Media 3" title="JE LI PRAVILNO: U KATRU ILI U KATARU?">
            <a:hlinkClick r:id="" action="ppaction://media"/>
            <a:extLst>
              <a:ext uri="{FF2B5EF4-FFF2-40B4-BE49-F238E27FC236}">
                <a16:creationId xmlns:a16="http://schemas.microsoft.com/office/drawing/2014/main" id="{2CB9FD0D-FE62-C512-CA2F-0D894C304CD5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361608" y="225647"/>
            <a:ext cx="9231440" cy="6476999"/>
          </a:xfrm>
        </p:spPr>
      </p:pic>
    </p:spTree>
    <p:extLst>
      <p:ext uri="{BB962C8B-B14F-4D97-AF65-F5344CB8AC3E}">
        <p14:creationId xmlns:p14="http://schemas.microsoft.com/office/powerpoint/2010/main" val="2149930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E113E6-53D8-4D4F-E7D8-66D8BF598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Online Media 3" title="Spot no.3. &quot;Autori čine svijet ljepšim&quot;">
            <a:hlinkClick r:id="" action="ppaction://media"/>
            <a:extLst>
              <a:ext uri="{FF2B5EF4-FFF2-40B4-BE49-F238E27FC236}">
                <a16:creationId xmlns:a16="http://schemas.microsoft.com/office/drawing/2014/main" id="{FC0766C2-33D5-3FF2-2B6B-125B2DB0DACF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093305" y="795"/>
            <a:ext cx="9674086" cy="6808303"/>
          </a:xfrm>
        </p:spPr>
      </p:pic>
    </p:spTree>
    <p:extLst>
      <p:ext uri="{BB962C8B-B14F-4D97-AF65-F5344CB8AC3E}">
        <p14:creationId xmlns:p14="http://schemas.microsoft.com/office/powerpoint/2010/main" val="1340970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7383B190-6BFB-422F-B667-06B7B25F09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4708357" y="3509963"/>
            <a:ext cx="7092215" cy="2967839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9E05B7-B648-852F-26CA-5B78C73B1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1821" y="3812954"/>
            <a:ext cx="6465287" cy="151601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Umjetnost</a:t>
            </a:r>
          </a:p>
        </p:txBody>
      </p:sp>
      <p:pic>
        <p:nvPicPr>
          <p:cNvPr id="4" name="Picture 4" descr="A picture containing text, music, bowed instrument&#10;&#10;Description automatically generated">
            <a:extLst>
              <a:ext uri="{FF2B5EF4-FFF2-40B4-BE49-F238E27FC236}">
                <a16:creationId xmlns:a16="http://schemas.microsoft.com/office/drawing/2014/main" id="{A53BFC15-AB36-423C-DF96-4C6670767C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9201" b="-2"/>
          <a:stretch/>
        </p:blipFill>
        <p:spPr>
          <a:xfrm>
            <a:off x="317635" y="299363"/>
            <a:ext cx="4160452" cy="3049204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2D2102D6-C7E8-67FD-9EAD-75575B19267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735" r="2665" b="1"/>
          <a:stretch/>
        </p:blipFill>
        <p:spPr>
          <a:xfrm>
            <a:off x="4654296" y="299363"/>
            <a:ext cx="7217085" cy="3008188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D28E597-4AF8-4D69-A9AB-A1EDC6156B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138287" y="5443086"/>
            <a:ext cx="64008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5" descr="Text, letter&#10;&#10;Description automatically generated">
            <a:extLst>
              <a:ext uri="{FF2B5EF4-FFF2-40B4-BE49-F238E27FC236}">
                <a16:creationId xmlns:a16="http://schemas.microsoft.com/office/drawing/2014/main" id="{81350C06-3A69-2249-21C2-3DCE893E561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532"/>
          <a:stretch/>
        </p:blipFill>
        <p:spPr>
          <a:xfrm>
            <a:off x="317635" y="3509433"/>
            <a:ext cx="4160452" cy="3026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592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5DE4CE-94E0-DF50-8200-4DD55771F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cs typeface="Calibri Light"/>
              </a:rPr>
              <a:t>Otkrivamo</a:t>
            </a:r>
            <a:r>
              <a:rPr lang="en-US" dirty="0">
                <a:cs typeface="Calibri Light"/>
              </a:rPr>
              <a:t> </a:t>
            </a:r>
            <a:r>
              <a:rPr lang="en-US" dirty="0" err="1">
                <a:cs typeface="Calibri Light"/>
              </a:rPr>
              <a:t>naslov</a:t>
            </a:r>
            <a:r>
              <a:rPr lang="en-US" dirty="0">
                <a:cs typeface="Calibri Light"/>
              </a:rPr>
              <a:t> </a:t>
            </a:r>
            <a:r>
              <a:rPr lang="en-US" dirty="0" err="1">
                <a:cs typeface="Calibri Light"/>
              </a:rPr>
              <a:t>teksta</a:t>
            </a:r>
            <a:endParaRPr lang="en-US" dirty="0" err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464D86-F606-4C69-FEF2-735C068F6D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err="1">
                <a:cs typeface="Calibri"/>
              </a:rPr>
              <a:t>Prve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dvije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riječi</a:t>
            </a:r>
            <a:r>
              <a:rPr lang="en-US" dirty="0">
                <a:cs typeface="Calibri"/>
              </a:rPr>
              <a:t> - glagol </a:t>
            </a:r>
            <a:r>
              <a:rPr lang="en-US" b="1" dirty="0" err="1">
                <a:cs typeface="Calibri"/>
              </a:rPr>
              <a:t>kupiti</a:t>
            </a:r>
            <a:r>
              <a:rPr lang="en-US" b="1" dirty="0">
                <a:cs typeface="Calibri"/>
              </a:rPr>
              <a:t> </a:t>
            </a:r>
            <a:r>
              <a:rPr lang="en-US" dirty="0">
                <a:cs typeface="Calibri"/>
              </a:rPr>
              <a:t>u </a:t>
            </a:r>
            <a:r>
              <a:rPr lang="en-US" b="1" dirty="0" err="1">
                <a:solidFill>
                  <a:srgbClr val="FF0000"/>
                </a:solidFill>
                <a:cs typeface="Calibri"/>
              </a:rPr>
              <a:t>futuru</a:t>
            </a:r>
            <a:r>
              <a:rPr lang="en-US" b="1" dirty="0">
                <a:solidFill>
                  <a:srgbClr val="FF0000"/>
                </a:solidFill>
                <a:cs typeface="Calibri"/>
              </a:rPr>
              <a:t> </a:t>
            </a:r>
            <a:r>
              <a:rPr lang="en-US" b="1" dirty="0" err="1">
                <a:solidFill>
                  <a:srgbClr val="FF0000"/>
                </a:solidFill>
                <a:cs typeface="Calibri"/>
              </a:rPr>
              <a:t>prvom</a:t>
            </a:r>
            <a:r>
              <a:rPr lang="en-US" b="1" dirty="0">
                <a:solidFill>
                  <a:srgbClr val="FF0000"/>
                </a:solidFill>
                <a:cs typeface="Calibri"/>
              </a:rPr>
              <a:t>, 1. </a:t>
            </a:r>
            <a:r>
              <a:rPr lang="en-US" b="1" dirty="0" err="1">
                <a:solidFill>
                  <a:srgbClr val="FF0000"/>
                </a:solidFill>
                <a:cs typeface="Calibri"/>
              </a:rPr>
              <a:t>os</a:t>
            </a:r>
            <a:r>
              <a:rPr lang="en-US" b="1" dirty="0">
                <a:solidFill>
                  <a:srgbClr val="FF0000"/>
                </a:solidFill>
                <a:cs typeface="Calibri"/>
              </a:rPr>
              <a:t>. </a:t>
            </a:r>
            <a:r>
              <a:rPr lang="en-US" b="1" dirty="0" err="1">
                <a:solidFill>
                  <a:srgbClr val="FF0000"/>
                </a:solidFill>
                <a:cs typeface="Calibri"/>
              </a:rPr>
              <a:t>mn</a:t>
            </a:r>
            <a:r>
              <a:rPr lang="en-US" b="1" dirty="0">
                <a:solidFill>
                  <a:srgbClr val="FF0000"/>
                </a:solidFill>
                <a:cs typeface="Calibri"/>
              </a:rPr>
              <a:t>.</a:t>
            </a:r>
          </a:p>
          <a:p>
            <a:r>
              <a:rPr lang="en-US" dirty="0" err="1">
                <a:cs typeface="Calibri"/>
              </a:rPr>
              <a:t>Treća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riječ</a:t>
            </a:r>
            <a:r>
              <a:rPr lang="en-US" dirty="0">
                <a:cs typeface="Calibri"/>
              </a:rPr>
              <a:t> - </a:t>
            </a:r>
            <a:r>
              <a:rPr lang="en-US" dirty="0" err="1">
                <a:cs typeface="Calibri"/>
              </a:rPr>
              <a:t>imenica</a:t>
            </a:r>
            <a:r>
              <a:rPr lang="en-US" dirty="0">
                <a:cs typeface="Calibri"/>
              </a:rPr>
              <a:t> za '</a:t>
            </a:r>
            <a:r>
              <a:rPr lang="en-US" dirty="0" err="1">
                <a:cs typeface="Calibri"/>
              </a:rPr>
              <a:t>autora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poezije</a:t>
            </a:r>
            <a:r>
              <a:rPr lang="en-US" dirty="0">
                <a:cs typeface="Calibri"/>
              </a:rPr>
              <a:t>' - </a:t>
            </a:r>
            <a:r>
              <a:rPr lang="en-US" b="1" dirty="0" err="1">
                <a:solidFill>
                  <a:srgbClr val="FF0000"/>
                </a:solidFill>
                <a:cs typeface="Calibri"/>
              </a:rPr>
              <a:t>m.r.</a:t>
            </a:r>
            <a:r>
              <a:rPr lang="en-US" b="1" dirty="0">
                <a:solidFill>
                  <a:srgbClr val="FF0000"/>
                </a:solidFill>
                <a:cs typeface="Calibri"/>
              </a:rPr>
              <a:t> </a:t>
            </a:r>
            <a:r>
              <a:rPr lang="en-US" b="1" dirty="0" err="1">
                <a:solidFill>
                  <a:srgbClr val="FF0000"/>
                </a:solidFill>
                <a:cs typeface="Calibri"/>
              </a:rPr>
              <a:t>jd.</a:t>
            </a:r>
            <a:r>
              <a:rPr lang="en-US" b="1" dirty="0">
                <a:solidFill>
                  <a:srgbClr val="FF0000"/>
                </a:solidFill>
                <a:cs typeface="Calibri"/>
              </a:rPr>
              <a:t> u </a:t>
            </a:r>
            <a:r>
              <a:rPr lang="en-US" b="1" dirty="0" err="1">
                <a:solidFill>
                  <a:srgbClr val="FF0000"/>
                </a:solidFill>
                <a:cs typeface="Calibri"/>
              </a:rPr>
              <a:t>akuzativu</a:t>
            </a:r>
            <a:r>
              <a:rPr lang="en-US" dirty="0">
                <a:cs typeface="Calibri"/>
              </a:rPr>
              <a:t> </a:t>
            </a:r>
            <a:endParaRPr lang="en-US" b="1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pPr marL="0" indent="0">
              <a:buNone/>
            </a:pPr>
            <a:r>
              <a:rPr lang="en-US" dirty="0">
                <a:cs typeface="Calibri"/>
              </a:rPr>
              <a:t>         ___________________    _________    _________________</a:t>
            </a:r>
          </a:p>
        </p:txBody>
      </p:sp>
      <p:pic>
        <p:nvPicPr>
          <p:cNvPr id="4" name="Picture 4" descr="Icon&#10;&#10;Description automatically generated">
            <a:extLst>
              <a:ext uri="{FF2B5EF4-FFF2-40B4-BE49-F238E27FC236}">
                <a16:creationId xmlns:a16="http://schemas.microsoft.com/office/drawing/2014/main" id="{46C3D0F1-5234-4B98-69D7-1312C58BCE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3270" y="403216"/>
            <a:ext cx="2743200" cy="1435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1467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E8D41CF8-5232-42BC-8D05-AFEDE21539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1256"/>
            <a:ext cx="12192000" cy="6869256"/>
          </a:xfrm>
          <a:prstGeom prst="rect">
            <a:avLst/>
          </a:prstGeom>
          <a:solidFill>
            <a:schemeClr val="bg1">
              <a:lumMod val="8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ounded Rectangle 5">
            <a:extLst>
              <a:ext uri="{FF2B5EF4-FFF2-40B4-BE49-F238E27FC236}">
                <a16:creationId xmlns:a16="http://schemas.microsoft.com/office/drawing/2014/main" id="{49237091-E62C-4878-AA4C-0B9995ADB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1828801"/>
            <a:ext cx="10515600" cy="436245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4" descr="A picture containing text, pen, writing implement, stationary&#10;&#10;Description automatically generated">
            <a:extLst>
              <a:ext uri="{FF2B5EF4-FFF2-40B4-BE49-F238E27FC236}">
                <a16:creationId xmlns:a16="http://schemas.microsoft.com/office/drawing/2014/main" id="{DB8DED03-D385-4880-D0B7-342A2D020D2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720"/>
          <a:stretch/>
        </p:blipFill>
        <p:spPr>
          <a:xfrm>
            <a:off x="1181100" y="2147888"/>
            <a:ext cx="2249488" cy="3721100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C3A048BF-28A2-7A64-98E1-73D5E3F338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497263" y="2147888"/>
            <a:ext cx="7508875" cy="3721100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366B790-E347-EBF8-067E-969C914D5C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dirty="0">
                <a:latin typeface="+mj-lt"/>
                <a:ea typeface="+mj-ea"/>
                <a:cs typeface="+mj-cs"/>
              </a:rPr>
              <a:t>Alfonso Cruz, </a:t>
            </a:r>
            <a:br>
              <a:rPr lang="en-US" kern="1200" dirty="0"/>
            </a:br>
            <a:r>
              <a:rPr lang="en-US" kern="1200" dirty="0" err="1">
                <a:latin typeface="+mj-lt"/>
                <a:ea typeface="+mj-ea"/>
                <a:cs typeface="+mj-cs"/>
              </a:rPr>
              <a:t>Kupit</a:t>
            </a:r>
            <a:r>
              <a:rPr lang="en-US" kern="1200" dirty="0">
                <a:latin typeface="+mj-lt"/>
                <a:ea typeface="+mj-ea"/>
                <a:cs typeface="+mj-cs"/>
              </a:rPr>
              <a:t> </a:t>
            </a:r>
            <a:r>
              <a:rPr lang="en-US" kern="1200" dirty="0" err="1">
                <a:latin typeface="+mj-lt"/>
                <a:ea typeface="+mj-ea"/>
                <a:cs typeface="+mj-cs"/>
              </a:rPr>
              <a:t>ćemo</a:t>
            </a:r>
            <a:r>
              <a:rPr lang="en-US" kern="1200" dirty="0">
                <a:latin typeface="+mj-lt"/>
                <a:ea typeface="+mj-ea"/>
                <a:cs typeface="+mj-cs"/>
              </a:rPr>
              <a:t> </a:t>
            </a:r>
            <a:r>
              <a:rPr lang="en-US" b="1" kern="1200" dirty="0" err="1">
                <a:solidFill>
                  <a:srgbClr val="FF0000"/>
                </a:solidFill>
                <a:latin typeface="+mj-lt"/>
                <a:ea typeface="+mj-ea"/>
                <a:cs typeface="+mj-cs"/>
              </a:rPr>
              <a:t>pjesnika</a:t>
            </a:r>
            <a:endParaRPr lang="en-US" b="1" kern="1200" dirty="0" err="1">
              <a:solidFill>
                <a:srgbClr val="FF0000"/>
              </a:solidFill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291501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1D98CAC-3EFF-4342-BD5A-6C0E8CAB4C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12192000" cy="40068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914402"/>
            <a:ext cx="10515600" cy="2659957"/>
          </a:xfrm>
        </p:spPr>
        <p:txBody>
          <a:bodyPr>
            <a:normAutofit/>
          </a:bodyPr>
          <a:lstStyle/>
          <a:p>
            <a:r>
              <a:rPr lang="en-US" sz="8000">
                <a:solidFill>
                  <a:srgbClr val="FFFFFF"/>
                </a:solidFill>
                <a:cs typeface="Calibri Light"/>
              </a:rPr>
              <a:t>Gramatičke kategorije imenica</a:t>
            </a:r>
            <a:endParaRPr lang="en-US" sz="8000">
              <a:solidFill>
                <a:srgbClr val="FFFF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4368800"/>
            <a:ext cx="10515600" cy="139065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3200">
                <a:cs typeface="Calibri"/>
              </a:rPr>
              <a:t>rod, broj, padež</a:t>
            </a:r>
            <a:endParaRPr lang="en-US" sz="3200"/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9CB16-167D-62DC-5598-881EE9EB3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428" y="627564"/>
            <a:ext cx="7474172" cy="1325563"/>
          </a:xfrm>
        </p:spPr>
        <p:txBody>
          <a:bodyPr>
            <a:normAutofit/>
          </a:bodyPr>
          <a:lstStyle/>
          <a:p>
            <a:r>
              <a:rPr lang="en-US" dirty="0">
                <a:cs typeface="Calibri Light"/>
              </a:rPr>
              <a:t>Danas </a:t>
            </a:r>
            <a:r>
              <a:rPr lang="en-US" dirty="0" err="1">
                <a:cs typeface="Calibri Light"/>
              </a:rPr>
              <a:t>ću</a:t>
            </a:r>
            <a:r>
              <a:rPr lang="en-US" dirty="0">
                <a:cs typeface="Calibri Light"/>
              </a:rPr>
              <a:t> </a:t>
            </a:r>
            <a:r>
              <a:rPr lang="en-US" dirty="0" err="1">
                <a:cs typeface="Calibri Light"/>
              </a:rPr>
              <a:t>moći</a:t>
            </a:r>
            <a:endParaRPr lang="en-US" dirty="0" err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0A9855-3FE6-25D3-2F8F-B2D00D632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6429" y="2278173"/>
            <a:ext cx="6467867" cy="345061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400" dirty="0" err="1">
                <a:ea typeface="+mn-lt"/>
                <a:cs typeface="+mn-lt"/>
              </a:rPr>
              <a:t>razlikovati</a:t>
            </a:r>
            <a:r>
              <a:rPr lang="en-US" sz="2400" dirty="0">
                <a:ea typeface="+mn-lt"/>
                <a:cs typeface="+mn-lt"/>
              </a:rPr>
              <a:t> </a:t>
            </a:r>
            <a:r>
              <a:rPr lang="en-US" sz="2400" dirty="0" err="1">
                <a:ea typeface="+mn-lt"/>
                <a:cs typeface="+mn-lt"/>
              </a:rPr>
              <a:t>različite</a:t>
            </a:r>
            <a:r>
              <a:rPr lang="en-US" sz="2400" dirty="0">
                <a:ea typeface="+mn-lt"/>
                <a:cs typeface="+mn-lt"/>
              </a:rPr>
              <a:t> </a:t>
            </a:r>
            <a:r>
              <a:rPr lang="en-US" sz="2400" dirty="0" err="1">
                <a:ea typeface="+mn-lt"/>
                <a:cs typeface="+mn-lt"/>
              </a:rPr>
              <a:t>gramatičke</a:t>
            </a:r>
            <a:r>
              <a:rPr lang="en-US" sz="2400" dirty="0">
                <a:ea typeface="+mn-lt"/>
                <a:cs typeface="+mn-lt"/>
              </a:rPr>
              <a:t> </a:t>
            </a:r>
            <a:r>
              <a:rPr lang="en-US" sz="2400" dirty="0" err="1">
                <a:ea typeface="+mn-lt"/>
                <a:cs typeface="+mn-lt"/>
              </a:rPr>
              <a:t>kategorije</a:t>
            </a:r>
            <a:r>
              <a:rPr lang="en-US" sz="2400" dirty="0">
                <a:ea typeface="+mn-lt"/>
                <a:cs typeface="+mn-lt"/>
              </a:rPr>
              <a:t> </a:t>
            </a:r>
            <a:r>
              <a:rPr lang="en-US" sz="2400" dirty="0" err="1">
                <a:ea typeface="+mn-lt"/>
                <a:cs typeface="+mn-lt"/>
              </a:rPr>
              <a:t>imenica</a:t>
            </a:r>
          </a:p>
          <a:p>
            <a:r>
              <a:rPr lang="en-US" sz="2400" dirty="0" err="1">
                <a:ea typeface="+mn-lt"/>
                <a:cs typeface="+mn-lt"/>
              </a:rPr>
              <a:t>određivati</a:t>
            </a:r>
            <a:r>
              <a:rPr lang="en-US" sz="2400" dirty="0">
                <a:ea typeface="+mn-lt"/>
                <a:cs typeface="+mn-lt"/>
              </a:rPr>
              <a:t> </a:t>
            </a:r>
            <a:r>
              <a:rPr lang="en-US" sz="2400" dirty="0" err="1">
                <a:ea typeface="+mn-lt"/>
                <a:cs typeface="+mn-lt"/>
              </a:rPr>
              <a:t>imenicama</a:t>
            </a:r>
            <a:r>
              <a:rPr lang="en-US" sz="2400" dirty="0">
                <a:ea typeface="+mn-lt"/>
                <a:cs typeface="+mn-lt"/>
              </a:rPr>
              <a:t> rod, </a:t>
            </a:r>
            <a:r>
              <a:rPr lang="en-US" sz="2400" dirty="0" err="1">
                <a:ea typeface="+mn-lt"/>
                <a:cs typeface="+mn-lt"/>
              </a:rPr>
              <a:t>broj</a:t>
            </a:r>
            <a:r>
              <a:rPr lang="en-US" sz="2400" dirty="0">
                <a:ea typeface="+mn-lt"/>
                <a:cs typeface="+mn-lt"/>
              </a:rPr>
              <a:t> </a:t>
            </a:r>
            <a:r>
              <a:rPr lang="en-US" sz="2400" dirty="0" err="1">
                <a:ea typeface="+mn-lt"/>
                <a:cs typeface="+mn-lt"/>
              </a:rPr>
              <a:t>i</a:t>
            </a:r>
            <a:r>
              <a:rPr lang="en-US" sz="2400" dirty="0">
                <a:ea typeface="+mn-lt"/>
                <a:cs typeface="+mn-lt"/>
              </a:rPr>
              <a:t> </a:t>
            </a:r>
            <a:r>
              <a:rPr lang="en-US" sz="2400" dirty="0" err="1">
                <a:ea typeface="+mn-lt"/>
                <a:cs typeface="+mn-lt"/>
              </a:rPr>
              <a:t>padež</a:t>
            </a:r>
            <a:endParaRPr lang="en-US" sz="2400" dirty="0" err="1">
              <a:cs typeface="Calibri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88880" y="0"/>
            <a:ext cx="210312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5400" y="2358913"/>
            <a:ext cx="2140172" cy="2140172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phic 6" descr="Tanabata Tree">
            <a:extLst>
              <a:ext uri="{FF2B5EF4-FFF2-40B4-BE49-F238E27FC236}">
                <a16:creationId xmlns:a16="http://schemas.microsoft.com/office/drawing/2014/main" id="{ACD96FF1-81B9-A6B6-E8BD-08ACF9628E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13987" y="2857501"/>
            <a:ext cx="1142998" cy="1142998"/>
          </a:xfrm>
          <a:prstGeom prst="rect">
            <a:avLst/>
          </a:prstGeom>
        </p:spPr>
      </p:pic>
      <p:sp>
        <p:nvSpPr>
          <p:cNvPr id="5" name="Star: 6 Points 4">
            <a:extLst>
              <a:ext uri="{FF2B5EF4-FFF2-40B4-BE49-F238E27FC236}">
                <a16:creationId xmlns:a16="http://schemas.microsoft.com/office/drawing/2014/main" id="{31FE94B8-C56B-9952-AB76-B9A70A58D0DB}"/>
              </a:ext>
            </a:extLst>
          </p:cNvPr>
          <p:cNvSpPr/>
          <p:nvPr/>
        </p:nvSpPr>
        <p:spPr>
          <a:xfrm>
            <a:off x="9152282" y="2454413"/>
            <a:ext cx="1667563" cy="2031997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508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D890E7-2895-137F-4454-E500AE8F5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4614" y="1783959"/>
            <a:ext cx="4087306" cy="288911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/>
              <a:t>Gramatičke kategorije imenica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49CC64F-7275-4E33-961B-0C5CDC4398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" y="0"/>
            <a:ext cx="7188051" cy="6858000"/>
          </a:xfrm>
          <a:custGeom>
            <a:avLst/>
            <a:gdLst>
              <a:gd name="connsiteX0" fmla="*/ 7188051 w 7188051"/>
              <a:gd name="connsiteY0" fmla="*/ 6858000 h 6858000"/>
              <a:gd name="connsiteX1" fmla="*/ 108694 w 7188051"/>
              <a:gd name="connsiteY1" fmla="*/ 6858000 h 6858000"/>
              <a:gd name="connsiteX2" fmla="*/ 79127 w 7188051"/>
              <a:gd name="connsiteY2" fmla="*/ 6681235 h 6858000"/>
              <a:gd name="connsiteX3" fmla="*/ 0 w 7188051"/>
              <a:gd name="connsiteY3" fmla="*/ 5565888 h 6858000"/>
              <a:gd name="connsiteX4" fmla="*/ 2190696 w 7188051"/>
              <a:gd name="connsiteY4" fmla="*/ 145339 h 6858000"/>
              <a:gd name="connsiteX5" fmla="*/ 2339431 w 7188051"/>
              <a:gd name="connsiteY5" fmla="*/ 0 h 6858000"/>
              <a:gd name="connsiteX6" fmla="*/ 7188051 w 7188051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88051" h="6858000">
                <a:moveTo>
                  <a:pt x="7188051" y="6858000"/>
                </a:moveTo>
                <a:lnTo>
                  <a:pt x="108694" y="6858000"/>
                </a:lnTo>
                <a:lnTo>
                  <a:pt x="79127" y="6681235"/>
                </a:lnTo>
                <a:cubicBezTo>
                  <a:pt x="26981" y="6316967"/>
                  <a:pt x="0" y="5944579"/>
                  <a:pt x="0" y="5565888"/>
                </a:cubicBezTo>
                <a:cubicBezTo>
                  <a:pt x="0" y="3459953"/>
                  <a:pt x="834428" y="1548908"/>
                  <a:pt x="2190696" y="145339"/>
                </a:cubicBezTo>
                <a:lnTo>
                  <a:pt x="2339431" y="0"/>
                </a:lnTo>
                <a:lnTo>
                  <a:pt x="7188051" y="0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ABA7A5CA-3B72-D07A-6FB8-ECC2C88025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20327" b="1"/>
          <a:stretch/>
        </p:blipFill>
        <p:spPr>
          <a:xfrm>
            <a:off x="1" y="10"/>
            <a:ext cx="7028495" cy="6857990"/>
          </a:xfrm>
          <a:custGeom>
            <a:avLst/>
            <a:gdLst/>
            <a:ahLst/>
            <a:cxnLst/>
            <a:rect l="l" t="t" r="r" b="b"/>
            <a:pathLst>
              <a:path w="7028495" h="6858000">
                <a:moveTo>
                  <a:pt x="0" y="0"/>
                </a:moveTo>
                <a:lnTo>
                  <a:pt x="6915668" y="0"/>
                </a:lnTo>
                <a:lnTo>
                  <a:pt x="6952411" y="219663"/>
                </a:lnTo>
                <a:cubicBezTo>
                  <a:pt x="7002551" y="569921"/>
                  <a:pt x="7028495" y="927986"/>
                  <a:pt x="7028495" y="1292112"/>
                </a:cubicBezTo>
                <a:cubicBezTo>
                  <a:pt x="7028495" y="3343346"/>
                  <a:pt x="6205186" y="5202289"/>
                  <a:pt x="4870994" y="6556512"/>
                </a:cubicBezTo>
                <a:lnTo>
                  <a:pt x="4556185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368788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DBDFC1-990F-82F7-F6EE-125800C512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cs typeface="Calibri Light"/>
              </a:rPr>
              <a:t>Gramatička</a:t>
            </a:r>
            <a:r>
              <a:rPr lang="en-US" dirty="0">
                <a:cs typeface="Calibri Light"/>
              </a:rPr>
              <a:t> </a:t>
            </a:r>
            <a:r>
              <a:rPr lang="en-US" dirty="0" err="1">
                <a:cs typeface="Calibri Light"/>
              </a:rPr>
              <a:t>kategorija</a:t>
            </a:r>
            <a:r>
              <a:rPr lang="en-US" dirty="0">
                <a:cs typeface="Calibri Light"/>
              </a:rPr>
              <a:t> </a:t>
            </a:r>
            <a:r>
              <a:rPr lang="en-US" dirty="0" err="1">
                <a:cs typeface="Calibri Light"/>
              </a:rPr>
              <a:t>roda</a:t>
            </a:r>
            <a:endParaRPr lang="en-US" dirty="0" err="1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36C8C34D-39AC-4BEF-AEA2-E2F6D3A6BB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6801187"/>
              </p:ext>
            </p:extLst>
          </p:nvPr>
        </p:nvGraphicFramePr>
        <p:xfrm>
          <a:off x="838200" y="1825625"/>
          <a:ext cx="10515595" cy="26273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50759">
                  <a:extLst>
                    <a:ext uri="{9D8B030D-6E8A-4147-A177-3AD203B41FA5}">
                      <a16:colId xmlns:a16="http://schemas.microsoft.com/office/drawing/2014/main" val="2813379295"/>
                    </a:ext>
                  </a:extLst>
                </a:gridCol>
                <a:gridCol w="4237934">
                  <a:extLst>
                    <a:ext uri="{9D8B030D-6E8A-4147-A177-3AD203B41FA5}">
                      <a16:colId xmlns:a16="http://schemas.microsoft.com/office/drawing/2014/main" val="4156722093"/>
                    </a:ext>
                  </a:extLst>
                </a:gridCol>
                <a:gridCol w="3226902">
                  <a:extLst>
                    <a:ext uri="{9D8B030D-6E8A-4147-A177-3AD203B41FA5}">
                      <a16:colId xmlns:a16="http://schemas.microsoft.com/office/drawing/2014/main" val="132594224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/>
                        </a:rPr>
                        <a:t>nastavci</a:t>
                      </a:r>
                      <a:r>
                        <a:rPr lang="en-US" sz="2400" dirty="0">
                          <a:effectLst/>
                        </a:rPr>
                        <a:t> za </a:t>
                      </a:r>
                      <a:r>
                        <a:rPr lang="en-US" sz="2400" dirty="0" err="1">
                          <a:effectLst/>
                        </a:rPr>
                        <a:t>muški</a:t>
                      </a:r>
                      <a:r>
                        <a:rPr lang="en-US" sz="2400" dirty="0">
                          <a:effectLst/>
                        </a:rPr>
                        <a:t> rod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-∅, -e, -o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/>
                        </a:rPr>
                        <a:t>nastavci</a:t>
                      </a:r>
                      <a:r>
                        <a:rPr lang="en-US" sz="2400" dirty="0">
                          <a:effectLst/>
                        </a:rPr>
                        <a:t> za </a:t>
                      </a:r>
                      <a:r>
                        <a:rPr lang="en-US" sz="2400" dirty="0" err="1">
                          <a:effectLst/>
                        </a:rPr>
                        <a:t>ženski</a:t>
                      </a:r>
                      <a:r>
                        <a:rPr lang="en-US" sz="2400" dirty="0">
                          <a:effectLst/>
                        </a:rPr>
                        <a:t> rod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-a, -∅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/>
                        </a:rPr>
                        <a:t>nastavci</a:t>
                      </a:r>
                      <a:r>
                        <a:rPr lang="en-US" sz="2400" dirty="0">
                          <a:effectLst/>
                        </a:rPr>
                        <a:t> za </a:t>
                      </a:r>
                      <a:r>
                        <a:rPr lang="en-US" sz="2400" dirty="0" err="1">
                          <a:effectLst/>
                        </a:rPr>
                        <a:t>srednji</a:t>
                      </a:r>
                      <a:r>
                        <a:rPr lang="en-US" sz="2400" dirty="0">
                          <a:effectLst/>
                        </a:rPr>
                        <a:t> rod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-o, -e, -∅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270132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</a:rPr>
                        <a:t>⸱ </a:t>
                      </a:r>
                      <a:r>
                        <a:rPr lang="en-US" sz="2400" b="1" dirty="0" err="1">
                          <a:solidFill>
                            <a:schemeClr val="tx1"/>
                          </a:solidFill>
                          <a:effectLst/>
                        </a:rPr>
                        <a:t>autor</a:t>
                      </a:r>
                      <a:r>
                        <a:rPr lang="en-US" sz="2400" b="1" i="0" u="none" strike="noStrike" noProof="0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-∅</a:t>
                      </a:r>
                      <a:r>
                        <a:rPr lang="en-US" sz="2400" b="1" i="0" u="none" strike="noStrike" noProof="0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, </a:t>
                      </a:r>
                      <a:r>
                        <a:rPr lang="en-US" sz="2400" b="1" i="0" u="none" strike="noStrike" noProof="0" dirty="0" err="1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pjesnik</a:t>
                      </a:r>
                      <a:r>
                        <a:rPr lang="en-US" sz="2400" b="1" i="0" u="none" strike="noStrike" noProof="0" dirty="0">
                          <a:solidFill>
                            <a:srgbClr val="FF0000"/>
                          </a:solidFill>
                          <a:effectLst/>
                        </a:rPr>
                        <a:t>-∅</a:t>
                      </a:r>
                      <a:endParaRPr lang="en-US" sz="2400" b="1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</a:rPr>
                        <a:t>⸱ </a:t>
                      </a:r>
                      <a:r>
                        <a:rPr lang="en-US" sz="2400" b="1" dirty="0" err="1">
                          <a:solidFill>
                            <a:schemeClr val="tx1"/>
                          </a:solidFill>
                          <a:effectLst/>
                        </a:rPr>
                        <a:t>Hrvoj</a:t>
                      </a:r>
                      <a:r>
                        <a:rPr lang="en-US" sz="2400" b="1" dirty="0">
                          <a:solidFill>
                            <a:srgbClr val="FF0000"/>
                          </a:solidFill>
                          <a:effectLst/>
                        </a:rPr>
                        <a:t>-e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</a:rPr>
                        <a:t>⸱ </a:t>
                      </a:r>
                      <a:r>
                        <a:rPr lang="en-US" sz="2400" b="1" dirty="0" err="1">
                          <a:solidFill>
                            <a:schemeClr val="tx1"/>
                          </a:solidFill>
                          <a:effectLst/>
                        </a:rPr>
                        <a:t>aut</a:t>
                      </a:r>
                      <a:r>
                        <a:rPr lang="en-US" sz="2400" b="1" dirty="0">
                          <a:solidFill>
                            <a:srgbClr val="FF0000"/>
                          </a:solidFill>
                          <a:effectLst/>
                        </a:rPr>
                        <a:t>-o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</a:rPr>
                        <a:t>⸱ </a:t>
                      </a:r>
                      <a:r>
                        <a:rPr lang="en-US" sz="2400" b="1" dirty="0" err="1">
                          <a:solidFill>
                            <a:schemeClr val="tx1"/>
                          </a:solidFill>
                          <a:effectLst/>
                        </a:rPr>
                        <a:t>glazb</a:t>
                      </a:r>
                      <a:r>
                        <a:rPr lang="en-US" sz="2400" b="1" dirty="0">
                          <a:solidFill>
                            <a:srgbClr val="FF0000"/>
                          </a:solidFill>
                          <a:effectLst/>
                        </a:rPr>
                        <a:t>-a</a:t>
                      </a: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en-US" sz="2400" b="1" dirty="0" err="1">
                          <a:solidFill>
                            <a:schemeClr val="tx1"/>
                          </a:solidFill>
                          <a:effectLst/>
                        </a:rPr>
                        <a:t>knjig</a:t>
                      </a:r>
                      <a:r>
                        <a:rPr lang="en-US" sz="2400" b="1" dirty="0">
                          <a:solidFill>
                            <a:srgbClr val="FF0000"/>
                          </a:solidFill>
                          <a:effectLst/>
                        </a:rPr>
                        <a:t>-a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</a:rPr>
                        <a:t>⸱ </a:t>
                      </a:r>
                      <a:r>
                        <a:rPr lang="en-US" sz="2400" b="1" dirty="0" err="1">
                          <a:solidFill>
                            <a:schemeClr val="tx1"/>
                          </a:solidFill>
                          <a:effectLst/>
                        </a:rPr>
                        <a:t>nemogućnost</a:t>
                      </a:r>
                      <a:r>
                        <a:rPr lang="en-US" sz="2400" b="1" i="0" u="none" strike="noStrike" noProof="0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-∅</a:t>
                      </a:r>
                      <a:r>
                        <a:rPr lang="en-US" sz="2400" b="1" i="0" u="none" strike="noStrike" noProof="0" dirty="0">
                          <a:effectLst/>
                          <a:latin typeface="Calibri"/>
                        </a:rPr>
                        <a:t>, </a:t>
                      </a:r>
                      <a:r>
                        <a:rPr lang="en-US" sz="2400" b="1" i="0" u="none" strike="noStrike" noProof="0" dirty="0" err="1">
                          <a:effectLst/>
                          <a:latin typeface="Calibri"/>
                        </a:rPr>
                        <a:t>budućnost</a:t>
                      </a:r>
                      <a:r>
                        <a:rPr lang="en-US" sz="2400" b="1" i="0" u="none" strike="noStrike" noProof="0" dirty="0">
                          <a:solidFill>
                            <a:srgbClr val="FF0000"/>
                          </a:solidFill>
                          <a:effectLst/>
                        </a:rPr>
                        <a:t>-∅</a:t>
                      </a:r>
                      <a:endParaRPr lang="en-US" sz="2400" b="1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</a:rPr>
                        <a:t>⸱  </a:t>
                      </a:r>
                      <a:r>
                        <a:rPr lang="en-US" sz="2400" b="1" dirty="0" err="1">
                          <a:solidFill>
                            <a:schemeClr val="tx1"/>
                          </a:solidFill>
                          <a:effectLst/>
                        </a:rPr>
                        <a:t>svjetl</a:t>
                      </a:r>
                      <a:r>
                        <a:rPr lang="en-US" sz="2400" b="1" dirty="0">
                          <a:solidFill>
                            <a:srgbClr val="FF0000"/>
                          </a:solidFill>
                          <a:effectLst/>
                        </a:rPr>
                        <a:t>-o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</a:rPr>
                        <a:t>⸱  </a:t>
                      </a:r>
                      <a:r>
                        <a:rPr lang="en-US" sz="2400" b="1" dirty="0" err="1">
                          <a:solidFill>
                            <a:schemeClr val="tx1"/>
                          </a:solidFill>
                          <a:effectLst/>
                        </a:rPr>
                        <a:t>pisanj</a:t>
                      </a:r>
                      <a:r>
                        <a:rPr lang="en-US" sz="2400" b="1" dirty="0">
                          <a:solidFill>
                            <a:srgbClr val="FF0000"/>
                          </a:solidFill>
                          <a:effectLst/>
                        </a:rPr>
                        <a:t>-e</a:t>
                      </a: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</a:rPr>
                        <a:t>, </a:t>
                      </a:r>
                      <a:r>
                        <a:rPr lang="en-US" sz="2400" b="1" dirty="0" err="1">
                          <a:solidFill>
                            <a:schemeClr val="tx1"/>
                          </a:solidFill>
                          <a:effectLst/>
                        </a:rPr>
                        <a:t>područj</a:t>
                      </a:r>
                      <a:r>
                        <a:rPr lang="en-US" sz="2400" b="1" dirty="0">
                          <a:solidFill>
                            <a:srgbClr val="FF0000"/>
                          </a:solidFill>
                          <a:effectLst/>
                        </a:rPr>
                        <a:t>-e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</a:rPr>
                        <a:t>⸱  </a:t>
                      </a:r>
                      <a:r>
                        <a:rPr lang="en-US" sz="2400" b="1" dirty="0" err="1">
                          <a:solidFill>
                            <a:schemeClr val="tx1"/>
                          </a:solidFill>
                          <a:effectLst/>
                        </a:rPr>
                        <a:t>vrijeme</a:t>
                      </a:r>
                      <a:r>
                        <a:rPr lang="en-US" sz="2400" b="1" i="0" u="none" strike="noStrike" noProof="0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-∅</a:t>
                      </a:r>
                      <a:endParaRPr lang="en-US" sz="240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73205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22421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Autor?</vt:lpstr>
      <vt:lpstr>PowerPoint Presentation</vt:lpstr>
      <vt:lpstr>Umjetnost</vt:lpstr>
      <vt:lpstr>Otkrivamo naslov teksta</vt:lpstr>
      <vt:lpstr>Alfonso Cruz,  Kupit ćemo pjesnika</vt:lpstr>
      <vt:lpstr>Gramatičke kategorije imenica</vt:lpstr>
      <vt:lpstr>Danas ću moći</vt:lpstr>
      <vt:lpstr>Gramatičke kategorije imenica</vt:lpstr>
      <vt:lpstr>Gramatička kategorija roda</vt:lpstr>
      <vt:lpstr>PowerPoint Presentation</vt:lpstr>
      <vt:lpstr>Gramatička kategorija padeža</vt:lpstr>
      <vt:lpstr>PowerPoint Presentation</vt:lpstr>
      <vt:lpstr>Singularia tantum</vt:lpstr>
      <vt:lpstr>Pluralia tantum</vt:lpstr>
      <vt:lpstr>Gramatičke kategorije imenica - sinteza</vt:lpstr>
      <vt:lpstr>Danas ću moći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545</cp:revision>
  <dcterms:created xsi:type="dcterms:W3CDTF">2022-12-03T09:26:24Z</dcterms:created>
  <dcterms:modified xsi:type="dcterms:W3CDTF">2022-12-15T07:48:22Z</dcterms:modified>
</cp:coreProperties>
</file>