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9" r:id="rId2"/>
    <p:sldId id="424" r:id="rId3"/>
    <p:sldId id="425" r:id="rId4"/>
    <p:sldId id="426" r:id="rId5"/>
    <p:sldId id="427" r:id="rId6"/>
    <p:sldId id="428" r:id="rId7"/>
    <p:sldId id="430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4" autoAdjust="0"/>
    <p:restoredTop sz="94660"/>
  </p:normalViewPr>
  <p:slideViewPr>
    <p:cSldViewPr>
      <p:cViewPr varScale="1">
        <p:scale>
          <a:sx n="104" d="100"/>
          <a:sy n="104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AF456-A3D1-4D10-8640-7F3E1FBACD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5F4A9A0-59CB-493E-95A2-139C1B904E6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za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rezanje</a:t>
          </a:r>
        </a:p>
      </dgm:t>
    </dgm:pt>
    <dgm:pt modelId="{76902FDC-FE57-4B28-A506-C6CD15BEE434}" type="parTrans" cxnId="{9B516D59-6081-4713-984C-869810AF0539}">
      <dgm:prSet/>
      <dgm:spPr/>
      <dgm:t>
        <a:bodyPr/>
        <a:lstStyle/>
        <a:p>
          <a:endParaRPr lang="en-US"/>
        </a:p>
      </dgm:t>
    </dgm:pt>
    <dgm:pt modelId="{BFC23F7F-4873-436F-A098-7E5CDA57EE3D}" type="sibTrans" cxnId="{9B516D59-6081-4713-984C-869810AF0539}">
      <dgm:prSet/>
      <dgm:spPr/>
      <dgm:t>
        <a:bodyPr/>
        <a:lstStyle/>
        <a:p>
          <a:endParaRPr lang="en-US"/>
        </a:p>
      </dgm:t>
    </dgm:pt>
    <dgm:pt modelId="{1383D4EE-A186-4D09-B2CE-39378AE3442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VOĐENJEM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ŽIGA</a:t>
          </a:r>
        </a:p>
      </dgm:t>
    </dgm:pt>
    <dgm:pt modelId="{623BC792-B5EC-458A-8110-1CA80A701422}" type="parTrans" cxnId="{2DA7D930-2FEB-4B2D-BA88-0FBE5F56D3B2}">
      <dgm:prSet/>
      <dgm:spPr/>
      <dgm:t>
        <a:bodyPr/>
        <a:lstStyle/>
        <a:p>
          <a:endParaRPr lang="en-US"/>
        </a:p>
      </dgm:t>
    </dgm:pt>
    <dgm:pt modelId="{606B881B-F8A9-4C88-9B5D-3B35893594CB}" type="sibTrans" cxnId="{2DA7D930-2FEB-4B2D-BA88-0FBE5F56D3B2}">
      <dgm:prSet/>
      <dgm:spPr/>
      <dgm:t>
        <a:bodyPr/>
        <a:lstStyle/>
        <a:p>
          <a:endParaRPr lang="en-US"/>
        </a:p>
      </dgm:t>
    </dgm:pt>
    <dgm:pt modelId="{49EA7BEA-2379-414B-9730-4E313E46D01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vodećom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pločom</a:t>
          </a:r>
        </a:p>
      </dgm:t>
    </dgm:pt>
    <dgm:pt modelId="{87940148-CF6B-4AD4-8375-8BDCEDD11E22}" type="parTrans" cxnId="{C81ED174-13CF-4FD0-B4C7-AEBE91068841}">
      <dgm:prSet/>
      <dgm:spPr/>
      <dgm:t>
        <a:bodyPr/>
        <a:lstStyle/>
        <a:p>
          <a:endParaRPr lang="en-US"/>
        </a:p>
      </dgm:t>
    </dgm:pt>
    <dgm:pt modelId="{63040132-527D-4120-8AA6-7AB2EE3B931D}" type="sibTrans" cxnId="{C81ED174-13CF-4FD0-B4C7-AEBE91068841}">
      <dgm:prSet/>
      <dgm:spPr/>
      <dgm:t>
        <a:bodyPr/>
        <a:lstStyle/>
        <a:p>
          <a:endParaRPr lang="en-US"/>
        </a:p>
      </dgm:t>
    </dgm:pt>
    <dgm:pt modelId="{F944F23E-37A0-44E7-91B6-8A40EE5B210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vodećim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stupovima</a:t>
          </a:r>
        </a:p>
      </dgm:t>
    </dgm:pt>
    <dgm:pt modelId="{02FBD3E4-8D72-4AB4-8A1C-3D8F1028B9A4}" type="parTrans" cxnId="{0E6CD893-90CC-4D1D-8A22-05E6766AFBAD}">
      <dgm:prSet/>
      <dgm:spPr/>
      <dgm:t>
        <a:bodyPr/>
        <a:lstStyle/>
        <a:p>
          <a:endParaRPr lang="en-US"/>
        </a:p>
      </dgm:t>
    </dgm:pt>
    <dgm:pt modelId="{5C6CA7D2-BF78-4F54-AB41-BABBC7E2DC26}" type="sibTrans" cxnId="{0E6CD893-90CC-4D1D-8A22-05E6766AFBAD}">
      <dgm:prSet/>
      <dgm:spPr/>
      <dgm:t>
        <a:bodyPr/>
        <a:lstStyle/>
        <a:p>
          <a:endParaRPr lang="en-US"/>
        </a:p>
      </dgm:t>
    </dgm:pt>
    <dgm:pt modelId="{C6844FA3-8F38-47FE-911D-EBB6234DC30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stražnjom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vodilicom</a:t>
          </a:r>
        </a:p>
      </dgm:t>
    </dgm:pt>
    <dgm:pt modelId="{1251E370-386D-451B-B3B0-8262441029D5}" type="parTrans" cxnId="{4C8E862B-CE6F-4A5F-AED5-3E564070BC8B}">
      <dgm:prSet/>
      <dgm:spPr/>
      <dgm:t>
        <a:bodyPr/>
        <a:lstStyle/>
        <a:p>
          <a:endParaRPr lang="en-US"/>
        </a:p>
      </dgm:t>
    </dgm:pt>
    <dgm:pt modelId="{D648F8A2-9DD1-46BD-87B4-7EB0188CA7EE}" type="sibTrans" cxnId="{4C8E862B-CE6F-4A5F-AED5-3E564070BC8B}">
      <dgm:prSet/>
      <dgm:spPr/>
      <dgm:t>
        <a:bodyPr/>
        <a:lstStyle/>
        <a:p>
          <a:endParaRPr lang="en-US"/>
        </a:p>
      </dgm:t>
    </dgm:pt>
    <dgm:pt modelId="{FB40B7E3-3286-4899-898E-B39259C9150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en-US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BEZ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VOĐENJA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ŽIGA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en-US" sz="700" b="1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gm:t>
    </dgm:pt>
    <dgm:pt modelId="{9B405456-042C-492B-8EB9-4561734F1D4D}" type="parTrans" cxnId="{BD969B1D-C6CF-4ACF-B1F5-FB4C5787D722}">
      <dgm:prSet/>
      <dgm:spPr/>
      <dgm:t>
        <a:bodyPr/>
        <a:lstStyle/>
        <a:p>
          <a:endParaRPr lang="en-US"/>
        </a:p>
      </dgm:t>
    </dgm:pt>
    <dgm:pt modelId="{D2696B07-9604-4050-8EB2-2B56E86BBC21}" type="sibTrans" cxnId="{BD969B1D-C6CF-4ACF-B1F5-FB4C5787D722}">
      <dgm:prSet/>
      <dgm:spPr/>
      <dgm:t>
        <a:bodyPr/>
        <a:lstStyle/>
        <a:p>
          <a:endParaRPr lang="en-US"/>
        </a:p>
      </dgm:t>
    </dgm:pt>
    <dgm:pt modelId="{20AC1932-CE1B-4389-9F87-7962E631C95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nožastim</a:t>
          </a: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rezom</a:t>
          </a:r>
        </a:p>
      </dgm:t>
    </dgm:pt>
    <dgm:pt modelId="{8F0DEAD9-E961-4204-B7D7-5BFAF2578DB1}" type="parTrans" cxnId="{AA3E1E8D-9F2E-43AA-B5B3-61FF7F82A6D7}">
      <dgm:prSet/>
      <dgm:spPr/>
      <dgm:t>
        <a:bodyPr/>
        <a:lstStyle/>
        <a:p>
          <a:endParaRPr lang="en-US"/>
        </a:p>
      </dgm:t>
    </dgm:pt>
    <dgm:pt modelId="{4572EFEF-4DE0-4C02-B393-01F8C54AD419}" type="sibTrans" cxnId="{AA3E1E8D-9F2E-43AA-B5B3-61FF7F82A6D7}">
      <dgm:prSet/>
      <dgm:spPr/>
      <dgm:t>
        <a:bodyPr/>
        <a:lstStyle/>
        <a:p>
          <a:endParaRPr lang="en-US"/>
        </a:p>
      </dgm:t>
    </dgm:pt>
    <dgm:pt modelId="{DE64BED5-C574-4234-8D6A-B340BB6AEAB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slobodnim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rezom</a:t>
          </a:r>
        </a:p>
      </dgm:t>
    </dgm:pt>
    <dgm:pt modelId="{3FD0043D-ED3B-4356-BBEB-0C123CDC3820}" type="parTrans" cxnId="{8FA3114D-C9A8-4198-BBE0-B0EB0871DB6E}">
      <dgm:prSet/>
      <dgm:spPr/>
      <dgm:t>
        <a:bodyPr/>
        <a:lstStyle/>
        <a:p>
          <a:endParaRPr lang="en-US"/>
        </a:p>
      </dgm:t>
    </dgm:pt>
    <dgm:pt modelId="{7783FA48-5976-4C02-BED7-332DD26A48A0}" type="sibTrans" cxnId="{8FA3114D-C9A8-4198-BBE0-B0EB0871DB6E}">
      <dgm:prSet/>
      <dgm:spPr/>
      <dgm:t>
        <a:bodyPr/>
        <a:lstStyle/>
        <a:p>
          <a:endParaRPr lang="en-US"/>
        </a:p>
      </dgm:t>
    </dgm:pt>
    <dgm:pt modelId="{7FCE20E7-9FBC-4365-AFE0-E72159C331E4}" type="pres">
      <dgm:prSet presAssocID="{115AF456-A3D1-4D10-8640-7F3E1FBACD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2A494F-50B0-4938-A122-CB7E566AB1C7}" type="pres">
      <dgm:prSet presAssocID="{B5F4A9A0-59CB-493E-95A2-139C1B904E67}" presName="hierRoot1" presStyleCnt="0">
        <dgm:presLayoutVars>
          <dgm:hierBranch/>
        </dgm:presLayoutVars>
      </dgm:prSet>
      <dgm:spPr/>
    </dgm:pt>
    <dgm:pt modelId="{B0B012F9-B59B-4646-B01B-A9A7004ADF12}" type="pres">
      <dgm:prSet presAssocID="{B5F4A9A0-59CB-493E-95A2-139C1B904E67}" presName="rootComposite1" presStyleCnt="0"/>
      <dgm:spPr/>
    </dgm:pt>
    <dgm:pt modelId="{2AB8C52B-5A18-4533-820B-FA47EC293E6E}" type="pres">
      <dgm:prSet presAssocID="{B5F4A9A0-59CB-493E-95A2-139C1B904E67}" presName="rootText1" presStyleLbl="node0" presStyleIdx="0" presStyleCnt="1" custScaleX="124097" custScaleY="187403">
        <dgm:presLayoutVars>
          <dgm:chPref val="3"/>
        </dgm:presLayoutVars>
      </dgm:prSet>
      <dgm:spPr/>
    </dgm:pt>
    <dgm:pt modelId="{6E5A25A5-AA70-49C6-8806-E099D798CE9E}" type="pres">
      <dgm:prSet presAssocID="{B5F4A9A0-59CB-493E-95A2-139C1B904E67}" presName="rootConnector1" presStyleLbl="node1" presStyleIdx="0" presStyleCnt="0"/>
      <dgm:spPr/>
    </dgm:pt>
    <dgm:pt modelId="{92C5C138-F307-4B0F-AF27-907570F39925}" type="pres">
      <dgm:prSet presAssocID="{B5F4A9A0-59CB-493E-95A2-139C1B904E67}" presName="hierChild2" presStyleCnt="0"/>
      <dgm:spPr/>
    </dgm:pt>
    <dgm:pt modelId="{82BD29DB-7D6C-43C4-A23B-E4990F8DEF80}" type="pres">
      <dgm:prSet presAssocID="{623BC792-B5EC-458A-8110-1CA80A701422}" presName="Name35" presStyleLbl="parChTrans1D2" presStyleIdx="0" presStyleCnt="2"/>
      <dgm:spPr/>
    </dgm:pt>
    <dgm:pt modelId="{40826668-7E7D-4441-9BF8-D974B53E462B}" type="pres">
      <dgm:prSet presAssocID="{1383D4EE-A186-4D09-B2CE-39378AE34429}" presName="hierRoot2" presStyleCnt="0">
        <dgm:presLayoutVars>
          <dgm:hierBranch/>
        </dgm:presLayoutVars>
      </dgm:prSet>
      <dgm:spPr/>
    </dgm:pt>
    <dgm:pt modelId="{F729CA94-697D-46CB-9A1E-8AFDB04AAAE0}" type="pres">
      <dgm:prSet presAssocID="{1383D4EE-A186-4D09-B2CE-39378AE34429}" presName="rootComposite" presStyleCnt="0"/>
      <dgm:spPr/>
    </dgm:pt>
    <dgm:pt modelId="{B315484E-8A28-4EB1-BCA2-90143F6DFC0B}" type="pres">
      <dgm:prSet presAssocID="{1383D4EE-A186-4D09-B2CE-39378AE34429}" presName="rootText" presStyleLbl="node2" presStyleIdx="0" presStyleCnt="2" custScaleX="139617" custScaleY="186979">
        <dgm:presLayoutVars>
          <dgm:chPref val="3"/>
        </dgm:presLayoutVars>
      </dgm:prSet>
      <dgm:spPr/>
    </dgm:pt>
    <dgm:pt modelId="{73E9426C-1DFD-4F9A-B247-4653E7B20F6D}" type="pres">
      <dgm:prSet presAssocID="{1383D4EE-A186-4D09-B2CE-39378AE34429}" presName="rootConnector" presStyleLbl="node2" presStyleIdx="0" presStyleCnt="2"/>
      <dgm:spPr/>
    </dgm:pt>
    <dgm:pt modelId="{AF253696-9314-413E-83D4-A49EF8232FDC}" type="pres">
      <dgm:prSet presAssocID="{1383D4EE-A186-4D09-B2CE-39378AE34429}" presName="hierChild4" presStyleCnt="0"/>
      <dgm:spPr/>
    </dgm:pt>
    <dgm:pt modelId="{FFC1974B-88AD-489E-B540-9DB6A9D1BB47}" type="pres">
      <dgm:prSet presAssocID="{87940148-CF6B-4AD4-8375-8BDCEDD11E22}" presName="Name35" presStyleLbl="parChTrans1D3" presStyleIdx="0" presStyleCnt="5"/>
      <dgm:spPr/>
    </dgm:pt>
    <dgm:pt modelId="{E5F7DB17-40B4-42CA-B39E-883E40E7F3E9}" type="pres">
      <dgm:prSet presAssocID="{49EA7BEA-2379-414B-9730-4E313E46D012}" presName="hierRoot2" presStyleCnt="0">
        <dgm:presLayoutVars>
          <dgm:hierBranch val="r"/>
        </dgm:presLayoutVars>
      </dgm:prSet>
      <dgm:spPr/>
    </dgm:pt>
    <dgm:pt modelId="{2D8A52A6-FB86-4E45-9E60-FCDEDF182686}" type="pres">
      <dgm:prSet presAssocID="{49EA7BEA-2379-414B-9730-4E313E46D012}" presName="rootComposite" presStyleCnt="0"/>
      <dgm:spPr/>
    </dgm:pt>
    <dgm:pt modelId="{5333B455-2CF8-4E3C-A8F8-53B28D1F2193}" type="pres">
      <dgm:prSet presAssocID="{49EA7BEA-2379-414B-9730-4E313E46D012}" presName="rootText" presStyleLbl="node3" presStyleIdx="0" presStyleCnt="5" custScaleY="177235">
        <dgm:presLayoutVars>
          <dgm:chPref val="3"/>
        </dgm:presLayoutVars>
      </dgm:prSet>
      <dgm:spPr/>
    </dgm:pt>
    <dgm:pt modelId="{013510B2-43EA-4059-9668-5AB2AFBC3CBA}" type="pres">
      <dgm:prSet presAssocID="{49EA7BEA-2379-414B-9730-4E313E46D012}" presName="rootConnector" presStyleLbl="node3" presStyleIdx="0" presStyleCnt="5"/>
      <dgm:spPr/>
    </dgm:pt>
    <dgm:pt modelId="{C37AF278-ABB6-4C37-93D6-15A3583F37ED}" type="pres">
      <dgm:prSet presAssocID="{49EA7BEA-2379-414B-9730-4E313E46D012}" presName="hierChild4" presStyleCnt="0"/>
      <dgm:spPr/>
    </dgm:pt>
    <dgm:pt modelId="{FA630FE3-5B19-42FB-A43F-AB4154E814D7}" type="pres">
      <dgm:prSet presAssocID="{49EA7BEA-2379-414B-9730-4E313E46D012}" presName="hierChild5" presStyleCnt="0"/>
      <dgm:spPr/>
    </dgm:pt>
    <dgm:pt modelId="{54112478-BF34-41E6-B2AF-94FFD6B01543}" type="pres">
      <dgm:prSet presAssocID="{02FBD3E4-8D72-4AB4-8A1C-3D8F1028B9A4}" presName="Name35" presStyleLbl="parChTrans1D3" presStyleIdx="1" presStyleCnt="5"/>
      <dgm:spPr/>
    </dgm:pt>
    <dgm:pt modelId="{6D711896-E886-4118-9FDF-0F136825D0CB}" type="pres">
      <dgm:prSet presAssocID="{F944F23E-37A0-44E7-91B6-8A40EE5B210E}" presName="hierRoot2" presStyleCnt="0">
        <dgm:presLayoutVars>
          <dgm:hierBranch val="r"/>
        </dgm:presLayoutVars>
      </dgm:prSet>
      <dgm:spPr/>
    </dgm:pt>
    <dgm:pt modelId="{FAC2AF7C-AEC5-4074-BAE6-DA59477DD389}" type="pres">
      <dgm:prSet presAssocID="{F944F23E-37A0-44E7-91B6-8A40EE5B210E}" presName="rootComposite" presStyleCnt="0"/>
      <dgm:spPr/>
    </dgm:pt>
    <dgm:pt modelId="{498B8098-3817-4480-8CE9-75AAB8917896}" type="pres">
      <dgm:prSet presAssocID="{F944F23E-37A0-44E7-91B6-8A40EE5B210E}" presName="rootText" presStyleLbl="node3" presStyleIdx="1" presStyleCnt="5" custScaleY="180151">
        <dgm:presLayoutVars>
          <dgm:chPref val="3"/>
        </dgm:presLayoutVars>
      </dgm:prSet>
      <dgm:spPr/>
    </dgm:pt>
    <dgm:pt modelId="{71C6C699-B0E3-42D1-BCE9-9C1A57B71101}" type="pres">
      <dgm:prSet presAssocID="{F944F23E-37A0-44E7-91B6-8A40EE5B210E}" presName="rootConnector" presStyleLbl="node3" presStyleIdx="1" presStyleCnt="5"/>
      <dgm:spPr/>
    </dgm:pt>
    <dgm:pt modelId="{A168B6C7-94D5-486C-8DBD-89B6015E3A11}" type="pres">
      <dgm:prSet presAssocID="{F944F23E-37A0-44E7-91B6-8A40EE5B210E}" presName="hierChild4" presStyleCnt="0"/>
      <dgm:spPr/>
    </dgm:pt>
    <dgm:pt modelId="{FF2B70D0-36BC-4423-A3E8-FB23E2435FC1}" type="pres">
      <dgm:prSet presAssocID="{F944F23E-37A0-44E7-91B6-8A40EE5B210E}" presName="hierChild5" presStyleCnt="0"/>
      <dgm:spPr/>
    </dgm:pt>
    <dgm:pt modelId="{570106C6-454D-4B9E-B5FC-AF2B77789032}" type="pres">
      <dgm:prSet presAssocID="{1251E370-386D-451B-B3B0-8262441029D5}" presName="Name35" presStyleLbl="parChTrans1D3" presStyleIdx="2" presStyleCnt="5"/>
      <dgm:spPr/>
    </dgm:pt>
    <dgm:pt modelId="{488FAF17-4B9C-44ED-A781-266563B435BF}" type="pres">
      <dgm:prSet presAssocID="{C6844FA3-8F38-47FE-911D-EBB6234DC30F}" presName="hierRoot2" presStyleCnt="0">
        <dgm:presLayoutVars>
          <dgm:hierBranch val="r"/>
        </dgm:presLayoutVars>
      </dgm:prSet>
      <dgm:spPr/>
    </dgm:pt>
    <dgm:pt modelId="{1E94145E-6013-4317-930E-04AC549A86D7}" type="pres">
      <dgm:prSet presAssocID="{C6844FA3-8F38-47FE-911D-EBB6234DC30F}" presName="rootComposite" presStyleCnt="0"/>
      <dgm:spPr/>
    </dgm:pt>
    <dgm:pt modelId="{E0B2512D-EE72-445D-803C-50D6A969AE8F}" type="pres">
      <dgm:prSet presAssocID="{C6844FA3-8F38-47FE-911D-EBB6234DC30F}" presName="rootText" presStyleLbl="node3" presStyleIdx="2" presStyleCnt="5" custScaleY="180151">
        <dgm:presLayoutVars>
          <dgm:chPref val="3"/>
        </dgm:presLayoutVars>
      </dgm:prSet>
      <dgm:spPr/>
    </dgm:pt>
    <dgm:pt modelId="{C6738BDE-3B86-4FFF-AD60-1E3CFEBD0151}" type="pres">
      <dgm:prSet presAssocID="{C6844FA3-8F38-47FE-911D-EBB6234DC30F}" presName="rootConnector" presStyleLbl="node3" presStyleIdx="2" presStyleCnt="5"/>
      <dgm:spPr/>
    </dgm:pt>
    <dgm:pt modelId="{E214BB00-2B57-4429-A2A0-87780AB6F4D4}" type="pres">
      <dgm:prSet presAssocID="{C6844FA3-8F38-47FE-911D-EBB6234DC30F}" presName="hierChild4" presStyleCnt="0"/>
      <dgm:spPr/>
    </dgm:pt>
    <dgm:pt modelId="{FE181F18-B199-4ABC-BC9A-0C466B9068C6}" type="pres">
      <dgm:prSet presAssocID="{C6844FA3-8F38-47FE-911D-EBB6234DC30F}" presName="hierChild5" presStyleCnt="0"/>
      <dgm:spPr/>
    </dgm:pt>
    <dgm:pt modelId="{C6336651-CC27-4ACE-BCAF-0E18BBD2D672}" type="pres">
      <dgm:prSet presAssocID="{1383D4EE-A186-4D09-B2CE-39378AE34429}" presName="hierChild5" presStyleCnt="0"/>
      <dgm:spPr/>
    </dgm:pt>
    <dgm:pt modelId="{E7A18D01-A3DE-4696-83EA-68C67AE9F5CC}" type="pres">
      <dgm:prSet presAssocID="{9B405456-042C-492B-8EB9-4561734F1D4D}" presName="Name35" presStyleLbl="parChTrans1D2" presStyleIdx="1" presStyleCnt="2"/>
      <dgm:spPr/>
    </dgm:pt>
    <dgm:pt modelId="{62CD9E41-D570-41ED-94A4-B945F314BBF2}" type="pres">
      <dgm:prSet presAssocID="{FB40B7E3-3286-4899-898E-B39259C91505}" presName="hierRoot2" presStyleCnt="0">
        <dgm:presLayoutVars>
          <dgm:hierBranch/>
        </dgm:presLayoutVars>
      </dgm:prSet>
      <dgm:spPr/>
    </dgm:pt>
    <dgm:pt modelId="{D5E263C6-5150-4ED7-9883-FB7A50DE9C92}" type="pres">
      <dgm:prSet presAssocID="{FB40B7E3-3286-4899-898E-B39259C91505}" presName="rootComposite" presStyleCnt="0"/>
      <dgm:spPr/>
    </dgm:pt>
    <dgm:pt modelId="{AF88F151-585E-4CAC-B7E6-784BC303E496}" type="pres">
      <dgm:prSet presAssocID="{FB40B7E3-3286-4899-898E-B39259C91505}" presName="rootText" presStyleLbl="node2" presStyleIdx="1" presStyleCnt="2" custScaleX="149574" custScaleY="189735">
        <dgm:presLayoutVars>
          <dgm:chPref val="3"/>
        </dgm:presLayoutVars>
      </dgm:prSet>
      <dgm:spPr/>
    </dgm:pt>
    <dgm:pt modelId="{809561FB-9476-41AF-8FD6-59A15CF39E6F}" type="pres">
      <dgm:prSet presAssocID="{FB40B7E3-3286-4899-898E-B39259C91505}" presName="rootConnector" presStyleLbl="node2" presStyleIdx="1" presStyleCnt="2"/>
      <dgm:spPr/>
    </dgm:pt>
    <dgm:pt modelId="{1194F0F1-1194-473A-9373-1DD0365E10AB}" type="pres">
      <dgm:prSet presAssocID="{FB40B7E3-3286-4899-898E-B39259C91505}" presName="hierChild4" presStyleCnt="0"/>
      <dgm:spPr/>
    </dgm:pt>
    <dgm:pt modelId="{3A2CB337-AB7E-4A69-A105-86BDC15BDC04}" type="pres">
      <dgm:prSet presAssocID="{8F0DEAD9-E961-4204-B7D7-5BFAF2578DB1}" presName="Name35" presStyleLbl="parChTrans1D3" presStyleIdx="3" presStyleCnt="5"/>
      <dgm:spPr/>
    </dgm:pt>
    <dgm:pt modelId="{A01482C0-AE26-4604-9844-FBAADA0CC6ED}" type="pres">
      <dgm:prSet presAssocID="{20AC1932-CE1B-4389-9F87-7962E631C955}" presName="hierRoot2" presStyleCnt="0">
        <dgm:presLayoutVars>
          <dgm:hierBranch val="r"/>
        </dgm:presLayoutVars>
      </dgm:prSet>
      <dgm:spPr/>
    </dgm:pt>
    <dgm:pt modelId="{EFFB9A2A-A067-45E8-B637-50F5C6DE4D3A}" type="pres">
      <dgm:prSet presAssocID="{20AC1932-CE1B-4389-9F87-7962E631C955}" presName="rootComposite" presStyleCnt="0"/>
      <dgm:spPr/>
    </dgm:pt>
    <dgm:pt modelId="{32126AAE-39B8-4786-95B8-055CD44EAE5C}" type="pres">
      <dgm:prSet presAssocID="{20AC1932-CE1B-4389-9F87-7962E631C955}" presName="rootText" presStyleLbl="node3" presStyleIdx="3" presStyleCnt="5" custScaleY="177394">
        <dgm:presLayoutVars>
          <dgm:chPref val="3"/>
        </dgm:presLayoutVars>
      </dgm:prSet>
      <dgm:spPr/>
    </dgm:pt>
    <dgm:pt modelId="{C208F84F-5462-4E8A-830E-A27D61047852}" type="pres">
      <dgm:prSet presAssocID="{20AC1932-CE1B-4389-9F87-7962E631C955}" presName="rootConnector" presStyleLbl="node3" presStyleIdx="3" presStyleCnt="5"/>
      <dgm:spPr/>
    </dgm:pt>
    <dgm:pt modelId="{5892B5C7-6875-4AA1-BB2F-07EF3515744F}" type="pres">
      <dgm:prSet presAssocID="{20AC1932-CE1B-4389-9F87-7962E631C955}" presName="hierChild4" presStyleCnt="0"/>
      <dgm:spPr/>
    </dgm:pt>
    <dgm:pt modelId="{8F762FE2-5B0F-4417-8FBF-67BA6D220432}" type="pres">
      <dgm:prSet presAssocID="{20AC1932-CE1B-4389-9F87-7962E631C955}" presName="hierChild5" presStyleCnt="0"/>
      <dgm:spPr/>
    </dgm:pt>
    <dgm:pt modelId="{272BC758-8FF1-4A7E-AF75-CCC0D733329A}" type="pres">
      <dgm:prSet presAssocID="{3FD0043D-ED3B-4356-BBEB-0C123CDC3820}" presName="Name35" presStyleLbl="parChTrans1D3" presStyleIdx="4" presStyleCnt="5"/>
      <dgm:spPr/>
    </dgm:pt>
    <dgm:pt modelId="{6F06A171-84BD-46BC-AFE4-196BB05E5D18}" type="pres">
      <dgm:prSet presAssocID="{DE64BED5-C574-4234-8D6A-B340BB6AEAB4}" presName="hierRoot2" presStyleCnt="0">
        <dgm:presLayoutVars>
          <dgm:hierBranch val="r"/>
        </dgm:presLayoutVars>
      </dgm:prSet>
      <dgm:spPr/>
    </dgm:pt>
    <dgm:pt modelId="{9822A406-6C2F-43C3-BBED-C8168C6836B3}" type="pres">
      <dgm:prSet presAssocID="{DE64BED5-C574-4234-8D6A-B340BB6AEAB4}" presName="rootComposite" presStyleCnt="0"/>
      <dgm:spPr/>
    </dgm:pt>
    <dgm:pt modelId="{0B498E9D-346F-411B-9B11-2B9198453303}" type="pres">
      <dgm:prSet presAssocID="{DE64BED5-C574-4234-8D6A-B340BB6AEAB4}" presName="rootText" presStyleLbl="node3" presStyleIdx="4" presStyleCnt="5" custScaleY="174318">
        <dgm:presLayoutVars>
          <dgm:chPref val="3"/>
        </dgm:presLayoutVars>
      </dgm:prSet>
      <dgm:spPr/>
    </dgm:pt>
    <dgm:pt modelId="{D4517FF2-F622-468E-8718-6682BB705638}" type="pres">
      <dgm:prSet presAssocID="{DE64BED5-C574-4234-8D6A-B340BB6AEAB4}" presName="rootConnector" presStyleLbl="node3" presStyleIdx="4" presStyleCnt="5"/>
      <dgm:spPr/>
    </dgm:pt>
    <dgm:pt modelId="{9DC3FDCA-7F0C-4645-9B8A-72D2471FD271}" type="pres">
      <dgm:prSet presAssocID="{DE64BED5-C574-4234-8D6A-B340BB6AEAB4}" presName="hierChild4" presStyleCnt="0"/>
      <dgm:spPr/>
    </dgm:pt>
    <dgm:pt modelId="{8907CD9B-5137-4977-B380-D78EBFF5CEE1}" type="pres">
      <dgm:prSet presAssocID="{DE64BED5-C574-4234-8D6A-B340BB6AEAB4}" presName="hierChild5" presStyleCnt="0"/>
      <dgm:spPr/>
    </dgm:pt>
    <dgm:pt modelId="{6B7C4017-5981-4E1C-8A63-E5C7D6AE341D}" type="pres">
      <dgm:prSet presAssocID="{FB40B7E3-3286-4899-898E-B39259C91505}" presName="hierChild5" presStyleCnt="0"/>
      <dgm:spPr/>
    </dgm:pt>
    <dgm:pt modelId="{FE60EB6D-C6FF-4E22-B943-03FA008FC38D}" type="pres">
      <dgm:prSet presAssocID="{B5F4A9A0-59CB-493E-95A2-139C1B904E67}" presName="hierChild3" presStyleCnt="0"/>
      <dgm:spPr/>
    </dgm:pt>
  </dgm:ptLst>
  <dgm:cxnLst>
    <dgm:cxn modelId="{CEAC820E-03A6-4D59-935C-3E8068221C3F}" type="presOf" srcId="{DE64BED5-C574-4234-8D6A-B340BB6AEAB4}" destId="{0B498E9D-346F-411B-9B11-2B9198453303}" srcOrd="0" destOrd="0" presId="urn:microsoft.com/office/officeart/2005/8/layout/orgChart1"/>
    <dgm:cxn modelId="{66990812-6966-4CB5-B90E-B8C663E1DAD5}" type="presOf" srcId="{20AC1932-CE1B-4389-9F87-7962E631C955}" destId="{C208F84F-5462-4E8A-830E-A27D61047852}" srcOrd="1" destOrd="0" presId="urn:microsoft.com/office/officeart/2005/8/layout/orgChart1"/>
    <dgm:cxn modelId="{BD969B1D-C6CF-4ACF-B1F5-FB4C5787D722}" srcId="{B5F4A9A0-59CB-493E-95A2-139C1B904E67}" destId="{FB40B7E3-3286-4899-898E-B39259C91505}" srcOrd="1" destOrd="0" parTransId="{9B405456-042C-492B-8EB9-4561734F1D4D}" sibTransId="{D2696B07-9604-4050-8EB2-2B56E86BBC21}"/>
    <dgm:cxn modelId="{4C8E862B-CE6F-4A5F-AED5-3E564070BC8B}" srcId="{1383D4EE-A186-4D09-B2CE-39378AE34429}" destId="{C6844FA3-8F38-47FE-911D-EBB6234DC30F}" srcOrd="2" destOrd="0" parTransId="{1251E370-386D-451B-B3B0-8262441029D5}" sibTransId="{D648F8A2-9DD1-46BD-87B4-7EB0188CA7EE}"/>
    <dgm:cxn modelId="{AE42C22F-B471-4844-88E5-3ADC157FFD25}" type="presOf" srcId="{1383D4EE-A186-4D09-B2CE-39378AE34429}" destId="{B315484E-8A28-4EB1-BCA2-90143F6DFC0B}" srcOrd="0" destOrd="0" presId="urn:microsoft.com/office/officeart/2005/8/layout/orgChart1"/>
    <dgm:cxn modelId="{2DA7D930-2FEB-4B2D-BA88-0FBE5F56D3B2}" srcId="{B5F4A9A0-59CB-493E-95A2-139C1B904E67}" destId="{1383D4EE-A186-4D09-B2CE-39378AE34429}" srcOrd="0" destOrd="0" parTransId="{623BC792-B5EC-458A-8110-1CA80A701422}" sibTransId="{606B881B-F8A9-4C88-9B5D-3B35893594CB}"/>
    <dgm:cxn modelId="{2D63CE3C-4EF9-4DE1-A0FC-3FD4B6737F55}" type="presOf" srcId="{8F0DEAD9-E961-4204-B7D7-5BFAF2578DB1}" destId="{3A2CB337-AB7E-4A69-A105-86BDC15BDC04}" srcOrd="0" destOrd="0" presId="urn:microsoft.com/office/officeart/2005/8/layout/orgChart1"/>
    <dgm:cxn modelId="{647C4B40-8E34-4E79-8FEC-61FB6D88D085}" type="presOf" srcId="{DE64BED5-C574-4234-8D6A-B340BB6AEAB4}" destId="{D4517FF2-F622-468E-8718-6682BB705638}" srcOrd="1" destOrd="0" presId="urn:microsoft.com/office/officeart/2005/8/layout/orgChart1"/>
    <dgm:cxn modelId="{501EC141-A62C-44DA-BE17-DDFADD93F735}" type="presOf" srcId="{1251E370-386D-451B-B3B0-8262441029D5}" destId="{570106C6-454D-4B9E-B5FC-AF2B77789032}" srcOrd="0" destOrd="0" presId="urn:microsoft.com/office/officeart/2005/8/layout/orgChart1"/>
    <dgm:cxn modelId="{346F3164-A18A-4622-9093-8DCAB719E19A}" type="presOf" srcId="{1383D4EE-A186-4D09-B2CE-39378AE34429}" destId="{73E9426C-1DFD-4F9A-B247-4653E7B20F6D}" srcOrd="1" destOrd="0" presId="urn:microsoft.com/office/officeart/2005/8/layout/orgChart1"/>
    <dgm:cxn modelId="{C0C50E65-0CB5-41EA-B878-DD24673A950C}" type="presOf" srcId="{C6844FA3-8F38-47FE-911D-EBB6234DC30F}" destId="{E0B2512D-EE72-445D-803C-50D6A969AE8F}" srcOrd="0" destOrd="0" presId="urn:microsoft.com/office/officeart/2005/8/layout/orgChart1"/>
    <dgm:cxn modelId="{8722C849-40DA-4FB1-8627-8ED0C1415D96}" type="presOf" srcId="{87940148-CF6B-4AD4-8375-8BDCEDD11E22}" destId="{FFC1974B-88AD-489E-B540-9DB6A9D1BB47}" srcOrd="0" destOrd="0" presId="urn:microsoft.com/office/officeart/2005/8/layout/orgChart1"/>
    <dgm:cxn modelId="{8FA3114D-C9A8-4198-BBE0-B0EB0871DB6E}" srcId="{FB40B7E3-3286-4899-898E-B39259C91505}" destId="{DE64BED5-C574-4234-8D6A-B340BB6AEAB4}" srcOrd="1" destOrd="0" parTransId="{3FD0043D-ED3B-4356-BBEB-0C123CDC3820}" sibTransId="{7783FA48-5976-4C02-BED7-332DD26A48A0}"/>
    <dgm:cxn modelId="{C81ED174-13CF-4FD0-B4C7-AEBE91068841}" srcId="{1383D4EE-A186-4D09-B2CE-39378AE34429}" destId="{49EA7BEA-2379-414B-9730-4E313E46D012}" srcOrd="0" destOrd="0" parTransId="{87940148-CF6B-4AD4-8375-8BDCEDD11E22}" sibTransId="{63040132-527D-4120-8AA6-7AB2EE3B931D}"/>
    <dgm:cxn modelId="{FBF80757-6E61-4409-B8BD-FD340C7F5232}" type="presOf" srcId="{02FBD3E4-8D72-4AB4-8A1C-3D8F1028B9A4}" destId="{54112478-BF34-41E6-B2AF-94FFD6B01543}" srcOrd="0" destOrd="0" presId="urn:microsoft.com/office/officeart/2005/8/layout/orgChart1"/>
    <dgm:cxn modelId="{9EDDD077-F194-4E1D-BADB-2EA06C8E2C29}" type="presOf" srcId="{623BC792-B5EC-458A-8110-1CA80A701422}" destId="{82BD29DB-7D6C-43C4-A23B-E4990F8DEF80}" srcOrd="0" destOrd="0" presId="urn:microsoft.com/office/officeart/2005/8/layout/orgChart1"/>
    <dgm:cxn modelId="{9B516D59-6081-4713-984C-869810AF0539}" srcId="{115AF456-A3D1-4D10-8640-7F3E1FBACD02}" destId="{B5F4A9A0-59CB-493E-95A2-139C1B904E67}" srcOrd="0" destOrd="0" parTransId="{76902FDC-FE57-4B28-A506-C6CD15BEE434}" sibTransId="{BFC23F7F-4873-436F-A098-7E5CDA57EE3D}"/>
    <dgm:cxn modelId="{3842907D-93A3-4C09-808A-1C1803C7E161}" type="presOf" srcId="{B5F4A9A0-59CB-493E-95A2-139C1B904E67}" destId="{6E5A25A5-AA70-49C6-8806-E099D798CE9E}" srcOrd="1" destOrd="0" presId="urn:microsoft.com/office/officeart/2005/8/layout/orgChart1"/>
    <dgm:cxn modelId="{78BB0284-8257-4AD1-8691-56352633EBA2}" type="presOf" srcId="{3FD0043D-ED3B-4356-BBEB-0C123CDC3820}" destId="{272BC758-8FF1-4A7E-AF75-CCC0D733329A}" srcOrd="0" destOrd="0" presId="urn:microsoft.com/office/officeart/2005/8/layout/orgChart1"/>
    <dgm:cxn modelId="{AA3E1E8D-9F2E-43AA-B5B3-61FF7F82A6D7}" srcId="{FB40B7E3-3286-4899-898E-B39259C91505}" destId="{20AC1932-CE1B-4389-9F87-7962E631C955}" srcOrd="0" destOrd="0" parTransId="{8F0DEAD9-E961-4204-B7D7-5BFAF2578DB1}" sibTransId="{4572EFEF-4DE0-4C02-B393-01F8C54AD419}"/>
    <dgm:cxn modelId="{10C80A8F-84D8-41CD-B216-970ECE45C373}" type="presOf" srcId="{C6844FA3-8F38-47FE-911D-EBB6234DC30F}" destId="{C6738BDE-3B86-4FFF-AD60-1E3CFEBD0151}" srcOrd="1" destOrd="0" presId="urn:microsoft.com/office/officeart/2005/8/layout/orgChart1"/>
    <dgm:cxn modelId="{0E6CD893-90CC-4D1D-8A22-05E6766AFBAD}" srcId="{1383D4EE-A186-4D09-B2CE-39378AE34429}" destId="{F944F23E-37A0-44E7-91B6-8A40EE5B210E}" srcOrd="1" destOrd="0" parTransId="{02FBD3E4-8D72-4AB4-8A1C-3D8F1028B9A4}" sibTransId="{5C6CA7D2-BF78-4F54-AB41-BABBC7E2DC26}"/>
    <dgm:cxn modelId="{85840795-3E3A-4EDB-91A4-EDC56FFCDD0D}" type="presOf" srcId="{B5F4A9A0-59CB-493E-95A2-139C1B904E67}" destId="{2AB8C52B-5A18-4533-820B-FA47EC293E6E}" srcOrd="0" destOrd="0" presId="urn:microsoft.com/office/officeart/2005/8/layout/orgChart1"/>
    <dgm:cxn modelId="{D890B497-13B5-4551-AF66-429227F67D9D}" type="presOf" srcId="{F944F23E-37A0-44E7-91B6-8A40EE5B210E}" destId="{71C6C699-B0E3-42D1-BCE9-9C1A57B71101}" srcOrd="1" destOrd="0" presId="urn:microsoft.com/office/officeart/2005/8/layout/orgChart1"/>
    <dgm:cxn modelId="{1F78F8A8-8674-450D-94A5-AE10D8840062}" type="presOf" srcId="{F944F23E-37A0-44E7-91B6-8A40EE5B210E}" destId="{498B8098-3817-4480-8CE9-75AAB8917896}" srcOrd="0" destOrd="0" presId="urn:microsoft.com/office/officeart/2005/8/layout/orgChart1"/>
    <dgm:cxn modelId="{692D58A9-6E0A-410A-97CA-314B42F3EA58}" type="presOf" srcId="{FB40B7E3-3286-4899-898E-B39259C91505}" destId="{809561FB-9476-41AF-8FD6-59A15CF39E6F}" srcOrd="1" destOrd="0" presId="urn:microsoft.com/office/officeart/2005/8/layout/orgChart1"/>
    <dgm:cxn modelId="{111B02BA-ABF6-4C6B-915F-0AC9587B48DA}" type="presOf" srcId="{20AC1932-CE1B-4389-9F87-7962E631C955}" destId="{32126AAE-39B8-4786-95B8-055CD44EAE5C}" srcOrd="0" destOrd="0" presId="urn:microsoft.com/office/officeart/2005/8/layout/orgChart1"/>
    <dgm:cxn modelId="{D5FF3DC7-D19A-4EBA-B99A-5B7ABBF91997}" type="presOf" srcId="{49EA7BEA-2379-414B-9730-4E313E46D012}" destId="{5333B455-2CF8-4E3C-A8F8-53B28D1F2193}" srcOrd="0" destOrd="0" presId="urn:microsoft.com/office/officeart/2005/8/layout/orgChart1"/>
    <dgm:cxn modelId="{24514BD8-9755-4D7D-8DC0-5DDE185179AE}" type="presOf" srcId="{FB40B7E3-3286-4899-898E-B39259C91505}" destId="{AF88F151-585E-4CAC-B7E6-784BC303E496}" srcOrd="0" destOrd="0" presId="urn:microsoft.com/office/officeart/2005/8/layout/orgChart1"/>
    <dgm:cxn modelId="{7B9F02E8-25F0-413C-A5AF-513B08ED62C7}" type="presOf" srcId="{115AF456-A3D1-4D10-8640-7F3E1FBACD02}" destId="{7FCE20E7-9FBC-4365-AFE0-E72159C331E4}" srcOrd="0" destOrd="0" presId="urn:microsoft.com/office/officeart/2005/8/layout/orgChart1"/>
    <dgm:cxn modelId="{1B01A3ED-8CDA-488A-BF83-0D301522BC53}" type="presOf" srcId="{49EA7BEA-2379-414B-9730-4E313E46D012}" destId="{013510B2-43EA-4059-9668-5AB2AFBC3CBA}" srcOrd="1" destOrd="0" presId="urn:microsoft.com/office/officeart/2005/8/layout/orgChart1"/>
    <dgm:cxn modelId="{2D5241F7-2958-4BE0-BB3D-DE140C261AF4}" type="presOf" srcId="{9B405456-042C-492B-8EB9-4561734F1D4D}" destId="{E7A18D01-A3DE-4696-83EA-68C67AE9F5CC}" srcOrd="0" destOrd="0" presId="urn:microsoft.com/office/officeart/2005/8/layout/orgChart1"/>
    <dgm:cxn modelId="{4BF71CBB-37EC-46D7-A681-516E85109DA5}" type="presParOf" srcId="{7FCE20E7-9FBC-4365-AFE0-E72159C331E4}" destId="{2E2A494F-50B0-4938-A122-CB7E566AB1C7}" srcOrd="0" destOrd="0" presId="urn:microsoft.com/office/officeart/2005/8/layout/orgChart1"/>
    <dgm:cxn modelId="{5CE3B4CF-411D-4E9E-B70F-DC628154206C}" type="presParOf" srcId="{2E2A494F-50B0-4938-A122-CB7E566AB1C7}" destId="{B0B012F9-B59B-4646-B01B-A9A7004ADF12}" srcOrd="0" destOrd="0" presId="urn:microsoft.com/office/officeart/2005/8/layout/orgChart1"/>
    <dgm:cxn modelId="{B8CEB1A9-826E-476C-A9D0-054D3CB5EC1B}" type="presParOf" srcId="{B0B012F9-B59B-4646-B01B-A9A7004ADF12}" destId="{2AB8C52B-5A18-4533-820B-FA47EC293E6E}" srcOrd="0" destOrd="0" presId="urn:microsoft.com/office/officeart/2005/8/layout/orgChart1"/>
    <dgm:cxn modelId="{1CE6BAF8-39F7-45A2-9446-C22E227E1B85}" type="presParOf" srcId="{B0B012F9-B59B-4646-B01B-A9A7004ADF12}" destId="{6E5A25A5-AA70-49C6-8806-E099D798CE9E}" srcOrd="1" destOrd="0" presId="urn:microsoft.com/office/officeart/2005/8/layout/orgChart1"/>
    <dgm:cxn modelId="{C0DAA87F-42C6-469E-A9F9-E5AEB04BF9ED}" type="presParOf" srcId="{2E2A494F-50B0-4938-A122-CB7E566AB1C7}" destId="{92C5C138-F307-4B0F-AF27-907570F39925}" srcOrd="1" destOrd="0" presId="urn:microsoft.com/office/officeart/2005/8/layout/orgChart1"/>
    <dgm:cxn modelId="{F8EECB2F-00DC-4718-9CD3-B78B58776B5B}" type="presParOf" srcId="{92C5C138-F307-4B0F-AF27-907570F39925}" destId="{82BD29DB-7D6C-43C4-A23B-E4990F8DEF80}" srcOrd="0" destOrd="0" presId="urn:microsoft.com/office/officeart/2005/8/layout/orgChart1"/>
    <dgm:cxn modelId="{2E4DAA59-C54A-47B2-8B88-3F5286C8DEC2}" type="presParOf" srcId="{92C5C138-F307-4B0F-AF27-907570F39925}" destId="{40826668-7E7D-4441-9BF8-D974B53E462B}" srcOrd="1" destOrd="0" presId="urn:microsoft.com/office/officeart/2005/8/layout/orgChart1"/>
    <dgm:cxn modelId="{3F551FA0-500C-4894-A5A6-CCBAFE14657C}" type="presParOf" srcId="{40826668-7E7D-4441-9BF8-D974B53E462B}" destId="{F729CA94-697D-46CB-9A1E-8AFDB04AAAE0}" srcOrd="0" destOrd="0" presId="urn:microsoft.com/office/officeart/2005/8/layout/orgChart1"/>
    <dgm:cxn modelId="{B9025649-2F39-4380-A388-C5880945D7F5}" type="presParOf" srcId="{F729CA94-697D-46CB-9A1E-8AFDB04AAAE0}" destId="{B315484E-8A28-4EB1-BCA2-90143F6DFC0B}" srcOrd="0" destOrd="0" presId="urn:microsoft.com/office/officeart/2005/8/layout/orgChart1"/>
    <dgm:cxn modelId="{AD966486-F134-44D7-B065-D72784291BFE}" type="presParOf" srcId="{F729CA94-697D-46CB-9A1E-8AFDB04AAAE0}" destId="{73E9426C-1DFD-4F9A-B247-4653E7B20F6D}" srcOrd="1" destOrd="0" presId="urn:microsoft.com/office/officeart/2005/8/layout/orgChart1"/>
    <dgm:cxn modelId="{AE051804-D7F8-4407-9A17-0E42EEE7413D}" type="presParOf" srcId="{40826668-7E7D-4441-9BF8-D974B53E462B}" destId="{AF253696-9314-413E-83D4-A49EF8232FDC}" srcOrd="1" destOrd="0" presId="urn:microsoft.com/office/officeart/2005/8/layout/orgChart1"/>
    <dgm:cxn modelId="{AC660F80-6881-43C2-BAA7-36E640FB7869}" type="presParOf" srcId="{AF253696-9314-413E-83D4-A49EF8232FDC}" destId="{FFC1974B-88AD-489E-B540-9DB6A9D1BB47}" srcOrd="0" destOrd="0" presId="urn:microsoft.com/office/officeart/2005/8/layout/orgChart1"/>
    <dgm:cxn modelId="{165A140B-A069-4510-8D82-65A8A0B7CD39}" type="presParOf" srcId="{AF253696-9314-413E-83D4-A49EF8232FDC}" destId="{E5F7DB17-40B4-42CA-B39E-883E40E7F3E9}" srcOrd="1" destOrd="0" presId="urn:microsoft.com/office/officeart/2005/8/layout/orgChart1"/>
    <dgm:cxn modelId="{61F673BD-D33D-4CA5-B368-F9318B280AC4}" type="presParOf" srcId="{E5F7DB17-40B4-42CA-B39E-883E40E7F3E9}" destId="{2D8A52A6-FB86-4E45-9E60-FCDEDF182686}" srcOrd="0" destOrd="0" presId="urn:microsoft.com/office/officeart/2005/8/layout/orgChart1"/>
    <dgm:cxn modelId="{F13D36B7-9F11-4BB0-9BD8-9220E728BFFB}" type="presParOf" srcId="{2D8A52A6-FB86-4E45-9E60-FCDEDF182686}" destId="{5333B455-2CF8-4E3C-A8F8-53B28D1F2193}" srcOrd="0" destOrd="0" presId="urn:microsoft.com/office/officeart/2005/8/layout/orgChart1"/>
    <dgm:cxn modelId="{502657EA-E077-434F-83F0-D913017E2997}" type="presParOf" srcId="{2D8A52A6-FB86-4E45-9E60-FCDEDF182686}" destId="{013510B2-43EA-4059-9668-5AB2AFBC3CBA}" srcOrd="1" destOrd="0" presId="urn:microsoft.com/office/officeart/2005/8/layout/orgChart1"/>
    <dgm:cxn modelId="{FDD20269-C321-4353-BAF9-4897A10D9D35}" type="presParOf" srcId="{E5F7DB17-40B4-42CA-B39E-883E40E7F3E9}" destId="{C37AF278-ABB6-4C37-93D6-15A3583F37ED}" srcOrd="1" destOrd="0" presId="urn:microsoft.com/office/officeart/2005/8/layout/orgChart1"/>
    <dgm:cxn modelId="{02382748-8CE1-4745-AD0D-534FF1B21202}" type="presParOf" srcId="{E5F7DB17-40B4-42CA-B39E-883E40E7F3E9}" destId="{FA630FE3-5B19-42FB-A43F-AB4154E814D7}" srcOrd="2" destOrd="0" presId="urn:microsoft.com/office/officeart/2005/8/layout/orgChart1"/>
    <dgm:cxn modelId="{E81C13EE-4C09-4DE0-9C79-860A0AEB61DF}" type="presParOf" srcId="{AF253696-9314-413E-83D4-A49EF8232FDC}" destId="{54112478-BF34-41E6-B2AF-94FFD6B01543}" srcOrd="2" destOrd="0" presId="urn:microsoft.com/office/officeart/2005/8/layout/orgChart1"/>
    <dgm:cxn modelId="{A50A9683-2C2B-4712-B3F4-A4948C51A389}" type="presParOf" srcId="{AF253696-9314-413E-83D4-A49EF8232FDC}" destId="{6D711896-E886-4118-9FDF-0F136825D0CB}" srcOrd="3" destOrd="0" presId="urn:microsoft.com/office/officeart/2005/8/layout/orgChart1"/>
    <dgm:cxn modelId="{D4929224-D6CA-4EC0-B2D0-F88BDB279CEC}" type="presParOf" srcId="{6D711896-E886-4118-9FDF-0F136825D0CB}" destId="{FAC2AF7C-AEC5-4074-BAE6-DA59477DD389}" srcOrd="0" destOrd="0" presId="urn:microsoft.com/office/officeart/2005/8/layout/orgChart1"/>
    <dgm:cxn modelId="{C1EB4956-1F72-40C1-B40B-E9B5AD3E5E92}" type="presParOf" srcId="{FAC2AF7C-AEC5-4074-BAE6-DA59477DD389}" destId="{498B8098-3817-4480-8CE9-75AAB8917896}" srcOrd="0" destOrd="0" presId="urn:microsoft.com/office/officeart/2005/8/layout/orgChart1"/>
    <dgm:cxn modelId="{C5E23C10-682A-482A-9BC8-EA64D453EB19}" type="presParOf" srcId="{FAC2AF7C-AEC5-4074-BAE6-DA59477DD389}" destId="{71C6C699-B0E3-42D1-BCE9-9C1A57B71101}" srcOrd="1" destOrd="0" presId="urn:microsoft.com/office/officeart/2005/8/layout/orgChart1"/>
    <dgm:cxn modelId="{9A0EA3BE-8DFC-4FD8-8180-17F8E9D4BE4D}" type="presParOf" srcId="{6D711896-E886-4118-9FDF-0F136825D0CB}" destId="{A168B6C7-94D5-486C-8DBD-89B6015E3A11}" srcOrd="1" destOrd="0" presId="urn:microsoft.com/office/officeart/2005/8/layout/orgChart1"/>
    <dgm:cxn modelId="{1B19581B-6E87-4C09-8481-BAB3A98F1F76}" type="presParOf" srcId="{6D711896-E886-4118-9FDF-0F136825D0CB}" destId="{FF2B70D0-36BC-4423-A3E8-FB23E2435FC1}" srcOrd="2" destOrd="0" presId="urn:microsoft.com/office/officeart/2005/8/layout/orgChart1"/>
    <dgm:cxn modelId="{5EB9D9F8-0214-4B84-8F11-49E11EE3705D}" type="presParOf" srcId="{AF253696-9314-413E-83D4-A49EF8232FDC}" destId="{570106C6-454D-4B9E-B5FC-AF2B77789032}" srcOrd="4" destOrd="0" presId="urn:microsoft.com/office/officeart/2005/8/layout/orgChart1"/>
    <dgm:cxn modelId="{15B8EF6D-99FA-4B6E-9723-90B6B17E018F}" type="presParOf" srcId="{AF253696-9314-413E-83D4-A49EF8232FDC}" destId="{488FAF17-4B9C-44ED-A781-266563B435BF}" srcOrd="5" destOrd="0" presId="urn:microsoft.com/office/officeart/2005/8/layout/orgChart1"/>
    <dgm:cxn modelId="{D9A0BE85-8055-4480-950B-22377EA71CC3}" type="presParOf" srcId="{488FAF17-4B9C-44ED-A781-266563B435BF}" destId="{1E94145E-6013-4317-930E-04AC549A86D7}" srcOrd="0" destOrd="0" presId="urn:microsoft.com/office/officeart/2005/8/layout/orgChart1"/>
    <dgm:cxn modelId="{7DE07801-4D39-4C23-8248-0482CFDBD623}" type="presParOf" srcId="{1E94145E-6013-4317-930E-04AC549A86D7}" destId="{E0B2512D-EE72-445D-803C-50D6A969AE8F}" srcOrd="0" destOrd="0" presId="urn:microsoft.com/office/officeart/2005/8/layout/orgChart1"/>
    <dgm:cxn modelId="{2D622A43-7609-4425-88A8-0AD4CD6CDF7B}" type="presParOf" srcId="{1E94145E-6013-4317-930E-04AC549A86D7}" destId="{C6738BDE-3B86-4FFF-AD60-1E3CFEBD0151}" srcOrd="1" destOrd="0" presId="urn:microsoft.com/office/officeart/2005/8/layout/orgChart1"/>
    <dgm:cxn modelId="{46B1CEB2-B947-4839-AF56-82BE78DC1D55}" type="presParOf" srcId="{488FAF17-4B9C-44ED-A781-266563B435BF}" destId="{E214BB00-2B57-4429-A2A0-87780AB6F4D4}" srcOrd="1" destOrd="0" presId="urn:microsoft.com/office/officeart/2005/8/layout/orgChart1"/>
    <dgm:cxn modelId="{1843A38A-869D-409D-ADE4-77FE975BAE68}" type="presParOf" srcId="{488FAF17-4B9C-44ED-A781-266563B435BF}" destId="{FE181F18-B199-4ABC-BC9A-0C466B9068C6}" srcOrd="2" destOrd="0" presId="urn:microsoft.com/office/officeart/2005/8/layout/orgChart1"/>
    <dgm:cxn modelId="{80B0DA9E-90F0-486A-AF02-87E8C9FE4FFE}" type="presParOf" srcId="{40826668-7E7D-4441-9BF8-D974B53E462B}" destId="{C6336651-CC27-4ACE-BCAF-0E18BBD2D672}" srcOrd="2" destOrd="0" presId="urn:microsoft.com/office/officeart/2005/8/layout/orgChart1"/>
    <dgm:cxn modelId="{EBBA3142-5E67-4282-92CE-5B58CD3B3626}" type="presParOf" srcId="{92C5C138-F307-4B0F-AF27-907570F39925}" destId="{E7A18D01-A3DE-4696-83EA-68C67AE9F5CC}" srcOrd="2" destOrd="0" presId="urn:microsoft.com/office/officeart/2005/8/layout/orgChart1"/>
    <dgm:cxn modelId="{C69DE064-547D-45FA-9628-4613C1007526}" type="presParOf" srcId="{92C5C138-F307-4B0F-AF27-907570F39925}" destId="{62CD9E41-D570-41ED-94A4-B945F314BBF2}" srcOrd="3" destOrd="0" presId="urn:microsoft.com/office/officeart/2005/8/layout/orgChart1"/>
    <dgm:cxn modelId="{B37AC5D6-337B-4DAC-8EEA-A94079A306C8}" type="presParOf" srcId="{62CD9E41-D570-41ED-94A4-B945F314BBF2}" destId="{D5E263C6-5150-4ED7-9883-FB7A50DE9C92}" srcOrd="0" destOrd="0" presId="urn:microsoft.com/office/officeart/2005/8/layout/orgChart1"/>
    <dgm:cxn modelId="{70DB161A-89F9-469D-963E-678D64C3B719}" type="presParOf" srcId="{D5E263C6-5150-4ED7-9883-FB7A50DE9C92}" destId="{AF88F151-585E-4CAC-B7E6-784BC303E496}" srcOrd="0" destOrd="0" presId="urn:microsoft.com/office/officeart/2005/8/layout/orgChart1"/>
    <dgm:cxn modelId="{6EEB5961-2832-42F1-B33C-E760C17198AE}" type="presParOf" srcId="{D5E263C6-5150-4ED7-9883-FB7A50DE9C92}" destId="{809561FB-9476-41AF-8FD6-59A15CF39E6F}" srcOrd="1" destOrd="0" presId="urn:microsoft.com/office/officeart/2005/8/layout/orgChart1"/>
    <dgm:cxn modelId="{C81A651E-CE6B-4CB5-83E7-F801B2E5DB73}" type="presParOf" srcId="{62CD9E41-D570-41ED-94A4-B945F314BBF2}" destId="{1194F0F1-1194-473A-9373-1DD0365E10AB}" srcOrd="1" destOrd="0" presId="urn:microsoft.com/office/officeart/2005/8/layout/orgChart1"/>
    <dgm:cxn modelId="{8D937223-93E7-4272-B4AA-1CEA197E75CC}" type="presParOf" srcId="{1194F0F1-1194-473A-9373-1DD0365E10AB}" destId="{3A2CB337-AB7E-4A69-A105-86BDC15BDC04}" srcOrd="0" destOrd="0" presId="urn:microsoft.com/office/officeart/2005/8/layout/orgChart1"/>
    <dgm:cxn modelId="{2C13BDD7-5CB3-4816-BD32-06D003F3A132}" type="presParOf" srcId="{1194F0F1-1194-473A-9373-1DD0365E10AB}" destId="{A01482C0-AE26-4604-9844-FBAADA0CC6ED}" srcOrd="1" destOrd="0" presId="urn:microsoft.com/office/officeart/2005/8/layout/orgChart1"/>
    <dgm:cxn modelId="{5E25D546-7030-4C11-BFBE-E0134A4A9228}" type="presParOf" srcId="{A01482C0-AE26-4604-9844-FBAADA0CC6ED}" destId="{EFFB9A2A-A067-45E8-B637-50F5C6DE4D3A}" srcOrd="0" destOrd="0" presId="urn:microsoft.com/office/officeart/2005/8/layout/orgChart1"/>
    <dgm:cxn modelId="{D5D29F07-1692-4A2A-AAF2-6549BCC70788}" type="presParOf" srcId="{EFFB9A2A-A067-45E8-B637-50F5C6DE4D3A}" destId="{32126AAE-39B8-4786-95B8-055CD44EAE5C}" srcOrd="0" destOrd="0" presId="urn:microsoft.com/office/officeart/2005/8/layout/orgChart1"/>
    <dgm:cxn modelId="{351EDA40-D10C-44F2-A026-2EFD3AA927C5}" type="presParOf" srcId="{EFFB9A2A-A067-45E8-B637-50F5C6DE4D3A}" destId="{C208F84F-5462-4E8A-830E-A27D61047852}" srcOrd="1" destOrd="0" presId="urn:microsoft.com/office/officeart/2005/8/layout/orgChart1"/>
    <dgm:cxn modelId="{8BD2C582-7B4B-456C-9115-5201ECA2E3B1}" type="presParOf" srcId="{A01482C0-AE26-4604-9844-FBAADA0CC6ED}" destId="{5892B5C7-6875-4AA1-BB2F-07EF3515744F}" srcOrd="1" destOrd="0" presId="urn:microsoft.com/office/officeart/2005/8/layout/orgChart1"/>
    <dgm:cxn modelId="{A5CFBDC4-7A8F-4BEC-8D62-B90D7067143E}" type="presParOf" srcId="{A01482C0-AE26-4604-9844-FBAADA0CC6ED}" destId="{8F762FE2-5B0F-4417-8FBF-67BA6D220432}" srcOrd="2" destOrd="0" presId="urn:microsoft.com/office/officeart/2005/8/layout/orgChart1"/>
    <dgm:cxn modelId="{0B0C6FA4-0B02-48F7-8AAC-FB4D294A8F6A}" type="presParOf" srcId="{1194F0F1-1194-473A-9373-1DD0365E10AB}" destId="{272BC758-8FF1-4A7E-AF75-CCC0D733329A}" srcOrd="2" destOrd="0" presId="urn:microsoft.com/office/officeart/2005/8/layout/orgChart1"/>
    <dgm:cxn modelId="{2001EB31-F72C-4503-A456-5F6DED362131}" type="presParOf" srcId="{1194F0F1-1194-473A-9373-1DD0365E10AB}" destId="{6F06A171-84BD-46BC-AFE4-196BB05E5D18}" srcOrd="3" destOrd="0" presId="urn:microsoft.com/office/officeart/2005/8/layout/orgChart1"/>
    <dgm:cxn modelId="{13B95D77-73FC-4760-A26B-92EFBD73835C}" type="presParOf" srcId="{6F06A171-84BD-46BC-AFE4-196BB05E5D18}" destId="{9822A406-6C2F-43C3-BBED-C8168C6836B3}" srcOrd="0" destOrd="0" presId="urn:microsoft.com/office/officeart/2005/8/layout/orgChart1"/>
    <dgm:cxn modelId="{0C241534-93B3-4610-ADE3-258F6E68FFE1}" type="presParOf" srcId="{9822A406-6C2F-43C3-BBED-C8168C6836B3}" destId="{0B498E9D-346F-411B-9B11-2B9198453303}" srcOrd="0" destOrd="0" presId="urn:microsoft.com/office/officeart/2005/8/layout/orgChart1"/>
    <dgm:cxn modelId="{FA33D254-83A2-434F-9581-B65AC606BDAE}" type="presParOf" srcId="{9822A406-6C2F-43C3-BBED-C8168C6836B3}" destId="{D4517FF2-F622-468E-8718-6682BB705638}" srcOrd="1" destOrd="0" presId="urn:microsoft.com/office/officeart/2005/8/layout/orgChart1"/>
    <dgm:cxn modelId="{6E3CC01B-088C-452C-B784-18C69E7FC7D7}" type="presParOf" srcId="{6F06A171-84BD-46BC-AFE4-196BB05E5D18}" destId="{9DC3FDCA-7F0C-4645-9B8A-72D2471FD271}" srcOrd="1" destOrd="0" presId="urn:microsoft.com/office/officeart/2005/8/layout/orgChart1"/>
    <dgm:cxn modelId="{B1E52394-8E72-4271-85D3-A26655385F77}" type="presParOf" srcId="{6F06A171-84BD-46BC-AFE4-196BB05E5D18}" destId="{8907CD9B-5137-4977-B380-D78EBFF5CEE1}" srcOrd="2" destOrd="0" presId="urn:microsoft.com/office/officeart/2005/8/layout/orgChart1"/>
    <dgm:cxn modelId="{4E0018A9-DC7D-4D22-B747-E3F45581A1AD}" type="presParOf" srcId="{62CD9E41-D570-41ED-94A4-B945F314BBF2}" destId="{6B7C4017-5981-4E1C-8A63-E5C7D6AE341D}" srcOrd="2" destOrd="0" presId="urn:microsoft.com/office/officeart/2005/8/layout/orgChart1"/>
    <dgm:cxn modelId="{BD2F948D-D787-44C9-973F-6ED36EEB4CDC}" type="presParOf" srcId="{2E2A494F-50B0-4938-A122-CB7E566AB1C7}" destId="{FE60EB6D-C6FF-4E22-B943-03FA008FC3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BC758-8FF1-4A7E-AF75-CCC0D733329A}">
      <dsp:nvSpPr>
        <dsp:cNvPr id="0" name=""/>
        <dsp:cNvSpPr/>
      </dsp:nvSpPr>
      <dsp:spPr>
        <a:xfrm>
          <a:off x="6888766" y="3606739"/>
          <a:ext cx="880098" cy="30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44"/>
              </a:lnTo>
              <a:lnTo>
                <a:pt x="880098" y="152744"/>
              </a:lnTo>
              <a:lnTo>
                <a:pt x="880098" y="305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CB337-AB7E-4A69-A105-86BDC15BDC04}">
      <dsp:nvSpPr>
        <dsp:cNvPr id="0" name=""/>
        <dsp:cNvSpPr/>
      </dsp:nvSpPr>
      <dsp:spPr>
        <a:xfrm>
          <a:off x="6008668" y="3606739"/>
          <a:ext cx="880098" cy="305488"/>
        </a:xfrm>
        <a:custGeom>
          <a:avLst/>
          <a:gdLst/>
          <a:ahLst/>
          <a:cxnLst/>
          <a:rect l="0" t="0" r="0" b="0"/>
          <a:pathLst>
            <a:path>
              <a:moveTo>
                <a:pt x="880098" y="0"/>
              </a:moveTo>
              <a:lnTo>
                <a:pt x="880098" y="152744"/>
              </a:lnTo>
              <a:lnTo>
                <a:pt x="0" y="152744"/>
              </a:lnTo>
              <a:lnTo>
                <a:pt x="0" y="305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18D01-A3DE-4696-83EA-68C67AE9F5CC}">
      <dsp:nvSpPr>
        <dsp:cNvPr id="0" name=""/>
        <dsp:cNvSpPr/>
      </dsp:nvSpPr>
      <dsp:spPr>
        <a:xfrm>
          <a:off x="4724732" y="1921205"/>
          <a:ext cx="2164033" cy="30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44"/>
              </a:lnTo>
              <a:lnTo>
                <a:pt x="2164033" y="152744"/>
              </a:lnTo>
              <a:lnTo>
                <a:pt x="2164033" y="30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106C6-454D-4B9E-B5FC-AF2B77789032}">
      <dsp:nvSpPr>
        <dsp:cNvPr id="0" name=""/>
        <dsp:cNvSpPr/>
      </dsp:nvSpPr>
      <dsp:spPr>
        <a:xfrm>
          <a:off x="2488275" y="3586693"/>
          <a:ext cx="1760196" cy="305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744"/>
              </a:lnTo>
              <a:lnTo>
                <a:pt x="1760196" y="152744"/>
              </a:lnTo>
              <a:lnTo>
                <a:pt x="1760196" y="305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112478-BF34-41E6-B2AF-94FFD6B01543}">
      <dsp:nvSpPr>
        <dsp:cNvPr id="0" name=""/>
        <dsp:cNvSpPr/>
      </dsp:nvSpPr>
      <dsp:spPr>
        <a:xfrm>
          <a:off x="2442555" y="3586693"/>
          <a:ext cx="91440" cy="305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1974B-88AD-489E-B540-9DB6A9D1BB47}">
      <dsp:nvSpPr>
        <dsp:cNvPr id="0" name=""/>
        <dsp:cNvSpPr/>
      </dsp:nvSpPr>
      <dsp:spPr>
        <a:xfrm>
          <a:off x="728079" y="3586693"/>
          <a:ext cx="1760196" cy="305488"/>
        </a:xfrm>
        <a:custGeom>
          <a:avLst/>
          <a:gdLst/>
          <a:ahLst/>
          <a:cxnLst/>
          <a:rect l="0" t="0" r="0" b="0"/>
          <a:pathLst>
            <a:path>
              <a:moveTo>
                <a:pt x="1760196" y="0"/>
              </a:moveTo>
              <a:lnTo>
                <a:pt x="1760196" y="152744"/>
              </a:lnTo>
              <a:lnTo>
                <a:pt x="0" y="152744"/>
              </a:lnTo>
              <a:lnTo>
                <a:pt x="0" y="3054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D29DB-7D6C-43C4-A23B-E4990F8DEF80}">
      <dsp:nvSpPr>
        <dsp:cNvPr id="0" name=""/>
        <dsp:cNvSpPr/>
      </dsp:nvSpPr>
      <dsp:spPr>
        <a:xfrm>
          <a:off x="2488275" y="1921205"/>
          <a:ext cx="2236456" cy="305488"/>
        </a:xfrm>
        <a:custGeom>
          <a:avLst/>
          <a:gdLst/>
          <a:ahLst/>
          <a:cxnLst/>
          <a:rect l="0" t="0" r="0" b="0"/>
          <a:pathLst>
            <a:path>
              <a:moveTo>
                <a:pt x="2236456" y="0"/>
              </a:moveTo>
              <a:lnTo>
                <a:pt x="2236456" y="152744"/>
              </a:lnTo>
              <a:lnTo>
                <a:pt x="0" y="152744"/>
              </a:lnTo>
              <a:lnTo>
                <a:pt x="0" y="3054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8C52B-5A18-4533-820B-FA47EC293E6E}">
      <dsp:nvSpPr>
        <dsp:cNvPr id="0" name=""/>
        <dsp:cNvSpPr/>
      </dsp:nvSpPr>
      <dsp:spPr>
        <a:xfrm>
          <a:off x="3822108" y="558123"/>
          <a:ext cx="1805248" cy="1363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za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8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rezanje</a:t>
          </a:r>
        </a:p>
      </dsp:txBody>
      <dsp:txXfrm>
        <a:off x="3822108" y="558123"/>
        <a:ext cx="1805248" cy="1363082"/>
      </dsp:txXfrm>
    </dsp:sp>
    <dsp:sp modelId="{B315484E-8A28-4EB1-BCA2-90143F6DFC0B}">
      <dsp:nvSpPr>
        <dsp:cNvPr id="0" name=""/>
        <dsp:cNvSpPr/>
      </dsp:nvSpPr>
      <dsp:spPr>
        <a:xfrm>
          <a:off x="1472766" y="2226694"/>
          <a:ext cx="2031018" cy="1359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VOĐENJEM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ŽIGA</a:t>
          </a:r>
        </a:p>
      </dsp:txBody>
      <dsp:txXfrm>
        <a:off x="1472766" y="2226694"/>
        <a:ext cx="2031018" cy="1359998"/>
      </dsp:txXfrm>
    </dsp:sp>
    <dsp:sp modelId="{5333B455-2CF8-4E3C-A8F8-53B28D1F2193}">
      <dsp:nvSpPr>
        <dsp:cNvPr id="0" name=""/>
        <dsp:cNvSpPr/>
      </dsp:nvSpPr>
      <dsp:spPr>
        <a:xfrm>
          <a:off x="726" y="3892181"/>
          <a:ext cx="1454707" cy="1289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rPr>
            <a:t> </a:t>
          </a: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vodećom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pločom</a:t>
          </a:r>
        </a:p>
      </dsp:txBody>
      <dsp:txXfrm>
        <a:off x="726" y="3892181"/>
        <a:ext cx="1454707" cy="1289125"/>
      </dsp:txXfrm>
    </dsp:sp>
    <dsp:sp modelId="{498B8098-3817-4480-8CE9-75AAB8917896}">
      <dsp:nvSpPr>
        <dsp:cNvPr id="0" name=""/>
        <dsp:cNvSpPr/>
      </dsp:nvSpPr>
      <dsp:spPr>
        <a:xfrm>
          <a:off x="1760922" y="3892181"/>
          <a:ext cx="1454707" cy="1310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vodećim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stupovima</a:t>
          </a:r>
        </a:p>
      </dsp:txBody>
      <dsp:txXfrm>
        <a:off x="1760922" y="3892181"/>
        <a:ext cx="1454707" cy="1310335"/>
      </dsp:txXfrm>
    </dsp:sp>
    <dsp:sp modelId="{E0B2512D-EE72-445D-803C-50D6A969AE8F}">
      <dsp:nvSpPr>
        <dsp:cNvPr id="0" name=""/>
        <dsp:cNvSpPr/>
      </dsp:nvSpPr>
      <dsp:spPr>
        <a:xfrm>
          <a:off x="3521118" y="3892181"/>
          <a:ext cx="1454707" cy="1310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stražnjom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vodilicom</a:t>
          </a:r>
        </a:p>
      </dsp:txBody>
      <dsp:txXfrm>
        <a:off x="3521118" y="3892181"/>
        <a:ext cx="1454707" cy="1310335"/>
      </dsp:txXfrm>
    </dsp:sp>
    <dsp:sp modelId="{AF88F151-585E-4CAC-B7E6-784BC303E496}">
      <dsp:nvSpPr>
        <dsp:cNvPr id="0" name=""/>
        <dsp:cNvSpPr/>
      </dsp:nvSpPr>
      <dsp:spPr>
        <a:xfrm>
          <a:off x="5800834" y="2226694"/>
          <a:ext cx="2175864" cy="13800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en-US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BEZ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VOĐENJA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ŽIGA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r-HR" altLang="en-US" sz="700" b="1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5800834" y="2226694"/>
        <a:ext cx="2175864" cy="1380044"/>
      </dsp:txXfrm>
    </dsp:sp>
    <dsp:sp modelId="{32126AAE-39B8-4786-95B8-055CD44EAE5C}">
      <dsp:nvSpPr>
        <dsp:cNvPr id="0" name=""/>
        <dsp:cNvSpPr/>
      </dsp:nvSpPr>
      <dsp:spPr>
        <a:xfrm>
          <a:off x="5281314" y="3912227"/>
          <a:ext cx="1454707" cy="12902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nožastim</a:t>
          </a: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rezom</a:t>
          </a:r>
        </a:p>
      </dsp:txBody>
      <dsp:txXfrm>
        <a:off x="5281314" y="3912227"/>
        <a:ext cx="1454707" cy="1290281"/>
      </dsp:txXfrm>
    </dsp:sp>
    <dsp:sp modelId="{0B498E9D-346F-411B-9B11-2B9198453303}">
      <dsp:nvSpPr>
        <dsp:cNvPr id="0" name=""/>
        <dsp:cNvSpPr/>
      </dsp:nvSpPr>
      <dsp:spPr>
        <a:xfrm>
          <a:off x="7041510" y="3912227"/>
          <a:ext cx="1454707" cy="1267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štance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slobodnim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altLang="en-US" sz="20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rezom</a:t>
          </a:r>
        </a:p>
      </dsp:txBody>
      <dsp:txXfrm>
        <a:off x="7041510" y="3912227"/>
        <a:ext cx="1454707" cy="1267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A047750-A9FD-4995-A82C-E1EED8B6B643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31FE0E3C-DCA8-4402-823D-D363A751C74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>
                <a:extLst>
                  <a:ext uri="{FF2B5EF4-FFF2-40B4-BE49-F238E27FC236}">
                    <a16:creationId xmlns:a16="http://schemas.microsoft.com/office/drawing/2014/main" id="{46D97F26-6A41-4D86-A1B4-BE45602AC06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>
                <a:extLst>
                  <a:ext uri="{FF2B5EF4-FFF2-40B4-BE49-F238E27FC236}">
                    <a16:creationId xmlns:a16="http://schemas.microsoft.com/office/drawing/2014/main" id="{6E06483F-7195-4C30-969C-F40F083E9E7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>
                <a:extLst>
                  <a:ext uri="{FF2B5EF4-FFF2-40B4-BE49-F238E27FC236}">
                    <a16:creationId xmlns:a16="http://schemas.microsoft.com/office/drawing/2014/main" id="{2635E0E3-F04C-4156-86A4-A30AFE52254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>
                <a:extLst>
                  <a:ext uri="{FF2B5EF4-FFF2-40B4-BE49-F238E27FC236}">
                    <a16:creationId xmlns:a16="http://schemas.microsoft.com/office/drawing/2014/main" id="{4DB9B710-E4CC-4A34-88E8-582FBD48D81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>
                <a:extLst>
                  <a:ext uri="{FF2B5EF4-FFF2-40B4-BE49-F238E27FC236}">
                    <a16:creationId xmlns:a16="http://schemas.microsoft.com/office/drawing/2014/main" id="{BF762C64-81DA-4483-8DC0-02B2B0A5CC9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>
                <a:extLst>
                  <a:ext uri="{FF2B5EF4-FFF2-40B4-BE49-F238E27FC236}">
                    <a16:creationId xmlns:a16="http://schemas.microsoft.com/office/drawing/2014/main" id="{15FD8F6D-4089-4A99-B931-276D69BC707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>
                <a:extLst>
                  <a:ext uri="{FF2B5EF4-FFF2-40B4-BE49-F238E27FC236}">
                    <a16:creationId xmlns:a16="http://schemas.microsoft.com/office/drawing/2014/main" id="{DA91A613-2B18-49B5-BF3F-69E8C175954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>
                <a:extLst>
                  <a:ext uri="{FF2B5EF4-FFF2-40B4-BE49-F238E27FC236}">
                    <a16:creationId xmlns:a16="http://schemas.microsoft.com/office/drawing/2014/main" id="{C5405DD8-BF55-457C-9B9A-0F9F71028FDD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>
                <a:extLst>
                  <a:ext uri="{FF2B5EF4-FFF2-40B4-BE49-F238E27FC236}">
                    <a16:creationId xmlns:a16="http://schemas.microsoft.com/office/drawing/2014/main" id="{1A7DA45A-B728-4363-BAC7-C86221C659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>
                <a:extLst>
                  <a:ext uri="{FF2B5EF4-FFF2-40B4-BE49-F238E27FC236}">
                    <a16:creationId xmlns:a16="http://schemas.microsoft.com/office/drawing/2014/main" id="{2C48AB48-A9AF-45C5-A4E0-E8D6395DD75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>
                <a:extLst>
                  <a:ext uri="{FF2B5EF4-FFF2-40B4-BE49-F238E27FC236}">
                    <a16:creationId xmlns:a16="http://schemas.microsoft.com/office/drawing/2014/main" id="{CFE31BFB-4445-48FA-B5AA-5E6667A62AE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>
                <a:extLst>
                  <a:ext uri="{FF2B5EF4-FFF2-40B4-BE49-F238E27FC236}">
                    <a16:creationId xmlns:a16="http://schemas.microsoft.com/office/drawing/2014/main" id="{01890761-8E63-4A03-B614-AF5A2D3E73D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>
                <a:extLst>
                  <a:ext uri="{FF2B5EF4-FFF2-40B4-BE49-F238E27FC236}">
                    <a16:creationId xmlns:a16="http://schemas.microsoft.com/office/drawing/2014/main" id="{6E4C19D5-BCBD-46A4-A967-3FAD9CA2BA4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>
              <a:extLst>
                <a:ext uri="{FF2B5EF4-FFF2-40B4-BE49-F238E27FC236}">
                  <a16:creationId xmlns:a16="http://schemas.microsoft.com/office/drawing/2014/main" id="{E2F89A7E-FE95-4E2C-A697-B9BCA010F6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>
                <a:extLst>
                  <a:ext uri="{FF2B5EF4-FFF2-40B4-BE49-F238E27FC236}">
                    <a16:creationId xmlns:a16="http://schemas.microsoft.com/office/drawing/2014/main" id="{F7D6DC94-E565-45B9-830C-0E13335FAA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" name="Rectangle 19">
                <a:extLst>
                  <a:ext uri="{FF2B5EF4-FFF2-40B4-BE49-F238E27FC236}">
                    <a16:creationId xmlns:a16="http://schemas.microsoft.com/office/drawing/2014/main" id="{2DD156EB-220B-4020-A7AF-D32F350724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" name="Rectangle 20">
                <a:extLst>
                  <a:ext uri="{FF2B5EF4-FFF2-40B4-BE49-F238E27FC236}">
                    <a16:creationId xmlns:a16="http://schemas.microsoft.com/office/drawing/2014/main" id="{7D0A6D68-DD74-4C84-951C-13DF4F8CEAF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" name="Rectangle 21">
                <a:extLst>
                  <a:ext uri="{FF2B5EF4-FFF2-40B4-BE49-F238E27FC236}">
                    <a16:creationId xmlns:a16="http://schemas.microsoft.com/office/drawing/2014/main" id="{3F63C0A3-7116-4947-951D-97C1A210F9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" name="Rectangle 22">
                <a:extLst>
                  <a:ext uri="{FF2B5EF4-FFF2-40B4-BE49-F238E27FC236}">
                    <a16:creationId xmlns:a16="http://schemas.microsoft.com/office/drawing/2014/main" id="{F8ECAA42-EA72-4A7F-B08A-76D4E9477BA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" name="Rectangle 23">
                <a:extLst>
                  <a:ext uri="{FF2B5EF4-FFF2-40B4-BE49-F238E27FC236}">
                    <a16:creationId xmlns:a16="http://schemas.microsoft.com/office/drawing/2014/main" id="{E28BFA84-94B3-4AD7-9E0F-BB4C342E86E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3" name="Rectangle 24">
                <a:extLst>
                  <a:ext uri="{FF2B5EF4-FFF2-40B4-BE49-F238E27FC236}">
                    <a16:creationId xmlns:a16="http://schemas.microsoft.com/office/drawing/2014/main" id="{7CCB1E11-3B65-4E5E-801F-6169A08CC6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4" name="Rectangle 25">
                <a:extLst>
                  <a:ext uri="{FF2B5EF4-FFF2-40B4-BE49-F238E27FC236}">
                    <a16:creationId xmlns:a16="http://schemas.microsoft.com/office/drawing/2014/main" id="{CC2D48DB-3641-4279-830A-9011B543E6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5" name="Rectangle 26">
                <a:extLst>
                  <a:ext uri="{FF2B5EF4-FFF2-40B4-BE49-F238E27FC236}">
                    <a16:creationId xmlns:a16="http://schemas.microsoft.com/office/drawing/2014/main" id="{CD691107-3734-4478-9FF8-9E9BCF9359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6" name="Rectangle 27">
                <a:extLst>
                  <a:ext uri="{FF2B5EF4-FFF2-40B4-BE49-F238E27FC236}">
                    <a16:creationId xmlns:a16="http://schemas.microsoft.com/office/drawing/2014/main" id="{B00C8182-37CD-47AC-83AD-B67387F886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7" name="Rectangle 28">
                <a:extLst>
                  <a:ext uri="{FF2B5EF4-FFF2-40B4-BE49-F238E27FC236}">
                    <a16:creationId xmlns:a16="http://schemas.microsoft.com/office/drawing/2014/main" id="{6D5B5236-5011-4500-9425-EA15CBEE98F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8" name="Rectangle 29">
                <a:extLst>
                  <a:ext uri="{FF2B5EF4-FFF2-40B4-BE49-F238E27FC236}">
                    <a16:creationId xmlns:a16="http://schemas.microsoft.com/office/drawing/2014/main" id="{DEA96722-5D8E-49C7-8280-0176F3B6DDA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9" name="Rectangle 30">
                <a:extLst>
                  <a:ext uri="{FF2B5EF4-FFF2-40B4-BE49-F238E27FC236}">
                    <a16:creationId xmlns:a16="http://schemas.microsoft.com/office/drawing/2014/main" id="{CE44DC48-CB17-4162-BB17-C9B86D1281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" name="Rectangle 31">
                <a:extLst>
                  <a:ext uri="{FF2B5EF4-FFF2-40B4-BE49-F238E27FC236}">
                    <a16:creationId xmlns:a16="http://schemas.microsoft.com/office/drawing/2014/main" id="{F6FCAF69-D7FE-403C-91BE-0399E544B9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" name="Rectangle 32">
                <a:extLst>
                  <a:ext uri="{FF2B5EF4-FFF2-40B4-BE49-F238E27FC236}">
                    <a16:creationId xmlns:a16="http://schemas.microsoft.com/office/drawing/2014/main" id="{3AC8B745-0D22-4E80-B003-F3F9F604E2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2" name="Rectangle 33">
                <a:extLst>
                  <a:ext uri="{FF2B5EF4-FFF2-40B4-BE49-F238E27FC236}">
                    <a16:creationId xmlns:a16="http://schemas.microsoft.com/office/drawing/2014/main" id="{16ADD640-C4F3-4F87-A707-C2EC5B9956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3" name="Rectangle 34">
                <a:extLst>
                  <a:ext uri="{FF2B5EF4-FFF2-40B4-BE49-F238E27FC236}">
                    <a16:creationId xmlns:a16="http://schemas.microsoft.com/office/drawing/2014/main" id="{0893EA1B-3706-457B-9DE5-D00E280125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4" name="Rectangle 35">
                <a:extLst>
                  <a:ext uri="{FF2B5EF4-FFF2-40B4-BE49-F238E27FC236}">
                    <a16:creationId xmlns:a16="http://schemas.microsoft.com/office/drawing/2014/main" id="{B1C20B26-21A2-4B0B-A077-17FE8E7E6C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5" name="Rectangle 36">
                <a:extLst>
                  <a:ext uri="{FF2B5EF4-FFF2-40B4-BE49-F238E27FC236}">
                    <a16:creationId xmlns:a16="http://schemas.microsoft.com/office/drawing/2014/main" id="{8A3AA129-A8C8-4D39-843C-9C38670891A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6" name="Rectangle 37">
                <a:extLst>
                  <a:ext uri="{FF2B5EF4-FFF2-40B4-BE49-F238E27FC236}">
                    <a16:creationId xmlns:a16="http://schemas.microsoft.com/office/drawing/2014/main" id="{663C3096-EA2C-450A-88B1-8272188562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7" name="Rectangle 38">
                <a:extLst>
                  <a:ext uri="{FF2B5EF4-FFF2-40B4-BE49-F238E27FC236}">
                    <a16:creationId xmlns:a16="http://schemas.microsoft.com/office/drawing/2014/main" id="{5E709EE6-EE04-4CE9-89AF-82DF0F49D33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8" name="Rectangle 39">
                <a:extLst>
                  <a:ext uri="{FF2B5EF4-FFF2-40B4-BE49-F238E27FC236}">
                    <a16:creationId xmlns:a16="http://schemas.microsoft.com/office/drawing/2014/main" id="{8BAF026B-7A2D-440D-8090-790617B79C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9" name="Rectangle 40">
                <a:extLst>
                  <a:ext uri="{FF2B5EF4-FFF2-40B4-BE49-F238E27FC236}">
                    <a16:creationId xmlns:a16="http://schemas.microsoft.com/office/drawing/2014/main" id="{1E97655B-B07F-4C5C-A111-BD7D688D94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0" name="Rectangle 41">
                <a:extLst>
                  <a:ext uri="{FF2B5EF4-FFF2-40B4-BE49-F238E27FC236}">
                    <a16:creationId xmlns:a16="http://schemas.microsoft.com/office/drawing/2014/main" id="{FEB38CEF-2B38-4DFE-976E-8F05EB0FC2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1" name="Rectangle 42">
                <a:extLst>
                  <a:ext uri="{FF2B5EF4-FFF2-40B4-BE49-F238E27FC236}">
                    <a16:creationId xmlns:a16="http://schemas.microsoft.com/office/drawing/2014/main" id="{CC9F3699-E7D3-4C50-8213-207AAB411D0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2" name="Rectangle 43">
                <a:extLst>
                  <a:ext uri="{FF2B5EF4-FFF2-40B4-BE49-F238E27FC236}">
                    <a16:creationId xmlns:a16="http://schemas.microsoft.com/office/drawing/2014/main" id="{D6C92072-F268-4D0F-9CA4-42FB30010E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3" name="Rectangle 44">
                <a:extLst>
                  <a:ext uri="{FF2B5EF4-FFF2-40B4-BE49-F238E27FC236}">
                    <a16:creationId xmlns:a16="http://schemas.microsoft.com/office/drawing/2014/main" id="{515ACC84-C781-4EA0-9EDB-495D8FF936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4" name="Rectangle 45">
                <a:extLst>
                  <a:ext uri="{FF2B5EF4-FFF2-40B4-BE49-F238E27FC236}">
                    <a16:creationId xmlns:a16="http://schemas.microsoft.com/office/drawing/2014/main" id="{45CEF900-C64D-4584-8182-ED02351D01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5" name="Rectangle 46">
                <a:extLst>
                  <a:ext uri="{FF2B5EF4-FFF2-40B4-BE49-F238E27FC236}">
                    <a16:creationId xmlns:a16="http://schemas.microsoft.com/office/drawing/2014/main" id="{B03AB784-8912-4D4C-85AB-BBF315A0270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6" name="Rectangle 47">
                <a:extLst>
                  <a:ext uri="{FF2B5EF4-FFF2-40B4-BE49-F238E27FC236}">
                    <a16:creationId xmlns:a16="http://schemas.microsoft.com/office/drawing/2014/main" id="{54E3A5B8-6ADD-4C61-8EE1-A184FE991A8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7" name="Rectangle 48">
                <a:extLst>
                  <a:ext uri="{FF2B5EF4-FFF2-40B4-BE49-F238E27FC236}">
                    <a16:creationId xmlns:a16="http://schemas.microsoft.com/office/drawing/2014/main" id="{EA2ED3CD-4605-4CB2-B063-01ECC625F3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8" name="Rectangle 49">
                <a:extLst>
                  <a:ext uri="{FF2B5EF4-FFF2-40B4-BE49-F238E27FC236}">
                    <a16:creationId xmlns:a16="http://schemas.microsoft.com/office/drawing/2014/main" id="{56186431-A8DB-4CA8-9E62-66E3818F21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39" name="Rectangle 50">
                <a:extLst>
                  <a:ext uri="{FF2B5EF4-FFF2-40B4-BE49-F238E27FC236}">
                    <a16:creationId xmlns:a16="http://schemas.microsoft.com/office/drawing/2014/main" id="{7DA95955-A744-491C-B7FC-2A93F5D56D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0" name="Rectangle 51">
                <a:extLst>
                  <a:ext uri="{FF2B5EF4-FFF2-40B4-BE49-F238E27FC236}">
                    <a16:creationId xmlns:a16="http://schemas.microsoft.com/office/drawing/2014/main" id="{7181CF35-6F41-401D-8D0B-06A2CE27855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1" name="Rectangle 52">
                <a:extLst>
                  <a:ext uri="{FF2B5EF4-FFF2-40B4-BE49-F238E27FC236}">
                    <a16:creationId xmlns:a16="http://schemas.microsoft.com/office/drawing/2014/main" id="{3A832EE6-CA1C-4101-B210-E46222E45E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2" name="Rectangle 53">
                <a:extLst>
                  <a:ext uri="{FF2B5EF4-FFF2-40B4-BE49-F238E27FC236}">
                    <a16:creationId xmlns:a16="http://schemas.microsoft.com/office/drawing/2014/main" id="{E22AD498-0E4E-419B-861A-E7E9AA1613F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3" name="Rectangle 54">
                <a:extLst>
                  <a:ext uri="{FF2B5EF4-FFF2-40B4-BE49-F238E27FC236}">
                    <a16:creationId xmlns:a16="http://schemas.microsoft.com/office/drawing/2014/main" id="{49CAADF4-79BB-4815-951B-D8D44274B68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4" name="Rectangle 55">
                <a:extLst>
                  <a:ext uri="{FF2B5EF4-FFF2-40B4-BE49-F238E27FC236}">
                    <a16:creationId xmlns:a16="http://schemas.microsoft.com/office/drawing/2014/main" id="{5621B340-3A99-4535-8BAA-EDA6EB53C9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5" name="Rectangle 56">
                <a:extLst>
                  <a:ext uri="{FF2B5EF4-FFF2-40B4-BE49-F238E27FC236}">
                    <a16:creationId xmlns:a16="http://schemas.microsoft.com/office/drawing/2014/main" id="{ADBBAF38-B2A6-4AB8-A052-2E35010C44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6" name="Rectangle 57">
                <a:extLst>
                  <a:ext uri="{FF2B5EF4-FFF2-40B4-BE49-F238E27FC236}">
                    <a16:creationId xmlns:a16="http://schemas.microsoft.com/office/drawing/2014/main" id="{28596DF3-9FB5-4BE9-92D4-0A6A0E3F014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7" name="Rectangle 58">
                <a:extLst>
                  <a:ext uri="{FF2B5EF4-FFF2-40B4-BE49-F238E27FC236}">
                    <a16:creationId xmlns:a16="http://schemas.microsoft.com/office/drawing/2014/main" id="{F09CB8E7-5458-486E-B9C5-347C04D413D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8" name="Rectangle 59">
                <a:extLst>
                  <a:ext uri="{FF2B5EF4-FFF2-40B4-BE49-F238E27FC236}">
                    <a16:creationId xmlns:a16="http://schemas.microsoft.com/office/drawing/2014/main" id="{7784FAC1-B1D3-404D-976A-5CAC764A62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49" name="Rectangle 60">
                <a:extLst>
                  <a:ext uri="{FF2B5EF4-FFF2-40B4-BE49-F238E27FC236}">
                    <a16:creationId xmlns:a16="http://schemas.microsoft.com/office/drawing/2014/main" id="{46B5B168-51D5-4D29-BAB6-9DDFCE5A42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0" name="Rectangle 61">
                <a:extLst>
                  <a:ext uri="{FF2B5EF4-FFF2-40B4-BE49-F238E27FC236}">
                    <a16:creationId xmlns:a16="http://schemas.microsoft.com/office/drawing/2014/main" id="{D78EE097-3217-4E03-A0B1-14B91DC407D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1" name="Rectangle 62">
                <a:extLst>
                  <a:ext uri="{FF2B5EF4-FFF2-40B4-BE49-F238E27FC236}">
                    <a16:creationId xmlns:a16="http://schemas.microsoft.com/office/drawing/2014/main" id="{904AF463-67F4-4DCB-9041-D3E4306CDE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2" name="Rectangle 63">
                <a:extLst>
                  <a:ext uri="{FF2B5EF4-FFF2-40B4-BE49-F238E27FC236}">
                    <a16:creationId xmlns:a16="http://schemas.microsoft.com/office/drawing/2014/main" id="{0DA06E3A-4E28-4BA7-B63A-627D4BEC3F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3" name="Rectangle 64">
                <a:extLst>
                  <a:ext uri="{FF2B5EF4-FFF2-40B4-BE49-F238E27FC236}">
                    <a16:creationId xmlns:a16="http://schemas.microsoft.com/office/drawing/2014/main" id="{A218E41B-8B08-41DC-B515-23A86BF77F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4" name="Rectangle 65">
                <a:extLst>
                  <a:ext uri="{FF2B5EF4-FFF2-40B4-BE49-F238E27FC236}">
                    <a16:creationId xmlns:a16="http://schemas.microsoft.com/office/drawing/2014/main" id="{8F72130B-B118-4797-9DCD-FBA31209A0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5" name="Rectangle 66">
                <a:extLst>
                  <a:ext uri="{FF2B5EF4-FFF2-40B4-BE49-F238E27FC236}">
                    <a16:creationId xmlns:a16="http://schemas.microsoft.com/office/drawing/2014/main" id="{0DF7262C-C7E7-43CD-96C8-7EDCB58B9A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6" name="Rectangle 67">
                <a:extLst>
                  <a:ext uri="{FF2B5EF4-FFF2-40B4-BE49-F238E27FC236}">
                    <a16:creationId xmlns:a16="http://schemas.microsoft.com/office/drawing/2014/main" id="{D01B87B0-06A8-40C5-9055-4224BA3ADC1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7" name="Rectangle 68">
                <a:extLst>
                  <a:ext uri="{FF2B5EF4-FFF2-40B4-BE49-F238E27FC236}">
                    <a16:creationId xmlns:a16="http://schemas.microsoft.com/office/drawing/2014/main" id="{AB0993BB-05D4-4094-BB50-FDA9D780C2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8" name="Rectangle 69">
                <a:extLst>
                  <a:ext uri="{FF2B5EF4-FFF2-40B4-BE49-F238E27FC236}">
                    <a16:creationId xmlns:a16="http://schemas.microsoft.com/office/drawing/2014/main" id="{89CBBD41-7D02-4CAB-8CBF-8250EEC96F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59" name="Rectangle 70">
                <a:extLst>
                  <a:ext uri="{FF2B5EF4-FFF2-40B4-BE49-F238E27FC236}">
                    <a16:creationId xmlns:a16="http://schemas.microsoft.com/office/drawing/2014/main" id="{AF51E9D2-3E7A-4994-89E9-23702E8258B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0" name="Rectangle 71">
                <a:extLst>
                  <a:ext uri="{FF2B5EF4-FFF2-40B4-BE49-F238E27FC236}">
                    <a16:creationId xmlns:a16="http://schemas.microsoft.com/office/drawing/2014/main" id="{53317A9C-EC3B-470B-8A53-140AA1A888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1" name="Rectangle 72">
                <a:extLst>
                  <a:ext uri="{FF2B5EF4-FFF2-40B4-BE49-F238E27FC236}">
                    <a16:creationId xmlns:a16="http://schemas.microsoft.com/office/drawing/2014/main" id="{36B98BBF-28C5-462B-8B6C-DC5F3951BF7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2" name="Rectangle 73">
                <a:extLst>
                  <a:ext uri="{FF2B5EF4-FFF2-40B4-BE49-F238E27FC236}">
                    <a16:creationId xmlns:a16="http://schemas.microsoft.com/office/drawing/2014/main" id="{1DE44582-3CF9-4584-8ECF-8E6A8CBD89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3" name="Rectangle 74">
                <a:extLst>
                  <a:ext uri="{FF2B5EF4-FFF2-40B4-BE49-F238E27FC236}">
                    <a16:creationId xmlns:a16="http://schemas.microsoft.com/office/drawing/2014/main" id="{EB2B632F-5B5F-4C45-855C-65F8C648CD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4" name="Rectangle 75">
                <a:extLst>
                  <a:ext uri="{FF2B5EF4-FFF2-40B4-BE49-F238E27FC236}">
                    <a16:creationId xmlns:a16="http://schemas.microsoft.com/office/drawing/2014/main" id="{B31B0F07-9152-4A86-861F-D3A32C0F23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5" name="Rectangle 76">
                <a:extLst>
                  <a:ext uri="{FF2B5EF4-FFF2-40B4-BE49-F238E27FC236}">
                    <a16:creationId xmlns:a16="http://schemas.microsoft.com/office/drawing/2014/main" id="{8DDEE284-AA7A-44F6-B3E2-C961C23E95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6" name="Rectangle 77">
                <a:extLst>
                  <a:ext uri="{FF2B5EF4-FFF2-40B4-BE49-F238E27FC236}">
                    <a16:creationId xmlns:a16="http://schemas.microsoft.com/office/drawing/2014/main" id="{113BFBBE-2A58-4A28-829D-4C86119FD4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7" name="Rectangle 78">
                <a:extLst>
                  <a:ext uri="{FF2B5EF4-FFF2-40B4-BE49-F238E27FC236}">
                    <a16:creationId xmlns:a16="http://schemas.microsoft.com/office/drawing/2014/main" id="{A15D520B-8A99-40A6-BD20-ACCCB1CC2B1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8" name="Rectangle 79">
                <a:extLst>
                  <a:ext uri="{FF2B5EF4-FFF2-40B4-BE49-F238E27FC236}">
                    <a16:creationId xmlns:a16="http://schemas.microsoft.com/office/drawing/2014/main" id="{BA28A588-0E4B-4968-9B24-AE8E950332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69" name="Rectangle 80">
                <a:extLst>
                  <a:ext uri="{FF2B5EF4-FFF2-40B4-BE49-F238E27FC236}">
                    <a16:creationId xmlns:a16="http://schemas.microsoft.com/office/drawing/2014/main" id="{7D22A591-BF30-47FE-89E1-E8791DFF5A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0" name="Freeform 81">
                <a:extLst>
                  <a:ext uri="{FF2B5EF4-FFF2-40B4-BE49-F238E27FC236}">
                    <a16:creationId xmlns:a16="http://schemas.microsoft.com/office/drawing/2014/main" id="{2AC80C57-B3D5-43A5-BFB9-F1BCCCBF1F9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>
                <a:extLst>
                  <a:ext uri="{FF2B5EF4-FFF2-40B4-BE49-F238E27FC236}">
                    <a16:creationId xmlns:a16="http://schemas.microsoft.com/office/drawing/2014/main" id="{C9A54FFF-124F-41F7-9D84-16C13B508F0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2" name="Rectangle 83">
                <a:extLst>
                  <a:ext uri="{FF2B5EF4-FFF2-40B4-BE49-F238E27FC236}">
                    <a16:creationId xmlns:a16="http://schemas.microsoft.com/office/drawing/2014/main" id="{67CBD8EC-6C75-4972-84A5-BBADA7BB2A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3" name="Rectangle 84">
                <a:extLst>
                  <a:ext uri="{FF2B5EF4-FFF2-40B4-BE49-F238E27FC236}">
                    <a16:creationId xmlns:a16="http://schemas.microsoft.com/office/drawing/2014/main" id="{B36E23A3-A115-4D24-BB3C-E6103C44EAD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4" name="Rectangle 85">
                <a:extLst>
                  <a:ext uri="{FF2B5EF4-FFF2-40B4-BE49-F238E27FC236}">
                    <a16:creationId xmlns:a16="http://schemas.microsoft.com/office/drawing/2014/main" id="{97E343E8-337D-4D7D-A58A-F57BE4E1C6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5" name="Rectangle 86">
                <a:extLst>
                  <a:ext uri="{FF2B5EF4-FFF2-40B4-BE49-F238E27FC236}">
                    <a16:creationId xmlns:a16="http://schemas.microsoft.com/office/drawing/2014/main" id="{2E21CA77-5705-4D80-A2B8-2124C7C735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6" name="Rectangle 87">
                <a:extLst>
                  <a:ext uri="{FF2B5EF4-FFF2-40B4-BE49-F238E27FC236}">
                    <a16:creationId xmlns:a16="http://schemas.microsoft.com/office/drawing/2014/main" id="{3E4064CE-E5E9-4E79-840F-CF3C44A2FC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7" name="Rectangle 88">
                <a:extLst>
                  <a:ext uri="{FF2B5EF4-FFF2-40B4-BE49-F238E27FC236}">
                    <a16:creationId xmlns:a16="http://schemas.microsoft.com/office/drawing/2014/main" id="{29113B8B-8B43-4CE9-B3A3-E8EF91C1C6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8" name="Rectangle 89">
                <a:extLst>
                  <a:ext uri="{FF2B5EF4-FFF2-40B4-BE49-F238E27FC236}">
                    <a16:creationId xmlns:a16="http://schemas.microsoft.com/office/drawing/2014/main" id="{170BDAC3-5D27-4D7B-8B30-F84587395C5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79" name="Rectangle 90">
                <a:extLst>
                  <a:ext uri="{FF2B5EF4-FFF2-40B4-BE49-F238E27FC236}">
                    <a16:creationId xmlns:a16="http://schemas.microsoft.com/office/drawing/2014/main" id="{643EBDA1-1F95-45DC-9ECD-4410C674E48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0" name="Rectangle 91">
                <a:extLst>
                  <a:ext uri="{FF2B5EF4-FFF2-40B4-BE49-F238E27FC236}">
                    <a16:creationId xmlns:a16="http://schemas.microsoft.com/office/drawing/2014/main" id="{A2129E6A-A2F5-49DE-9917-D760C2070A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1" name="Rectangle 92">
                <a:extLst>
                  <a:ext uri="{FF2B5EF4-FFF2-40B4-BE49-F238E27FC236}">
                    <a16:creationId xmlns:a16="http://schemas.microsoft.com/office/drawing/2014/main" id="{A2381AF8-FD91-4E71-87F4-43C1FF58A2C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2" name="Rectangle 93">
                <a:extLst>
                  <a:ext uri="{FF2B5EF4-FFF2-40B4-BE49-F238E27FC236}">
                    <a16:creationId xmlns:a16="http://schemas.microsoft.com/office/drawing/2014/main" id="{4F8F558F-14B4-4993-B903-0A68270267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3" name="Rectangle 94">
                <a:extLst>
                  <a:ext uri="{FF2B5EF4-FFF2-40B4-BE49-F238E27FC236}">
                    <a16:creationId xmlns:a16="http://schemas.microsoft.com/office/drawing/2014/main" id="{817C94BA-CC20-418F-8F4E-2CCC3296570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4" name="Rectangle 95">
                <a:extLst>
                  <a:ext uri="{FF2B5EF4-FFF2-40B4-BE49-F238E27FC236}">
                    <a16:creationId xmlns:a16="http://schemas.microsoft.com/office/drawing/2014/main" id="{1E7B0330-0A8D-4B18-9D23-EE6AFBEA8E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5" name="Rectangle 96">
                <a:extLst>
                  <a:ext uri="{FF2B5EF4-FFF2-40B4-BE49-F238E27FC236}">
                    <a16:creationId xmlns:a16="http://schemas.microsoft.com/office/drawing/2014/main" id="{4651245B-9922-4D56-8F18-796D9D727DE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6" name="Rectangle 97">
                <a:extLst>
                  <a:ext uri="{FF2B5EF4-FFF2-40B4-BE49-F238E27FC236}">
                    <a16:creationId xmlns:a16="http://schemas.microsoft.com/office/drawing/2014/main" id="{1262E0ED-F2E8-4751-9530-5E83078596D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7" name="Rectangle 98">
                <a:extLst>
                  <a:ext uri="{FF2B5EF4-FFF2-40B4-BE49-F238E27FC236}">
                    <a16:creationId xmlns:a16="http://schemas.microsoft.com/office/drawing/2014/main" id="{C5F8F5C6-56C9-4306-B72F-E13E5403E3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8" name="Rectangle 99">
                <a:extLst>
                  <a:ext uri="{FF2B5EF4-FFF2-40B4-BE49-F238E27FC236}">
                    <a16:creationId xmlns:a16="http://schemas.microsoft.com/office/drawing/2014/main" id="{79CF21D2-8B08-488D-9913-BBDC82FAD93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89" name="Rectangle 100">
                <a:extLst>
                  <a:ext uri="{FF2B5EF4-FFF2-40B4-BE49-F238E27FC236}">
                    <a16:creationId xmlns:a16="http://schemas.microsoft.com/office/drawing/2014/main" id="{379242B4-9F0E-4F99-AFDD-FD76965EA9F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0" name="Rectangle 101">
                <a:extLst>
                  <a:ext uri="{FF2B5EF4-FFF2-40B4-BE49-F238E27FC236}">
                    <a16:creationId xmlns:a16="http://schemas.microsoft.com/office/drawing/2014/main" id="{D91C89D2-0E79-4112-9B82-486C365A7F0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1" name="Rectangle 102">
                <a:extLst>
                  <a:ext uri="{FF2B5EF4-FFF2-40B4-BE49-F238E27FC236}">
                    <a16:creationId xmlns:a16="http://schemas.microsoft.com/office/drawing/2014/main" id="{8015DC17-E3A7-4CE6-937C-55AF86AA017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2" name="Rectangle 103">
                <a:extLst>
                  <a:ext uri="{FF2B5EF4-FFF2-40B4-BE49-F238E27FC236}">
                    <a16:creationId xmlns:a16="http://schemas.microsoft.com/office/drawing/2014/main" id="{1728D8A4-B046-469E-AC55-D6903DF187D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3" name="Rectangle 104">
                <a:extLst>
                  <a:ext uri="{FF2B5EF4-FFF2-40B4-BE49-F238E27FC236}">
                    <a16:creationId xmlns:a16="http://schemas.microsoft.com/office/drawing/2014/main" id="{781CC75A-2FAB-496D-8AF1-625B4F67FD1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4" name="Rectangle 105">
                <a:extLst>
                  <a:ext uri="{FF2B5EF4-FFF2-40B4-BE49-F238E27FC236}">
                    <a16:creationId xmlns:a16="http://schemas.microsoft.com/office/drawing/2014/main" id="{A0A45B86-27E6-486B-BA38-F3E1641AF5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5" name="Rectangle 106">
                <a:extLst>
                  <a:ext uri="{FF2B5EF4-FFF2-40B4-BE49-F238E27FC236}">
                    <a16:creationId xmlns:a16="http://schemas.microsoft.com/office/drawing/2014/main" id="{E9888E87-2D21-4EBD-B712-553A1C003E3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6" name="Rectangle 107">
                <a:extLst>
                  <a:ext uri="{FF2B5EF4-FFF2-40B4-BE49-F238E27FC236}">
                    <a16:creationId xmlns:a16="http://schemas.microsoft.com/office/drawing/2014/main" id="{16A93A91-2B28-4358-A2DB-F8816CC9D92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7" name="Rectangle 108">
                <a:extLst>
                  <a:ext uri="{FF2B5EF4-FFF2-40B4-BE49-F238E27FC236}">
                    <a16:creationId xmlns:a16="http://schemas.microsoft.com/office/drawing/2014/main" id="{D805EB8D-CF0B-489F-812F-B7C2DB4894C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8" name="Rectangle 109">
                <a:extLst>
                  <a:ext uri="{FF2B5EF4-FFF2-40B4-BE49-F238E27FC236}">
                    <a16:creationId xmlns:a16="http://schemas.microsoft.com/office/drawing/2014/main" id="{739CF576-256C-44E7-A2A9-92A8833DB6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99" name="Rectangle 110">
                <a:extLst>
                  <a:ext uri="{FF2B5EF4-FFF2-40B4-BE49-F238E27FC236}">
                    <a16:creationId xmlns:a16="http://schemas.microsoft.com/office/drawing/2014/main" id="{59759876-45ED-4441-9FDB-FA44537E058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0" name="Rectangle 111">
                <a:extLst>
                  <a:ext uri="{FF2B5EF4-FFF2-40B4-BE49-F238E27FC236}">
                    <a16:creationId xmlns:a16="http://schemas.microsoft.com/office/drawing/2014/main" id="{FC97CAF1-0DE4-4FFF-B2A9-7D1612E1A1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1" name="Rectangle 112">
                <a:extLst>
                  <a:ext uri="{FF2B5EF4-FFF2-40B4-BE49-F238E27FC236}">
                    <a16:creationId xmlns:a16="http://schemas.microsoft.com/office/drawing/2014/main" id="{D6358307-F0ED-4088-99D7-E4326AD66B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2" name="Rectangle 113">
                <a:extLst>
                  <a:ext uri="{FF2B5EF4-FFF2-40B4-BE49-F238E27FC236}">
                    <a16:creationId xmlns:a16="http://schemas.microsoft.com/office/drawing/2014/main" id="{C9131D7E-9060-44D5-A84D-BC67A182B1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3" name="Rectangle 114">
                <a:extLst>
                  <a:ext uri="{FF2B5EF4-FFF2-40B4-BE49-F238E27FC236}">
                    <a16:creationId xmlns:a16="http://schemas.microsoft.com/office/drawing/2014/main" id="{113AF8A6-F3E7-4F33-8A1A-2B180144B1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4" name="Rectangle 115">
                <a:extLst>
                  <a:ext uri="{FF2B5EF4-FFF2-40B4-BE49-F238E27FC236}">
                    <a16:creationId xmlns:a16="http://schemas.microsoft.com/office/drawing/2014/main" id="{C981FC2E-A97D-49D3-B0AF-D3BC7A0348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5" name="Rectangle 116">
                <a:extLst>
                  <a:ext uri="{FF2B5EF4-FFF2-40B4-BE49-F238E27FC236}">
                    <a16:creationId xmlns:a16="http://schemas.microsoft.com/office/drawing/2014/main" id="{0D5DF827-2B69-4F96-B58B-735C95C8E95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6" name="Rectangle 117">
                <a:extLst>
                  <a:ext uri="{FF2B5EF4-FFF2-40B4-BE49-F238E27FC236}">
                    <a16:creationId xmlns:a16="http://schemas.microsoft.com/office/drawing/2014/main" id="{3445A3D2-BB3B-4D78-8D2F-DB691E5D7A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7" name="Rectangle 118">
                <a:extLst>
                  <a:ext uri="{FF2B5EF4-FFF2-40B4-BE49-F238E27FC236}">
                    <a16:creationId xmlns:a16="http://schemas.microsoft.com/office/drawing/2014/main" id="{F03ABCDB-6482-4D2E-BFEF-4E450D2B3B9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8" name="Rectangle 119">
                <a:extLst>
                  <a:ext uri="{FF2B5EF4-FFF2-40B4-BE49-F238E27FC236}">
                    <a16:creationId xmlns:a16="http://schemas.microsoft.com/office/drawing/2014/main" id="{A70DB6D8-D70C-4CF4-B71E-2A11FC28679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09" name="Rectangle 120">
                <a:extLst>
                  <a:ext uri="{FF2B5EF4-FFF2-40B4-BE49-F238E27FC236}">
                    <a16:creationId xmlns:a16="http://schemas.microsoft.com/office/drawing/2014/main" id="{7C111A45-CBE8-43B7-A5F2-F0B1402CBB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0" name="Rectangle 121">
                <a:extLst>
                  <a:ext uri="{FF2B5EF4-FFF2-40B4-BE49-F238E27FC236}">
                    <a16:creationId xmlns:a16="http://schemas.microsoft.com/office/drawing/2014/main" id="{2F8D3808-183C-4A4E-9C7D-2AA6B349CB1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1" name="Rectangle 122">
                <a:extLst>
                  <a:ext uri="{FF2B5EF4-FFF2-40B4-BE49-F238E27FC236}">
                    <a16:creationId xmlns:a16="http://schemas.microsoft.com/office/drawing/2014/main" id="{1361BB9E-ABD5-4E6F-AFC0-B0BA0E2F59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2" name="Rectangle 123">
                <a:extLst>
                  <a:ext uri="{FF2B5EF4-FFF2-40B4-BE49-F238E27FC236}">
                    <a16:creationId xmlns:a16="http://schemas.microsoft.com/office/drawing/2014/main" id="{57049CDD-17F1-49B6-ADB0-04F911141A6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3" name="Rectangle 124">
                <a:extLst>
                  <a:ext uri="{FF2B5EF4-FFF2-40B4-BE49-F238E27FC236}">
                    <a16:creationId xmlns:a16="http://schemas.microsoft.com/office/drawing/2014/main" id="{920E33E7-72F0-4968-9137-8999479FB5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4" name="Rectangle 125">
                <a:extLst>
                  <a:ext uri="{FF2B5EF4-FFF2-40B4-BE49-F238E27FC236}">
                    <a16:creationId xmlns:a16="http://schemas.microsoft.com/office/drawing/2014/main" id="{EBE0797D-77D7-4A29-B70B-9988168C3A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5" name="Rectangle 126">
                <a:extLst>
                  <a:ext uri="{FF2B5EF4-FFF2-40B4-BE49-F238E27FC236}">
                    <a16:creationId xmlns:a16="http://schemas.microsoft.com/office/drawing/2014/main" id="{7A8C6206-D923-499E-8245-FA907B25FDF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6" name="Rectangle 127">
                <a:extLst>
                  <a:ext uri="{FF2B5EF4-FFF2-40B4-BE49-F238E27FC236}">
                    <a16:creationId xmlns:a16="http://schemas.microsoft.com/office/drawing/2014/main" id="{29E677BD-026C-4560-A823-2A11A1E400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7" name="Rectangle 128">
                <a:extLst>
                  <a:ext uri="{FF2B5EF4-FFF2-40B4-BE49-F238E27FC236}">
                    <a16:creationId xmlns:a16="http://schemas.microsoft.com/office/drawing/2014/main" id="{65704638-B0F9-4639-AD1A-58A86671C2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8" name="Rectangle 129">
                <a:extLst>
                  <a:ext uri="{FF2B5EF4-FFF2-40B4-BE49-F238E27FC236}">
                    <a16:creationId xmlns:a16="http://schemas.microsoft.com/office/drawing/2014/main" id="{4C1EA1D5-9931-445D-9393-DD962E69282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19" name="Rectangle 130">
                <a:extLst>
                  <a:ext uri="{FF2B5EF4-FFF2-40B4-BE49-F238E27FC236}">
                    <a16:creationId xmlns:a16="http://schemas.microsoft.com/office/drawing/2014/main" id="{791BAD2C-FFB8-4390-8CA9-29575ED0442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0" name="Rectangle 131">
                <a:extLst>
                  <a:ext uri="{FF2B5EF4-FFF2-40B4-BE49-F238E27FC236}">
                    <a16:creationId xmlns:a16="http://schemas.microsoft.com/office/drawing/2014/main" id="{7D2F2FDF-80EB-4FAF-8BC7-475F0B74223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1" name="Rectangle 132">
                <a:extLst>
                  <a:ext uri="{FF2B5EF4-FFF2-40B4-BE49-F238E27FC236}">
                    <a16:creationId xmlns:a16="http://schemas.microsoft.com/office/drawing/2014/main" id="{2DB5219C-0E07-4B56-83A3-42865C31644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2" name="Rectangle 133">
                <a:extLst>
                  <a:ext uri="{FF2B5EF4-FFF2-40B4-BE49-F238E27FC236}">
                    <a16:creationId xmlns:a16="http://schemas.microsoft.com/office/drawing/2014/main" id="{55972A0B-E7D7-41D5-A513-4ADBFAE6AF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3" name="Rectangle 134">
                <a:extLst>
                  <a:ext uri="{FF2B5EF4-FFF2-40B4-BE49-F238E27FC236}">
                    <a16:creationId xmlns:a16="http://schemas.microsoft.com/office/drawing/2014/main" id="{B40DF235-7CFE-4617-BFAF-0DB15FCABEC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4" name="Rectangle 135">
                <a:extLst>
                  <a:ext uri="{FF2B5EF4-FFF2-40B4-BE49-F238E27FC236}">
                    <a16:creationId xmlns:a16="http://schemas.microsoft.com/office/drawing/2014/main" id="{33F13AAA-BEDC-420F-8CAB-576DB987FAA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5" name="Rectangle 136">
                <a:extLst>
                  <a:ext uri="{FF2B5EF4-FFF2-40B4-BE49-F238E27FC236}">
                    <a16:creationId xmlns:a16="http://schemas.microsoft.com/office/drawing/2014/main" id="{309B51A3-851E-41AA-8CEE-12EEF1C1B9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6" name="Rectangle 137">
                <a:extLst>
                  <a:ext uri="{FF2B5EF4-FFF2-40B4-BE49-F238E27FC236}">
                    <a16:creationId xmlns:a16="http://schemas.microsoft.com/office/drawing/2014/main" id="{7EFD23ED-6557-4EC0-B948-8AFED5D124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27" name="Freeform 138">
                <a:extLst>
                  <a:ext uri="{FF2B5EF4-FFF2-40B4-BE49-F238E27FC236}">
                    <a16:creationId xmlns:a16="http://schemas.microsoft.com/office/drawing/2014/main" id="{AFA0DC43-7999-4087-828C-6E065E368E9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>
                <a:extLst>
                  <a:ext uri="{FF2B5EF4-FFF2-40B4-BE49-F238E27FC236}">
                    <a16:creationId xmlns:a16="http://schemas.microsoft.com/office/drawing/2014/main" id="{892F39D0-1E74-4BF4-B905-04B3E5A0C4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>
                <a:extLst>
                  <a:ext uri="{FF2B5EF4-FFF2-40B4-BE49-F238E27FC236}">
                    <a16:creationId xmlns:a16="http://schemas.microsoft.com/office/drawing/2014/main" id="{2712879C-22EF-4EA9-A7F2-DA442D929AD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>
                <a:extLst>
                  <a:ext uri="{FF2B5EF4-FFF2-40B4-BE49-F238E27FC236}">
                    <a16:creationId xmlns:a16="http://schemas.microsoft.com/office/drawing/2014/main" id="{17EAF8BA-A7E8-4E13-8297-087D2DB2EE2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>
                <a:extLst>
                  <a:ext uri="{FF2B5EF4-FFF2-40B4-BE49-F238E27FC236}">
                    <a16:creationId xmlns:a16="http://schemas.microsoft.com/office/drawing/2014/main" id="{A3A4976C-CDEF-4B3E-97AF-89BBCEFDEA0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>
                <a:extLst>
                  <a:ext uri="{FF2B5EF4-FFF2-40B4-BE49-F238E27FC236}">
                    <a16:creationId xmlns:a16="http://schemas.microsoft.com/office/drawing/2014/main" id="{418BEEEE-3801-4A0F-8644-72871C04518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>
                <a:extLst>
                  <a:ext uri="{FF2B5EF4-FFF2-40B4-BE49-F238E27FC236}">
                    <a16:creationId xmlns:a16="http://schemas.microsoft.com/office/drawing/2014/main" id="{1027FAB3-F7C0-4E1C-8A09-1EFC5D0AC3A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>
                <a:extLst>
                  <a:ext uri="{FF2B5EF4-FFF2-40B4-BE49-F238E27FC236}">
                    <a16:creationId xmlns:a16="http://schemas.microsoft.com/office/drawing/2014/main" id="{255A69F3-4686-4D54-AF39-8692E5BC62C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>
                <a:extLst>
                  <a:ext uri="{FF2B5EF4-FFF2-40B4-BE49-F238E27FC236}">
                    <a16:creationId xmlns:a16="http://schemas.microsoft.com/office/drawing/2014/main" id="{17E15014-49BE-4637-8902-C831B01A99E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>
                <a:extLst>
                  <a:ext uri="{FF2B5EF4-FFF2-40B4-BE49-F238E27FC236}">
                    <a16:creationId xmlns:a16="http://schemas.microsoft.com/office/drawing/2014/main" id="{BD9F4F84-7DAA-4CED-B8DB-1E2E1AB20F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37" name="Rectangle 148">
                <a:extLst>
                  <a:ext uri="{FF2B5EF4-FFF2-40B4-BE49-F238E27FC236}">
                    <a16:creationId xmlns:a16="http://schemas.microsoft.com/office/drawing/2014/main" id="{1735F331-A3C9-4CDB-90C3-F97EFBBA8CE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138" name="Freeform 149">
                <a:extLst>
                  <a:ext uri="{FF2B5EF4-FFF2-40B4-BE49-F238E27FC236}">
                    <a16:creationId xmlns:a16="http://schemas.microsoft.com/office/drawing/2014/main" id="{B37CF3EC-42E3-465A-9EE8-FEA3B00A05D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>
                <a:extLst>
                  <a:ext uri="{FF2B5EF4-FFF2-40B4-BE49-F238E27FC236}">
                    <a16:creationId xmlns:a16="http://schemas.microsoft.com/office/drawing/2014/main" id="{F392D64D-100A-490E-A8DE-65FCFE73704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>
                <a:extLst>
                  <a:ext uri="{FF2B5EF4-FFF2-40B4-BE49-F238E27FC236}">
                    <a16:creationId xmlns:a16="http://schemas.microsoft.com/office/drawing/2014/main" id="{0744F1D8-E407-4678-83B1-6219A7BC991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hr-HR">
                  <a:cs typeface="Arial" charset="0"/>
                </a:endParaRPr>
              </a:p>
            </p:txBody>
          </p:sp>
          <p:sp>
            <p:nvSpPr>
              <p:cNvPr id="141" name="Oval 152">
                <a:extLst>
                  <a:ext uri="{FF2B5EF4-FFF2-40B4-BE49-F238E27FC236}">
                    <a16:creationId xmlns:a16="http://schemas.microsoft.com/office/drawing/2014/main" id="{A2E704FA-01BF-4D13-90BE-BBB62EEE39B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hr-HR">
                  <a:cs typeface="Arial" charset="0"/>
                </a:endParaRPr>
              </a:p>
            </p:txBody>
          </p:sp>
        </p:grpSp>
      </p:grpSp>
      <p:sp>
        <p:nvSpPr>
          <p:cNvPr id="126105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hr-HR" noProof="0"/>
              <a:t>Click to edit Master title style</a:t>
            </a:r>
          </a:p>
        </p:txBody>
      </p:sp>
      <p:sp>
        <p:nvSpPr>
          <p:cNvPr id="126106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hr-HR" noProof="0"/>
              <a:t>Click to edit Master subtitle style</a:t>
            </a:r>
          </a:p>
        </p:txBody>
      </p:sp>
      <p:sp>
        <p:nvSpPr>
          <p:cNvPr id="155" name="Rectangle 155">
            <a:extLst>
              <a:ext uri="{FF2B5EF4-FFF2-40B4-BE49-F238E27FC236}">
                <a16:creationId xmlns:a16="http://schemas.microsoft.com/office/drawing/2014/main" id="{B9BE69DC-71F6-44DE-A888-AE171FF9576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6" name="Rectangle 156">
            <a:extLst>
              <a:ext uri="{FF2B5EF4-FFF2-40B4-BE49-F238E27FC236}">
                <a16:creationId xmlns:a16="http://schemas.microsoft.com/office/drawing/2014/main" id="{AFDEF263-9985-4C0D-88F6-A730AF924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7" name="Rectangle 157">
            <a:extLst>
              <a:ext uri="{FF2B5EF4-FFF2-40B4-BE49-F238E27FC236}">
                <a16:creationId xmlns:a16="http://schemas.microsoft.com/office/drawing/2014/main" id="{4574A9CE-1ECE-4135-A815-9530C09FD3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6F96D0D-EDDD-4537-8BAE-2A0D0AEFD51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596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54">
            <a:extLst>
              <a:ext uri="{FF2B5EF4-FFF2-40B4-BE49-F238E27FC236}">
                <a16:creationId xmlns:a16="http://schemas.microsoft.com/office/drawing/2014/main" id="{D6B60B27-C71E-411F-A259-47EBE083EF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193387DD-208F-4EE6-B0D8-4A8FAB89A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6">
            <a:extLst>
              <a:ext uri="{FF2B5EF4-FFF2-40B4-BE49-F238E27FC236}">
                <a16:creationId xmlns:a16="http://schemas.microsoft.com/office/drawing/2014/main" id="{6D25C893-6C2F-41DE-976E-D19ADEFF8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7C76C-9EFC-484E-A63D-EF7BE33088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3345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54">
            <a:extLst>
              <a:ext uri="{FF2B5EF4-FFF2-40B4-BE49-F238E27FC236}">
                <a16:creationId xmlns:a16="http://schemas.microsoft.com/office/drawing/2014/main" id="{380BC30B-A514-4372-9CB1-81BEB885A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679FD315-33D4-4B02-B6E9-EB994916A6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6">
            <a:extLst>
              <a:ext uri="{FF2B5EF4-FFF2-40B4-BE49-F238E27FC236}">
                <a16:creationId xmlns:a16="http://schemas.microsoft.com/office/drawing/2014/main" id="{49576A75-AD24-4766-AE2B-70F6E24A9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37DF1-FCF9-403F-B171-0A9C18C3311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69825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4E935756-F280-42CC-843E-4294FA0B6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C0E4A6C4-3D96-4DB8-99D4-F893345FB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6703FDCA-521E-476B-991F-5289B9BF6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E2A9-67DE-4E8B-B459-1C3DDCA2C18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64131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CD4FD707-3D11-4238-B022-8BD75652C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C6A8F5D0-3CDA-432F-951A-157EF89D60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2AE7CD10-4552-4B13-AD24-81D3EEBBF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D6A73-4D16-40ED-A195-4CE56AEAEF8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392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C4507B9D-D45A-47AA-B111-E7851A4A4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0F37DBB4-117C-455E-B48A-6CAE70B33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C1CFEEE8-891F-4D34-95B6-AEE2542CA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D7E-EF29-4FDB-A276-DB3A8F027D9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23058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154">
            <a:extLst>
              <a:ext uri="{FF2B5EF4-FFF2-40B4-BE49-F238E27FC236}">
                <a16:creationId xmlns:a16="http://schemas.microsoft.com/office/drawing/2014/main" id="{DA663B4D-284D-4FBF-9E65-3F90A05C4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7FBCB4C7-22C0-4886-9E5B-723960C909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6">
            <a:extLst>
              <a:ext uri="{FF2B5EF4-FFF2-40B4-BE49-F238E27FC236}">
                <a16:creationId xmlns:a16="http://schemas.microsoft.com/office/drawing/2014/main" id="{4F91A10F-D81C-4AA4-A10F-F9868D00B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27F9-4BB7-4F14-942E-EC55E1021A3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731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Rectangle 154">
            <a:extLst>
              <a:ext uri="{FF2B5EF4-FFF2-40B4-BE49-F238E27FC236}">
                <a16:creationId xmlns:a16="http://schemas.microsoft.com/office/drawing/2014/main" id="{6403085E-79E2-4E84-AB9C-A31613C57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F99ACFC0-BDE1-4A4B-B0C8-A135E27AF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6">
            <a:extLst>
              <a:ext uri="{FF2B5EF4-FFF2-40B4-BE49-F238E27FC236}">
                <a16:creationId xmlns:a16="http://schemas.microsoft.com/office/drawing/2014/main" id="{9CF14673-F518-4482-8C7F-9531CEB7B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49379-D4A5-4DB6-AEEA-BE9061D8A53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67480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DD619FE9-85D7-47C1-829A-C378988AA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A6BC0197-19E9-4EA6-828E-877CC852E3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17357371-AAF9-4AB2-ADB3-6C29FF3D3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E9E3-6F04-4656-A9C9-D5FAEFB813C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80504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54">
            <a:extLst>
              <a:ext uri="{FF2B5EF4-FFF2-40B4-BE49-F238E27FC236}">
                <a16:creationId xmlns:a16="http://schemas.microsoft.com/office/drawing/2014/main" id="{1B445BB5-328B-4854-AEC2-4A96C92B70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5">
            <a:extLst>
              <a:ext uri="{FF2B5EF4-FFF2-40B4-BE49-F238E27FC236}">
                <a16:creationId xmlns:a16="http://schemas.microsoft.com/office/drawing/2014/main" id="{8F461143-D141-44E9-AF0A-63E53C022C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56">
            <a:extLst>
              <a:ext uri="{FF2B5EF4-FFF2-40B4-BE49-F238E27FC236}">
                <a16:creationId xmlns:a16="http://schemas.microsoft.com/office/drawing/2014/main" id="{FDEFF8DD-EAA1-4C50-AC02-19BE1A727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B2F2C-0E9B-4D68-A302-0C66B1220E4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3156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54">
            <a:extLst>
              <a:ext uri="{FF2B5EF4-FFF2-40B4-BE49-F238E27FC236}">
                <a16:creationId xmlns:a16="http://schemas.microsoft.com/office/drawing/2014/main" id="{D2C4588E-8B72-44EF-B49C-E4D347819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59F1CC07-7724-417D-8CA8-C7B742D00C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6">
            <a:extLst>
              <a:ext uri="{FF2B5EF4-FFF2-40B4-BE49-F238E27FC236}">
                <a16:creationId xmlns:a16="http://schemas.microsoft.com/office/drawing/2014/main" id="{4393473D-1F9A-42B3-B0C6-EA807414E3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C5C10-4865-40B6-B901-A493ABA97DB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59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>
            <a:extLst>
              <a:ext uri="{FF2B5EF4-FFF2-40B4-BE49-F238E27FC236}">
                <a16:creationId xmlns:a16="http://schemas.microsoft.com/office/drawing/2014/main" id="{09997811-F999-4BD4-B5AE-62A4079EC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BB982D2D-152B-43B9-A85D-DCDEE8229E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6">
            <a:extLst>
              <a:ext uri="{FF2B5EF4-FFF2-40B4-BE49-F238E27FC236}">
                <a16:creationId xmlns:a16="http://schemas.microsoft.com/office/drawing/2014/main" id="{44874E33-216F-4C70-9600-CBD18A69E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37199-0D95-4799-9090-F151F425867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0436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95DAD579-E5C2-4970-AE29-30AC7CF3E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B19E5747-B1FA-489F-BC1D-A7D906E22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392AC8F4-E32F-4EBD-BCA5-7915C723B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9570-E308-42D3-A54E-2385049F918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282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54">
            <a:extLst>
              <a:ext uri="{FF2B5EF4-FFF2-40B4-BE49-F238E27FC236}">
                <a16:creationId xmlns:a16="http://schemas.microsoft.com/office/drawing/2014/main" id="{20BBBCFD-D1F2-46C2-AA52-1C459C360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55">
            <a:extLst>
              <a:ext uri="{FF2B5EF4-FFF2-40B4-BE49-F238E27FC236}">
                <a16:creationId xmlns:a16="http://schemas.microsoft.com/office/drawing/2014/main" id="{2235E9DA-DD70-42E8-89E0-517D206E2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56">
            <a:extLst>
              <a:ext uri="{FF2B5EF4-FFF2-40B4-BE49-F238E27FC236}">
                <a16:creationId xmlns:a16="http://schemas.microsoft.com/office/drawing/2014/main" id="{CB754793-169A-4B3C-A48F-CF159125DF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A5D9B-5111-48F2-894F-B6BFDC4565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7045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54">
            <a:extLst>
              <a:ext uri="{FF2B5EF4-FFF2-40B4-BE49-F238E27FC236}">
                <a16:creationId xmlns:a16="http://schemas.microsoft.com/office/drawing/2014/main" id="{DB37961A-7390-48AE-82EA-1FF7C6B68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94978DC3-D863-4874-90E6-DD3279096C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56">
            <a:extLst>
              <a:ext uri="{FF2B5EF4-FFF2-40B4-BE49-F238E27FC236}">
                <a16:creationId xmlns:a16="http://schemas.microsoft.com/office/drawing/2014/main" id="{4527A428-B7B8-4718-A008-8EC05555D8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740F1-A844-4E78-9324-7C4C481D3F9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8014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>
            <a:extLst>
              <a:ext uri="{FF2B5EF4-FFF2-40B4-BE49-F238E27FC236}">
                <a16:creationId xmlns:a16="http://schemas.microsoft.com/office/drawing/2014/main" id="{B4962C6E-6695-4121-9F09-B7154EB89C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155">
            <a:extLst>
              <a:ext uri="{FF2B5EF4-FFF2-40B4-BE49-F238E27FC236}">
                <a16:creationId xmlns:a16="http://schemas.microsoft.com/office/drawing/2014/main" id="{0D77332C-9CC7-46DB-A80A-3139CE8B8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56">
            <a:extLst>
              <a:ext uri="{FF2B5EF4-FFF2-40B4-BE49-F238E27FC236}">
                <a16:creationId xmlns:a16="http://schemas.microsoft.com/office/drawing/2014/main" id="{13C1C10E-5A60-4D6D-BA86-039C2F3FD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BD71D-77C6-457C-8789-E0CBBD1EAEF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3698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B3D99A7A-8885-4A32-AF38-77D469222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2065CBBD-09C7-4548-8A4B-A369FEF7A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F8E7ECB9-0732-4FAD-8F40-D9CB5DA6CE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55865-B8C6-42AD-9592-CB1C92AE114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51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1A1F5D9B-A225-440F-80B7-CB47BA7908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55">
            <a:extLst>
              <a:ext uri="{FF2B5EF4-FFF2-40B4-BE49-F238E27FC236}">
                <a16:creationId xmlns:a16="http://schemas.microsoft.com/office/drawing/2014/main" id="{876C5030-545A-42D6-979F-6D886FC5B2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56">
            <a:extLst>
              <a:ext uri="{FF2B5EF4-FFF2-40B4-BE49-F238E27FC236}">
                <a16:creationId xmlns:a16="http://schemas.microsoft.com/office/drawing/2014/main" id="{A5B49007-57D4-436C-815B-D7DA106FDA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FA8A1-D14A-4552-8E5D-4D377147E68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457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A249588A-628E-49FE-B460-AFA11345C878}"/>
              </a:ext>
            </a:extLst>
          </p:cNvPr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056" name="Group 3">
              <a:extLst>
                <a:ext uri="{FF2B5EF4-FFF2-40B4-BE49-F238E27FC236}">
                  <a16:creationId xmlns:a16="http://schemas.microsoft.com/office/drawing/2014/main" id="{07E8159E-0520-4A27-8FA1-C03C32BF165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193" name="Freeform 4">
                <a:extLst>
                  <a:ext uri="{FF2B5EF4-FFF2-40B4-BE49-F238E27FC236}">
                    <a16:creationId xmlns:a16="http://schemas.microsoft.com/office/drawing/2014/main" id="{EF0A9071-1FB5-4DA6-B097-93BD978565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4" name="Freeform 5">
                <a:extLst>
                  <a:ext uri="{FF2B5EF4-FFF2-40B4-BE49-F238E27FC236}">
                    <a16:creationId xmlns:a16="http://schemas.microsoft.com/office/drawing/2014/main" id="{64EDA26A-9D59-4EE1-80AB-AE6DAEF6C82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5" name="Freeform 6">
                <a:extLst>
                  <a:ext uri="{FF2B5EF4-FFF2-40B4-BE49-F238E27FC236}">
                    <a16:creationId xmlns:a16="http://schemas.microsoft.com/office/drawing/2014/main" id="{D0B6563F-B4A7-4E4D-B1E9-8FC55A34B6D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6" name="Freeform 7">
                <a:extLst>
                  <a:ext uri="{FF2B5EF4-FFF2-40B4-BE49-F238E27FC236}">
                    <a16:creationId xmlns:a16="http://schemas.microsoft.com/office/drawing/2014/main" id="{575C5CB3-E411-4283-95EA-040FAE62FD2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7" name="Freeform 8">
                <a:extLst>
                  <a:ext uri="{FF2B5EF4-FFF2-40B4-BE49-F238E27FC236}">
                    <a16:creationId xmlns:a16="http://schemas.microsoft.com/office/drawing/2014/main" id="{D60C457E-EE9A-4CDE-8ECB-404AE719C56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8" name="Freeform 9">
                <a:extLst>
                  <a:ext uri="{FF2B5EF4-FFF2-40B4-BE49-F238E27FC236}">
                    <a16:creationId xmlns:a16="http://schemas.microsoft.com/office/drawing/2014/main" id="{654ECB00-B02C-4236-8B9D-A9E6D1E4DF8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9" name="Freeform 10">
                <a:extLst>
                  <a:ext uri="{FF2B5EF4-FFF2-40B4-BE49-F238E27FC236}">
                    <a16:creationId xmlns:a16="http://schemas.microsoft.com/office/drawing/2014/main" id="{3E893B73-9952-45F4-A6C9-8D9938C105D7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0" name="Freeform 11">
                <a:extLst>
                  <a:ext uri="{FF2B5EF4-FFF2-40B4-BE49-F238E27FC236}">
                    <a16:creationId xmlns:a16="http://schemas.microsoft.com/office/drawing/2014/main" id="{EACDDAA6-09FD-43EF-8800-B5ADEE49D28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1" name="Freeform 12">
                <a:extLst>
                  <a:ext uri="{FF2B5EF4-FFF2-40B4-BE49-F238E27FC236}">
                    <a16:creationId xmlns:a16="http://schemas.microsoft.com/office/drawing/2014/main" id="{E2F64468-823A-435B-81C8-C7F2A544B0A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2" name="Freeform 13">
                <a:extLst>
                  <a:ext uri="{FF2B5EF4-FFF2-40B4-BE49-F238E27FC236}">
                    <a16:creationId xmlns:a16="http://schemas.microsoft.com/office/drawing/2014/main" id="{BF26C759-E139-4563-9106-B8EE84FE479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3" name="Freeform 14">
                <a:extLst>
                  <a:ext uri="{FF2B5EF4-FFF2-40B4-BE49-F238E27FC236}">
                    <a16:creationId xmlns:a16="http://schemas.microsoft.com/office/drawing/2014/main" id="{80A3F0F0-CBC4-4300-B509-764845418DC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4" name="Freeform 15">
                <a:extLst>
                  <a:ext uri="{FF2B5EF4-FFF2-40B4-BE49-F238E27FC236}">
                    <a16:creationId xmlns:a16="http://schemas.microsoft.com/office/drawing/2014/main" id="{EE5EA4FB-8C4C-42E2-A2FC-0FF0BE3D4A35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5" name="Freeform 16">
                <a:extLst>
                  <a:ext uri="{FF2B5EF4-FFF2-40B4-BE49-F238E27FC236}">
                    <a16:creationId xmlns:a16="http://schemas.microsoft.com/office/drawing/2014/main" id="{452063AE-A721-43BE-AF23-44E846B1A21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7" name="Group 17">
              <a:extLst>
                <a:ext uri="{FF2B5EF4-FFF2-40B4-BE49-F238E27FC236}">
                  <a16:creationId xmlns:a16="http://schemas.microsoft.com/office/drawing/2014/main" id="{BC30D33B-48DC-42BD-8F4C-2D0B4200992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058" name="Rectangle 18">
                <a:extLst>
                  <a:ext uri="{FF2B5EF4-FFF2-40B4-BE49-F238E27FC236}">
                    <a16:creationId xmlns:a16="http://schemas.microsoft.com/office/drawing/2014/main" id="{26071EE4-0FAA-430A-B750-BE9427B777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59" name="Rectangle 19">
                <a:extLst>
                  <a:ext uri="{FF2B5EF4-FFF2-40B4-BE49-F238E27FC236}">
                    <a16:creationId xmlns:a16="http://schemas.microsoft.com/office/drawing/2014/main" id="{8769F00B-57C1-4B49-B2CA-F4E57EBC3D4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0" name="Rectangle 20">
                <a:extLst>
                  <a:ext uri="{FF2B5EF4-FFF2-40B4-BE49-F238E27FC236}">
                    <a16:creationId xmlns:a16="http://schemas.microsoft.com/office/drawing/2014/main" id="{5988CDD7-3797-4D2D-A8A0-AE675720BF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1" name="Rectangle 21">
                <a:extLst>
                  <a:ext uri="{FF2B5EF4-FFF2-40B4-BE49-F238E27FC236}">
                    <a16:creationId xmlns:a16="http://schemas.microsoft.com/office/drawing/2014/main" id="{BBCEAA37-3C1D-4629-BD8F-E081E9A719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2" name="Rectangle 22">
                <a:extLst>
                  <a:ext uri="{FF2B5EF4-FFF2-40B4-BE49-F238E27FC236}">
                    <a16:creationId xmlns:a16="http://schemas.microsoft.com/office/drawing/2014/main" id="{0E97728B-3BF0-4BC5-ABF0-4AE1B9D793F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3" name="Rectangle 23">
                <a:extLst>
                  <a:ext uri="{FF2B5EF4-FFF2-40B4-BE49-F238E27FC236}">
                    <a16:creationId xmlns:a16="http://schemas.microsoft.com/office/drawing/2014/main" id="{820572BA-CF94-49D2-820A-125074DBC0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4" name="Rectangle 24">
                <a:extLst>
                  <a:ext uri="{FF2B5EF4-FFF2-40B4-BE49-F238E27FC236}">
                    <a16:creationId xmlns:a16="http://schemas.microsoft.com/office/drawing/2014/main" id="{57D21020-CD12-4CC7-A5FE-73A7C42D5F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5" name="Rectangle 25">
                <a:extLst>
                  <a:ext uri="{FF2B5EF4-FFF2-40B4-BE49-F238E27FC236}">
                    <a16:creationId xmlns:a16="http://schemas.microsoft.com/office/drawing/2014/main" id="{2E188D0B-5759-4473-8772-584D87D8929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6" name="Rectangle 26">
                <a:extLst>
                  <a:ext uri="{FF2B5EF4-FFF2-40B4-BE49-F238E27FC236}">
                    <a16:creationId xmlns:a16="http://schemas.microsoft.com/office/drawing/2014/main" id="{E2F35D15-A00B-4197-88B0-1750C197AD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7" name="Rectangle 27">
                <a:extLst>
                  <a:ext uri="{FF2B5EF4-FFF2-40B4-BE49-F238E27FC236}">
                    <a16:creationId xmlns:a16="http://schemas.microsoft.com/office/drawing/2014/main" id="{B133F404-5428-4D58-9DF6-D989A0FE47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8" name="Rectangle 28">
                <a:extLst>
                  <a:ext uri="{FF2B5EF4-FFF2-40B4-BE49-F238E27FC236}">
                    <a16:creationId xmlns:a16="http://schemas.microsoft.com/office/drawing/2014/main" id="{DF2497BD-4489-40D3-BB13-DAA63D7577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69" name="Rectangle 29">
                <a:extLst>
                  <a:ext uri="{FF2B5EF4-FFF2-40B4-BE49-F238E27FC236}">
                    <a16:creationId xmlns:a16="http://schemas.microsoft.com/office/drawing/2014/main" id="{8CB89BAE-2FF0-48B7-B520-E2730EDF874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0" name="Rectangle 30">
                <a:extLst>
                  <a:ext uri="{FF2B5EF4-FFF2-40B4-BE49-F238E27FC236}">
                    <a16:creationId xmlns:a16="http://schemas.microsoft.com/office/drawing/2014/main" id="{07032B2A-4B2B-4154-AD13-E87BDDC48D1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1" name="Rectangle 31">
                <a:extLst>
                  <a:ext uri="{FF2B5EF4-FFF2-40B4-BE49-F238E27FC236}">
                    <a16:creationId xmlns:a16="http://schemas.microsoft.com/office/drawing/2014/main" id="{81316EDF-4AA4-4F97-B71D-0A907583AFD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2" name="Rectangle 32">
                <a:extLst>
                  <a:ext uri="{FF2B5EF4-FFF2-40B4-BE49-F238E27FC236}">
                    <a16:creationId xmlns:a16="http://schemas.microsoft.com/office/drawing/2014/main" id="{B9367BC6-E1BC-46C1-9920-671A0E7DF63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3" name="Rectangle 33">
                <a:extLst>
                  <a:ext uri="{FF2B5EF4-FFF2-40B4-BE49-F238E27FC236}">
                    <a16:creationId xmlns:a16="http://schemas.microsoft.com/office/drawing/2014/main" id="{890A646E-90C1-4827-B4EE-1E1963BAEA3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4" name="Rectangle 34">
                <a:extLst>
                  <a:ext uri="{FF2B5EF4-FFF2-40B4-BE49-F238E27FC236}">
                    <a16:creationId xmlns:a16="http://schemas.microsoft.com/office/drawing/2014/main" id="{95F88179-3849-4BAC-96E6-B3949519B1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5" name="Rectangle 35">
                <a:extLst>
                  <a:ext uri="{FF2B5EF4-FFF2-40B4-BE49-F238E27FC236}">
                    <a16:creationId xmlns:a16="http://schemas.microsoft.com/office/drawing/2014/main" id="{E609211E-D4B7-4672-B7A5-3D52544D51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6" name="Rectangle 36">
                <a:extLst>
                  <a:ext uri="{FF2B5EF4-FFF2-40B4-BE49-F238E27FC236}">
                    <a16:creationId xmlns:a16="http://schemas.microsoft.com/office/drawing/2014/main" id="{FF78E6B3-B37A-4400-BA0B-6914318AF5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7" name="Rectangle 37">
                <a:extLst>
                  <a:ext uri="{FF2B5EF4-FFF2-40B4-BE49-F238E27FC236}">
                    <a16:creationId xmlns:a16="http://schemas.microsoft.com/office/drawing/2014/main" id="{D1C7D6D9-5114-47BB-8981-3B95B3C3762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8" name="Rectangle 38">
                <a:extLst>
                  <a:ext uri="{FF2B5EF4-FFF2-40B4-BE49-F238E27FC236}">
                    <a16:creationId xmlns:a16="http://schemas.microsoft.com/office/drawing/2014/main" id="{2A8FEF61-F201-4046-87C5-D8B7A06256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79" name="Rectangle 39">
                <a:extLst>
                  <a:ext uri="{FF2B5EF4-FFF2-40B4-BE49-F238E27FC236}">
                    <a16:creationId xmlns:a16="http://schemas.microsoft.com/office/drawing/2014/main" id="{43917134-0D57-4A5F-B563-AD1FCF3636E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0" name="Rectangle 40">
                <a:extLst>
                  <a:ext uri="{FF2B5EF4-FFF2-40B4-BE49-F238E27FC236}">
                    <a16:creationId xmlns:a16="http://schemas.microsoft.com/office/drawing/2014/main" id="{E5E57F88-28D6-4945-A7D2-831FFE6347F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1" name="Rectangle 41">
                <a:extLst>
                  <a:ext uri="{FF2B5EF4-FFF2-40B4-BE49-F238E27FC236}">
                    <a16:creationId xmlns:a16="http://schemas.microsoft.com/office/drawing/2014/main" id="{CCEBFA5C-DE30-4C44-B21F-ECC37300466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2" name="Rectangle 42">
                <a:extLst>
                  <a:ext uri="{FF2B5EF4-FFF2-40B4-BE49-F238E27FC236}">
                    <a16:creationId xmlns:a16="http://schemas.microsoft.com/office/drawing/2014/main" id="{983104CF-AC22-4DE3-B0F7-D6534FF93B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3" name="Rectangle 43">
                <a:extLst>
                  <a:ext uri="{FF2B5EF4-FFF2-40B4-BE49-F238E27FC236}">
                    <a16:creationId xmlns:a16="http://schemas.microsoft.com/office/drawing/2014/main" id="{9A51EF19-441B-443C-BC65-86826C5818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4" name="Rectangle 44">
                <a:extLst>
                  <a:ext uri="{FF2B5EF4-FFF2-40B4-BE49-F238E27FC236}">
                    <a16:creationId xmlns:a16="http://schemas.microsoft.com/office/drawing/2014/main" id="{D43D73AA-D22C-433F-A274-26F95941419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5" name="Rectangle 45">
                <a:extLst>
                  <a:ext uri="{FF2B5EF4-FFF2-40B4-BE49-F238E27FC236}">
                    <a16:creationId xmlns:a16="http://schemas.microsoft.com/office/drawing/2014/main" id="{822FF69E-7836-44AE-8FE3-9AC2B3D129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6" name="Rectangle 46">
                <a:extLst>
                  <a:ext uri="{FF2B5EF4-FFF2-40B4-BE49-F238E27FC236}">
                    <a16:creationId xmlns:a16="http://schemas.microsoft.com/office/drawing/2014/main" id="{31CB4566-82D5-4C4A-B3EA-28958EC1C20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7" name="Rectangle 47">
                <a:extLst>
                  <a:ext uri="{FF2B5EF4-FFF2-40B4-BE49-F238E27FC236}">
                    <a16:creationId xmlns:a16="http://schemas.microsoft.com/office/drawing/2014/main" id="{B5221898-1A25-4B70-9A5F-6ED768A99B8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8" name="Rectangle 48">
                <a:extLst>
                  <a:ext uri="{FF2B5EF4-FFF2-40B4-BE49-F238E27FC236}">
                    <a16:creationId xmlns:a16="http://schemas.microsoft.com/office/drawing/2014/main" id="{7C5DDFFE-2D39-465F-85E4-EE32BBA3C02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89" name="Rectangle 49">
                <a:extLst>
                  <a:ext uri="{FF2B5EF4-FFF2-40B4-BE49-F238E27FC236}">
                    <a16:creationId xmlns:a16="http://schemas.microsoft.com/office/drawing/2014/main" id="{88C12E2A-DF34-46F0-AF1C-DD5B9301BB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0" name="Rectangle 50">
                <a:extLst>
                  <a:ext uri="{FF2B5EF4-FFF2-40B4-BE49-F238E27FC236}">
                    <a16:creationId xmlns:a16="http://schemas.microsoft.com/office/drawing/2014/main" id="{2689F0A5-E9CA-4433-94D3-0DC53E59065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1" name="Rectangle 51">
                <a:extLst>
                  <a:ext uri="{FF2B5EF4-FFF2-40B4-BE49-F238E27FC236}">
                    <a16:creationId xmlns:a16="http://schemas.microsoft.com/office/drawing/2014/main" id="{2115FE9E-1354-4FEF-8F01-CFBD7EB672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2" name="Rectangle 52">
                <a:extLst>
                  <a:ext uri="{FF2B5EF4-FFF2-40B4-BE49-F238E27FC236}">
                    <a16:creationId xmlns:a16="http://schemas.microsoft.com/office/drawing/2014/main" id="{453951BF-8D36-4B0A-9E21-4D27927C48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3" name="Rectangle 53">
                <a:extLst>
                  <a:ext uri="{FF2B5EF4-FFF2-40B4-BE49-F238E27FC236}">
                    <a16:creationId xmlns:a16="http://schemas.microsoft.com/office/drawing/2014/main" id="{4952C469-F340-45FC-9B35-FCBC5304BC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4" name="Rectangle 54">
                <a:extLst>
                  <a:ext uri="{FF2B5EF4-FFF2-40B4-BE49-F238E27FC236}">
                    <a16:creationId xmlns:a16="http://schemas.microsoft.com/office/drawing/2014/main" id="{F555F593-0923-4DC9-B977-48190EFF615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5" name="Rectangle 55">
                <a:extLst>
                  <a:ext uri="{FF2B5EF4-FFF2-40B4-BE49-F238E27FC236}">
                    <a16:creationId xmlns:a16="http://schemas.microsoft.com/office/drawing/2014/main" id="{79B72023-C711-4385-88E0-099DD105C52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6" name="Rectangle 56">
                <a:extLst>
                  <a:ext uri="{FF2B5EF4-FFF2-40B4-BE49-F238E27FC236}">
                    <a16:creationId xmlns:a16="http://schemas.microsoft.com/office/drawing/2014/main" id="{DDB6873B-C774-4625-BBB8-96A6EA9F6E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7" name="Rectangle 57">
                <a:extLst>
                  <a:ext uri="{FF2B5EF4-FFF2-40B4-BE49-F238E27FC236}">
                    <a16:creationId xmlns:a16="http://schemas.microsoft.com/office/drawing/2014/main" id="{5503D417-7290-4748-ABDA-50642FADAB1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8" name="Rectangle 58">
                <a:extLst>
                  <a:ext uri="{FF2B5EF4-FFF2-40B4-BE49-F238E27FC236}">
                    <a16:creationId xmlns:a16="http://schemas.microsoft.com/office/drawing/2014/main" id="{3F1E60BB-6E21-44D4-8C5D-597A3CAA35C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099" name="Rectangle 59">
                <a:extLst>
                  <a:ext uri="{FF2B5EF4-FFF2-40B4-BE49-F238E27FC236}">
                    <a16:creationId xmlns:a16="http://schemas.microsoft.com/office/drawing/2014/main" id="{658162D5-EAE9-4BF3-A0D6-B61462751A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0" name="Rectangle 60">
                <a:extLst>
                  <a:ext uri="{FF2B5EF4-FFF2-40B4-BE49-F238E27FC236}">
                    <a16:creationId xmlns:a16="http://schemas.microsoft.com/office/drawing/2014/main" id="{05DE20AC-659C-4492-B786-687D2C04D6A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1" name="Rectangle 61">
                <a:extLst>
                  <a:ext uri="{FF2B5EF4-FFF2-40B4-BE49-F238E27FC236}">
                    <a16:creationId xmlns:a16="http://schemas.microsoft.com/office/drawing/2014/main" id="{518C99DB-DDD0-41B4-AB98-ECD624869E4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2" name="Rectangle 62">
                <a:extLst>
                  <a:ext uri="{FF2B5EF4-FFF2-40B4-BE49-F238E27FC236}">
                    <a16:creationId xmlns:a16="http://schemas.microsoft.com/office/drawing/2014/main" id="{09AC0CBC-2D5F-42D2-BB90-092A8F3A34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3" name="Rectangle 63">
                <a:extLst>
                  <a:ext uri="{FF2B5EF4-FFF2-40B4-BE49-F238E27FC236}">
                    <a16:creationId xmlns:a16="http://schemas.microsoft.com/office/drawing/2014/main" id="{5BD0560B-836A-4FC1-944B-AA8C87BB7C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4" name="Rectangle 64">
                <a:extLst>
                  <a:ext uri="{FF2B5EF4-FFF2-40B4-BE49-F238E27FC236}">
                    <a16:creationId xmlns:a16="http://schemas.microsoft.com/office/drawing/2014/main" id="{DB1FB6C8-6312-420C-9CB5-E08C6C3B10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5" name="Rectangle 65">
                <a:extLst>
                  <a:ext uri="{FF2B5EF4-FFF2-40B4-BE49-F238E27FC236}">
                    <a16:creationId xmlns:a16="http://schemas.microsoft.com/office/drawing/2014/main" id="{7D57A73B-B265-4BBD-B51A-CE7A663E7D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6" name="Rectangle 66">
                <a:extLst>
                  <a:ext uri="{FF2B5EF4-FFF2-40B4-BE49-F238E27FC236}">
                    <a16:creationId xmlns:a16="http://schemas.microsoft.com/office/drawing/2014/main" id="{A95AB2CC-4931-41E9-AD2D-D116FB92100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7" name="Rectangle 67">
                <a:extLst>
                  <a:ext uri="{FF2B5EF4-FFF2-40B4-BE49-F238E27FC236}">
                    <a16:creationId xmlns:a16="http://schemas.microsoft.com/office/drawing/2014/main" id="{B7FD3E68-8068-45FD-8452-90C3710962F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8" name="Rectangle 68">
                <a:extLst>
                  <a:ext uri="{FF2B5EF4-FFF2-40B4-BE49-F238E27FC236}">
                    <a16:creationId xmlns:a16="http://schemas.microsoft.com/office/drawing/2014/main" id="{FCB16D55-7126-4694-9A07-37BD4153D1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09" name="Rectangle 69">
                <a:extLst>
                  <a:ext uri="{FF2B5EF4-FFF2-40B4-BE49-F238E27FC236}">
                    <a16:creationId xmlns:a16="http://schemas.microsoft.com/office/drawing/2014/main" id="{77131C72-B589-4C26-BDC8-217A19842B8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0" name="Rectangle 70">
                <a:extLst>
                  <a:ext uri="{FF2B5EF4-FFF2-40B4-BE49-F238E27FC236}">
                    <a16:creationId xmlns:a16="http://schemas.microsoft.com/office/drawing/2014/main" id="{A93E0234-7532-4FDD-A357-2EA7671ED31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1" name="Rectangle 71">
                <a:extLst>
                  <a:ext uri="{FF2B5EF4-FFF2-40B4-BE49-F238E27FC236}">
                    <a16:creationId xmlns:a16="http://schemas.microsoft.com/office/drawing/2014/main" id="{0FCAAEA2-F875-43B5-9144-0BBA69CBA1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2" name="Rectangle 72">
                <a:extLst>
                  <a:ext uri="{FF2B5EF4-FFF2-40B4-BE49-F238E27FC236}">
                    <a16:creationId xmlns:a16="http://schemas.microsoft.com/office/drawing/2014/main" id="{41E00AC6-4549-4A96-81A3-FB5C9DEC71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3" name="Rectangle 73">
                <a:extLst>
                  <a:ext uri="{FF2B5EF4-FFF2-40B4-BE49-F238E27FC236}">
                    <a16:creationId xmlns:a16="http://schemas.microsoft.com/office/drawing/2014/main" id="{F1168E1E-F4A7-4ED1-8BC3-43D0EA78AC0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4" name="Rectangle 74">
                <a:extLst>
                  <a:ext uri="{FF2B5EF4-FFF2-40B4-BE49-F238E27FC236}">
                    <a16:creationId xmlns:a16="http://schemas.microsoft.com/office/drawing/2014/main" id="{10DFD039-31F4-42B6-8F01-F31A9BCCB49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5" name="Rectangle 75">
                <a:extLst>
                  <a:ext uri="{FF2B5EF4-FFF2-40B4-BE49-F238E27FC236}">
                    <a16:creationId xmlns:a16="http://schemas.microsoft.com/office/drawing/2014/main" id="{505789CB-A54D-41EB-A3A6-C2FCC4AE21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6" name="Rectangle 76">
                <a:extLst>
                  <a:ext uri="{FF2B5EF4-FFF2-40B4-BE49-F238E27FC236}">
                    <a16:creationId xmlns:a16="http://schemas.microsoft.com/office/drawing/2014/main" id="{CC6A518E-3FF0-49E6-9589-FC22DF6C301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7" name="Rectangle 77">
                <a:extLst>
                  <a:ext uri="{FF2B5EF4-FFF2-40B4-BE49-F238E27FC236}">
                    <a16:creationId xmlns:a16="http://schemas.microsoft.com/office/drawing/2014/main" id="{A2D2442D-4B6A-43BC-AC72-4215603FCA3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8" name="Rectangle 78">
                <a:extLst>
                  <a:ext uri="{FF2B5EF4-FFF2-40B4-BE49-F238E27FC236}">
                    <a16:creationId xmlns:a16="http://schemas.microsoft.com/office/drawing/2014/main" id="{D46A6619-95E5-44F6-8CC8-3018293D5AA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19" name="Rectangle 79">
                <a:extLst>
                  <a:ext uri="{FF2B5EF4-FFF2-40B4-BE49-F238E27FC236}">
                    <a16:creationId xmlns:a16="http://schemas.microsoft.com/office/drawing/2014/main" id="{A6074757-454D-47D8-88C2-766FCAE08C5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0" name="Rectangle 80">
                <a:extLst>
                  <a:ext uri="{FF2B5EF4-FFF2-40B4-BE49-F238E27FC236}">
                    <a16:creationId xmlns:a16="http://schemas.microsoft.com/office/drawing/2014/main" id="{3FF5B0A9-3022-4B92-9669-A05DAED6F7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1" name="Freeform 81">
                <a:extLst>
                  <a:ext uri="{FF2B5EF4-FFF2-40B4-BE49-F238E27FC236}">
                    <a16:creationId xmlns:a16="http://schemas.microsoft.com/office/drawing/2014/main" id="{B095BB06-3FDB-4CC6-8610-FCB766E8743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Rectangle 82">
                <a:extLst>
                  <a:ext uri="{FF2B5EF4-FFF2-40B4-BE49-F238E27FC236}">
                    <a16:creationId xmlns:a16="http://schemas.microsoft.com/office/drawing/2014/main" id="{590E2513-8589-423C-A5F7-9495A92C214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3" name="Rectangle 83">
                <a:extLst>
                  <a:ext uri="{FF2B5EF4-FFF2-40B4-BE49-F238E27FC236}">
                    <a16:creationId xmlns:a16="http://schemas.microsoft.com/office/drawing/2014/main" id="{865CF469-7E0F-44D6-8B9E-D5B82C6A16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4" name="Rectangle 84">
                <a:extLst>
                  <a:ext uri="{FF2B5EF4-FFF2-40B4-BE49-F238E27FC236}">
                    <a16:creationId xmlns:a16="http://schemas.microsoft.com/office/drawing/2014/main" id="{53F19927-7B80-46EB-A877-37D4DBCC0CE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5" name="Rectangle 85">
                <a:extLst>
                  <a:ext uri="{FF2B5EF4-FFF2-40B4-BE49-F238E27FC236}">
                    <a16:creationId xmlns:a16="http://schemas.microsoft.com/office/drawing/2014/main" id="{CD188413-6F50-473B-8BF6-C6B8BF6B1FA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6" name="Rectangle 86">
                <a:extLst>
                  <a:ext uri="{FF2B5EF4-FFF2-40B4-BE49-F238E27FC236}">
                    <a16:creationId xmlns:a16="http://schemas.microsoft.com/office/drawing/2014/main" id="{A1EDD12C-CFD6-4EF8-8EE3-B84CCDC08A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7" name="Rectangle 87">
                <a:extLst>
                  <a:ext uri="{FF2B5EF4-FFF2-40B4-BE49-F238E27FC236}">
                    <a16:creationId xmlns:a16="http://schemas.microsoft.com/office/drawing/2014/main" id="{DF10CBC2-0DF6-46D2-BA31-0AE50C8DDF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8" name="Rectangle 88">
                <a:extLst>
                  <a:ext uri="{FF2B5EF4-FFF2-40B4-BE49-F238E27FC236}">
                    <a16:creationId xmlns:a16="http://schemas.microsoft.com/office/drawing/2014/main" id="{A99DF4E0-C933-4797-A497-1DED3D18708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29" name="Rectangle 89">
                <a:extLst>
                  <a:ext uri="{FF2B5EF4-FFF2-40B4-BE49-F238E27FC236}">
                    <a16:creationId xmlns:a16="http://schemas.microsoft.com/office/drawing/2014/main" id="{8C926D1C-A973-498A-B50A-22304EDD45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0" name="Rectangle 90">
                <a:extLst>
                  <a:ext uri="{FF2B5EF4-FFF2-40B4-BE49-F238E27FC236}">
                    <a16:creationId xmlns:a16="http://schemas.microsoft.com/office/drawing/2014/main" id="{2E68E32B-3F65-4C87-9ED3-298D6D6EB5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1" name="Rectangle 91">
                <a:extLst>
                  <a:ext uri="{FF2B5EF4-FFF2-40B4-BE49-F238E27FC236}">
                    <a16:creationId xmlns:a16="http://schemas.microsoft.com/office/drawing/2014/main" id="{03A1248D-0005-4A65-8A3E-A5C3816F3A9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2" name="Rectangle 92">
                <a:extLst>
                  <a:ext uri="{FF2B5EF4-FFF2-40B4-BE49-F238E27FC236}">
                    <a16:creationId xmlns:a16="http://schemas.microsoft.com/office/drawing/2014/main" id="{FA7865E1-5C75-440C-9E62-ABEC3E961C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3" name="Rectangle 93">
                <a:extLst>
                  <a:ext uri="{FF2B5EF4-FFF2-40B4-BE49-F238E27FC236}">
                    <a16:creationId xmlns:a16="http://schemas.microsoft.com/office/drawing/2014/main" id="{D705E5F2-7796-431D-8251-EE10C74BED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4" name="Rectangle 94">
                <a:extLst>
                  <a:ext uri="{FF2B5EF4-FFF2-40B4-BE49-F238E27FC236}">
                    <a16:creationId xmlns:a16="http://schemas.microsoft.com/office/drawing/2014/main" id="{B3D15C6D-8AFF-443B-9983-7B2F479C563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5" name="Rectangle 95">
                <a:extLst>
                  <a:ext uri="{FF2B5EF4-FFF2-40B4-BE49-F238E27FC236}">
                    <a16:creationId xmlns:a16="http://schemas.microsoft.com/office/drawing/2014/main" id="{AB544FEB-DB65-448E-AA18-B40B100EFD7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6" name="Rectangle 96">
                <a:extLst>
                  <a:ext uri="{FF2B5EF4-FFF2-40B4-BE49-F238E27FC236}">
                    <a16:creationId xmlns:a16="http://schemas.microsoft.com/office/drawing/2014/main" id="{BC781DAA-4677-424B-A363-13E8138DD2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7" name="Rectangle 97">
                <a:extLst>
                  <a:ext uri="{FF2B5EF4-FFF2-40B4-BE49-F238E27FC236}">
                    <a16:creationId xmlns:a16="http://schemas.microsoft.com/office/drawing/2014/main" id="{91D9D1DB-C9AB-4B01-8181-43E45EC5A6C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8" name="Rectangle 98">
                <a:extLst>
                  <a:ext uri="{FF2B5EF4-FFF2-40B4-BE49-F238E27FC236}">
                    <a16:creationId xmlns:a16="http://schemas.microsoft.com/office/drawing/2014/main" id="{5240458A-AE31-4A2C-8B49-B6C94206677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39" name="Rectangle 99">
                <a:extLst>
                  <a:ext uri="{FF2B5EF4-FFF2-40B4-BE49-F238E27FC236}">
                    <a16:creationId xmlns:a16="http://schemas.microsoft.com/office/drawing/2014/main" id="{C966BA1A-4BA3-438F-A4C2-6960D7553DF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0" name="Rectangle 100">
                <a:extLst>
                  <a:ext uri="{FF2B5EF4-FFF2-40B4-BE49-F238E27FC236}">
                    <a16:creationId xmlns:a16="http://schemas.microsoft.com/office/drawing/2014/main" id="{4666DE06-E514-4997-AD94-FA0D90FEB0F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1" name="Rectangle 101">
                <a:extLst>
                  <a:ext uri="{FF2B5EF4-FFF2-40B4-BE49-F238E27FC236}">
                    <a16:creationId xmlns:a16="http://schemas.microsoft.com/office/drawing/2014/main" id="{1D2BED3F-63E9-475D-903D-A400D149DB6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2" name="Rectangle 102">
                <a:extLst>
                  <a:ext uri="{FF2B5EF4-FFF2-40B4-BE49-F238E27FC236}">
                    <a16:creationId xmlns:a16="http://schemas.microsoft.com/office/drawing/2014/main" id="{7FD826F6-C61A-4888-BDD3-3505CBB3298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3" name="Rectangle 103">
                <a:extLst>
                  <a:ext uri="{FF2B5EF4-FFF2-40B4-BE49-F238E27FC236}">
                    <a16:creationId xmlns:a16="http://schemas.microsoft.com/office/drawing/2014/main" id="{FB978AE6-4D39-4CD9-9A1A-EB8F09C038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4" name="Rectangle 104">
                <a:extLst>
                  <a:ext uri="{FF2B5EF4-FFF2-40B4-BE49-F238E27FC236}">
                    <a16:creationId xmlns:a16="http://schemas.microsoft.com/office/drawing/2014/main" id="{F8D841DA-6B88-42A5-9DF6-A9E1FC89FBB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5" name="Rectangle 105">
                <a:extLst>
                  <a:ext uri="{FF2B5EF4-FFF2-40B4-BE49-F238E27FC236}">
                    <a16:creationId xmlns:a16="http://schemas.microsoft.com/office/drawing/2014/main" id="{D0522781-B50E-41DF-B646-58FEC56609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6" name="Rectangle 106">
                <a:extLst>
                  <a:ext uri="{FF2B5EF4-FFF2-40B4-BE49-F238E27FC236}">
                    <a16:creationId xmlns:a16="http://schemas.microsoft.com/office/drawing/2014/main" id="{967E66FD-9A50-4830-A7B3-AF641BF23A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7" name="Rectangle 107">
                <a:extLst>
                  <a:ext uri="{FF2B5EF4-FFF2-40B4-BE49-F238E27FC236}">
                    <a16:creationId xmlns:a16="http://schemas.microsoft.com/office/drawing/2014/main" id="{2723CA19-16F4-450C-B983-C152B73D18C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8" name="Rectangle 108">
                <a:extLst>
                  <a:ext uri="{FF2B5EF4-FFF2-40B4-BE49-F238E27FC236}">
                    <a16:creationId xmlns:a16="http://schemas.microsoft.com/office/drawing/2014/main" id="{55455E45-E078-402E-93A0-45477D9E2B7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49" name="Rectangle 109">
                <a:extLst>
                  <a:ext uri="{FF2B5EF4-FFF2-40B4-BE49-F238E27FC236}">
                    <a16:creationId xmlns:a16="http://schemas.microsoft.com/office/drawing/2014/main" id="{91842ECA-9AB5-449A-A1E9-D3B445E330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0" name="Rectangle 110">
                <a:extLst>
                  <a:ext uri="{FF2B5EF4-FFF2-40B4-BE49-F238E27FC236}">
                    <a16:creationId xmlns:a16="http://schemas.microsoft.com/office/drawing/2014/main" id="{E91BD34A-409A-4AD0-8DB6-306E274534E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1" name="Rectangle 111">
                <a:extLst>
                  <a:ext uri="{FF2B5EF4-FFF2-40B4-BE49-F238E27FC236}">
                    <a16:creationId xmlns:a16="http://schemas.microsoft.com/office/drawing/2014/main" id="{00CBDF17-F679-4363-A8A5-A7CC3EE01E9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2" name="Rectangle 112">
                <a:extLst>
                  <a:ext uri="{FF2B5EF4-FFF2-40B4-BE49-F238E27FC236}">
                    <a16:creationId xmlns:a16="http://schemas.microsoft.com/office/drawing/2014/main" id="{FE2656DE-424B-418C-9136-C685DFD8D9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3" name="Rectangle 113">
                <a:extLst>
                  <a:ext uri="{FF2B5EF4-FFF2-40B4-BE49-F238E27FC236}">
                    <a16:creationId xmlns:a16="http://schemas.microsoft.com/office/drawing/2014/main" id="{011FE44F-8A7C-40F1-8D70-F804BFE8E7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4" name="Rectangle 114">
                <a:extLst>
                  <a:ext uri="{FF2B5EF4-FFF2-40B4-BE49-F238E27FC236}">
                    <a16:creationId xmlns:a16="http://schemas.microsoft.com/office/drawing/2014/main" id="{012299AA-4CF8-4367-9719-3444DE5A6D8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5" name="Rectangle 115">
                <a:extLst>
                  <a:ext uri="{FF2B5EF4-FFF2-40B4-BE49-F238E27FC236}">
                    <a16:creationId xmlns:a16="http://schemas.microsoft.com/office/drawing/2014/main" id="{35CD9060-9E64-46B2-8946-E0B0C9173EE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6" name="Rectangle 116">
                <a:extLst>
                  <a:ext uri="{FF2B5EF4-FFF2-40B4-BE49-F238E27FC236}">
                    <a16:creationId xmlns:a16="http://schemas.microsoft.com/office/drawing/2014/main" id="{E5C38110-9A97-4E5C-B588-53A0BF1AE0B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7" name="Rectangle 117">
                <a:extLst>
                  <a:ext uri="{FF2B5EF4-FFF2-40B4-BE49-F238E27FC236}">
                    <a16:creationId xmlns:a16="http://schemas.microsoft.com/office/drawing/2014/main" id="{051D8559-DB2D-48F8-AB52-60EBB429D29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8" name="Rectangle 118">
                <a:extLst>
                  <a:ext uri="{FF2B5EF4-FFF2-40B4-BE49-F238E27FC236}">
                    <a16:creationId xmlns:a16="http://schemas.microsoft.com/office/drawing/2014/main" id="{99670FDD-8710-47A5-9B50-891A045999A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59" name="Rectangle 119">
                <a:extLst>
                  <a:ext uri="{FF2B5EF4-FFF2-40B4-BE49-F238E27FC236}">
                    <a16:creationId xmlns:a16="http://schemas.microsoft.com/office/drawing/2014/main" id="{E1F7066A-16C0-4763-A71A-09050CAED22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0" name="Rectangle 120">
                <a:extLst>
                  <a:ext uri="{FF2B5EF4-FFF2-40B4-BE49-F238E27FC236}">
                    <a16:creationId xmlns:a16="http://schemas.microsoft.com/office/drawing/2014/main" id="{AEE5DD2D-9C71-4794-8716-21002D8797B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1" name="Rectangle 121">
                <a:extLst>
                  <a:ext uri="{FF2B5EF4-FFF2-40B4-BE49-F238E27FC236}">
                    <a16:creationId xmlns:a16="http://schemas.microsoft.com/office/drawing/2014/main" id="{FAB437F5-2479-498E-B6D9-3E32440CF0E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2" name="Rectangle 122">
                <a:extLst>
                  <a:ext uri="{FF2B5EF4-FFF2-40B4-BE49-F238E27FC236}">
                    <a16:creationId xmlns:a16="http://schemas.microsoft.com/office/drawing/2014/main" id="{20C26126-4000-44D4-A843-93872F02733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3" name="Rectangle 123">
                <a:extLst>
                  <a:ext uri="{FF2B5EF4-FFF2-40B4-BE49-F238E27FC236}">
                    <a16:creationId xmlns:a16="http://schemas.microsoft.com/office/drawing/2014/main" id="{A28F0362-6337-4759-A7B0-AADD1ED120D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4" name="Rectangle 124">
                <a:extLst>
                  <a:ext uri="{FF2B5EF4-FFF2-40B4-BE49-F238E27FC236}">
                    <a16:creationId xmlns:a16="http://schemas.microsoft.com/office/drawing/2014/main" id="{27789CA2-1E3E-4B98-A1FE-21A1A8AD4BE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5" name="Rectangle 125">
                <a:extLst>
                  <a:ext uri="{FF2B5EF4-FFF2-40B4-BE49-F238E27FC236}">
                    <a16:creationId xmlns:a16="http://schemas.microsoft.com/office/drawing/2014/main" id="{47DA14DE-A002-44C3-BC38-1828C963D2F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6" name="Rectangle 126">
                <a:extLst>
                  <a:ext uri="{FF2B5EF4-FFF2-40B4-BE49-F238E27FC236}">
                    <a16:creationId xmlns:a16="http://schemas.microsoft.com/office/drawing/2014/main" id="{BFE94795-1511-4D95-A35C-63E84416627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7" name="Rectangle 127">
                <a:extLst>
                  <a:ext uri="{FF2B5EF4-FFF2-40B4-BE49-F238E27FC236}">
                    <a16:creationId xmlns:a16="http://schemas.microsoft.com/office/drawing/2014/main" id="{042E82EF-E6CE-4131-994E-F878985CBF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8" name="Rectangle 128">
                <a:extLst>
                  <a:ext uri="{FF2B5EF4-FFF2-40B4-BE49-F238E27FC236}">
                    <a16:creationId xmlns:a16="http://schemas.microsoft.com/office/drawing/2014/main" id="{649F2832-B9B0-4FBB-9DDA-143275EC118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69" name="Rectangle 129">
                <a:extLst>
                  <a:ext uri="{FF2B5EF4-FFF2-40B4-BE49-F238E27FC236}">
                    <a16:creationId xmlns:a16="http://schemas.microsoft.com/office/drawing/2014/main" id="{5D87BC13-379B-4BB4-A4B9-080CDA4F71E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0" name="Rectangle 130">
                <a:extLst>
                  <a:ext uri="{FF2B5EF4-FFF2-40B4-BE49-F238E27FC236}">
                    <a16:creationId xmlns:a16="http://schemas.microsoft.com/office/drawing/2014/main" id="{DC7842C1-52D3-4060-A46D-3947D539B3D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1" name="Rectangle 131">
                <a:extLst>
                  <a:ext uri="{FF2B5EF4-FFF2-40B4-BE49-F238E27FC236}">
                    <a16:creationId xmlns:a16="http://schemas.microsoft.com/office/drawing/2014/main" id="{957E1A5E-FAF0-486F-B3A1-33DD72B4B9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2" name="Rectangle 132">
                <a:extLst>
                  <a:ext uri="{FF2B5EF4-FFF2-40B4-BE49-F238E27FC236}">
                    <a16:creationId xmlns:a16="http://schemas.microsoft.com/office/drawing/2014/main" id="{35172DE6-E8CF-4447-AEEA-8BC0135EF64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3" name="Rectangle 133">
                <a:extLst>
                  <a:ext uri="{FF2B5EF4-FFF2-40B4-BE49-F238E27FC236}">
                    <a16:creationId xmlns:a16="http://schemas.microsoft.com/office/drawing/2014/main" id="{A8DD58B5-41C1-4890-88DB-7E0F01C3C29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4" name="Rectangle 134">
                <a:extLst>
                  <a:ext uri="{FF2B5EF4-FFF2-40B4-BE49-F238E27FC236}">
                    <a16:creationId xmlns:a16="http://schemas.microsoft.com/office/drawing/2014/main" id="{E5C77C23-828B-4464-AE05-AB9D5F2EB34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5" name="Rectangle 135">
                <a:extLst>
                  <a:ext uri="{FF2B5EF4-FFF2-40B4-BE49-F238E27FC236}">
                    <a16:creationId xmlns:a16="http://schemas.microsoft.com/office/drawing/2014/main" id="{990E597E-0CEF-4F09-9DC3-8EDD55BA617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6" name="Rectangle 136">
                <a:extLst>
                  <a:ext uri="{FF2B5EF4-FFF2-40B4-BE49-F238E27FC236}">
                    <a16:creationId xmlns:a16="http://schemas.microsoft.com/office/drawing/2014/main" id="{7778CF4B-10D4-4520-9B74-D4DEBCA7FBB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7" name="Rectangle 137">
                <a:extLst>
                  <a:ext uri="{FF2B5EF4-FFF2-40B4-BE49-F238E27FC236}">
                    <a16:creationId xmlns:a16="http://schemas.microsoft.com/office/drawing/2014/main" id="{A21AEEFC-E4B7-4DD8-9B09-3F6E5811EE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78" name="Freeform 138">
                <a:extLst>
                  <a:ext uri="{FF2B5EF4-FFF2-40B4-BE49-F238E27FC236}">
                    <a16:creationId xmlns:a16="http://schemas.microsoft.com/office/drawing/2014/main" id="{C03004E7-8E79-471C-A45C-4735FB62F63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9" name="Freeform 139">
                <a:extLst>
                  <a:ext uri="{FF2B5EF4-FFF2-40B4-BE49-F238E27FC236}">
                    <a16:creationId xmlns:a16="http://schemas.microsoft.com/office/drawing/2014/main" id="{4E339F51-FBB3-4257-9FA6-7386740CC6D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0" name="Freeform 140">
                <a:extLst>
                  <a:ext uri="{FF2B5EF4-FFF2-40B4-BE49-F238E27FC236}">
                    <a16:creationId xmlns:a16="http://schemas.microsoft.com/office/drawing/2014/main" id="{B1BAF7D5-73AF-4802-92C5-59041C22D29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1" name="Freeform 141">
                <a:extLst>
                  <a:ext uri="{FF2B5EF4-FFF2-40B4-BE49-F238E27FC236}">
                    <a16:creationId xmlns:a16="http://schemas.microsoft.com/office/drawing/2014/main" id="{EBDEA714-936E-40FA-925B-217AE65D5E6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2" name="Freeform 142">
                <a:extLst>
                  <a:ext uri="{FF2B5EF4-FFF2-40B4-BE49-F238E27FC236}">
                    <a16:creationId xmlns:a16="http://schemas.microsoft.com/office/drawing/2014/main" id="{DB382A8F-1FE1-451A-955B-0A79CBA5F9B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3" name="Freeform 143">
                <a:extLst>
                  <a:ext uri="{FF2B5EF4-FFF2-40B4-BE49-F238E27FC236}">
                    <a16:creationId xmlns:a16="http://schemas.microsoft.com/office/drawing/2014/main" id="{92FAD753-655E-44B3-B3FD-DB31A3DE4C7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4" name="Freeform 144">
                <a:extLst>
                  <a:ext uri="{FF2B5EF4-FFF2-40B4-BE49-F238E27FC236}">
                    <a16:creationId xmlns:a16="http://schemas.microsoft.com/office/drawing/2014/main" id="{575D195F-080A-4B15-9815-207CA9FA0D7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5" name="Freeform 145">
                <a:extLst>
                  <a:ext uri="{FF2B5EF4-FFF2-40B4-BE49-F238E27FC236}">
                    <a16:creationId xmlns:a16="http://schemas.microsoft.com/office/drawing/2014/main" id="{D939E9EB-9DA0-447E-BA58-AEE8A554E02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6" name="Freeform 146">
                <a:extLst>
                  <a:ext uri="{FF2B5EF4-FFF2-40B4-BE49-F238E27FC236}">
                    <a16:creationId xmlns:a16="http://schemas.microsoft.com/office/drawing/2014/main" id="{EB926E89-B4F4-4DEA-B2DE-DA718880856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7" name="Rectangle 147">
                <a:extLst>
                  <a:ext uri="{FF2B5EF4-FFF2-40B4-BE49-F238E27FC236}">
                    <a16:creationId xmlns:a16="http://schemas.microsoft.com/office/drawing/2014/main" id="{F11F17CC-7AE7-411A-ABB4-92299F0344F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88" name="Rectangle 148">
                <a:extLst>
                  <a:ext uri="{FF2B5EF4-FFF2-40B4-BE49-F238E27FC236}">
                    <a16:creationId xmlns:a16="http://schemas.microsoft.com/office/drawing/2014/main" id="{81B822CC-B17C-4DF5-8922-2E315BB7E8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r-Latn-CS" altLang="sr-Latn-RS"/>
              </a:p>
            </p:txBody>
          </p:sp>
          <p:sp>
            <p:nvSpPr>
              <p:cNvPr id="2189" name="Freeform 149">
                <a:extLst>
                  <a:ext uri="{FF2B5EF4-FFF2-40B4-BE49-F238E27FC236}">
                    <a16:creationId xmlns:a16="http://schemas.microsoft.com/office/drawing/2014/main" id="{212B251C-8BE2-4628-BC46-BFFFFCC007C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0" name="Freeform 150">
                <a:extLst>
                  <a:ext uri="{FF2B5EF4-FFF2-40B4-BE49-F238E27FC236}">
                    <a16:creationId xmlns:a16="http://schemas.microsoft.com/office/drawing/2014/main" id="{E49A836F-0600-4886-AD40-72BB909502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5079" name="Freeform 151">
                <a:extLst>
                  <a:ext uri="{FF2B5EF4-FFF2-40B4-BE49-F238E27FC236}">
                    <a16:creationId xmlns:a16="http://schemas.microsoft.com/office/drawing/2014/main" id="{54CB7A30-5CC9-4D96-9E3F-97734A7CFC5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hr-HR">
                  <a:cs typeface="Arial" charset="0"/>
                </a:endParaRPr>
              </a:p>
            </p:txBody>
          </p:sp>
          <p:sp>
            <p:nvSpPr>
              <p:cNvPr id="125080" name="Oval 152">
                <a:extLst>
                  <a:ext uri="{FF2B5EF4-FFF2-40B4-BE49-F238E27FC236}">
                    <a16:creationId xmlns:a16="http://schemas.microsoft.com/office/drawing/2014/main" id="{DA0782C8-D7E7-47FD-8AF0-DE157831AD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hr-HR">
                  <a:cs typeface="Arial" charset="0"/>
                </a:endParaRPr>
              </a:p>
            </p:txBody>
          </p:sp>
        </p:grpSp>
      </p:grpSp>
      <p:sp>
        <p:nvSpPr>
          <p:cNvPr id="125081" name="Rectangle 153">
            <a:extLst>
              <a:ext uri="{FF2B5EF4-FFF2-40B4-BE49-F238E27FC236}">
                <a16:creationId xmlns:a16="http://schemas.microsoft.com/office/drawing/2014/main" id="{5531B0DA-A65E-4EB3-9C41-66749DB3FC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25082" name="Rectangle 154">
            <a:extLst>
              <a:ext uri="{FF2B5EF4-FFF2-40B4-BE49-F238E27FC236}">
                <a16:creationId xmlns:a16="http://schemas.microsoft.com/office/drawing/2014/main" id="{433DDBC0-BD38-4A4E-85E9-909E8CE3CD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5083" name="Rectangle 155">
            <a:extLst>
              <a:ext uri="{FF2B5EF4-FFF2-40B4-BE49-F238E27FC236}">
                <a16:creationId xmlns:a16="http://schemas.microsoft.com/office/drawing/2014/main" id="{5A2B3921-BE89-447A-A9DA-3A0FA80664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5084" name="Rectangle 156">
            <a:extLst>
              <a:ext uri="{FF2B5EF4-FFF2-40B4-BE49-F238E27FC236}">
                <a16:creationId xmlns:a16="http://schemas.microsoft.com/office/drawing/2014/main" id="{3B6EE646-ADDE-465B-AA1D-87C85D146A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7CBD94-5C25-47B2-8382-DB34F5D176D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25085" name="Rectangle 157">
            <a:extLst>
              <a:ext uri="{FF2B5EF4-FFF2-40B4-BE49-F238E27FC236}">
                <a16:creationId xmlns:a16="http://schemas.microsoft.com/office/drawing/2014/main" id="{8D72332E-B57C-4A7D-B59B-1F0A30F46D8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06539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08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508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9" name="Rectangle 15">
            <a:extLst>
              <a:ext uri="{FF2B5EF4-FFF2-40B4-BE49-F238E27FC236}">
                <a16:creationId xmlns:a16="http://schemas.microsoft.com/office/drawing/2014/main" id="{2466A72A-F342-4DB3-81FC-7AC25659B0A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301625" y="2132856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hr-HR" sz="4400" b="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Arial"/>
              </a:rPr>
              <a:t>ŠTANCE ZA REZANJE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34702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92DFB63-2264-4EF1-8599-B62D9EC638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962824"/>
              </p:ext>
            </p:extLst>
          </p:nvPr>
        </p:nvGraphicFramePr>
        <p:xfrm>
          <a:off x="251520" y="332656"/>
          <a:ext cx="849694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9" descr="Untitled3">
            <a:extLst>
              <a:ext uri="{FF2B5EF4-FFF2-40B4-BE49-F238E27FC236}">
                <a16:creationId xmlns:a16="http://schemas.microsoft.com/office/drawing/2014/main" id="{0CB9C856-DBEA-44A5-930A-172FF55DE3B6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453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CB39ED-C07C-4450-B3CE-CE1E3F722A24}"/>
              </a:ext>
            </a:extLst>
          </p:cNvPr>
          <p:cNvSpPr txBox="1"/>
          <p:nvPr/>
        </p:nvSpPr>
        <p:spPr>
          <a:xfrm>
            <a:off x="1619672" y="64912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Slika 1: Štance za rezanje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>
            <a:extLst>
              <a:ext uri="{FF2B5EF4-FFF2-40B4-BE49-F238E27FC236}">
                <a16:creationId xmlns:a16="http://schemas.microsoft.com/office/drawing/2014/main" id="{9DE8E45E-893E-4EB1-B502-236B9F61CE3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76250"/>
            <a:ext cx="854075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en-US" sz="2800" dirty="0"/>
              <a:t>Slika 1. prikazuje štance za rezanje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hr-HR" altLang="en-US" sz="10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a) Štanca za izrezivanje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400" dirty="0"/>
              <a:t>sastavljena je od žiga, učvršćenog u glavu preše koja ga vertikalno pomiče i rezne ploče pritegnute u podnožju koje je pričvršćeno na stolu preše.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400" dirty="0"/>
              <a:t>taj tip alata kojemu žig nije vođen zove se slobodni rezni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    alat ili </a:t>
            </a:r>
            <a:r>
              <a:rPr lang="hr-HR" altLang="en-US" sz="2400" dirty="0">
                <a:solidFill>
                  <a:srgbClr val="FFC000"/>
                </a:solidFill>
              </a:rPr>
              <a:t>alat sa slobodnim rezom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karakteristike</a:t>
            </a:r>
            <a:r>
              <a:rPr lang="hr-HR" altLang="en-US" sz="2400" dirty="0"/>
              <a:t> ovog alata su jednostavna konstrukcija, dobra pristupačnost reznog materijala i niska cijena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en-US" sz="2400" dirty="0"/>
              <a:t>služi za izrade </a:t>
            </a:r>
            <a:r>
              <a:rPr lang="hr-HR" altLang="en-US" sz="2400" dirty="0" err="1"/>
              <a:t>rondela</a:t>
            </a:r>
            <a:r>
              <a:rPr lang="hr-HR" altLang="en-US" sz="2400" dirty="0"/>
              <a:t> i većih platina u manjem broju komada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>
            <a:extLst>
              <a:ext uri="{FF2B5EF4-FFF2-40B4-BE49-F238E27FC236}">
                <a16:creationId xmlns:a16="http://schemas.microsoft.com/office/drawing/2014/main" id="{9F158934-ACEC-460D-BB9C-2F301AF5B41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6632"/>
            <a:ext cx="8540750" cy="6552728"/>
          </a:xfrm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b) Štanca za izrezivanje </a:t>
            </a:r>
            <a:r>
              <a:rPr lang="hr-HR" altLang="en-US" sz="2400" dirty="0" err="1">
                <a:solidFill>
                  <a:srgbClr val="FFC000"/>
                </a:solidFill>
              </a:rPr>
              <a:t>rondela</a:t>
            </a:r>
            <a:r>
              <a:rPr lang="hr-HR" altLang="en-US" sz="2400" dirty="0">
                <a:solidFill>
                  <a:srgbClr val="FFC000"/>
                </a:solidFill>
              </a:rPr>
              <a:t> s </a:t>
            </a:r>
            <a:r>
              <a:rPr lang="hr-HR" altLang="en-US" sz="2400" dirty="0" err="1">
                <a:solidFill>
                  <a:srgbClr val="FFC000"/>
                </a:solidFill>
              </a:rPr>
              <a:t>izbacivačem</a:t>
            </a:r>
            <a:endParaRPr lang="hr-HR" altLang="en-US" sz="2400" dirty="0">
              <a:solidFill>
                <a:srgbClr val="FFC000"/>
              </a:solidFill>
            </a:endParaRPr>
          </a:p>
          <a:p>
            <a:pPr marL="609600" indent="-609600" eaLnBrk="1" hangingPunct="1">
              <a:defRPr/>
            </a:pPr>
            <a:r>
              <a:rPr lang="hr-HR" altLang="en-US" sz="2400" dirty="0"/>
              <a:t>alat sa </a:t>
            </a:r>
            <a:r>
              <a:rPr lang="hr-HR" altLang="en-US" sz="2400" dirty="0" err="1"/>
              <a:t>nožastim</a:t>
            </a:r>
            <a:r>
              <a:rPr lang="hr-HR" altLang="en-US" sz="2400" dirty="0"/>
              <a:t> rezom jednostavne izvedbe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čep služi kao </a:t>
            </a:r>
            <a:r>
              <a:rPr lang="hr-HR" altLang="en-US" sz="2400" dirty="0" err="1"/>
              <a:t>izbacivač</a:t>
            </a:r>
            <a:endParaRPr lang="hr-HR" altLang="en-US" sz="2400" dirty="0"/>
          </a:p>
          <a:p>
            <a:pPr marL="609600" indent="-609600" eaLnBrk="1" hangingPunct="1">
              <a:defRPr/>
            </a:pPr>
            <a:r>
              <a:rPr lang="hr-HR" altLang="en-US" sz="2400" dirty="0"/>
              <a:t>kut </a:t>
            </a:r>
            <a:r>
              <a:rPr lang="el-GR" altLang="en-US" sz="2400" dirty="0"/>
              <a:t>α</a:t>
            </a:r>
            <a:r>
              <a:rPr lang="hr-HR" altLang="en-US" sz="2400" dirty="0"/>
              <a:t> određuje oštrinu šuplje izvedenog noža</a:t>
            </a:r>
          </a:p>
          <a:p>
            <a:pPr marL="609600" indent="-609600" eaLnBrk="1" hangingPunct="1"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c) Štanca s vodećom pločom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traka ulazi između vodeće i </a:t>
            </a:r>
            <a:r>
              <a:rPr lang="hr-HR" altLang="en-US" sz="2400" dirty="0" err="1"/>
              <a:t>rezne</a:t>
            </a:r>
            <a:r>
              <a:rPr lang="hr-HR" altLang="en-US" sz="2400" dirty="0"/>
              <a:t> ploče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gornji dio štance sastoji se od dvije ploče s </a:t>
            </a:r>
            <a:r>
              <a:rPr lang="hr-HR" altLang="en-US" sz="2400" dirty="0" err="1"/>
              <a:t>usadnim</a:t>
            </a:r>
            <a:r>
              <a:rPr lang="hr-HR" altLang="en-US" sz="2400" dirty="0"/>
              <a:t> čepom odozgo i žigom odozdo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donji dio sastoji se od vodeće ploče i </a:t>
            </a:r>
            <a:r>
              <a:rPr lang="hr-HR" altLang="en-US" sz="2400" dirty="0" err="1"/>
              <a:t>rezne</a:t>
            </a:r>
            <a:r>
              <a:rPr lang="hr-HR" altLang="en-US" sz="2400" dirty="0"/>
              <a:t> ploče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vodeća ploča osigurava dobro vođenje žiga </a:t>
            </a:r>
          </a:p>
          <a:p>
            <a:pPr marL="0" indent="0" eaLnBrk="1" hangingPunct="1">
              <a:buNone/>
              <a:defRPr/>
            </a:pPr>
            <a:r>
              <a:rPr lang="hr-HR" altLang="en-US" sz="2400" dirty="0"/>
              <a:t>     čime se čuva alat i poboljšava kvaliteta</a:t>
            </a:r>
          </a:p>
          <a:p>
            <a:pPr marL="609600" indent="-609600" eaLnBrk="1" hangingPunct="1"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d) Štanca za izrezivanje podložnih pločica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sastoji se od vodeće ploče, </a:t>
            </a:r>
            <a:r>
              <a:rPr lang="hr-HR" altLang="en-US" sz="2400" dirty="0" err="1"/>
              <a:t>rezne</a:t>
            </a:r>
            <a:r>
              <a:rPr lang="hr-HR" altLang="en-US" sz="2400" dirty="0"/>
              <a:t> ploče i dva žiga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vodeća ploča skida </a:t>
            </a:r>
            <a:r>
              <a:rPr lang="hr-HR" altLang="en-US" sz="2400" dirty="0" err="1"/>
              <a:t>odpadke</a:t>
            </a:r>
            <a:r>
              <a:rPr lang="hr-HR" altLang="en-US" sz="2400" dirty="0"/>
              <a:t> sa žiga</a:t>
            </a:r>
          </a:p>
          <a:p>
            <a:pPr marL="609600" indent="-609600" eaLnBrk="1" hangingPunct="1">
              <a:defRPr/>
            </a:pPr>
            <a:r>
              <a:rPr lang="hr-HR" altLang="en-US" sz="2400" dirty="0"/>
              <a:t>za složenije izratke je skuplja izrada</a:t>
            </a:r>
          </a:p>
          <a:p>
            <a:pPr marL="0" indent="0" eaLnBrk="1" hangingPunct="1">
              <a:buNone/>
              <a:defRPr/>
            </a:pPr>
            <a:endParaRPr lang="hr-HR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>
            <a:extLst>
              <a:ext uri="{FF2B5EF4-FFF2-40B4-BE49-F238E27FC236}">
                <a16:creationId xmlns:a16="http://schemas.microsoft.com/office/drawing/2014/main" id="{473B940E-4B0F-4719-A9DF-58C89AC79A1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536" y="116632"/>
            <a:ext cx="8540750" cy="650324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e) Štanca za proizvodnju spojnica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      s vodećom pločom i više žigova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      služi </a:t>
            </a:r>
            <a:r>
              <a:rPr lang="en-US" altLang="en-US" sz="2400" dirty="0"/>
              <a:t>za </a:t>
            </a:r>
            <a:r>
              <a:rPr lang="en-US" altLang="en-US" sz="2400" dirty="0" err="1"/>
              <a:t>proizvodnju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spojnica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za </a:t>
            </a:r>
            <a:r>
              <a:rPr lang="en-US" altLang="en-US" sz="2400" dirty="0" err="1"/>
              <a:t>istodobno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izrezivanje</a:t>
            </a:r>
            <a:endParaRPr lang="hr-HR" altLang="en-US" sz="24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      </a:t>
            </a:r>
            <a:r>
              <a:rPr lang="en-US" altLang="en-US" sz="2400" dirty="0" err="1"/>
              <a:t>jedne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kružne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pločice</a:t>
            </a:r>
            <a:r>
              <a:rPr lang="en-US" altLang="en-US" sz="2400" dirty="0"/>
              <a:t> s </a:t>
            </a:r>
            <a:r>
              <a:rPr lang="en-US" altLang="en-US" sz="2400" dirty="0" err="1"/>
              <a:t>rupicama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dva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prstena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iz</a:t>
            </a:r>
            <a:r>
              <a:rPr lang="en-US" altLang="en-US" sz="2400" dirty="0"/>
              <a:t> o</a:t>
            </a:r>
            <a:r>
              <a:rPr lang="hr-HR" altLang="en-US" sz="2400" dirty="0"/>
              <a:t>t</a:t>
            </a:r>
            <a:r>
              <a:rPr lang="en-US" altLang="en-US" sz="2400" dirty="0"/>
              <a:t>pa</a:t>
            </a:r>
            <a:r>
              <a:rPr lang="hr-HR" altLang="en-US" sz="2400" dirty="0"/>
              <a:t>d</a:t>
            </a:r>
            <a:r>
              <a:rPr lang="en-US" altLang="en-US" sz="2400" dirty="0"/>
              <a:t>ka</a:t>
            </a:r>
            <a:endParaRPr lang="hr-HR" altLang="en-US" sz="24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f) </a:t>
            </a:r>
            <a:r>
              <a:rPr lang="en-US" altLang="en-US" sz="2400" dirty="0" err="1">
                <a:solidFill>
                  <a:srgbClr val="FFC000"/>
                </a:solidFill>
              </a:rPr>
              <a:t>Štanca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hr-HR" altLang="en-US" sz="2400" dirty="0">
                <a:solidFill>
                  <a:srgbClr val="FFC000"/>
                </a:solidFill>
              </a:rPr>
              <a:t>za probijanje rupa na lončiću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	vodeći stupovi zamjenjuju povodnu ploču pa se konture 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	izrezaka urezuju samo u reznu ploču ili matricu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g) </a:t>
            </a:r>
            <a:r>
              <a:rPr lang="en-US" altLang="en-US" sz="2400" dirty="0" err="1">
                <a:solidFill>
                  <a:srgbClr val="FFC000"/>
                </a:solidFill>
              </a:rPr>
              <a:t>Položaj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vode</a:t>
            </a:r>
            <a:r>
              <a:rPr lang="hr-HR" altLang="en-US" sz="2400" dirty="0">
                <a:solidFill>
                  <a:srgbClr val="FFC000"/>
                </a:solidFill>
              </a:rPr>
              <a:t>ć</a:t>
            </a:r>
            <a:r>
              <a:rPr lang="en-US" altLang="en-US" sz="2400" dirty="0" err="1">
                <a:solidFill>
                  <a:srgbClr val="FFC000"/>
                </a:solidFill>
              </a:rPr>
              <a:t>ih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stupova</a:t>
            </a:r>
            <a:endParaRPr lang="hr-HR" altLang="en-US" sz="2400" dirty="0">
              <a:solidFill>
                <a:srgbClr val="FFC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	prikazan položaj vodećih stupova</a:t>
            </a:r>
            <a:endParaRPr lang="en-US" altLang="en-US" sz="24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h) Vodeći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stup</a:t>
            </a:r>
            <a:r>
              <a:rPr lang="en-US" altLang="en-US" sz="2400" dirty="0">
                <a:solidFill>
                  <a:srgbClr val="FFC000"/>
                </a:solidFill>
              </a:rPr>
              <a:t> s </a:t>
            </a:r>
            <a:r>
              <a:rPr lang="en-US" altLang="en-US" sz="2400" dirty="0" err="1">
                <a:solidFill>
                  <a:srgbClr val="FFC000"/>
                </a:solidFill>
              </a:rPr>
              <a:t>kuglicama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	ima mjedeni kavez s kuglicama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      t</a:t>
            </a:r>
            <a:r>
              <a:rPr lang="en-US" altLang="en-US" sz="2400" dirty="0" err="1"/>
              <a:t>očnije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vođenje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manje</a:t>
            </a:r>
            <a:r>
              <a:rPr lang="en-US" altLang="en-US" sz="2400" dirty="0"/>
              <a:t> </a:t>
            </a:r>
            <a:r>
              <a:rPr lang="hr-HR" altLang="en-US" sz="2400" dirty="0"/>
              <a:t>trenje i </a:t>
            </a:r>
            <a:r>
              <a:rPr lang="en-US" altLang="en-US" sz="2400" dirty="0" err="1"/>
              <a:t>trošenje</a:t>
            </a:r>
            <a:endParaRPr lang="hr-HR" altLang="en-US" sz="24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10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i) </a:t>
            </a:r>
            <a:r>
              <a:rPr lang="en-US" altLang="en-US" sz="2400" dirty="0" err="1">
                <a:solidFill>
                  <a:srgbClr val="FFC000"/>
                </a:solidFill>
              </a:rPr>
              <a:t>Vrste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žigova</a:t>
            </a:r>
            <a:endParaRPr lang="hr-HR" altLang="en-US" sz="2400" dirty="0">
              <a:solidFill>
                <a:srgbClr val="FFC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	z</a:t>
            </a:r>
            <a:r>
              <a:rPr lang="en-US" altLang="en-US" sz="2400" dirty="0"/>
              <a:t>a male, </a:t>
            </a:r>
            <a:r>
              <a:rPr lang="en-US" altLang="en-US" sz="2400" dirty="0" err="1"/>
              <a:t>srednje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velike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rupe</a:t>
            </a:r>
            <a:endParaRPr lang="hr-HR" altLang="en-US" sz="24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/>
              <a:t>      ušteda skupog alatnog čelika kod velikih žigova</a:t>
            </a: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en-US" altLang="en-US" sz="800" dirty="0"/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j)  </a:t>
            </a:r>
            <a:r>
              <a:rPr lang="en-US" altLang="en-US" sz="2400" dirty="0" err="1">
                <a:solidFill>
                  <a:srgbClr val="FFC000"/>
                </a:solidFill>
              </a:rPr>
              <a:t>Radne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plohe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reznih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plo</a:t>
            </a:r>
            <a:r>
              <a:rPr lang="hr-HR" altLang="en-US" sz="2400" dirty="0">
                <a:solidFill>
                  <a:srgbClr val="FFC000"/>
                </a:solidFill>
              </a:rPr>
              <a:t>č</a:t>
            </a:r>
            <a:r>
              <a:rPr lang="en-US" altLang="en-US" sz="2400" dirty="0">
                <a:solidFill>
                  <a:srgbClr val="FFC000"/>
                </a:solidFill>
              </a:rPr>
              <a:t>a </a:t>
            </a:r>
            <a:r>
              <a:rPr lang="hr-HR" altLang="en-US" sz="2400" dirty="0">
                <a:solidFill>
                  <a:srgbClr val="FFC000"/>
                </a:solidFill>
              </a:rPr>
              <a:t>i</a:t>
            </a:r>
            <a:r>
              <a:rPr lang="en-US" altLang="en-US" sz="2400" dirty="0">
                <a:solidFill>
                  <a:srgbClr val="FFC000"/>
                </a:solidFill>
              </a:rPr>
              <a:t> </a:t>
            </a:r>
            <a:r>
              <a:rPr lang="en-US" altLang="en-US" sz="2400" dirty="0" err="1">
                <a:solidFill>
                  <a:srgbClr val="FFC000"/>
                </a:solidFill>
              </a:rPr>
              <a:t>žigova</a:t>
            </a:r>
            <a:endParaRPr lang="hr-HR" altLang="en-US" sz="2400" dirty="0">
              <a:solidFill>
                <a:srgbClr val="FFC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r-HR" altLang="en-US" sz="2400" dirty="0">
                <a:solidFill>
                  <a:srgbClr val="FFC000"/>
                </a:solidFill>
              </a:rPr>
              <a:t>    </a:t>
            </a:r>
            <a:r>
              <a:rPr lang="hr-HR" altLang="en-US" sz="2400" dirty="0"/>
              <a:t>  prikazane radne plohe reznih ploča i žigova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8DF3-8656-4210-B527-E2736908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2400" dirty="0"/>
              <a:t>Literatura: 1. </a:t>
            </a:r>
            <a:r>
              <a:rPr lang="hr-HR" sz="2400" dirty="0" err="1"/>
              <a:t>Hribar</a:t>
            </a:r>
            <a:r>
              <a:rPr lang="hr-HR" sz="2400" dirty="0"/>
              <a:t> Josip, Tehnička enciklopedija, Zagreb</a:t>
            </a:r>
            <a:br>
              <a:rPr lang="hr-HR" sz="2400" dirty="0"/>
            </a:br>
            <a:r>
              <a:rPr lang="hr-HR" sz="2400" dirty="0"/>
              <a:t>	      2. </a:t>
            </a:r>
            <a:r>
              <a:rPr lang="hr-HR" sz="2400" dirty="0" err="1"/>
              <a:t>Rebec</a:t>
            </a:r>
            <a:r>
              <a:rPr lang="hr-HR" sz="2400" dirty="0"/>
              <a:t> </a:t>
            </a:r>
            <a:r>
              <a:rPr lang="hr-HR" sz="2400" dirty="0" err="1"/>
              <a:t>bruno</a:t>
            </a:r>
            <a:r>
              <a:rPr lang="hr-HR" sz="2400" dirty="0"/>
              <a:t>, Štance 1, </a:t>
            </a:r>
            <a:r>
              <a:rPr lang="hr-HR" sz="2400" dirty="0" err="1"/>
              <a:t>FSB,Zagreb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40474644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389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Compass</vt:lpstr>
      <vt:lpstr>ŠTANCE ZA REZANJE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Literatura: 1. Hribar Josip, Tehnička enciklopedija, Zagreb        2. Rebec bruno, Štance 1, FSB,Zagreb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prijenosa klinastim remenom</dc:title>
  <dc:creator>Admin</dc:creator>
  <cp:lastModifiedBy>Korisnici</cp:lastModifiedBy>
  <cp:revision>35</cp:revision>
  <dcterms:created xsi:type="dcterms:W3CDTF">2014-10-16T06:00:59Z</dcterms:created>
  <dcterms:modified xsi:type="dcterms:W3CDTF">2024-01-20T18:13:32Z</dcterms:modified>
</cp:coreProperties>
</file>