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92" r:id="rId10"/>
    <p:sldId id="290" r:id="rId11"/>
    <p:sldId id="291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509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73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682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6F9B967-0D43-49EB-AF41-7A13C16E32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D09B0DC-6917-4929-9CCB-9BB2F2C739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5EBBB01-3F03-4ABD-ADDF-6A9D64526C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5F6957-8B77-46B3-9118-309280EB6AE4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0629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73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1/20/2024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78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37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421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078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699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60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511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20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  <p:sldLayoutId id="2147483687" r:id="rId12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halk-board-school-education-303457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7" descr="Slika na kojoj se prikazuje pod, zavjesa, plavo&#10;&#10;Opis je automatski generiran">
            <a:extLst>
              <a:ext uri="{FF2B5EF4-FFF2-40B4-BE49-F238E27FC236}">
                <a16:creationId xmlns:a16="http://schemas.microsoft.com/office/drawing/2014/main" id="{FEA6072A-12CA-42D5-99C1-2FCB866649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7" b="19962"/>
          <a:stretch/>
        </p:blipFill>
        <p:spPr bwMode="auto">
          <a:xfrm>
            <a:off x="0" y="0"/>
            <a:ext cx="12192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Slika 5" descr="Slika na kojoj se prikazuje košulja, osoba&#10;&#10;Opis je automatski generiran">
            <a:extLst>
              <a:ext uri="{FF2B5EF4-FFF2-40B4-BE49-F238E27FC236}">
                <a16:creationId xmlns:a16="http://schemas.microsoft.com/office/drawing/2014/main" id="{A1683B25-BFA9-4931-AB0B-6F8AFD37D98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75" y="2162176"/>
            <a:ext cx="4286250" cy="4133850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A575149B-6EDA-4AEE-A6FB-58BF67EAF774}"/>
              </a:ext>
            </a:extLst>
          </p:cNvPr>
          <p:cNvSpPr txBox="1"/>
          <p:nvPr/>
        </p:nvSpPr>
        <p:spPr>
          <a:xfrm rot="925818">
            <a:off x="5613690" y="1964620"/>
            <a:ext cx="44520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800" b="1" dirty="0">
                <a:solidFill>
                  <a:schemeClr val="bg1"/>
                </a:solidFill>
                <a:latin typeface="Amasis MT Pro Black" panose="02040A04050005020304" pitchFamily="18" charset="-18"/>
              </a:rPr>
              <a:t>JEZIK I LIK MOGA </a:t>
            </a:r>
            <a:r>
              <a:rPr lang="hr-HR" sz="4800" b="1" dirty="0" err="1">
                <a:solidFill>
                  <a:schemeClr val="bg1"/>
                </a:solidFill>
                <a:latin typeface="Amasis MT Pro Black" panose="02040A04050005020304" pitchFamily="18" charset="-18"/>
              </a:rPr>
              <a:t>DIDE</a:t>
            </a:r>
            <a:endParaRPr lang="hr-HR" sz="4800" b="1" dirty="0">
              <a:solidFill>
                <a:schemeClr val="bg1"/>
              </a:solidFill>
              <a:latin typeface="Amasis MT Pro Black" panose="02040A04050005020304" pitchFamily="18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68157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>
            <a:extLst>
              <a:ext uri="{FF2B5EF4-FFF2-40B4-BE49-F238E27FC236}">
                <a16:creationId xmlns:a16="http://schemas.microsoft.com/office/drawing/2014/main" id="{2FB60F68-83F9-4F6D-8823-1794D9917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4830"/>
            <a:ext cx="12191999" cy="6708339"/>
          </a:xfrm>
          <a:prstGeom prst="rect">
            <a:avLst/>
          </a:prstGeom>
        </p:spPr>
      </p:pic>
      <p:pic>
        <p:nvPicPr>
          <p:cNvPr id="9" name="Picture 6" descr="treasure%20chest_">
            <a:extLst>
              <a:ext uri="{FF2B5EF4-FFF2-40B4-BE49-F238E27FC236}">
                <a16:creationId xmlns:a16="http://schemas.microsoft.com/office/drawing/2014/main" id="{63733459-5336-4F8A-B7F9-144021F6E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661" y="1687425"/>
            <a:ext cx="1893459" cy="121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ijagram toka: Bušena vrpca 5">
            <a:extLst>
              <a:ext uri="{FF2B5EF4-FFF2-40B4-BE49-F238E27FC236}">
                <a16:creationId xmlns:a16="http://schemas.microsoft.com/office/drawing/2014/main" id="{ABF5105B-250B-49D7-BEEC-04BE65C7D630}"/>
              </a:ext>
            </a:extLst>
          </p:cNvPr>
          <p:cNvSpPr/>
          <p:nvPr/>
        </p:nvSpPr>
        <p:spPr>
          <a:xfrm>
            <a:off x="497149" y="1044142"/>
            <a:ext cx="2627791" cy="159798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>
                <a:solidFill>
                  <a:schemeClr val="bg1"/>
                </a:solidFill>
              </a:rPr>
              <a:t>AORIST – JEDNOSTAVAN GLAGOLSKI OBLIK</a:t>
            </a:r>
            <a:endParaRPr lang="hr-HR" dirty="0">
              <a:solidFill>
                <a:schemeClr val="bg1"/>
              </a:solidFill>
            </a:endParaRPr>
          </a:p>
        </p:txBody>
      </p:sp>
      <p:pic>
        <p:nvPicPr>
          <p:cNvPr id="13" name="Picture 6" descr="treasure%20chest_">
            <a:extLst>
              <a:ext uri="{FF2B5EF4-FFF2-40B4-BE49-F238E27FC236}">
                <a16:creationId xmlns:a16="http://schemas.microsoft.com/office/drawing/2014/main" id="{1CACA884-793E-4347-AEED-37AF2BBFF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8217" y="494775"/>
            <a:ext cx="2061580" cy="132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Dijagram toka: Bušena vrpca 13">
            <a:extLst>
              <a:ext uri="{FF2B5EF4-FFF2-40B4-BE49-F238E27FC236}">
                <a16:creationId xmlns:a16="http://schemas.microsoft.com/office/drawing/2014/main" id="{9451A259-CA04-4350-ABC5-6402DCA4D7C3}"/>
              </a:ext>
            </a:extLst>
          </p:cNvPr>
          <p:cNvSpPr/>
          <p:nvPr/>
        </p:nvSpPr>
        <p:spPr>
          <a:xfrm>
            <a:off x="6423563" y="411148"/>
            <a:ext cx="2627791" cy="159798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>
                <a:solidFill>
                  <a:schemeClr val="bg1"/>
                </a:solidFill>
              </a:rPr>
              <a:t>SPREZANJE GLAGOLA U AORISTU</a:t>
            </a:r>
            <a:endParaRPr lang="hr-HR" dirty="0">
              <a:solidFill>
                <a:schemeClr val="bg1"/>
              </a:solidFill>
            </a:endParaRPr>
          </a:p>
        </p:txBody>
      </p:sp>
      <p:pic>
        <p:nvPicPr>
          <p:cNvPr id="15" name="Picture 6" descr="treasure%20chest_">
            <a:extLst>
              <a:ext uri="{FF2B5EF4-FFF2-40B4-BE49-F238E27FC236}">
                <a16:creationId xmlns:a16="http://schemas.microsoft.com/office/drawing/2014/main" id="{DF9BB7ED-855F-4261-B5A6-23F36F0E68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420" y="3428999"/>
            <a:ext cx="2061580" cy="132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Dijagram toka: Bušena vrpca 15">
            <a:extLst>
              <a:ext uri="{FF2B5EF4-FFF2-40B4-BE49-F238E27FC236}">
                <a16:creationId xmlns:a16="http://schemas.microsoft.com/office/drawing/2014/main" id="{6DFCC980-8CC9-4689-8BE7-F20CDCB3BD93}"/>
              </a:ext>
            </a:extLst>
          </p:cNvPr>
          <p:cNvSpPr/>
          <p:nvPr/>
        </p:nvSpPr>
        <p:spPr>
          <a:xfrm>
            <a:off x="691503" y="4414802"/>
            <a:ext cx="2627791" cy="159798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>
                <a:solidFill>
                  <a:schemeClr val="bg1"/>
                </a:solidFill>
              </a:rPr>
              <a:t>AORIST POMOĆNOG GLAGOLA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18" name="Dijagram toka: Bušena vrpca 17">
            <a:extLst>
              <a:ext uri="{FF2B5EF4-FFF2-40B4-BE49-F238E27FC236}">
                <a16:creationId xmlns:a16="http://schemas.microsoft.com/office/drawing/2014/main" id="{AD855383-E4C4-4432-B3C4-B439F93D0878}"/>
              </a:ext>
            </a:extLst>
          </p:cNvPr>
          <p:cNvSpPr/>
          <p:nvPr/>
        </p:nvSpPr>
        <p:spPr>
          <a:xfrm>
            <a:off x="7314300" y="4967263"/>
            <a:ext cx="2627791" cy="159798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>
                <a:solidFill>
                  <a:schemeClr val="bg1"/>
                </a:solidFill>
              </a:rPr>
              <a:t>UPORABA AORISTA</a:t>
            </a:r>
            <a:endParaRPr lang="hr-HR" dirty="0">
              <a:solidFill>
                <a:schemeClr val="bg1"/>
              </a:solidFill>
            </a:endParaRPr>
          </a:p>
        </p:txBody>
      </p:sp>
      <p:pic>
        <p:nvPicPr>
          <p:cNvPr id="19" name="Picture 6" descr="treasure%20chest_">
            <a:extLst>
              <a:ext uri="{FF2B5EF4-FFF2-40B4-BE49-F238E27FC236}">
                <a16:creationId xmlns:a16="http://schemas.microsoft.com/office/drawing/2014/main" id="{11ADC064-D3F1-493A-BAA9-0F4F0899A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811" y="5152434"/>
            <a:ext cx="2061580" cy="132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treasure%20chest_">
            <a:extLst>
              <a:ext uri="{FF2B5EF4-FFF2-40B4-BE49-F238E27FC236}">
                <a16:creationId xmlns:a16="http://schemas.microsoft.com/office/drawing/2014/main" id="{C4F0777F-FBBA-4865-874A-C51AA9014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399" y="5351359"/>
            <a:ext cx="2061580" cy="132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 descr="pirat">
            <a:extLst>
              <a:ext uri="{FF2B5EF4-FFF2-40B4-BE49-F238E27FC236}">
                <a16:creationId xmlns:a16="http://schemas.microsoft.com/office/drawing/2014/main" id="{759A5ECE-BA41-4C80-8DAF-B12601307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703" y="3036062"/>
            <a:ext cx="3158170" cy="386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50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A9F20EF-FB09-4C27-A8B9-08AC287D849B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643239" y="1166018"/>
            <a:ext cx="5384800" cy="4525963"/>
          </a:xfrm>
        </p:spPr>
        <p:txBody>
          <a:bodyPr/>
          <a:lstStyle/>
          <a:p>
            <a:endParaRPr lang="hr-HR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A4ADD64A-079B-4442-8EF1-890AD7D7E15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2099" y="0"/>
            <a:ext cx="4096231" cy="6276451"/>
          </a:xfrm>
          <a:prstGeom prst="rect">
            <a:avLst/>
          </a:prstGeom>
        </p:spPr>
      </p:pic>
      <p:pic>
        <p:nvPicPr>
          <p:cNvPr id="23" name="Slika 22">
            <a:extLst>
              <a:ext uri="{FF2B5EF4-FFF2-40B4-BE49-F238E27FC236}">
                <a16:creationId xmlns:a16="http://schemas.microsoft.com/office/drawing/2014/main" id="{ADD65F69-A436-4BAB-BB40-9595C31AD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583" y="694203"/>
            <a:ext cx="6864416" cy="5169498"/>
          </a:xfrm>
          <a:prstGeom prst="rect">
            <a:avLst/>
          </a:prstGeom>
        </p:spPr>
      </p:pic>
      <p:sp>
        <p:nvSpPr>
          <p:cNvPr id="24" name="TekstniOkvir 23">
            <a:extLst>
              <a:ext uri="{FF2B5EF4-FFF2-40B4-BE49-F238E27FC236}">
                <a16:creationId xmlns:a16="http://schemas.microsoft.com/office/drawing/2014/main" id="{49AF6D5F-1649-46CC-BD0F-1E9CBEBBB4E3}"/>
              </a:ext>
            </a:extLst>
          </p:cNvPr>
          <p:cNvSpPr txBox="1"/>
          <p:nvPr/>
        </p:nvSpPr>
        <p:spPr>
          <a:xfrm>
            <a:off x="1704513" y="1166018"/>
            <a:ext cx="25488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>
                <a:solidFill>
                  <a:schemeClr val="bg1"/>
                </a:solidFill>
              </a:rPr>
              <a:t>PLAN PLOČE</a:t>
            </a:r>
          </a:p>
          <a:p>
            <a:endParaRPr lang="hr-HR" dirty="0"/>
          </a:p>
          <a:p>
            <a:r>
              <a:rPr lang="hr-HR" dirty="0"/>
              <a:t> </a:t>
            </a:r>
          </a:p>
        </p:txBody>
      </p:sp>
      <p:pic>
        <p:nvPicPr>
          <p:cNvPr id="31" name="Picture 6" descr="treasure%20chest_">
            <a:extLst>
              <a:ext uri="{FF2B5EF4-FFF2-40B4-BE49-F238E27FC236}">
                <a16:creationId xmlns:a16="http://schemas.microsoft.com/office/drawing/2014/main" id="{63733459-5336-4F8A-B7F9-144021F6E595}"/>
              </a:ext>
            </a:extLst>
          </p:cNvPr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887854"/>
            <a:ext cx="2698750" cy="1948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2BCCD65E-7E2E-45E5-836F-EE7FF734A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id="{2532D3BD-E5EB-445C-B6FB-088B5E3C12B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00900" cy="6858000"/>
          </a:xfrm>
          <a:prstGeom prst="rect">
            <a:avLst/>
          </a:prstGeom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2CDD4295-2739-4795-BE09-0B0FC6F5D44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772" y="85725"/>
            <a:ext cx="4695825" cy="643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952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FAB1AE0-14C0-438F-B96A-9BF7EE35D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9AF84874-2C88-416E-A6B1-640A59A5B7C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3518" y="197427"/>
            <a:ext cx="6421582" cy="6660573"/>
          </a:xfrm>
          <a:prstGeom prst="rect">
            <a:avLst/>
          </a:prstGeom>
        </p:spPr>
      </p:pic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5EDD229E-BE4B-4B2C-9EE6-9C403421678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38875" y="0"/>
            <a:ext cx="61167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282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DB2BB8B1-7D15-4335-BDFF-485ABF350A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8306" b="26007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941BF0DD-F4AF-40DF-924F-84826EBF8031}"/>
              </a:ext>
            </a:extLst>
          </p:cNvPr>
          <p:cNvSpPr txBox="1"/>
          <p:nvPr/>
        </p:nvSpPr>
        <p:spPr>
          <a:xfrm>
            <a:off x="5885896" y="1057275"/>
            <a:ext cx="5001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rgbClr val="FF0000"/>
                </a:solidFill>
              </a:rPr>
              <a:t> </a:t>
            </a:r>
            <a:r>
              <a:rPr lang="hr-HR" sz="4000" b="1" dirty="0">
                <a:solidFill>
                  <a:srgbClr val="FF0000"/>
                </a:solidFill>
              </a:rPr>
              <a:t>TRI PO RAZREDU SKRIVENE PORUKE</a:t>
            </a:r>
            <a:endParaRPr lang="hr-HR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721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B0F7D69-D93C-4C38-A23D-76E000D69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CD419D4-EA9D-42D9-BF62-B07F0B7B6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C6FEC9B-9608-4181-A9E5-A1B80E720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B1564ED-F26F-451D-97D6-A6EC3E83FD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C00950-B1FD-45E5-B18A-1A822BA42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14019B4-A719-4905-92E2-23AF270A8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A2639E9-6665-4719-8E6D-9446AB36F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9A9A7121-ACFB-42B4-81DF-25AE16C07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979" y="3554960"/>
            <a:ext cx="6769184" cy="1996958"/>
          </a:xfrm>
        </p:spPr>
        <p:txBody>
          <a:bodyPr vert="horz" lIns="109728" tIns="109728" rIns="109728" bIns="91440" rtlCol="0"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5400">
                <a:solidFill>
                  <a:schemeClr val="tx1">
                    <a:lumMod val="85000"/>
                    <a:lumOff val="15000"/>
                  </a:schemeClr>
                </a:solidFill>
              </a:rPr>
              <a:t>PORUKE U BOCI 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9BB8358-674B-43B4-A5A5-17176D197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04937" y="0"/>
            <a:ext cx="3997527" cy="2646947"/>
          </a:xfrm>
          <a:custGeom>
            <a:avLst/>
            <a:gdLst>
              <a:gd name="connsiteX0" fmla="*/ 294151 w 4013331"/>
              <a:gd name="connsiteY0" fmla="*/ 0 h 2742133"/>
              <a:gd name="connsiteX1" fmla="*/ 3844057 w 4013331"/>
              <a:gd name="connsiteY1" fmla="*/ 0 h 2742133"/>
              <a:gd name="connsiteX2" fmla="*/ 3892490 w 4013331"/>
              <a:gd name="connsiteY2" fmla="*/ 131440 h 2742133"/>
              <a:gd name="connsiteX3" fmla="*/ 4013331 w 4013331"/>
              <a:gd name="connsiteY3" fmla="*/ 941251 h 2742133"/>
              <a:gd name="connsiteX4" fmla="*/ 3804827 w 4013331"/>
              <a:gd name="connsiteY4" fmla="*/ 1540292 h 2742133"/>
              <a:gd name="connsiteX5" fmla="*/ 3187498 w 4013331"/>
              <a:gd name="connsiteY5" fmla="*/ 2098087 h 2742133"/>
              <a:gd name="connsiteX6" fmla="*/ 3051769 w 4013331"/>
              <a:gd name="connsiteY6" fmla="*/ 2204787 h 2742133"/>
              <a:gd name="connsiteX7" fmla="*/ 1936476 w 4013331"/>
              <a:gd name="connsiteY7" fmla="*/ 2742133 h 2742133"/>
              <a:gd name="connsiteX8" fmla="*/ 467303 w 4013331"/>
              <a:gd name="connsiteY8" fmla="*/ 1868695 h 2742133"/>
              <a:gd name="connsiteX9" fmla="*/ 310732 w 4013331"/>
              <a:gd name="connsiteY9" fmla="*/ 1645244 h 2742133"/>
              <a:gd name="connsiteX10" fmla="*/ 0 w 4013331"/>
              <a:gd name="connsiteY10" fmla="*/ 941251 h 2742133"/>
              <a:gd name="connsiteX11" fmla="*/ 187749 w 4013331"/>
              <a:gd name="connsiteY11" fmla="*/ 183076 h 2742133"/>
              <a:gd name="connsiteX12" fmla="*/ 288888 w 4013331"/>
              <a:gd name="connsiteY12" fmla="*/ 7329 h 274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13331" h="2742133">
                <a:moveTo>
                  <a:pt x="294151" y="0"/>
                </a:moveTo>
                <a:lnTo>
                  <a:pt x="3844057" y="0"/>
                </a:lnTo>
                <a:lnTo>
                  <a:pt x="3892490" y="131440"/>
                </a:lnTo>
                <a:cubicBezTo>
                  <a:pt x="3971777" y="378867"/>
                  <a:pt x="4013331" y="652783"/>
                  <a:pt x="4013331" y="941251"/>
                </a:cubicBezTo>
                <a:cubicBezTo>
                  <a:pt x="4013331" y="1171430"/>
                  <a:pt x="3948997" y="1356167"/>
                  <a:pt x="3804827" y="1540292"/>
                </a:cubicBezTo>
                <a:cubicBezTo>
                  <a:pt x="3654026" y="1732895"/>
                  <a:pt x="3427436" y="1910292"/>
                  <a:pt x="3187498" y="2098087"/>
                </a:cubicBezTo>
                <a:cubicBezTo>
                  <a:pt x="3143231" y="2132693"/>
                  <a:pt x="3097499" y="2168522"/>
                  <a:pt x="3051769" y="2204787"/>
                </a:cubicBezTo>
                <a:cubicBezTo>
                  <a:pt x="2642425" y="2529345"/>
                  <a:pt x="2343664" y="2742133"/>
                  <a:pt x="1936476" y="2742133"/>
                </a:cubicBezTo>
                <a:cubicBezTo>
                  <a:pt x="1316045" y="2742133"/>
                  <a:pt x="876647" y="2480932"/>
                  <a:pt x="467303" y="1868695"/>
                </a:cubicBezTo>
                <a:cubicBezTo>
                  <a:pt x="413736" y="1788559"/>
                  <a:pt x="361372" y="1715679"/>
                  <a:pt x="310732" y="1645244"/>
                </a:cubicBezTo>
                <a:cubicBezTo>
                  <a:pt x="100850" y="1353195"/>
                  <a:pt x="0" y="1201315"/>
                  <a:pt x="0" y="941251"/>
                </a:cubicBezTo>
                <a:cubicBezTo>
                  <a:pt x="0" y="683021"/>
                  <a:pt x="63214" y="427935"/>
                  <a:pt x="187749" y="183076"/>
                </a:cubicBezTo>
                <a:cubicBezTo>
                  <a:pt x="218215" y="123194"/>
                  <a:pt x="251953" y="64578"/>
                  <a:pt x="288888" y="7329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C9C3854-C672-47D2-8FD3-15A88F6CE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0402" y="0"/>
            <a:ext cx="4244813" cy="2866417"/>
          </a:xfrm>
          <a:custGeom>
            <a:avLst/>
            <a:gdLst>
              <a:gd name="connsiteX0" fmla="*/ 237339 w 4130517"/>
              <a:gd name="connsiteY0" fmla="*/ 0 h 2806419"/>
              <a:gd name="connsiteX1" fmla="*/ 3997489 w 4130517"/>
              <a:gd name="connsiteY1" fmla="*/ 0 h 2806419"/>
              <a:gd name="connsiteX2" fmla="*/ 4006148 w 4130517"/>
              <a:gd name="connsiteY2" fmla="*/ 24333 h 2806419"/>
              <a:gd name="connsiteX3" fmla="*/ 4130517 w 4130517"/>
              <a:gd name="connsiteY3" fmla="*/ 887307 h 2806419"/>
              <a:gd name="connsiteX4" fmla="*/ 3915925 w 4130517"/>
              <a:gd name="connsiteY4" fmla="*/ 1525677 h 2806419"/>
              <a:gd name="connsiteX5" fmla="*/ 3280571 w 4130517"/>
              <a:gd name="connsiteY5" fmla="*/ 2120090 h 2806419"/>
              <a:gd name="connsiteX6" fmla="*/ 3140878 w 4130517"/>
              <a:gd name="connsiteY6" fmla="*/ 2233796 h 2806419"/>
              <a:gd name="connsiteX7" fmla="*/ 1993019 w 4130517"/>
              <a:gd name="connsiteY7" fmla="*/ 2806419 h 2806419"/>
              <a:gd name="connsiteX8" fmla="*/ 480948 w 4130517"/>
              <a:gd name="connsiteY8" fmla="*/ 1875638 h 2806419"/>
              <a:gd name="connsiteX9" fmla="*/ 319805 w 4130517"/>
              <a:gd name="connsiteY9" fmla="*/ 1637519 h 2806419"/>
              <a:gd name="connsiteX10" fmla="*/ 0 w 4130517"/>
              <a:gd name="connsiteY10" fmla="*/ 887307 h 2806419"/>
              <a:gd name="connsiteX11" fmla="*/ 193231 w 4130517"/>
              <a:gd name="connsiteY11" fmla="*/ 79360 h 2806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30517" h="2806419">
                <a:moveTo>
                  <a:pt x="237339" y="0"/>
                </a:moveTo>
                <a:lnTo>
                  <a:pt x="3997489" y="0"/>
                </a:lnTo>
                <a:lnTo>
                  <a:pt x="4006148" y="24333"/>
                </a:lnTo>
                <a:cubicBezTo>
                  <a:pt x="4087750" y="288004"/>
                  <a:pt x="4130517" y="579903"/>
                  <a:pt x="4130517" y="887307"/>
                </a:cubicBezTo>
                <a:cubicBezTo>
                  <a:pt x="4130517" y="1132599"/>
                  <a:pt x="4064304" y="1329464"/>
                  <a:pt x="3915925" y="1525677"/>
                </a:cubicBezTo>
                <a:cubicBezTo>
                  <a:pt x="3760721" y="1730924"/>
                  <a:pt x="3527514" y="1919967"/>
                  <a:pt x="3280571" y="2120090"/>
                </a:cubicBezTo>
                <a:cubicBezTo>
                  <a:pt x="3235011" y="2156968"/>
                  <a:pt x="3187944" y="2195151"/>
                  <a:pt x="3140878" y="2233796"/>
                </a:cubicBezTo>
                <a:cubicBezTo>
                  <a:pt x="2719582" y="2579662"/>
                  <a:pt x="2412097" y="2806419"/>
                  <a:pt x="1993019" y="2806419"/>
                </a:cubicBezTo>
                <a:cubicBezTo>
                  <a:pt x="1354472" y="2806419"/>
                  <a:pt x="902244" y="2528070"/>
                  <a:pt x="480948" y="1875638"/>
                </a:cubicBezTo>
                <a:cubicBezTo>
                  <a:pt x="425816" y="1790244"/>
                  <a:pt x="371924" y="1712578"/>
                  <a:pt x="319805" y="1637519"/>
                </a:cubicBezTo>
                <a:cubicBezTo>
                  <a:pt x="103795" y="1326296"/>
                  <a:pt x="0" y="1164446"/>
                  <a:pt x="0" y="887307"/>
                </a:cubicBezTo>
                <a:cubicBezTo>
                  <a:pt x="0" y="612125"/>
                  <a:pt x="65060" y="340293"/>
                  <a:pt x="193231" y="7936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7BDAD10-B932-49BE-90F5-62EB2FE01F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95863" y="0"/>
            <a:ext cx="4584032" cy="3020235"/>
          </a:xfrm>
          <a:custGeom>
            <a:avLst/>
            <a:gdLst>
              <a:gd name="connsiteX0" fmla="*/ 208215 w 4389519"/>
              <a:gd name="connsiteY0" fmla="*/ 0 h 2916937"/>
              <a:gd name="connsiteX1" fmla="*/ 4284014 w 4389519"/>
              <a:gd name="connsiteY1" fmla="*/ 0 h 2916937"/>
              <a:gd name="connsiteX2" fmla="*/ 4335794 w 4389519"/>
              <a:gd name="connsiteY2" fmla="*/ 207911 h 2916937"/>
              <a:gd name="connsiteX3" fmla="*/ 4376420 w 4389519"/>
              <a:gd name="connsiteY3" fmla="*/ 1078865 h 2916937"/>
              <a:gd name="connsiteX4" fmla="*/ 4090147 w 4389519"/>
              <a:gd name="connsiteY4" fmla="*/ 1734728 h 2916937"/>
              <a:gd name="connsiteX5" fmla="*/ 3362552 w 4389519"/>
              <a:gd name="connsiteY5" fmla="*/ 2305097 h 2916937"/>
              <a:gd name="connsiteX6" fmla="*/ 3204152 w 4389519"/>
              <a:gd name="connsiteY6" fmla="*/ 2412521 h 2916937"/>
              <a:gd name="connsiteX7" fmla="*/ 1936072 w 4389519"/>
              <a:gd name="connsiteY7" fmla="*/ 2912360 h 2916937"/>
              <a:gd name="connsiteX8" fmla="*/ 421690 w 4389519"/>
              <a:gd name="connsiteY8" fmla="*/ 1787063 h 2916937"/>
              <a:gd name="connsiteX9" fmla="*/ 273167 w 4389519"/>
              <a:gd name="connsiteY9" fmla="*/ 1520080 h 2916937"/>
              <a:gd name="connsiteX10" fmla="*/ 4118 w 4389519"/>
              <a:gd name="connsiteY10" fmla="*/ 696338 h 2916937"/>
              <a:gd name="connsiteX11" fmla="*/ 175984 w 4389519"/>
              <a:gd name="connsiteY11" fmla="*/ 60381 h 2916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89519" h="2916937">
                <a:moveTo>
                  <a:pt x="208215" y="0"/>
                </a:moveTo>
                <a:lnTo>
                  <a:pt x="4284014" y="0"/>
                </a:lnTo>
                <a:lnTo>
                  <a:pt x="4335794" y="207911"/>
                </a:lnTo>
                <a:cubicBezTo>
                  <a:pt x="4388748" y="479686"/>
                  <a:pt x="4403109" y="773803"/>
                  <a:pt x="4376420" y="1078865"/>
                </a:cubicBezTo>
                <a:cubicBezTo>
                  <a:pt x="4353703" y="1338514"/>
                  <a:pt x="4265383" y="1540772"/>
                  <a:pt x="4090147" y="1734728"/>
                </a:cubicBezTo>
                <a:cubicBezTo>
                  <a:pt x="3906850" y="1937616"/>
                  <a:pt x="3642485" y="2116128"/>
                  <a:pt x="3362552" y="2305097"/>
                </a:cubicBezTo>
                <a:cubicBezTo>
                  <a:pt x="3310910" y="2339914"/>
                  <a:pt x="3257553" y="2375972"/>
                  <a:pt x="3204152" y="2412521"/>
                </a:cubicBezTo>
                <a:cubicBezTo>
                  <a:pt x="2726165" y="2739616"/>
                  <a:pt x="2379682" y="2951171"/>
                  <a:pt x="1936072" y="2912360"/>
                </a:cubicBezTo>
                <a:cubicBezTo>
                  <a:pt x="1260148" y="2853224"/>
                  <a:pt x="807225" y="2516700"/>
                  <a:pt x="421690" y="1787063"/>
                </a:cubicBezTo>
                <a:cubicBezTo>
                  <a:pt x="371240" y="1691563"/>
                  <a:pt x="321385" y="1604361"/>
                  <a:pt x="273167" y="1520080"/>
                </a:cubicBezTo>
                <a:cubicBezTo>
                  <a:pt x="73334" y="1170636"/>
                  <a:pt x="-21548" y="989700"/>
                  <a:pt x="4118" y="696338"/>
                </a:cubicBezTo>
                <a:cubicBezTo>
                  <a:pt x="23232" y="477870"/>
                  <a:pt x="80908" y="264786"/>
                  <a:pt x="175984" y="60381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090661F-2489-493D-8C0B-E7617E36F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76470"/>
            <a:ext cx="4211054" cy="5181530"/>
          </a:xfrm>
          <a:custGeom>
            <a:avLst/>
            <a:gdLst>
              <a:gd name="connsiteX0" fmla="*/ 1155130 w 4174269"/>
              <a:gd name="connsiteY0" fmla="*/ 990 h 5181455"/>
              <a:gd name="connsiteX1" fmla="*/ 2396955 w 4174269"/>
              <a:gd name="connsiteY1" fmla="*/ 367328 h 5181455"/>
              <a:gd name="connsiteX2" fmla="*/ 3827960 w 4174269"/>
              <a:gd name="connsiteY2" fmla="*/ 4749328 h 5181455"/>
              <a:gd name="connsiteX3" fmla="*/ 3561502 w 4174269"/>
              <a:gd name="connsiteY3" fmla="*/ 5090948 h 5181455"/>
              <a:gd name="connsiteX4" fmla="*/ 3452726 w 4174269"/>
              <a:gd name="connsiteY4" fmla="*/ 5181455 h 5181455"/>
              <a:gd name="connsiteX5" fmla="*/ 0 w 4174269"/>
              <a:gd name="connsiteY5" fmla="*/ 5181455 h 5181455"/>
              <a:gd name="connsiteX6" fmla="*/ 0 w 4174269"/>
              <a:gd name="connsiteY6" fmla="*/ 251605 h 5181455"/>
              <a:gd name="connsiteX7" fmla="*/ 157396 w 4174269"/>
              <a:gd name="connsiteY7" fmla="*/ 182600 h 5181455"/>
              <a:gd name="connsiteX8" fmla="*/ 1155130 w 4174269"/>
              <a:gd name="connsiteY8" fmla="*/ 990 h 518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74269" h="5181455">
                <a:moveTo>
                  <a:pt x="1155130" y="990"/>
                </a:moveTo>
                <a:cubicBezTo>
                  <a:pt x="1564667" y="12730"/>
                  <a:pt x="1984593" y="129250"/>
                  <a:pt x="2396955" y="367328"/>
                </a:cubicBezTo>
                <a:cubicBezTo>
                  <a:pt x="3871760" y="1218807"/>
                  <a:pt x="4678347" y="3276416"/>
                  <a:pt x="3827960" y="4749328"/>
                </a:cubicBezTo>
                <a:cubicBezTo>
                  <a:pt x="3748235" y="4887417"/>
                  <a:pt x="3658928" y="4998272"/>
                  <a:pt x="3561502" y="5090948"/>
                </a:cubicBezTo>
                <a:lnTo>
                  <a:pt x="3452726" y="5181455"/>
                </a:lnTo>
                <a:lnTo>
                  <a:pt x="0" y="5181455"/>
                </a:lnTo>
                <a:lnTo>
                  <a:pt x="0" y="251605"/>
                </a:lnTo>
                <a:lnTo>
                  <a:pt x="157396" y="182600"/>
                </a:lnTo>
                <a:cubicBezTo>
                  <a:pt x="475610" y="54980"/>
                  <a:pt x="811718" y="-8854"/>
                  <a:pt x="1155130" y="99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BC9DE1A-348A-4AB0-8550-64E0B9AEF0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327554"/>
            <a:ext cx="4611389" cy="5530446"/>
          </a:xfrm>
          <a:custGeom>
            <a:avLst/>
            <a:gdLst>
              <a:gd name="connsiteX0" fmla="*/ 948905 w 4259808"/>
              <a:gd name="connsiteY0" fmla="*/ 1556 h 5510713"/>
              <a:gd name="connsiteX1" fmla="*/ 2304106 w 4259808"/>
              <a:gd name="connsiteY1" fmla="*/ 405867 h 5510713"/>
              <a:gd name="connsiteX2" fmla="*/ 3890982 w 4259808"/>
              <a:gd name="connsiteY2" fmla="*/ 5156588 h 5510713"/>
              <a:gd name="connsiteX3" fmla="*/ 3680329 w 4259808"/>
              <a:gd name="connsiteY3" fmla="*/ 5445948 h 5510713"/>
              <a:gd name="connsiteX4" fmla="*/ 3616504 w 4259808"/>
              <a:gd name="connsiteY4" fmla="*/ 5510713 h 5510713"/>
              <a:gd name="connsiteX5" fmla="*/ 0 w 4259808"/>
              <a:gd name="connsiteY5" fmla="*/ 5510713 h 5510713"/>
              <a:gd name="connsiteX6" fmla="*/ 0 w 4259808"/>
              <a:gd name="connsiteY6" fmla="*/ 144797 h 5510713"/>
              <a:gd name="connsiteX7" fmla="*/ 164164 w 4259808"/>
              <a:gd name="connsiteY7" fmla="*/ 92266 h 5510713"/>
              <a:gd name="connsiteX8" fmla="*/ 948905 w 4259808"/>
              <a:gd name="connsiteY8" fmla="*/ 1556 h 5510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9808" h="5510713">
                <a:moveTo>
                  <a:pt x="948905" y="1556"/>
                </a:moveTo>
                <a:cubicBezTo>
                  <a:pt x="1395136" y="16867"/>
                  <a:pt x="1853354" y="145625"/>
                  <a:pt x="2304106" y="405867"/>
                </a:cubicBezTo>
                <a:cubicBezTo>
                  <a:pt x="3916211" y="1336616"/>
                  <a:pt x="4808028" y="3568218"/>
                  <a:pt x="3890982" y="5156588"/>
                </a:cubicBezTo>
                <a:cubicBezTo>
                  <a:pt x="3826502" y="5268272"/>
                  <a:pt x="3756052" y="5363347"/>
                  <a:pt x="3680329" y="5445948"/>
                </a:cubicBezTo>
                <a:lnTo>
                  <a:pt x="3616504" y="5510713"/>
                </a:lnTo>
                <a:lnTo>
                  <a:pt x="0" y="5510713"/>
                </a:lnTo>
                <a:lnTo>
                  <a:pt x="0" y="144797"/>
                </a:lnTo>
                <a:lnTo>
                  <a:pt x="164164" y="92266"/>
                </a:lnTo>
                <a:cubicBezTo>
                  <a:pt x="418657" y="23914"/>
                  <a:pt x="681631" y="-7614"/>
                  <a:pt x="948905" y="1556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BD0AE1F-A0FC-49FC-A682-A5947011A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520060"/>
            <a:ext cx="4406602" cy="5337940"/>
          </a:xfrm>
          <a:custGeom>
            <a:avLst/>
            <a:gdLst>
              <a:gd name="connsiteX0" fmla="*/ 812878 w 4029221"/>
              <a:gd name="connsiteY0" fmla="*/ 840 h 5265194"/>
              <a:gd name="connsiteX1" fmla="*/ 960980 w 4029221"/>
              <a:gd name="connsiteY1" fmla="*/ 1442 h 5265194"/>
              <a:gd name="connsiteX2" fmla="*/ 2216856 w 4029221"/>
              <a:gd name="connsiteY2" fmla="*/ 376120 h 5265194"/>
              <a:gd name="connsiteX3" fmla="*/ 3687427 w 4029221"/>
              <a:gd name="connsiteY3" fmla="*/ 4778650 h 5265194"/>
              <a:gd name="connsiteX4" fmla="*/ 3267677 w 4029221"/>
              <a:gd name="connsiteY4" fmla="*/ 5245601 h 5265194"/>
              <a:gd name="connsiteX5" fmla="*/ 3237167 w 4029221"/>
              <a:gd name="connsiteY5" fmla="*/ 5265194 h 5265194"/>
              <a:gd name="connsiteX6" fmla="*/ 0 w 4029221"/>
              <a:gd name="connsiteY6" fmla="*/ 5265194 h 5265194"/>
              <a:gd name="connsiteX7" fmla="*/ 0 w 4029221"/>
              <a:gd name="connsiteY7" fmla="*/ 162790 h 5265194"/>
              <a:gd name="connsiteX8" fmla="*/ 58408 w 4029221"/>
              <a:gd name="connsiteY8" fmla="*/ 139352 h 5265194"/>
              <a:gd name="connsiteX9" fmla="*/ 812878 w 4029221"/>
              <a:gd name="connsiteY9" fmla="*/ 840 h 5265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29221" h="5265194">
                <a:moveTo>
                  <a:pt x="812878" y="840"/>
                </a:moveTo>
                <a:cubicBezTo>
                  <a:pt x="862065" y="-449"/>
                  <a:pt x="911443" y="-258"/>
                  <a:pt x="960980" y="1442"/>
                </a:cubicBezTo>
                <a:cubicBezTo>
                  <a:pt x="1374507" y="15631"/>
                  <a:pt x="1799140" y="134952"/>
                  <a:pt x="2216856" y="376120"/>
                </a:cubicBezTo>
                <a:cubicBezTo>
                  <a:pt x="3710806" y="1238652"/>
                  <a:pt x="4537261" y="3306696"/>
                  <a:pt x="3687427" y="4778650"/>
                </a:cubicBezTo>
                <a:cubicBezTo>
                  <a:pt x="3567917" y="4985647"/>
                  <a:pt x="3426282" y="5131074"/>
                  <a:pt x="3267677" y="5245601"/>
                </a:cubicBezTo>
                <a:lnTo>
                  <a:pt x="3237167" y="5265194"/>
                </a:lnTo>
                <a:lnTo>
                  <a:pt x="0" y="5265194"/>
                </a:lnTo>
                <a:lnTo>
                  <a:pt x="0" y="162790"/>
                </a:lnTo>
                <a:lnTo>
                  <a:pt x="58408" y="139352"/>
                </a:lnTo>
                <a:cubicBezTo>
                  <a:pt x="301661" y="55163"/>
                  <a:pt x="554646" y="7607"/>
                  <a:pt x="812878" y="84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Slika 5" descr="Slika na kojoj se prikazuje osoba, staro, grupa, gomila&#10;&#10;Opis je automatski generiran">
            <a:extLst>
              <a:ext uri="{FF2B5EF4-FFF2-40B4-BE49-F238E27FC236}">
                <a16:creationId xmlns:a16="http://schemas.microsoft.com/office/drawing/2014/main" id="{83801B25-D2CA-4996-AC0E-E63703FFBEE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8097"/>
          <a:stretch/>
        </p:blipFill>
        <p:spPr>
          <a:xfrm>
            <a:off x="3632375" y="2"/>
            <a:ext cx="3418129" cy="2465725"/>
          </a:xfrm>
          <a:custGeom>
            <a:avLst/>
            <a:gdLst/>
            <a:ahLst/>
            <a:cxnLst/>
            <a:rect l="l" t="t" r="r" b="b"/>
            <a:pathLst>
              <a:path w="3484186" h="2440484">
                <a:moveTo>
                  <a:pt x="341018" y="0"/>
                </a:moveTo>
                <a:lnTo>
                  <a:pt x="3285181" y="0"/>
                </a:lnTo>
                <a:lnTo>
                  <a:pt x="3321562" y="74937"/>
                </a:lnTo>
                <a:cubicBezTo>
                  <a:pt x="3427818" y="322243"/>
                  <a:pt x="3484186" y="608579"/>
                  <a:pt x="3484186" y="914184"/>
                </a:cubicBezTo>
                <a:cubicBezTo>
                  <a:pt x="3484186" y="1109268"/>
                  <a:pt x="3428334" y="1265837"/>
                  <a:pt x="3303173" y="1421888"/>
                </a:cubicBezTo>
                <a:cubicBezTo>
                  <a:pt x="3172255" y="1585125"/>
                  <a:pt x="2975540" y="1735475"/>
                  <a:pt x="2767237" y="1894635"/>
                </a:cubicBezTo>
                <a:cubicBezTo>
                  <a:pt x="2728806" y="1923966"/>
                  <a:pt x="2689104" y="1954332"/>
                  <a:pt x="2649403" y="1985068"/>
                </a:cubicBezTo>
                <a:cubicBezTo>
                  <a:pt x="2294030" y="2260140"/>
                  <a:pt x="2034660" y="2440484"/>
                  <a:pt x="1681157" y="2440484"/>
                </a:cubicBezTo>
                <a:cubicBezTo>
                  <a:pt x="1142528" y="2440484"/>
                  <a:pt x="761064" y="2219109"/>
                  <a:pt x="405691" y="1700219"/>
                </a:cubicBezTo>
                <a:cubicBezTo>
                  <a:pt x="359186" y="1632303"/>
                  <a:pt x="313726" y="1570535"/>
                  <a:pt x="269763" y="1510839"/>
                </a:cubicBezTo>
                <a:cubicBezTo>
                  <a:pt x="87553" y="1263318"/>
                  <a:pt x="0" y="1134597"/>
                  <a:pt x="0" y="914184"/>
                </a:cubicBezTo>
                <a:cubicBezTo>
                  <a:pt x="0" y="695327"/>
                  <a:pt x="54880" y="479135"/>
                  <a:pt x="162994" y="271610"/>
                </a:cubicBezTo>
                <a:cubicBezTo>
                  <a:pt x="189444" y="220858"/>
                  <a:pt x="218734" y="171179"/>
                  <a:pt x="250799" y="122658"/>
                </a:cubicBezTo>
                <a:close/>
              </a:path>
            </a:pathLst>
          </a:custGeom>
        </p:spPr>
      </p:pic>
      <p:pic>
        <p:nvPicPr>
          <p:cNvPr id="5" name="Slika 4" descr="Slika na kojoj se prikazuje tekst&#10;&#10;Opis je automatski generiran">
            <a:extLst>
              <a:ext uri="{FF2B5EF4-FFF2-40B4-BE49-F238E27FC236}">
                <a16:creationId xmlns:a16="http://schemas.microsoft.com/office/drawing/2014/main" id="{0C15EA91-8D6D-42F0-B441-EF5AAA2FA4F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" r="-1" b="-1"/>
          <a:stretch/>
        </p:blipFill>
        <p:spPr>
          <a:xfrm>
            <a:off x="-1" y="1860331"/>
            <a:ext cx="4042279" cy="4997667"/>
          </a:xfrm>
          <a:custGeom>
            <a:avLst/>
            <a:gdLst/>
            <a:ahLst/>
            <a:cxnLst/>
            <a:rect l="l" t="t" r="r" b="b"/>
            <a:pathLst>
              <a:path w="3958391" h="4808550">
                <a:moveTo>
                  <a:pt x="1130737" y="1268"/>
                </a:moveTo>
                <a:cubicBezTo>
                  <a:pt x="1511837" y="13752"/>
                  <a:pt x="1903175" y="118732"/>
                  <a:pt x="2288137" y="330915"/>
                </a:cubicBezTo>
                <a:cubicBezTo>
                  <a:pt x="3664944" y="1089786"/>
                  <a:pt x="4426594" y="2909285"/>
                  <a:pt x="3643399" y="4204334"/>
                </a:cubicBezTo>
                <a:cubicBezTo>
                  <a:pt x="3459833" y="4507867"/>
                  <a:pt x="3219629" y="4660926"/>
                  <a:pt x="2944782" y="4788439"/>
                </a:cubicBezTo>
                <a:lnTo>
                  <a:pt x="2899152" y="4808550"/>
                </a:lnTo>
                <a:lnTo>
                  <a:pt x="0" y="4808550"/>
                </a:lnTo>
                <a:lnTo>
                  <a:pt x="0" y="244579"/>
                </a:lnTo>
                <a:lnTo>
                  <a:pt x="77902" y="207282"/>
                </a:lnTo>
                <a:cubicBezTo>
                  <a:pt x="409697" y="62291"/>
                  <a:pt x="765516" y="-10694"/>
                  <a:pt x="1130737" y="1268"/>
                </a:cubicBezTo>
                <a:close/>
              </a:path>
            </a:pathLst>
          </a:cu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4E10184-A355-442D-9021-64F93505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5577" y="-1"/>
            <a:ext cx="4366423" cy="3629533"/>
          </a:xfrm>
          <a:custGeom>
            <a:avLst/>
            <a:gdLst>
              <a:gd name="connsiteX0" fmla="*/ 305212 w 4069058"/>
              <a:gd name="connsiteY0" fmla="*/ 0 h 3547008"/>
              <a:gd name="connsiteX1" fmla="*/ 4069058 w 4069058"/>
              <a:gd name="connsiteY1" fmla="*/ 0 h 3547008"/>
              <a:gd name="connsiteX2" fmla="*/ 4069058 w 4069058"/>
              <a:gd name="connsiteY2" fmla="*/ 2865785 h 3547008"/>
              <a:gd name="connsiteX3" fmla="*/ 3996814 w 4069058"/>
              <a:gd name="connsiteY3" fmla="*/ 2947457 h 3547008"/>
              <a:gd name="connsiteX4" fmla="*/ 2732780 w 4069058"/>
              <a:gd name="connsiteY4" fmla="*/ 3541640 h 3547008"/>
              <a:gd name="connsiteX5" fmla="*/ 1317550 w 4069058"/>
              <a:gd name="connsiteY5" fmla="*/ 3015110 h 3547008"/>
              <a:gd name="connsiteX6" fmla="*/ 1140977 w 4069058"/>
              <a:gd name="connsiteY6" fmla="*/ 2901419 h 3547008"/>
              <a:gd name="connsiteX7" fmla="*/ 330269 w 4069058"/>
              <a:gd name="connsiteY7" fmla="*/ 2297252 h 3547008"/>
              <a:gd name="connsiteX8" fmla="*/ 13299 w 4069058"/>
              <a:gd name="connsiteY8" fmla="*/ 1599966 h 3547008"/>
              <a:gd name="connsiteX9" fmla="*/ 217457 w 4069058"/>
              <a:gd name="connsiteY9" fmla="*/ 178659 h 354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69058" h="3547008">
                <a:moveTo>
                  <a:pt x="305212" y="0"/>
                </a:moveTo>
                <a:lnTo>
                  <a:pt x="4069058" y="0"/>
                </a:lnTo>
                <a:lnTo>
                  <a:pt x="4069058" y="2865785"/>
                </a:lnTo>
                <a:lnTo>
                  <a:pt x="3996814" y="2947457"/>
                </a:lnTo>
                <a:cubicBezTo>
                  <a:pt x="3654887" y="3311545"/>
                  <a:pt x="3252443" y="3496175"/>
                  <a:pt x="2732780" y="3541640"/>
                </a:cubicBezTo>
                <a:cubicBezTo>
                  <a:pt x="2236701" y="3585041"/>
                  <a:pt x="1850359" y="3361306"/>
                  <a:pt x="1317550" y="3015110"/>
                </a:cubicBezTo>
                <a:cubicBezTo>
                  <a:pt x="1258026" y="2976425"/>
                  <a:pt x="1198546" y="2938265"/>
                  <a:pt x="1140977" y="2901419"/>
                </a:cubicBezTo>
                <a:cubicBezTo>
                  <a:pt x="828927" y="2701433"/>
                  <a:pt x="534230" y="2512513"/>
                  <a:pt x="330269" y="2297252"/>
                </a:cubicBezTo>
                <a:cubicBezTo>
                  <a:pt x="135278" y="2091465"/>
                  <a:pt x="37487" y="1876435"/>
                  <a:pt x="13299" y="1599966"/>
                </a:cubicBezTo>
                <a:cubicBezTo>
                  <a:pt x="-32170" y="1080250"/>
                  <a:pt x="39709" y="589889"/>
                  <a:pt x="217457" y="178659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2AEA3E5-3383-4A2D-86B0-A1DC81C11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253663" y="0"/>
            <a:ext cx="3938337" cy="3321595"/>
          </a:xfrm>
          <a:custGeom>
            <a:avLst/>
            <a:gdLst>
              <a:gd name="connsiteX0" fmla="*/ 3466434 w 3872006"/>
              <a:gd name="connsiteY0" fmla="*/ 0 h 3321595"/>
              <a:gd name="connsiteX1" fmla="*/ 65800 w 3872006"/>
              <a:gd name="connsiteY1" fmla="*/ 0 h 3321595"/>
              <a:gd name="connsiteX2" fmla="*/ 0 w 3872006"/>
              <a:gd name="connsiteY2" fmla="*/ 59511 h 3321595"/>
              <a:gd name="connsiteX3" fmla="*/ 0 w 3872006"/>
              <a:gd name="connsiteY3" fmla="*/ 2518435 h 3321595"/>
              <a:gd name="connsiteX4" fmla="*/ 80122 w 3872006"/>
              <a:gd name="connsiteY4" fmla="*/ 2618704 h 3321595"/>
              <a:gd name="connsiteX5" fmla="*/ 1549501 w 3872006"/>
              <a:gd name="connsiteY5" fmla="*/ 3321595 h 3321595"/>
              <a:gd name="connsiteX6" fmla="*/ 2796711 w 3872006"/>
              <a:gd name="connsiteY6" fmla="*/ 2749441 h 3321595"/>
              <a:gd name="connsiteX7" fmla="*/ 2948494 w 3872006"/>
              <a:gd name="connsiteY7" fmla="*/ 2635829 h 3321595"/>
              <a:gd name="connsiteX8" fmla="*/ 3638840 w 3872006"/>
              <a:gd name="connsiteY8" fmla="*/ 2041901 h 3321595"/>
              <a:gd name="connsiteX9" fmla="*/ 3872006 w 3872006"/>
              <a:gd name="connsiteY9" fmla="*/ 1404055 h 3321595"/>
              <a:gd name="connsiteX10" fmla="*/ 3467973 w 3872006"/>
              <a:gd name="connsiteY10" fmla="*/ 1974 h 332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72006" h="3321595">
                <a:moveTo>
                  <a:pt x="3466434" y="0"/>
                </a:moveTo>
                <a:lnTo>
                  <a:pt x="65800" y="0"/>
                </a:lnTo>
                <a:lnTo>
                  <a:pt x="0" y="59511"/>
                </a:lnTo>
                <a:lnTo>
                  <a:pt x="0" y="2518435"/>
                </a:lnTo>
                <a:lnTo>
                  <a:pt x="80122" y="2618704"/>
                </a:lnTo>
                <a:cubicBezTo>
                  <a:pt x="490323" y="3108658"/>
                  <a:pt x="942414" y="3321595"/>
                  <a:pt x="1549501" y="3321595"/>
                </a:cubicBezTo>
                <a:cubicBezTo>
                  <a:pt x="2004852" y="3321595"/>
                  <a:pt x="2338950" y="3095023"/>
                  <a:pt x="2796711" y="2749441"/>
                </a:cubicBezTo>
                <a:cubicBezTo>
                  <a:pt x="2847850" y="2710827"/>
                  <a:pt x="2898991" y="2672676"/>
                  <a:pt x="2948494" y="2635829"/>
                </a:cubicBezTo>
                <a:cubicBezTo>
                  <a:pt x="3216812" y="2435869"/>
                  <a:pt x="3470203" y="2246981"/>
                  <a:pt x="3638840" y="2041901"/>
                </a:cubicBezTo>
                <a:cubicBezTo>
                  <a:pt x="3800062" y="1845849"/>
                  <a:pt x="3872006" y="1649145"/>
                  <a:pt x="3872006" y="1404055"/>
                </a:cubicBezTo>
                <a:cubicBezTo>
                  <a:pt x="3872006" y="866538"/>
                  <a:pt x="3729694" y="376466"/>
                  <a:pt x="3467973" y="1974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5BC3D56-7191-4F9F-BE89-BF3E66D0BC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71504" y="0"/>
            <a:ext cx="4120496" cy="3411460"/>
          </a:xfrm>
          <a:custGeom>
            <a:avLst/>
            <a:gdLst>
              <a:gd name="connsiteX0" fmla="*/ 3564894 w 3904481"/>
              <a:gd name="connsiteY0" fmla="*/ 0 h 3411460"/>
              <a:gd name="connsiteX1" fmla="*/ 0 w 3904481"/>
              <a:gd name="connsiteY1" fmla="*/ 0 h 3411460"/>
              <a:gd name="connsiteX2" fmla="*/ 0 w 3904481"/>
              <a:gd name="connsiteY2" fmla="*/ 2659993 h 3411460"/>
              <a:gd name="connsiteX3" fmla="*/ 1876 w 3904481"/>
              <a:gd name="connsiteY3" fmla="*/ 2662425 h 3411460"/>
              <a:gd name="connsiteX4" fmla="*/ 1514161 w 3904481"/>
              <a:gd name="connsiteY4" fmla="*/ 3411460 h 3411460"/>
              <a:gd name="connsiteX5" fmla="*/ 2797788 w 3904481"/>
              <a:gd name="connsiteY5" fmla="*/ 2801744 h 3411460"/>
              <a:gd name="connsiteX6" fmla="*/ 2954004 w 3904481"/>
              <a:gd name="connsiteY6" fmla="*/ 2680673 h 3411460"/>
              <a:gd name="connsiteX7" fmla="*/ 3664508 w 3904481"/>
              <a:gd name="connsiteY7" fmla="*/ 2047754 h 3411460"/>
              <a:gd name="connsiteX8" fmla="*/ 3904481 w 3904481"/>
              <a:gd name="connsiteY8" fmla="*/ 1368033 h 3411460"/>
              <a:gd name="connsiteX9" fmla="*/ 3596499 w 3904481"/>
              <a:gd name="connsiteY9" fmla="*/ 52268 h 341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4481" h="3411460">
                <a:moveTo>
                  <a:pt x="3564894" y="0"/>
                </a:moveTo>
                <a:lnTo>
                  <a:pt x="0" y="0"/>
                </a:lnTo>
                <a:lnTo>
                  <a:pt x="0" y="2659993"/>
                </a:lnTo>
                <a:lnTo>
                  <a:pt x="1876" y="2662425"/>
                </a:lnTo>
                <a:cubicBezTo>
                  <a:pt x="424055" y="3184544"/>
                  <a:pt x="889346" y="3411460"/>
                  <a:pt x="1514161" y="3411460"/>
                </a:cubicBezTo>
                <a:cubicBezTo>
                  <a:pt x="1982808" y="3411460"/>
                  <a:pt x="2326661" y="3170014"/>
                  <a:pt x="2797788" y="2801744"/>
                </a:cubicBezTo>
                <a:cubicBezTo>
                  <a:pt x="2850420" y="2760595"/>
                  <a:pt x="2903054" y="2719940"/>
                  <a:pt x="2954004" y="2680673"/>
                </a:cubicBezTo>
                <a:cubicBezTo>
                  <a:pt x="3230156" y="2467586"/>
                  <a:pt x="3490946" y="2266297"/>
                  <a:pt x="3664508" y="2047754"/>
                </a:cubicBezTo>
                <a:cubicBezTo>
                  <a:pt x="3830437" y="1838832"/>
                  <a:pt x="3904481" y="1629214"/>
                  <a:pt x="3904481" y="1368033"/>
                </a:cubicBezTo>
                <a:cubicBezTo>
                  <a:pt x="3904481" y="877057"/>
                  <a:pt x="3796872" y="423228"/>
                  <a:pt x="3596499" y="52268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" name="Rezervirano mjesto sadržaja 3" descr="Slika na kojoj se prikazuje košulja, osoba&#10;&#10;Opis je automatski generiran">
            <a:extLst>
              <a:ext uri="{FF2B5EF4-FFF2-40B4-BE49-F238E27FC236}">
                <a16:creationId xmlns:a16="http://schemas.microsoft.com/office/drawing/2014/main" id="{A1683B25-BFA9-4931-AB0B-6F8AFD37D98A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7" b="33624"/>
          <a:stretch/>
        </p:blipFill>
        <p:spPr>
          <a:xfrm>
            <a:off x="8456623" y="1"/>
            <a:ext cx="3735378" cy="3051729"/>
          </a:xfrm>
          <a:custGeom>
            <a:avLst/>
            <a:gdLst/>
            <a:ahLst/>
            <a:cxnLst/>
            <a:rect l="l" t="t" r="r" b="b"/>
            <a:pathLst>
              <a:path w="3577083" h="3010961">
                <a:moveTo>
                  <a:pt x="525796" y="0"/>
                </a:moveTo>
                <a:lnTo>
                  <a:pt x="3083618" y="0"/>
                </a:lnTo>
                <a:lnTo>
                  <a:pt x="3238848" y="113681"/>
                </a:lnTo>
                <a:cubicBezTo>
                  <a:pt x="3347378" y="200626"/>
                  <a:pt x="3444292" y="293564"/>
                  <a:pt x="3528988" y="391785"/>
                </a:cubicBezTo>
                <a:lnTo>
                  <a:pt x="3577083" y="453516"/>
                </a:lnTo>
                <a:lnTo>
                  <a:pt x="3577083" y="2083461"/>
                </a:lnTo>
                <a:lnTo>
                  <a:pt x="3549828" y="2118637"/>
                </a:lnTo>
                <a:cubicBezTo>
                  <a:pt x="3524255" y="2152065"/>
                  <a:pt x="3498324" y="2186586"/>
                  <a:pt x="3472099" y="2222744"/>
                </a:cubicBezTo>
                <a:cubicBezTo>
                  <a:pt x="3071290" y="2775245"/>
                  <a:pt x="2641053" y="3010961"/>
                  <a:pt x="2033556" y="3010961"/>
                </a:cubicBezTo>
                <a:cubicBezTo>
                  <a:pt x="1634857" y="3010961"/>
                  <a:pt x="1342325" y="2818935"/>
                  <a:pt x="941515" y="2526044"/>
                </a:cubicBezTo>
                <a:cubicBezTo>
                  <a:pt x="896738" y="2493317"/>
                  <a:pt x="851961" y="2460984"/>
                  <a:pt x="808615" y="2429754"/>
                </a:cubicBezTo>
                <a:cubicBezTo>
                  <a:pt x="573680" y="2260282"/>
                  <a:pt x="351814" y="2100194"/>
                  <a:pt x="204156" y="1926383"/>
                </a:cubicBezTo>
                <a:cubicBezTo>
                  <a:pt x="62993" y="1760224"/>
                  <a:pt x="0" y="1593511"/>
                  <a:pt x="0" y="1385790"/>
                </a:cubicBezTo>
                <a:cubicBezTo>
                  <a:pt x="0" y="865148"/>
                  <a:pt x="162751" y="397028"/>
                  <a:pt x="458321" y="6762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56875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Rezervirano mjesto sadržaja 3" descr="Slika na kojoj se prikazuje košulja, osoba&#10;&#10;Opis je automatski generiran">
            <a:extLst>
              <a:ext uri="{FF2B5EF4-FFF2-40B4-BE49-F238E27FC236}">
                <a16:creationId xmlns:a16="http://schemas.microsoft.com/office/drawing/2014/main" id="{A1683B25-BFA9-4931-AB0B-6F8AFD37D98A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0290"/>
          <a:stretch/>
        </p:blipFill>
        <p:spPr>
          <a:xfrm>
            <a:off x="-189634" y="-734293"/>
            <a:ext cx="7093507" cy="6858001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826C9850-94E0-4703-8344-F48011354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982" y="1402563"/>
            <a:ext cx="5962973" cy="508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66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>
            <a:extLst>
              <a:ext uri="{FF2B5EF4-FFF2-40B4-BE49-F238E27FC236}">
                <a16:creationId xmlns:a16="http://schemas.microsoft.com/office/drawing/2014/main" id="{DF9EE1D7-5E04-4BE8-A643-B90534ECF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F8BE411E-BBC4-461B-801F-37E2317751E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525491" cy="68580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6D22EE6E-B3A4-4E70-8FC1-57FAB5A23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180" y="0"/>
            <a:ext cx="64868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79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zervirano mjesto sadržaja 5">
            <a:extLst>
              <a:ext uri="{FF2B5EF4-FFF2-40B4-BE49-F238E27FC236}">
                <a16:creationId xmlns:a16="http://schemas.microsoft.com/office/drawing/2014/main" id="{35806D7E-D5C9-4CB7-B517-1367D2BE96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67400" y="852054"/>
            <a:ext cx="6694805" cy="5778778"/>
          </a:xfrm>
          <a:prstGeom prst="ellipse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1AE4BBDB-D977-4DC0-826A-9D5D9AA3A27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159" y="-213021"/>
            <a:ext cx="6694805" cy="621896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13053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A9A7121-ACFB-42B4-81DF-25AE16C07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979" y="3554960"/>
            <a:ext cx="6769184" cy="2465724"/>
          </a:xfrm>
        </p:spPr>
        <p:txBody>
          <a:bodyPr vert="horz" lIns="109728" tIns="109728" rIns="109728" bIns="91440" rtlCol="0" anchor="b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hr-HR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AORIST – PROŠLO SVRŠENO VRIJEME</a:t>
            </a:r>
            <a:endParaRPr lang="en-US" sz="5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Slika 5" descr="Slika na kojoj se prikazuje osoba, staro, grupa, gomila&#10;&#10;Opis je automatski generiran">
            <a:extLst>
              <a:ext uri="{FF2B5EF4-FFF2-40B4-BE49-F238E27FC236}">
                <a16:creationId xmlns:a16="http://schemas.microsoft.com/office/drawing/2014/main" id="{83801B25-D2CA-4996-AC0E-E63703FFBEE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8097"/>
          <a:stretch/>
        </p:blipFill>
        <p:spPr>
          <a:xfrm>
            <a:off x="3632375" y="2"/>
            <a:ext cx="3418129" cy="2465725"/>
          </a:xfrm>
          <a:custGeom>
            <a:avLst/>
            <a:gdLst/>
            <a:ahLst/>
            <a:cxnLst/>
            <a:rect l="l" t="t" r="r" b="b"/>
            <a:pathLst>
              <a:path w="3484186" h="2440484">
                <a:moveTo>
                  <a:pt x="341018" y="0"/>
                </a:moveTo>
                <a:lnTo>
                  <a:pt x="3285181" y="0"/>
                </a:lnTo>
                <a:lnTo>
                  <a:pt x="3321562" y="74937"/>
                </a:lnTo>
                <a:cubicBezTo>
                  <a:pt x="3427818" y="322243"/>
                  <a:pt x="3484186" y="608579"/>
                  <a:pt x="3484186" y="914184"/>
                </a:cubicBezTo>
                <a:cubicBezTo>
                  <a:pt x="3484186" y="1109268"/>
                  <a:pt x="3428334" y="1265837"/>
                  <a:pt x="3303173" y="1421888"/>
                </a:cubicBezTo>
                <a:cubicBezTo>
                  <a:pt x="3172255" y="1585125"/>
                  <a:pt x="2975540" y="1735475"/>
                  <a:pt x="2767237" y="1894635"/>
                </a:cubicBezTo>
                <a:cubicBezTo>
                  <a:pt x="2728806" y="1923966"/>
                  <a:pt x="2689104" y="1954332"/>
                  <a:pt x="2649403" y="1985068"/>
                </a:cubicBezTo>
                <a:cubicBezTo>
                  <a:pt x="2294030" y="2260140"/>
                  <a:pt x="2034660" y="2440484"/>
                  <a:pt x="1681157" y="2440484"/>
                </a:cubicBezTo>
                <a:cubicBezTo>
                  <a:pt x="1142528" y="2440484"/>
                  <a:pt x="761064" y="2219109"/>
                  <a:pt x="405691" y="1700219"/>
                </a:cubicBezTo>
                <a:cubicBezTo>
                  <a:pt x="359186" y="1632303"/>
                  <a:pt x="313726" y="1570535"/>
                  <a:pt x="269763" y="1510839"/>
                </a:cubicBezTo>
                <a:cubicBezTo>
                  <a:pt x="87553" y="1263318"/>
                  <a:pt x="0" y="1134597"/>
                  <a:pt x="0" y="914184"/>
                </a:cubicBezTo>
                <a:cubicBezTo>
                  <a:pt x="0" y="695327"/>
                  <a:pt x="54880" y="479135"/>
                  <a:pt x="162994" y="271610"/>
                </a:cubicBezTo>
                <a:cubicBezTo>
                  <a:pt x="189444" y="220858"/>
                  <a:pt x="218734" y="171179"/>
                  <a:pt x="250799" y="122658"/>
                </a:cubicBezTo>
                <a:close/>
              </a:path>
            </a:pathLst>
          </a:custGeom>
        </p:spPr>
      </p:pic>
      <p:pic>
        <p:nvPicPr>
          <p:cNvPr id="5" name="Slika 4" descr="Slika na kojoj se prikazuje tekst&#10;&#10;Opis je automatski generiran">
            <a:extLst>
              <a:ext uri="{FF2B5EF4-FFF2-40B4-BE49-F238E27FC236}">
                <a16:creationId xmlns:a16="http://schemas.microsoft.com/office/drawing/2014/main" id="{0C15EA91-8D6D-42F0-B441-EF5AAA2FA4F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" r="-1" b="-1"/>
          <a:stretch/>
        </p:blipFill>
        <p:spPr>
          <a:xfrm>
            <a:off x="-1" y="1860331"/>
            <a:ext cx="4042279" cy="4997667"/>
          </a:xfrm>
          <a:custGeom>
            <a:avLst/>
            <a:gdLst/>
            <a:ahLst/>
            <a:cxnLst/>
            <a:rect l="l" t="t" r="r" b="b"/>
            <a:pathLst>
              <a:path w="3958391" h="4808550">
                <a:moveTo>
                  <a:pt x="1130737" y="1268"/>
                </a:moveTo>
                <a:cubicBezTo>
                  <a:pt x="1511837" y="13752"/>
                  <a:pt x="1903175" y="118732"/>
                  <a:pt x="2288137" y="330915"/>
                </a:cubicBezTo>
                <a:cubicBezTo>
                  <a:pt x="3664944" y="1089786"/>
                  <a:pt x="4426594" y="2909285"/>
                  <a:pt x="3643399" y="4204334"/>
                </a:cubicBezTo>
                <a:cubicBezTo>
                  <a:pt x="3459833" y="4507867"/>
                  <a:pt x="3219629" y="4660926"/>
                  <a:pt x="2944782" y="4788439"/>
                </a:cubicBezTo>
                <a:lnTo>
                  <a:pt x="2899152" y="4808550"/>
                </a:lnTo>
                <a:lnTo>
                  <a:pt x="0" y="4808550"/>
                </a:lnTo>
                <a:lnTo>
                  <a:pt x="0" y="244579"/>
                </a:lnTo>
                <a:lnTo>
                  <a:pt x="77902" y="207282"/>
                </a:lnTo>
                <a:cubicBezTo>
                  <a:pt x="409697" y="62291"/>
                  <a:pt x="765516" y="-10694"/>
                  <a:pt x="1130737" y="1268"/>
                </a:cubicBezTo>
                <a:close/>
              </a:path>
            </a:pathLst>
          </a:custGeom>
        </p:spPr>
      </p:pic>
      <p:pic>
        <p:nvPicPr>
          <p:cNvPr id="4" name="Rezervirano mjesto sadržaja 3" descr="Slika na kojoj se prikazuje košulja, osoba&#10;&#10;Opis je automatski generiran">
            <a:extLst>
              <a:ext uri="{FF2B5EF4-FFF2-40B4-BE49-F238E27FC236}">
                <a16:creationId xmlns:a16="http://schemas.microsoft.com/office/drawing/2014/main" id="{A1683B25-BFA9-4931-AB0B-6F8AFD37D98A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7" b="33624"/>
          <a:stretch/>
        </p:blipFill>
        <p:spPr>
          <a:xfrm>
            <a:off x="8456623" y="1"/>
            <a:ext cx="3735378" cy="3051729"/>
          </a:xfrm>
          <a:custGeom>
            <a:avLst/>
            <a:gdLst/>
            <a:ahLst/>
            <a:cxnLst/>
            <a:rect l="l" t="t" r="r" b="b"/>
            <a:pathLst>
              <a:path w="3577083" h="3010961">
                <a:moveTo>
                  <a:pt x="525796" y="0"/>
                </a:moveTo>
                <a:lnTo>
                  <a:pt x="3083618" y="0"/>
                </a:lnTo>
                <a:lnTo>
                  <a:pt x="3238848" y="113681"/>
                </a:lnTo>
                <a:cubicBezTo>
                  <a:pt x="3347378" y="200626"/>
                  <a:pt x="3444292" y="293564"/>
                  <a:pt x="3528988" y="391785"/>
                </a:cubicBezTo>
                <a:lnTo>
                  <a:pt x="3577083" y="453516"/>
                </a:lnTo>
                <a:lnTo>
                  <a:pt x="3577083" y="2083461"/>
                </a:lnTo>
                <a:lnTo>
                  <a:pt x="3549828" y="2118637"/>
                </a:lnTo>
                <a:cubicBezTo>
                  <a:pt x="3524255" y="2152065"/>
                  <a:pt x="3498324" y="2186586"/>
                  <a:pt x="3472099" y="2222744"/>
                </a:cubicBezTo>
                <a:cubicBezTo>
                  <a:pt x="3071290" y="2775245"/>
                  <a:pt x="2641053" y="3010961"/>
                  <a:pt x="2033556" y="3010961"/>
                </a:cubicBezTo>
                <a:cubicBezTo>
                  <a:pt x="1634857" y="3010961"/>
                  <a:pt x="1342325" y="2818935"/>
                  <a:pt x="941515" y="2526044"/>
                </a:cubicBezTo>
                <a:cubicBezTo>
                  <a:pt x="896738" y="2493317"/>
                  <a:pt x="851961" y="2460984"/>
                  <a:pt x="808615" y="2429754"/>
                </a:cubicBezTo>
                <a:cubicBezTo>
                  <a:pt x="573680" y="2260282"/>
                  <a:pt x="351814" y="2100194"/>
                  <a:pt x="204156" y="1926383"/>
                </a:cubicBezTo>
                <a:cubicBezTo>
                  <a:pt x="62993" y="1760224"/>
                  <a:pt x="0" y="1593511"/>
                  <a:pt x="0" y="1385790"/>
                </a:cubicBezTo>
                <a:cubicBezTo>
                  <a:pt x="0" y="865148"/>
                  <a:pt x="162751" y="397028"/>
                  <a:pt x="458321" y="6762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3374613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SketchLines">
      <a:dk1>
        <a:sysClr val="windowText" lastClr="000000"/>
      </a:dk1>
      <a:lt1>
        <a:sysClr val="window" lastClr="FFFFFF"/>
      </a:lt1>
      <a:dk2>
        <a:srgbClr val="564E4E"/>
      </a:dk2>
      <a:lt2>
        <a:srgbClr val="EEEBE2"/>
      </a:lt2>
      <a:accent1>
        <a:srgbClr val="E54837"/>
      </a:accent1>
      <a:accent2>
        <a:srgbClr val="947F53"/>
      </a:accent2>
      <a:accent3>
        <a:srgbClr val="BE8D64"/>
      </a:accent3>
      <a:accent4>
        <a:srgbClr val="E0C171"/>
      </a:accent4>
      <a:accent5>
        <a:srgbClr val="968572"/>
      </a:accent5>
      <a:accent6>
        <a:srgbClr val="855D5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36</Words>
  <Application>Microsoft Office PowerPoint</Application>
  <PresentationFormat>Široki zaslon</PresentationFormat>
  <Paragraphs>11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5" baseType="lpstr">
      <vt:lpstr>Meiryo</vt:lpstr>
      <vt:lpstr>Amasis MT Pro Black</vt:lpstr>
      <vt:lpstr>Corbel</vt:lpstr>
      <vt:lpstr>SketchLinesVTI</vt:lpstr>
      <vt:lpstr>PowerPoint prezentacija</vt:lpstr>
      <vt:lpstr>PowerPoint prezentacija</vt:lpstr>
      <vt:lpstr>PowerPoint prezentacija</vt:lpstr>
      <vt:lpstr>PowerPoint prezentacija</vt:lpstr>
      <vt:lpstr>PORUKE U BOCI </vt:lpstr>
      <vt:lpstr>PowerPoint prezentacija</vt:lpstr>
      <vt:lpstr>PowerPoint prezentacija</vt:lpstr>
      <vt:lpstr>PowerPoint prezentacija</vt:lpstr>
      <vt:lpstr>AORIST – PROŠLO SVRŠENO VRIJEME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Tamara</dc:creator>
  <cp:lastModifiedBy>Tamara</cp:lastModifiedBy>
  <cp:revision>18</cp:revision>
  <dcterms:created xsi:type="dcterms:W3CDTF">2023-02-20T18:33:41Z</dcterms:created>
  <dcterms:modified xsi:type="dcterms:W3CDTF">2024-01-20T10:22:48Z</dcterms:modified>
</cp:coreProperties>
</file>