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00FB262-4153-46DD-E32D-EA9A8677DB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6CB1DC3-C79B-EB24-63ED-DC18895E9B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AA1F9C7-9157-52AB-9E2D-1FBE96C54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2693-82EC-4CDE-A165-F1FB6023F6EE}" type="datetimeFigureOut">
              <a:rPr lang="hr-HR" smtClean="0"/>
              <a:t>21.1.2024.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FC231FD-9CCD-0DCD-FD79-121478B36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C81A4EE-2E98-EDF6-E12D-BCBAF2D4A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5E14-20A5-43DF-99EE-BC9A5288A2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04311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AF4023B-2FB9-5181-8C30-4E34A176B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471FA93E-0D57-53C8-6A91-C78B6F648D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6E112D1-5585-42BE-2B8F-B54C2E2D0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2693-82EC-4CDE-A165-F1FB6023F6EE}" type="datetimeFigureOut">
              <a:rPr lang="hr-HR" smtClean="0"/>
              <a:t>21.1.2024.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AE36ADA-4390-02A2-01DB-645825EF2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5DAB6CC-751B-16B6-C68A-D0EA8B536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5E14-20A5-43DF-99EE-BC9A5288A2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9428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70CAA57F-0E3F-044C-01CF-105318DE9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DB84CC20-28AD-FEBA-C411-88E632646F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FDED4E2-7B3A-8AB5-1351-38E8141D5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2693-82EC-4CDE-A165-F1FB6023F6EE}" type="datetimeFigureOut">
              <a:rPr lang="hr-HR" smtClean="0"/>
              <a:t>21.1.2024.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0F5D74B-E3BA-6FF5-363D-B456113EC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48CDEE8-5CB0-DD50-EEA5-0E539E390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5E14-20A5-43DF-99EE-BC9A5288A2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748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2465D74-6480-4B38-BACC-5F0EB07EC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7814F57-1FD3-EFEE-480A-96A17469F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C9A7A96-718A-0693-69FD-FB94B6EED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2693-82EC-4CDE-A165-F1FB6023F6EE}" type="datetimeFigureOut">
              <a:rPr lang="hr-HR" smtClean="0"/>
              <a:t>21.1.2024.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756D1F6-5A83-19AB-F92F-378AF1FFA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4FAFBDC-0799-4F8C-611C-C7ABACE09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5E14-20A5-43DF-99EE-BC9A5288A2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8017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E959C91-E3DE-2B5F-D65D-7D414CD34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064A7101-C191-0B2E-5984-6FCBDC42E0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13EEB5F-2234-355F-FEFA-331D89540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2693-82EC-4CDE-A165-F1FB6023F6EE}" type="datetimeFigureOut">
              <a:rPr lang="hr-HR" smtClean="0"/>
              <a:t>21.1.2024.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D85A86C-777F-AB3A-78D5-5335680E3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0CB3B3A-EB73-94CF-B213-56D19A03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5E14-20A5-43DF-99EE-BC9A5288A2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3238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86E1020-9380-1741-4429-9CF84D752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5F405B4-907A-FFEE-7208-65E26D1608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09164EA4-3FA8-FD37-A218-6F81AF5739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8E8C90A-8C99-391D-3689-80AE8931A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2693-82EC-4CDE-A165-F1FB6023F6EE}" type="datetimeFigureOut">
              <a:rPr lang="hr-HR" smtClean="0"/>
              <a:t>21.1.2024.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970A386-32DA-FF4A-05AC-57A6450BD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3DF565D-0124-DF7D-1C78-E96813D34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5E14-20A5-43DF-99EE-BC9A5288A2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5536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70CD0A7-F944-C131-81D1-4AE7BCB4F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2DAEBE5-016B-7085-920D-5BE8BCCCD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E25AD558-3D32-EF78-7752-0563874135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BB8DB049-490D-0839-3867-7541D737FA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9DD3B586-FFF0-6131-DC41-0E1A37280E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AC693D52-A60F-8080-F5AE-D1016D24E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2693-82EC-4CDE-A165-F1FB6023F6EE}" type="datetimeFigureOut">
              <a:rPr lang="hr-HR" smtClean="0"/>
              <a:t>21.1.2024.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7277D01D-5E35-9B4F-01B4-FCFEF840D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BCAF0E79-0382-750F-9C80-8002C2D35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5E14-20A5-43DF-99EE-BC9A5288A2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8651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EAA0E6A-932A-6122-5CD1-7379901CA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BB8B2EFD-1B41-40B7-5C3F-642E504B4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2693-82EC-4CDE-A165-F1FB6023F6EE}" type="datetimeFigureOut">
              <a:rPr lang="hr-HR" smtClean="0"/>
              <a:t>21.1.2024.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397F4A5B-676E-172A-8DC1-5385FA813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D5F4E23F-28A2-94A6-6E07-4B51193B1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5E14-20A5-43DF-99EE-BC9A5288A2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3852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1238E9A1-018F-BA86-BEED-86E20B8D7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2693-82EC-4CDE-A165-F1FB6023F6EE}" type="datetimeFigureOut">
              <a:rPr lang="hr-HR" smtClean="0"/>
              <a:t>21.1.2024.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0BA985C8-1395-2FF2-761C-9BF1DDD72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562D93E3-D5CF-9B99-C096-EB4B3CDB6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5E14-20A5-43DF-99EE-BC9A5288A2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6569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A39AFF4-5D5E-CC4F-8044-832942195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FD6CA58-6156-2867-1209-CD3670E48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D659BDBA-6C36-8ED0-5D6E-A02E546241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88AB0E89-D7E2-9CB8-F52D-AFC343971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2693-82EC-4CDE-A165-F1FB6023F6EE}" type="datetimeFigureOut">
              <a:rPr lang="hr-HR" smtClean="0"/>
              <a:t>21.1.2024.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4AFB8CB9-1B8B-B2F7-1457-1EF7B9602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F8E824D-C003-636E-A21B-6F2BB15BC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5E14-20A5-43DF-99EE-BC9A5288A2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5407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3252E90-D8D2-1F57-260B-929F61BE7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C214FD96-65DC-0AA8-87EC-9F85897CBA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48960F7F-36C4-0745-9724-C90396E0D6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FD025FC4-6F53-2DD8-D476-8C3EE4E05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2693-82EC-4CDE-A165-F1FB6023F6EE}" type="datetimeFigureOut">
              <a:rPr lang="hr-HR" smtClean="0"/>
              <a:t>21.1.2024.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2E12D4A-102C-0A68-BBF2-2143F8449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3771971-D314-6038-93B4-1F3BC7E62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5E14-20A5-43DF-99EE-BC9A5288A2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8942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flickr.com/photos/simpleinsomnia/19715880406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1000"/>
            <a:lum/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A3F572A1-73CA-758C-FF1E-AFCAFB416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D67A4D9-6ACC-25F2-1BE1-3987E3E8D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10F4E3A-637D-A96A-1CB5-14FF9CB5DF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A2693-82EC-4CDE-A165-F1FB6023F6EE}" type="datetimeFigureOut">
              <a:rPr lang="hr-HR" smtClean="0"/>
              <a:t>21.1.2024.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D9A1E77-4EC1-00A2-F4FD-CA3141A847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8CA6BE8-4AF0-6939-A263-B8D87BF372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25E14-20A5-43DF-99EE-BC9A5288A2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641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popplet.com/#/p/7071789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office.com/pages/responsepage.aspx?id=FvJamzTGgEurAgyaPQKQkasUuuQS5ixAgop89HlF-6RUNEhYTFNCMkxWUkRIVDJIMllBU1c3VEVYSy4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ntimeter.com/app/presentation/7b7f5d91322937c3205cec73aeb2b657" TargetMode="External"/><Relationship Id="rId2" Type="http://schemas.openxmlformats.org/officeDocument/2006/relationships/hyperlink" Target="https://wordwall.net/hr/resource/3190545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uropeana.e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adlet.com/dorotejavojedilov1/8rmhnhbue5qvwa0y" TargetMode="External"/><Relationship Id="rId2" Type="http://schemas.openxmlformats.org/officeDocument/2006/relationships/hyperlink" Target="https://www.europeana.e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ropeana.eu/hr/item/2051906/data_euscreenXL_http___openbeelden_nl_media_630173" TargetMode="External"/><Relationship Id="rId2" Type="http://schemas.openxmlformats.org/officeDocument/2006/relationships/hyperlink" Target="https://www.europeana.eu/h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uropeana.eu/hr/item/2051906/data_euscreenXL_http___openbeelden_nl_media_637681" TargetMode="External"/><Relationship Id="rId4" Type="http://schemas.openxmlformats.org/officeDocument/2006/relationships/hyperlink" Target="https://www.europeana.eu/hr/item/2051906/data_euscreenXL_http___openbeelden_nl_media_630091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popplet.com/#/p/707178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3E8B68F-54BE-7DCE-0C39-DD63D999BE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85250"/>
          </a:xfrm>
        </p:spPr>
        <p:txBody>
          <a:bodyPr>
            <a:normAutofit/>
          </a:bodyPr>
          <a:lstStyle/>
          <a:p>
            <a:r>
              <a:rPr lang="hr-HR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hr-HR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games</a:t>
            </a:r>
            <a:r>
              <a:rPr lang="hr-HR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hr-HR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</a:t>
            </a:r>
            <a:r>
              <a:rPr lang="hr-HR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grandparents</a:t>
            </a:r>
            <a:endParaRPr lang="hr-HR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7940939-DD5D-E6B9-1610-2EB96DA3B9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4616" y="4506097"/>
            <a:ext cx="9144000" cy="1557278"/>
          </a:xfrm>
        </p:spPr>
        <p:txBody>
          <a:bodyPr/>
          <a:lstStyle/>
          <a:p>
            <a:r>
              <a:rPr lang="hr-HR" dirty="0" err="1"/>
              <a:t>Learning</a:t>
            </a:r>
            <a:r>
              <a:rPr lang="hr-HR" dirty="0"/>
              <a:t> </a:t>
            </a:r>
            <a:r>
              <a:rPr lang="hr-HR" dirty="0" err="1"/>
              <a:t>scenario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74967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81C9C6E-3153-0121-813A-85DA12E29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</a:t>
            </a:r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DB637B7-C526-128D-DB20-28AC21A25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Next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lesson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students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will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go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outside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and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play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games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that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they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described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in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  <a:hlinkClick r:id="rId2"/>
              </a:rPr>
              <a:t>Popplet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. </a:t>
            </a: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1016627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9B35572-E5FA-A879-C0EF-D74CC20C9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Evaluation</a:t>
            </a:r>
            <a:endParaRPr lang="hr-H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3080655-DA5F-A37A-B204-928C693C1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The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last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activity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is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evaluation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–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students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will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fill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out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the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Google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hlinkClick r:id="rId2"/>
              </a:rPr>
              <a:t>Forms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73667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C9814D0-1D5A-037B-7A2B-A2BABBC5F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hr-H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48A1135-3AC8-5144-BE12-EBC06552E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3600" dirty="0" err="1"/>
              <a:t>This</a:t>
            </a:r>
            <a:r>
              <a:rPr lang="hr-HR" sz="3600" dirty="0"/>
              <a:t> </a:t>
            </a:r>
            <a:r>
              <a:rPr lang="hr-HR" sz="3600" dirty="0" err="1"/>
              <a:t>learning</a:t>
            </a:r>
            <a:r>
              <a:rPr lang="hr-HR" sz="3600" dirty="0"/>
              <a:t> </a:t>
            </a:r>
            <a:r>
              <a:rPr lang="hr-HR" sz="3600" dirty="0" err="1"/>
              <a:t>scenario</a:t>
            </a:r>
            <a:r>
              <a:rPr lang="hr-HR" sz="3600" dirty="0"/>
              <a:t> </a:t>
            </a:r>
            <a:r>
              <a:rPr lang="hr-HR" sz="3600" dirty="0" err="1"/>
              <a:t>is</a:t>
            </a:r>
            <a:r>
              <a:rPr lang="hr-HR" sz="3600" dirty="0"/>
              <a:t> a </a:t>
            </a:r>
            <a:r>
              <a:rPr lang="hr-HR" sz="3600" dirty="0" err="1"/>
              <a:t>result</a:t>
            </a:r>
            <a:r>
              <a:rPr lang="hr-HR" sz="3600" dirty="0"/>
              <a:t> </a:t>
            </a:r>
            <a:r>
              <a:rPr lang="hr-HR" sz="3600" dirty="0" err="1"/>
              <a:t>of</a:t>
            </a:r>
            <a:r>
              <a:rPr lang="hr-HR" sz="3600" dirty="0"/>
              <a:t> </a:t>
            </a:r>
            <a:r>
              <a:rPr lang="hr-HR" sz="3600" dirty="0" err="1"/>
              <a:t>the</a:t>
            </a:r>
            <a:r>
              <a:rPr lang="hr-HR" sz="3600" dirty="0"/>
              <a:t> </a:t>
            </a:r>
            <a:r>
              <a:rPr lang="hr-HR" sz="3600" dirty="0" err="1"/>
              <a:t>Europeana</a:t>
            </a:r>
            <a:r>
              <a:rPr lang="hr-HR" sz="3600" dirty="0"/>
              <a:t> </a:t>
            </a:r>
            <a:r>
              <a:rPr lang="hr-HR" sz="3600" dirty="0" err="1"/>
              <a:t>project</a:t>
            </a:r>
            <a:r>
              <a:rPr lang="hr-HR" sz="3600" dirty="0"/>
              <a:t> </a:t>
            </a:r>
          </a:p>
          <a:p>
            <a:r>
              <a:rPr lang="hr-HR" sz="3600" dirty="0" err="1"/>
              <a:t>The</a:t>
            </a:r>
            <a:r>
              <a:rPr lang="hr-HR" sz="3600" dirty="0"/>
              <a:t> </a:t>
            </a:r>
            <a:r>
              <a:rPr lang="hr-HR" sz="3600" dirty="0" err="1"/>
              <a:t>aim</a:t>
            </a:r>
            <a:r>
              <a:rPr lang="hr-HR" sz="3600" dirty="0"/>
              <a:t> </a:t>
            </a:r>
            <a:r>
              <a:rPr lang="hr-HR" sz="3600" dirty="0" err="1"/>
              <a:t>of</a:t>
            </a:r>
            <a:r>
              <a:rPr lang="hr-HR" sz="3600" dirty="0"/>
              <a:t> </a:t>
            </a:r>
            <a:r>
              <a:rPr lang="hr-HR" sz="3600" dirty="0" err="1"/>
              <a:t>this</a:t>
            </a:r>
            <a:r>
              <a:rPr lang="hr-HR" sz="3600" dirty="0"/>
              <a:t> </a:t>
            </a:r>
            <a:r>
              <a:rPr lang="hr-HR" sz="3600" dirty="0" err="1"/>
              <a:t>scenario</a:t>
            </a:r>
            <a:r>
              <a:rPr lang="hr-HR" sz="3600" dirty="0"/>
              <a:t> </a:t>
            </a:r>
            <a:r>
              <a:rPr lang="hr-HR" sz="3600" dirty="0" err="1"/>
              <a:t>was</a:t>
            </a:r>
            <a:r>
              <a:rPr lang="hr-HR" sz="3600" dirty="0"/>
              <a:t> to show </a:t>
            </a:r>
            <a:r>
              <a:rPr lang="hr-HR" sz="3600" dirty="0" err="1"/>
              <a:t>our</a:t>
            </a:r>
            <a:r>
              <a:rPr lang="hr-HR" sz="3600" dirty="0"/>
              <a:t> </a:t>
            </a:r>
            <a:r>
              <a:rPr lang="hr-HR" sz="3600" dirty="0" err="1"/>
              <a:t>students</a:t>
            </a:r>
            <a:r>
              <a:rPr lang="hr-HR" sz="3600" dirty="0"/>
              <a:t> </a:t>
            </a:r>
            <a:r>
              <a:rPr lang="hr-HR" sz="3600" dirty="0" err="1"/>
              <a:t>that</a:t>
            </a:r>
            <a:r>
              <a:rPr lang="hr-HR" sz="3600" dirty="0"/>
              <a:t> </a:t>
            </a:r>
            <a:r>
              <a:rPr lang="hr-HR" sz="3600" dirty="0" err="1"/>
              <a:t>playing</a:t>
            </a:r>
            <a:r>
              <a:rPr lang="hr-HR" sz="3600" dirty="0"/>
              <a:t> </a:t>
            </a:r>
            <a:r>
              <a:rPr lang="hr-HR" sz="3600" dirty="0" err="1"/>
              <a:t>is</a:t>
            </a:r>
            <a:r>
              <a:rPr lang="hr-HR" sz="3600" dirty="0"/>
              <a:t> </a:t>
            </a:r>
            <a:r>
              <a:rPr lang="hr-HR" sz="3600" dirty="0" err="1"/>
              <a:t>an</a:t>
            </a:r>
            <a:r>
              <a:rPr lang="hr-HR" sz="3600" dirty="0"/>
              <a:t> </a:t>
            </a:r>
            <a:r>
              <a:rPr lang="hr-HR" sz="3600" dirty="0" err="1"/>
              <a:t>essential</a:t>
            </a:r>
            <a:r>
              <a:rPr lang="hr-HR" sz="3600" dirty="0"/>
              <a:t> </a:t>
            </a:r>
            <a:r>
              <a:rPr lang="hr-HR" sz="3600" dirty="0" err="1"/>
              <a:t>part</a:t>
            </a:r>
            <a:r>
              <a:rPr lang="hr-HR" sz="3600" dirty="0"/>
              <a:t> </a:t>
            </a:r>
            <a:r>
              <a:rPr lang="hr-HR" sz="3600" dirty="0" err="1"/>
              <a:t>of</a:t>
            </a:r>
            <a:r>
              <a:rPr lang="hr-HR" sz="3600" dirty="0"/>
              <a:t> </a:t>
            </a:r>
            <a:r>
              <a:rPr lang="hr-HR" sz="3600" dirty="0" err="1"/>
              <a:t>their</a:t>
            </a:r>
            <a:r>
              <a:rPr lang="hr-HR" sz="3600" dirty="0"/>
              <a:t> </a:t>
            </a:r>
            <a:r>
              <a:rPr lang="hr-HR" sz="3600" dirty="0" err="1"/>
              <a:t>childhood</a:t>
            </a:r>
            <a:endParaRPr lang="hr-HR" sz="3600" dirty="0"/>
          </a:p>
          <a:p>
            <a:r>
              <a:rPr lang="hr-HR" sz="3600" dirty="0" err="1"/>
              <a:t>The</a:t>
            </a:r>
            <a:r>
              <a:rPr lang="hr-HR" sz="3600" dirty="0"/>
              <a:t> </a:t>
            </a:r>
            <a:r>
              <a:rPr lang="hr-HR" sz="3600" dirty="0" err="1"/>
              <a:t>task</a:t>
            </a:r>
            <a:r>
              <a:rPr lang="hr-HR" sz="3600" dirty="0"/>
              <a:t> </a:t>
            </a:r>
            <a:r>
              <a:rPr lang="hr-HR" sz="3600" dirty="0" err="1"/>
              <a:t>is</a:t>
            </a:r>
            <a:r>
              <a:rPr lang="hr-HR" sz="3600" dirty="0"/>
              <a:t> to </a:t>
            </a:r>
            <a:r>
              <a:rPr lang="hr-HR" sz="3600" dirty="0" err="1"/>
              <a:t>motivate</a:t>
            </a:r>
            <a:r>
              <a:rPr lang="hr-HR" sz="3600" dirty="0"/>
              <a:t> </a:t>
            </a:r>
            <a:r>
              <a:rPr lang="hr-HR" sz="3600" dirty="0" err="1"/>
              <a:t>children</a:t>
            </a:r>
            <a:r>
              <a:rPr lang="hr-HR" sz="3600" dirty="0"/>
              <a:t> for </a:t>
            </a:r>
            <a:r>
              <a:rPr lang="hr-HR" sz="3600" dirty="0" err="1"/>
              <a:t>playing</a:t>
            </a:r>
            <a:r>
              <a:rPr lang="hr-HR" sz="3600" dirty="0"/>
              <a:t> </a:t>
            </a:r>
            <a:r>
              <a:rPr lang="hr-HR" sz="3600" dirty="0" err="1"/>
              <a:t>games</a:t>
            </a:r>
            <a:r>
              <a:rPr lang="hr-HR" sz="3600" dirty="0"/>
              <a:t> </a:t>
            </a:r>
            <a:r>
              <a:rPr lang="hr-HR" sz="3600" dirty="0" err="1"/>
              <a:t>which</a:t>
            </a:r>
            <a:r>
              <a:rPr lang="hr-HR" sz="3600" dirty="0"/>
              <a:t> </a:t>
            </a:r>
            <a:r>
              <a:rPr lang="hr-HR" sz="3600" dirty="0" err="1"/>
              <a:t>were</a:t>
            </a:r>
            <a:r>
              <a:rPr lang="hr-HR" sz="3600" dirty="0"/>
              <a:t> </a:t>
            </a:r>
            <a:r>
              <a:rPr lang="hr-HR" sz="3600" dirty="0" err="1"/>
              <a:t>played</a:t>
            </a:r>
            <a:r>
              <a:rPr lang="hr-HR" sz="3600" dirty="0"/>
              <a:t> </a:t>
            </a:r>
            <a:r>
              <a:rPr lang="hr-HR" sz="3600" dirty="0" err="1"/>
              <a:t>by</a:t>
            </a:r>
            <a:r>
              <a:rPr lang="hr-HR" sz="3600" dirty="0"/>
              <a:t> </a:t>
            </a:r>
            <a:r>
              <a:rPr lang="hr-HR" sz="3600" dirty="0" err="1"/>
              <a:t>their</a:t>
            </a:r>
            <a:r>
              <a:rPr lang="hr-HR" sz="3600" dirty="0"/>
              <a:t> </a:t>
            </a:r>
            <a:r>
              <a:rPr lang="hr-HR" sz="3600" dirty="0" err="1"/>
              <a:t>parents</a:t>
            </a:r>
            <a:r>
              <a:rPr lang="hr-HR" sz="3600" dirty="0"/>
              <a:t> and </a:t>
            </a:r>
            <a:r>
              <a:rPr lang="hr-HR" sz="3600" dirty="0" err="1"/>
              <a:t>grandparents</a:t>
            </a:r>
            <a:endParaRPr lang="hr-HR" sz="3600" dirty="0"/>
          </a:p>
          <a:p>
            <a:r>
              <a:rPr lang="hr-HR" sz="3600" dirty="0" err="1"/>
              <a:t>Just</a:t>
            </a:r>
            <a:r>
              <a:rPr lang="hr-HR" sz="3600" dirty="0"/>
              <a:t> </a:t>
            </a:r>
            <a:r>
              <a:rPr lang="hr-HR" sz="3600" dirty="0" err="1"/>
              <a:t>follow</a:t>
            </a:r>
            <a:r>
              <a:rPr lang="hr-HR" sz="3600" dirty="0"/>
              <a:t> </a:t>
            </a:r>
            <a:r>
              <a:rPr lang="hr-HR" sz="3600" dirty="0" err="1"/>
              <a:t>the</a:t>
            </a:r>
            <a:r>
              <a:rPr lang="hr-HR" sz="3600" dirty="0"/>
              <a:t> </a:t>
            </a:r>
            <a:r>
              <a:rPr lang="hr-HR" sz="3600" dirty="0" err="1"/>
              <a:t>steps</a:t>
            </a:r>
            <a:r>
              <a:rPr lang="hr-HR" sz="3600" dirty="0"/>
              <a:t> and </a:t>
            </a:r>
            <a:r>
              <a:rPr lang="hr-HR" sz="3600" dirty="0" err="1"/>
              <a:t>have</a:t>
            </a:r>
            <a:r>
              <a:rPr lang="hr-HR" sz="3600" dirty="0"/>
              <a:t> a </a:t>
            </a:r>
            <a:r>
              <a:rPr lang="hr-HR" sz="3600" dirty="0" err="1"/>
              <a:t>great</a:t>
            </a:r>
            <a:r>
              <a:rPr lang="hr-HR" sz="3600" dirty="0"/>
              <a:t> time </a:t>
            </a:r>
            <a:r>
              <a:rPr lang="hr-HR" sz="3600" dirty="0" err="1"/>
              <a:t>with</a:t>
            </a:r>
            <a:r>
              <a:rPr lang="hr-HR" sz="3600" dirty="0"/>
              <a:t> </a:t>
            </a:r>
            <a:r>
              <a:rPr lang="hr-HR" sz="3600" dirty="0" err="1"/>
              <a:t>your</a:t>
            </a:r>
            <a:r>
              <a:rPr lang="hr-HR" sz="3600" dirty="0"/>
              <a:t> </a:t>
            </a:r>
            <a:r>
              <a:rPr lang="hr-HR" sz="3600" dirty="0" err="1"/>
              <a:t>students</a:t>
            </a:r>
            <a:r>
              <a:rPr lang="hr-HR" sz="3600" dirty="0"/>
              <a:t>!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14106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C9814D0-1D5A-037B-7A2B-A2BABBC5F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</a:t>
            </a:r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48A1135-3AC8-5144-BE12-EBC06552E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Guess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the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topic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: </a:t>
            </a:r>
            <a:r>
              <a:rPr lang="hr-HR" sz="40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  <a:hlinkClick r:id="rId2"/>
              </a:rPr>
              <a:t>wordwall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</a:p>
          <a:p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Use </a:t>
            </a:r>
            <a:r>
              <a:rPr lang="hr-HR" sz="40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  <a:hlinkClick r:id="rId3"/>
              </a:rPr>
              <a:t>mentimeter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to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learn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more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about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students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’ free time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activities</a:t>
            </a: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1540172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C9814D0-1D5A-037B-7A2B-A2BABBC5F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</a:t>
            </a:r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48A1135-3AC8-5144-BE12-EBC06552E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05000"/>
              </a:lnSpc>
              <a:spcAft>
                <a:spcPts val="800"/>
              </a:spcAft>
            </a:pP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After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guessing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the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topic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the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teacher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introduces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hr-HR" sz="40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  <a:hlinkClick r:id="rId2"/>
              </a:rPr>
              <a:t>Europeana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and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explains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the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students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how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they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can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successfully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do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the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research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and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find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the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necessary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data. </a:t>
            </a: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2205443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C9814D0-1D5A-037B-7A2B-A2BABBC5F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</a:t>
            </a:r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48A1135-3AC8-5144-BE12-EBC06552E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Students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make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up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groups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and start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searching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  <a:hlinkClick r:id="rId2"/>
              </a:rPr>
              <a:t>European</a:t>
            </a:r>
            <a:r>
              <a:rPr lang="hr-HR" sz="40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–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the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topic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is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„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children’s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game) </a:t>
            </a:r>
          </a:p>
          <a:p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They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are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supposed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to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choose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one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photo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and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describe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what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children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are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doing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in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the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photo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.</a:t>
            </a:r>
          </a:p>
          <a:p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The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results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will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be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shown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in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  <a:hlinkClick r:id="rId3"/>
              </a:rPr>
              <a:t>Padlet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. </a:t>
            </a:r>
            <a:endParaRPr lang="hr-HR" sz="40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13377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C9814D0-1D5A-037B-7A2B-A2BABBC5F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</a:t>
            </a:r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48A1135-3AC8-5144-BE12-EBC06552E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Students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are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watching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three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videoes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from</a:t>
            </a:r>
            <a:r>
              <a:rPr lang="hr-HR" sz="40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  <a:hlinkClick r:id="rId2"/>
              </a:rPr>
              <a:t>Europeana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(</a:t>
            </a:r>
            <a:r>
              <a:rPr lang="hr-HR" sz="40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  <a:hlinkClick r:id="rId3"/>
              </a:rPr>
              <a:t>Children's</a:t>
            </a:r>
            <a:r>
              <a:rPr lang="hr-HR" sz="40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  <a:hlinkClick r:id="rId3"/>
              </a:rPr>
              <a:t> party on </a:t>
            </a:r>
            <a:r>
              <a:rPr lang="hr-HR" sz="40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  <a:hlinkClick r:id="rId3"/>
              </a:rPr>
              <a:t>the</a:t>
            </a:r>
            <a:r>
              <a:rPr lang="hr-HR" sz="40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  <a:hlinkClick r:id="rId3"/>
              </a:rPr>
              <a:t> </a:t>
            </a:r>
            <a:r>
              <a:rPr lang="hr-HR" sz="40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  <a:hlinkClick r:id="rId3"/>
              </a:rPr>
              <a:t>ice</a:t>
            </a:r>
            <a:r>
              <a:rPr lang="hr-HR" sz="40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  <a:hlinkClick r:id="rId3"/>
              </a:rPr>
              <a:t> </a:t>
            </a:r>
            <a:r>
              <a:rPr lang="hr-HR" sz="40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  <a:hlinkClick r:id="rId3"/>
              </a:rPr>
              <a:t>rank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, </a:t>
            </a:r>
            <a:r>
              <a:rPr lang="hr-HR" sz="40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  <a:hlinkClick r:id="rId4"/>
              </a:rPr>
              <a:t>Children's</a:t>
            </a:r>
            <a:r>
              <a:rPr lang="hr-HR" sz="40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  <a:hlinkClick r:id="rId4"/>
              </a:rPr>
              <a:t> </a:t>
            </a:r>
            <a:r>
              <a:rPr lang="hr-HR" sz="40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  <a:hlinkClick r:id="rId4"/>
              </a:rPr>
              <a:t>games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, </a:t>
            </a:r>
            <a:r>
              <a:rPr lang="hr-HR" sz="40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  <a:hlinkClick r:id="rId5"/>
              </a:rPr>
              <a:t>Marble </a:t>
            </a:r>
            <a:r>
              <a:rPr lang="hr-HR" sz="40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  <a:hlinkClick r:id="rId5"/>
              </a:rPr>
              <a:t>sports</a:t>
            </a:r>
            <a:r>
              <a:rPr lang="hr-HR" sz="40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  <a:hlinkClick r:id="rId5"/>
              </a:rPr>
              <a:t> </a:t>
            </a:r>
            <a:r>
              <a:rPr lang="hr-HR" sz="40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  <a:hlinkClick r:id="rId5"/>
              </a:rPr>
              <a:t>reign</a:t>
            </a:r>
            <a:r>
              <a:rPr lang="hr-HR" sz="40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  <a:hlinkClick r:id="rId5"/>
              </a:rPr>
              <a:t> </a:t>
            </a:r>
            <a:r>
              <a:rPr lang="hr-HR" sz="40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  <a:hlinkClick r:id="rId5"/>
              </a:rPr>
              <a:t>supreme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)</a:t>
            </a:r>
          </a:p>
          <a:p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Discussion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–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we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talk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about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past and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present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way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of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life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and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what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children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were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/ are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doing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in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their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free time </a:t>
            </a: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3587508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C9814D0-1D5A-037B-7A2B-A2BABBC5F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</a:t>
            </a:r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48A1135-3AC8-5144-BE12-EBC06552E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Project –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students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should talk to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their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parents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and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grandparents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and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find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out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more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about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games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they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played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when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they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were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children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–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they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will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write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the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results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into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the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table (on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the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next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slide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)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. </a:t>
            </a: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1735302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A1C4E03-29F2-36F6-641D-9EC10C6CF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0301889-CC91-B47A-7F8A-18CEFF45F7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C89A78A1-06AE-2F46-CFDC-6348965E07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1"/>
          <a:stretch/>
        </p:blipFill>
        <p:spPr>
          <a:xfrm>
            <a:off x="1186249" y="0"/>
            <a:ext cx="98772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2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6367A08-2A86-22DF-8ABA-BDCA1E8F5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</a:t>
            </a:r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F60F6A4-D63C-D107-7572-6734ABFDA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The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next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lesson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is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held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in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the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IT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classroom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–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using</a:t>
            </a:r>
            <a:r>
              <a:rPr lang="hr-HR" sz="40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  <a:hlinkClick r:id="rId2"/>
              </a:rPr>
              <a:t>Popplet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students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will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present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one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of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the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games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(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it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is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important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that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each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student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presents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hr-HR" sz="40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another</a:t>
            </a:r>
            <a:r>
              <a:rPr lang="hr-H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game)</a:t>
            </a: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37135629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313</Words>
  <Application>Microsoft Office PowerPoint</Application>
  <PresentationFormat>Široki zaslon</PresentationFormat>
  <Paragraphs>27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sustava Office</vt:lpstr>
      <vt:lpstr>The games of our grandparents</vt:lpstr>
      <vt:lpstr>Introduction</vt:lpstr>
      <vt:lpstr>Step 1</vt:lpstr>
      <vt:lpstr>Step 2</vt:lpstr>
      <vt:lpstr>Step 3</vt:lpstr>
      <vt:lpstr>Step 4</vt:lpstr>
      <vt:lpstr>Step 5</vt:lpstr>
      <vt:lpstr>PowerPoint prezentacija</vt:lpstr>
      <vt:lpstr>Step 6</vt:lpstr>
      <vt:lpstr>Step 7</vt:lpstr>
      <vt:lpstr>Evaluation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games of our grandparents</dc:title>
  <dc:creator>Dora</dc:creator>
  <cp:lastModifiedBy>Dora</cp:lastModifiedBy>
  <cp:revision>14</cp:revision>
  <dcterms:created xsi:type="dcterms:W3CDTF">2024-01-21T09:36:21Z</dcterms:created>
  <dcterms:modified xsi:type="dcterms:W3CDTF">2024-01-21T10:45:37Z</dcterms:modified>
</cp:coreProperties>
</file>