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14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546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886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666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01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940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765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868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8043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65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29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B21D1-78E7-423A-A798-C60133E087BA}" type="datetimeFigureOut">
              <a:rPr lang="hr-HR" smtClean="0"/>
              <a:t>21.1.2024.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CDA2E-A1B1-478C-A12F-35875FAE69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901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th/vectors/%E0%B8%A1%E0%B8%B7%E0%B8%AD-%E0%B9%80%E0%B8%9B%E0%B8%B4%E0%B8%94-%E0%B8%81%E0%B8%B2%E0%B8%A3%E0%B9%8C%E0%B8%95%E0%B8%B9%E0%B8%99-%E0%B8%94%E0%B8%B3%E0%B8%82%E0%B8%B3-%E0%B9%82%E0%B8%9A%E0%B8%81-30676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th/vectors/%E0%B8%A1%E0%B8%B7%E0%B8%AD-%E0%B9%80%E0%B8%9B%E0%B8%B4%E0%B8%94-%E0%B8%81%E0%B8%B2%E0%B8%A3%E0%B9%8C%E0%B8%95%E0%B8%B9%E0%B8%99-%E0%B8%94%E0%B8%B3%E0%B8%82%E0%B8%B3-%E0%B9%82%E0%B8%9A%E0%B8%81-30676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F447A387-3BFA-152D-A9EF-411B70F36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r-HR" dirty="0"/>
              <a:t>Kviz – Nepromjenjive riječi</a:t>
            </a:r>
            <a:endParaRPr lang="en-US" dirty="0"/>
          </a:p>
        </p:txBody>
      </p:sp>
      <p:pic>
        <p:nvPicPr>
          <p:cNvPr id="4" name="Rezervirano mjesto sadržaja 3" descr="Slika na kojoj se prikazuje dlan&#10;&#10;Opis je automatski generiran uz srednju pouzdanost">
            <a:extLst>
              <a:ext uri="{FF2B5EF4-FFF2-40B4-BE49-F238E27FC236}">
                <a16:creationId xmlns:a16="http://schemas.microsoft.com/office/drawing/2014/main" id="{9E13828E-378E-4260-A64D-8103634A1D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738" r="199"/>
          <a:stretch/>
        </p:blipFill>
        <p:spPr>
          <a:xfrm>
            <a:off x="2691646" y="1600200"/>
            <a:ext cx="4020742" cy="452596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4AC59C9-07B0-48AE-B145-4A0CED1FB10E}"/>
              </a:ext>
            </a:extLst>
          </p:cNvPr>
          <p:cNvSpPr txBox="1"/>
          <p:nvPr/>
        </p:nvSpPr>
        <p:spPr>
          <a:xfrm rot="18515876">
            <a:off x="3672539" y="3262347"/>
            <a:ext cx="54540" cy="3001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U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K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  <a:endParaRPr lang="hr-HR" sz="3200">
              <a:solidFill>
                <a:srgbClr val="FF0000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B09708C3-62CE-4C56-B603-BC9AC7899DBC}"/>
              </a:ext>
            </a:extLst>
          </p:cNvPr>
          <p:cNvSpPr txBox="1"/>
          <p:nvPr/>
        </p:nvSpPr>
        <p:spPr>
          <a:xfrm rot="19925514">
            <a:off x="3813236" y="2024110"/>
            <a:ext cx="54540" cy="3001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V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Z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  <a:endParaRPr lang="hr-HR" sz="3200">
              <a:solidFill>
                <a:srgbClr val="FF000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8888BC2C-F5B9-4387-BEE7-BDD5F860B4F5}"/>
              </a:ext>
            </a:extLst>
          </p:cNvPr>
          <p:cNvSpPr txBox="1"/>
          <p:nvPr/>
        </p:nvSpPr>
        <p:spPr>
          <a:xfrm>
            <a:off x="4501271" y="1765709"/>
            <a:ext cx="54540" cy="3001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Z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  <a:endParaRPr lang="hr-HR">
              <a:solidFill>
                <a:srgbClr val="FF000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A53A594-3CDD-417B-A7CE-46A16A41E5F8}"/>
              </a:ext>
            </a:extLst>
          </p:cNvPr>
          <p:cNvSpPr txBox="1"/>
          <p:nvPr/>
        </p:nvSpPr>
        <p:spPr>
          <a:xfrm flipH="1">
            <a:off x="5176076" y="2086773"/>
            <a:ext cx="214019" cy="4281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J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Z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FD0B807F-BC7E-4F72-8A34-4D2861C30FD9}"/>
              </a:ext>
            </a:extLst>
          </p:cNvPr>
          <p:cNvSpPr txBox="1"/>
          <p:nvPr/>
        </p:nvSpPr>
        <p:spPr>
          <a:xfrm rot="1023275">
            <a:off x="5916962" y="2582542"/>
            <a:ext cx="54540" cy="3355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Č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</a:t>
            </a:r>
          </a:p>
          <a:p>
            <a:pPr defTabSz="649224">
              <a:spcAft>
                <a:spcPts val="600"/>
              </a:spcAft>
            </a:pPr>
            <a:r>
              <a:rPr lang="hr-HR" sz="2272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</a:t>
            </a:r>
          </a:p>
          <a:p>
            <a:pPr>
              <a:spcAft>
                <a:spcPts val="600"/>
              </a:spcAft>
            </a:pPr>
            <a:endParaRPr lang="hr-H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010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r-HR" dirty="0"/>
              <a:t>Kako se zovu nepromjenjive riječi koje izriču okolnosti glagolske radnje?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čestice</a:t>
            </a:r>
          </a:p>
          <a:p>
            <a:pPr marL="514350" indent="-514350">
              <a:buAutoNum type="alphaLcParenR"/>
            </a:pPr>
            <a:r>
              <a:rPr lang="hr-HR" dirty="0"/>
              <a:t>prilozi</a:t>
            </a:r>
          </a:p>
          <a:p>
            <a:pPr marL="514350" indent="-514350">
              <a:buAutoNum type="alphaLcParenR"/>
            </a:pPr>
            <a:r>
              <a:rPr lang="hr-HR" dirty="0"/>
              <a:t>usklici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A67A183-8A10-4FFF-A7EF-6A409CE6E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665">
            <a:off x="574423" y="2698462"/>
            <a:ext cx="3040385" cy="286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i="1" dirty="0"/>
              <a:t>Blizu, ovdje, ondje, kamo, kuda </a:t>
            </a:r>
            <a:r>
              <a:rPr lang="hr-HR" dirty="0"/>
              <a:t>jesu: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33D2B679-9000-45EC-BB57-F9CA70DDA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6303">
            <a:off x="525555" y="1854800"/>
            <a:ext cx="3040385" cy="2861539"/>
          </a:xfrm>
          <a:prstGeom prst="rect">
            <a:avLst/>
          </a:prstGeom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mjesni</a:t>
            </a:r>
          </a:p>
          <a:p>
            <a:pPr marL="514350" indent="-514350">
              <a:buAutoNum type="alphaLcParenR"/>
            </a:pPr>
            <a:r>
              <a:rPr lang="hr-HR" dirty="0"/>
              <a:t>načinski</a:t>
            </a:r>
          </a:p>
          <a:p>
            <a:pPr marL="514350" indent="-514350">
              <a:buAutoNum type="alphaLcParenR"/>
            </a:pPr>
            <a:r>
              <a:rPr lang="hr-HR" dirty="0"/>
              <a:t>vremenski prilozi.</a:t>
            </a:r>
          </a:p>
        </p:txBody>
      </p:sp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hr-HR" i="1" dirty="0"/>
              <a:t>Umiljato, brzo, lijepo </a:t>
            </a:r>
            <a:r>
              <a:rPr lang="hr-HR" dirty="0"/>
              <a:t>jesu: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1FA4961-2988-4FE9-85BB-6C6F8F6CC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57200" y="1965040"/>
            <a:ext cx="4038600" cy="3796283"/>
          </a:xfrm>
          <a:prstGeom prst="rect">
            <a:avLst/>
          </a:prstGeom>
          <a:noFill/>
        </p:spPr>
      </p:pic>
      <p:sp>
        <p:nvSpPr>
          <p:cNvPr id="3" name="Podnaslov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hr-HR" dirty="0"/>
              <a:t>mjesni</a:t>
            </a:r>
          </a:p>
          <a:p>
            <a:pPr marL="514350" indent="-514350">
              <a:buAutoNum type="alphaLcParenR"/>
            </a:pPr>
            <a:r>
              <a:rPr lang="hr-HR" dirty="0"/>
              <a:t>načinski</a:t>
            </a:r>
          </a:p>
          <a:p>
            <a:pPr marL="514350" indent="-514350">
              <a:buAutoNum type="alphaLcParenR"/>
            </a:pPr>
            <a:r>
              <a:rPr lang="hr-HR" dirty="0"/>
              <a:t>vremenski prilozi.</a:t>
            </a:r>
          </a:p>
        </p:txBody>
      </p:sp>
    </p:spTree>
    <p:extLst>
      <p:ext uri="{BB962C8B-B14F-4D97-AF65-F5344CB8AC3E}">
        <p14:creationId xmlns:p14="http://schemas.microsoft.com/office/powerpoint/2010/main" val="3176939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Veznici su: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47D9AE58-082B-4DDA-9F1F-51345A82C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665">
            <a:off x="318291" y="3764575"/>
            <a:ext cx="3040385" cy="2861539"/>
          </a:xfrm>
          <a:prstGeom prst="rect">
            <a:avLst/>
          </a:prstGeom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>
            <a:normAutofit fontScale="92500"/>
          </a:bodyPr>
          <a:lstStyle/>
          <a:p>
            <a:pPr marL="514350" indent="-514350">
              <a:buAutoNum type="alphaLcParenR"/>
            </a:pPr>
            <a:r>
              <a:rPr lang="hr-HR" i="1" dirty="0"/>
              <a:t>da, ne, li, zar, neka, baš, evo</a:t>
            </a:r>
          </a:p>
          <a:p>
            <a:pPr marL="514350" indent="-514350">
              <a:buAutoNum type="alphaLcParenR"/>
            </a:pPr>
            <a:r>
              <a:rPr lang="hr-HR" i="1" dirty="0"/>
              <a:t>uh, oj, joj, </a:t>
            </a:r>
            <a:r>
              <a:rPr lang="hr-HR" i="1" dirty="0" err="1"/>
              <a:t>šmrc</a:t>
            </a:r>
            <a:endParaRPr lang="hr-HR" i="1" dirty="0"/>
          </a:p>
          <a:p>
            <a:pPr marL="514350" indent="-514350">
              <a:buAutoNum type="alphaLcParenR"/>
            </a:pPr>
            <a:r>
              <a:rPr lang="hr-HR" i="1" dirty="0"/>
              <a:t>i, pa, te, ni, niti, a, ali, nego, no, već.</a:t>
            </a:r>
          </a:p>
        </p:txBody>
      </p:sp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Koja je rečenica točno napisana?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C1F35F2-B482-49C2-AF59-3520364DB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86972">
            <a:off x="5698227" y="3236265"/>
            <a:ext cx="3040385" cy="2861539"/>
          </a:xfrm>
          <a:prstGeom prst="rect">
            <a:avLst/>
          </a:prstGeom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LcParenR"/>
            </a:pPr>
            <a:r>
              <a:rPr lang="hr-HR" dirty="0"/>
              <a:t>Volim pjevati svirati, i plesati.</a:t>
            </a:r>
          </a:p>
          <a:p>
            <a:pPr marL="514350" indent="-514350">
              <a:buAutoNum type="alphaLcParenR"/>
            </a:pPr>
            <a:r>
              <a:rPr lang="hr-HR" dirty="0"/>
              <a:t>Volim </a:t>
            </a:r>
            <a:r>
              <a:rPr lang="hr-HR" dirty="0" err="1"/>
              <a:t>pizzu</a:t>
            </a:r>
            <a:r>
              <a:rPr lang="hr-HR" dirty="0"/>
              <a:t>, ali draža su mi bakina domaća jela.</a:t>
            </a:r>
          </a:p>
          <a:p>
            <a:pPr marL="514350" indent="-514350">
              <a:buAutoNum type="alphaLcParenR"/>
            </a:pPr>
            <a:r>
              <a:rPr lang="hr-HR" dirty="0"/>
              <a:t>Uh umorila sam se.</a:t>
            </a:r>
          </a:p>
        </p:txBody>
      </p:sp>
    </p:spTree>
    <p:extLst>
      <p:ext uri="{BB962C8B-B14F-4D97-AF65-F5344CB8AC3E}">
        <p14:creationId xmlns:p14="http://schemas.microsoft.com/office/powerpoint/2010/main" val="2268039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hr-HR" dirty="0"/>
              <a:t>Koja je rečenica točno oblikovana česticom </a:t>
            </a:r>
            <a:r>
              <a:rPr lang="hr-HR" i="1" dirty="0"/>
              <a:t>li</a:t>
            </a:r>
            <a:r>
              <a:rPr lang="hr-HR" dirty="0"/>
              <a:t>?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hr-HR" dirty="0"/>
              <a:t>Da li me čuješ?</a:t>
            </a:r>
          </a:p>
          <a:p>
            <a:pPr marL="514350" indent="-514350">
              <a:buAutoNum type="alphaLcParenR"/>
            </a:pPr>
            <a:r>
              <a:rPr lang="hr-HR" dirty="0"/>
              <a:t>Čuješ li me?</a:t>
            </a:r>
          </a:p>
          <a:p>
            <a:pPr marL="514350" indent="-514350">
              <a:buAutoNum type="alphaLcParenR"/>
            </a:pPr>
            <a:r>
              <a:rPr lang="hr-HR" dirty="0"/>
              <a:t>Je li me čuješ?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25461B4-C159-476D-8B9E-117776F0C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297188"/>
            <a:ext cx="3040385" cy="286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03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99DE95E-36F0-F2B5-74EC-0BA1C169E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Sjajno!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Slika 3" descr="Slika na kojoj se prikazuje dlan&#10;&#10;Opis je automatski generiran uz srednju pouzdanost">
            <a:extLst>
              <a:ext uri="{FF2B5EF4-FFF2-40B4-BE49-F238E27FC236}">
                <a16:creationId xmlns:a16="http://schemas.microsoft.com/office/drawing/2014/main" id="{023658EF-3543-4AD8-8A53-2DC6B1DD7D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738" r="199"/>
          <a:stretch/>
        </p:blipFill>
        <p:spPr>
          <a:xfrm>
            <a:off x="2198071" y="1242061"/>
            <a:ext cx="4747858" cy="5341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76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Promjenjive su riječi: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F9CEE1E5-4FE4-4F27-9114-1DE6D41FA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665">
            <a:off x="318291" y="3764575"/>
            <a:ext cx="3040385" cy="2861539"/>
          </a:xfrm>
          <a:prstGeom prst="rect">
            <a:avLst/>
          </a:prstGeom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imenice, prilozi, prijedlozi, glagoli</a:t>
            </a:r>
          </a:p>
          <a:p>
            <a:pPr marL="514350" indent="-514350">
              <a:buAutoNum type="alphaLcParenR"/>
            </a:pPr>
            <a:r>
              <a:rPr lang="hr-HR" dirty="0"/>
              <a:t>čestice, usklici, zamjenice</a:t>
            </a:r>
          </a:p>
          <a:p>
            <a:pPr marL="514350" indent="-514350">
              <a:buAutoNum type="alphaLcParenR"/>
            </a:pPr>
            <a:r>
              <a:rPr lang="hr-HR" dirty="0"/>
              <a:t>pridjevi, glagoli, imenice, brojevi.</a:t>
            </a:r>
          </a:p>
        </p:txBody>
      </p:sp>
    </p:spTree>
    <p:extLst>
      <p:ext uri="{BB962C8B-B14F-4D97-AF65-F5344CB8AC3E}">
        <p14:creationId xmlns:p14="http://schemas.microsoft.com/office/powerpoint/2010/main" val="20028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Izraz </a:t>
            </a:r>
            <a:r>
              <a:rPr lang="hr-HR" i="1" dirty="0"/>
              <a:t>Pokloniti ljubav</a:t>
            </a:r>
            <a:r>
              <a:rPr lang="hr-HR" dirty="0"/>
              <a:t> ima: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osnovno</a:t>
            </a:r>
          </a:p>
          <a:p>
            <a:pPr marL="514350" indent="-514350">
              <a:buAutoNum type="alphaLcParenR"/>
            </a:pPr>
            <a:r>
              <a:rPr lang="hr-HR" dirty="0"/>
              <a:t>preneseno značenje.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4F3D0E16-46D9-4881-81F3-65DFC254B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1296">
            <a:off x="6064727" y="4032012"/>
            <a:ext cx="2424946" cy="228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i="1" dirty="0"/>
              <a:t>Dječji, školski, Markov, osječki </a:t>
            </a:r>
            <a:r>
              <a:rPr lang="hr-HR" dirty="0"/>
              <a:t>jesu: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3068960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posvojni pridjevi</a:t>
            </a:r>
          </a:p>
          <a:p>
            <a:pPr marL="514350" indent="-514350">
              <a:buAutoNum type="alphaLcParenR"/>
            </a:pPr>
            <a:r>
              <a:rPr lang="hr-HR" dirty="0"/>
              <a:t>opisni pridjevi</a:t>
            </a:r>
          </a:p>
          <a:p>
            <a:pPr marL="514350" indent="-514350">
              <a:buAutoNum type="alphaLcParenR"/>
            </a:pPr>
            <a:r>
              <a:rPr lang="hr-HR" dirty="0" err="1"/>
              <a:t>gradivni</a:t>
            </a:r>
            <a:r>
              <a:rPr lang="hr-HR" dirty="0"/>
              <a:t> pridjevi.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EB830237-BD8B-42A3-B79D-8D597D074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1296">
            <a:off x="6368625" y="3948282"/>
            <a:ext cx="2743453" cy="258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Nepromjenjive su riječi: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imenice, prilozi, prijedlozi, glagoli</a:t>
            </a:r>
          </a:p>
          <a:p>
            <a:pPr marL="514350" indent="-514350">
              <a:buAutoNum type="alphaLcParenR"/>
            </a:pPr>
            <a:r>
              <a:rPr lang="hr-HR" dirty="0"/>
              <a:t>čestice, usklici, veznici</a:t>
            </a:r>
          </a:p>
          <a:p>
            <a:pPr marL="514350" indent="-514350">
              <a:buAutoNum type="alphaLcParenR"/>
            </a:pPr>
            <a:r>
              <a:rPr lang="hr-HR" dirty="0"/>
              <a:t>pridjevi, glagoli, imenice, brojevi.</a:t>
            </a:r>
          </a:p>
        </p:txBody>
      </p:sp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i="1" dirty="0"/>
              <a:t>Ispod, iznad, pokraj, u, na </a:t>
            </a:r>
            <a:r>
              <a:rPr lang="hr-HR" dirty="0"/>
              <a:t>jesu: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veznici</a:t>
            </a:r>
          </a:p>
          <a:p>
            <a:pPr marL="514350" indent="-514350">
              <a:buAutoNum type="alphaLcParenR"/>
            </a:pPr>
            <a:r>
              <a:rPr lang="hr-HR" dirty="0"/>
              <a:t>prilozi</a:t>
            </a:r>
          </a:p>
          <a:p>
            <a:pPr marL="514350" indent="-514350">
              <a:buAutoNum type="alphaLcParenR"/>
            </a:pPr>
            <a:r>
              <a:rPr lang="hr-HR" dirty="0"/>
              <a:t>prijedlozi.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C45545F-D3D4-4866-A84D-A5EF0909F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665">
            <a:off x="318291" y="3764575"/>
            <a:ext cx="3040385" cy="286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Koja je rečenica točno napisana?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Igram se sa dječacima.</a:t>
            </a:r>
          </a:p>
          <a:p>
            <a:pPr marL="514350" indent="-514350">
              <a:buAutoNum type="alphaLcParenR"/>
            </a:pPr>
            <a:r>
              <a:rPr lang="hr-HR" dirty="0"/>
              <a:t>Igram se sa psićima.</a:t>
            </a:r>
          </a:p>
          <a:p>
            <a:pPr marL="514350" indent="-514350">
              <a:buAutoNum type="alphaLcParenR"/>
            </a:pPr>
            <a:r>
              <a:rPr lang="hr-HR" dirty="0"/>
              <a:t>Igram se sa mamom.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EDEC7C4-C883-4095-86F7-42CCE622A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665">
            <a:off x="430005" y="4204247"/>
            <a:ext cx="2358592" cy="221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hr-HR" dirty="0"/>
              <a:t>Koja je rečenica točno napisana?</a:t>
            </a:r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hr-HR" dirty="0"/>
              <a:t>Idem kod bake.</a:t>
            </a:r>
          </a:p>
          <a:p>
            <a:pPr marL="514350" indent="-514350">
              <a:buAutoNum type="alphaLcParenR"/>
            </a:pPr>
            <a:r>
              <a:rPr lang="hr-HR" dirty="0"/>
              <a:t>Idem ka baki.</a:t>
            </a:r>
          </a:p>
          <a:p>
            <a:pPr marL="514350" indent="-514350">
              <a:buAutoNum type="alphaLcParenR"/>
            </a:pPr>
            <a:r>
              <a:rPr lang="hr-HR" dirty="0"/>
              <a:t>Idem k baki.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773F463-1B64-442B-88AD-5928E6B0B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648200" y="1965040"/>
            <a:ext cx="4038600" cy="37962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hr-HR" dirty="0"/>
              <a:t>Koja je rečenica ispravna?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hr-HR" dirty="0"/>
              <a:t>U školu idem biciklom.</a:t>
            </a:r>
          </a:p>
          <a:p>
            <a:pPr marL="514350" indent="-514350">
              <a:buAutoNum type="alphaLcParenR"/>
            </a:pPr>
            <a:r>
              <a:rPr lang="hr-HR" dirty="0"/>
              <a:t>U školu idem sa biciklom.</a:t>
            </a:r>
          </a:p>
          <a:p>
            <a:pPr marL="514350" indent="-514350">
              <a:buAutoNum type="alphaLcParenR"/>
            </a:pPr>
            <a:r>
              <a:rPr lang="hr-HR" dirty="0"/>
              <a:t>U školu idem s biciklom.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85E54159-6AFF-4F82-994B-00446F635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2849">
            <a:off x="3341859" y="4520468"/>
            <a:ext cx="1977488" cy="186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287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329</Words>
  <Application>Microsoft Office PowerPoint</Application>
  <PresentationFormat>Prikaz na zaslonu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9" baseType="lpstr">
      <vt:lpstr>Arial</vt:lpstr>
      <vt:lpstr>Calibri</vt:lpstr>
      <vt:lpstr>Tema sustava Office</vt:lpstr>
      <vt:lpstr>Kviz – Nepromjenjive riječi</vt:lpstr>
      <vt:lpstr>Promjenjive su riječi:</vt:lpstr>
      <vt:lpstr>Izraz Pokloniti ljubav ima:</vt:lpstr>
      <vt:lpstr>Dječji, školski, Markov, osječki jesu:</vt:lpstr>
      <vt:lpstr>Nepromjenjive su riječi:</vt:lpstr>
      <vt:lpstr>Ispod, iznad, pokraj, u, na jesu:</vt:lpstr>
      <vt:lpstr>Koja je rečenica točno napisana?</vt:lpstr>
      <vt:lpstr>Koja je rečenica točno napisana?</vt:lpstr>
      <vt:lpstr>Koja je rečenica ispravna?</vt:lpstr>
      <vt:lpstr>Kako se zovu nepromjenjive riječi koje izriču okolnosti glagolske radnje?</vt:lpstr>
      <vt:lpstr>Blizu, ovdje, ondje, kamo, kuda jesu:</vt:lpstr>
      <vt:lpstr>Umiljato, brzo, lijepo jesu:</vt:lpstr>
      <vt:lpstr>Veznici su:</vt:lpstr>
      <vt:lpstr>Koja je rečenica točno napisana?</vt:lpstr>
      <vt:lpstr>Koja je rečenica točno oblikovana česticom li?</vt:lpstr>
      <vt:lpstr>Sjajno!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Promjenjive riječi su:</dc:title>
  <dc:creator>Korisnik</dc:creator>
  <cp:lastModifiedBy>Tamara</cp:lastModifiedBy>
  <cp:revision>6</cp:revision>
  <dcterms:created xsi:type="dcterms:W3CDTF">2014-01-17T08:40:57Z</dcterms:created>
  <dcterms:modified xsi:type="dcterms:W3CDTF">2024-01-21T06:55:12Z</dcterms:modified>
</cp:coreProperties>
</file>