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8" r:id="rId3"/>
    <p:sldId id="257" r:id="rId4"/>
    <p:sldId id="266" r:id="rId5"/>
    <p:sldId id="267" r:id="rId6"/>
    <p:sldId id="258" r:id="rId7"/>
    <p:sldId id="261" r:id="rId8"/>
    <p:sldId id="263" r:id="rId9"/>
    <p:sldId id="265" r:id="rId10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D400B9-6DCB-41E9-81A4-B50B253553A8}">
          <p14:sldIdLst>
            <p14:sldId id="256"/>
            <p14:sldId id="268"/>
            <p14:sldId id="257"/>
            <p14:sldId id="266"/>
            <p14:sldId id="267"/>
            <p14:sldId id="258"/>
            <p14:sldId id="261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a Đaković" userId="c39ece9b-8e8a-4b37-afb4-4c9eb425dbde" providerId="ADAL" clId="{C61161C6-EE23-4C6E-B972-37CA4F747673}"/>
    <pc:docChg chg="custSel modSld">
      <pc:chgData name="Ina Đaković" userId="c39ece9b-8e8a-4b37-afb4-4c9eb425dbde" providerId="ADAL" clId="{C61161C6-EE23-4C6E-B972-37CA4F747673}" dt="2022-01-17T09:27:01.623" v="20" actId="20577"/>
      <pc:docMkLst>
        <pc:docMk/>
      </pc:docMkLst>
      <pc:sldChg chg="modSp mod">
        <pc:chgData name="Ina Đaković" userId="c39ece9b-8e8a-4b37-afb4-4c9eb425dbde" providerId="ADAL" clId="{C61161C6-EE23-4C6E-B972-37CA4F747673}" dt="2022-01-17T09:27:01.623" v="20" actId="20577"/>
        <pc:sldMkLst>
          <pc:docMk/>
          <pc:sldMk cId="368548710" sldId="258"/>
        </pc:sldMkLst>
        <pc:spChg chg="mod">
          <ac:chgData name="Ina Đaković" userId="c39ece9b-8e8a-4b37-afb4-4c9eb425dbde" providerId="ADAL" clId="{C61161C6-EE23-4C6E-B972-37CA4F747673}" dt="2022-01-17T09:27:01.623" v="20" actId="20577"/>
          <ac:spMkLst>
            <pc:docMk/>
            <pc:sldMk cId="368548710" sldId="258"/>
            <ac:spMk id="3" creationId="{7A68E776-85E9-4133-A175-2A22E90D7E78}"/>
          </ac:spMkLst>
        </pc:spChg>
      </pc:sldChg>
    </pc:docChg>
  </pc:docChgLst>
  <pc:docChgLst>
    <pc:chgData name="Ina" userId="c39ece9b-8e8a-4b37-afb4-4c9eb425dbde" providerId="ADAL" clId="{921260AE-3A8F-4484-A397-BC0D774ABD14}"/>
    <pc:docChg chg="custSel addSld modSld sldOrd modSection">
      <pc:chgData name="Ina" userId="c39ece9b-8e8a-4b37-afb4-4c9eb425dbde" providerId="ADAL" clId="{921260AE-3A8F-4484-A397-BC0D774ABD14}" dt="2024-01-25T09:47:56.645" v="379" actId="20577"/>
      <pc:docMkLst>
        <pc:docMk/>
      </pc:docMkLst>
      <pc:sldChg chg="modSp mod">
        <pc:chgData name="Ina" userId="c39ece9b-8e8a-4b37-afb4-4c9eb425dbde" providerId="ADAL" clId="{921260AE-3A8F-4484-A397-BC0D774ABD14}" dt="2024-01-25T09:44:39.746" v="132" actId="20577"/>
        <pc:sldMkLst>
          <pc:docMk/>
          <pc:sldMk cId="3359158493" sldId="256"/>
        </pc:sldMkLst>
        <pc:spChg chg="mod">
          <ac:chgData name="Ina" userId="c39ece9b-8e8a-4b37-afb4-4c9eb425dbde" providerId="ADAL" clId="{921260AE-3A8F-4484-A397-BC0D774ABD14}" dt="2024-01-25T09:44:39.746" v="132" actId="20577"/>
          <ac:spMkLst>
            <pc:docMk/>
            <pc:sldMk cId="3359158493" sldId="256"/>
            <ac:spMk id="3" creationId="{0FA77BC2-8E1B-4490-899D-3575CC4786A5}"/>
          </ac:spMkLst>
        </pc:spChg>
      </pc:sldChg>
      <pc:sldChg chg="modSp mod">
        <pc:chgData name="Ina" userId="c39ece9b-8e8a-4b37-afb4-4c9eb425dbde" providerId="ADAL" clId="{921260AE-3A8F-4484-A397-BC0D774ABD14}" dt="2024-01-25T09:46:52.537" v="306" actId="20577"/>
        <pc:sldMkLst>
          <pc:docMk/>
          <pc:sldMk cId="4192276080" sldId="265"/>
        </pc:sldMkLst>
        <pc:spChg chg="mod">
          <ac:chgData name="Ina" userId="c39ece9b-8e8a-4b37-afb4-4c9eb425dbde" providerId="ADAL" clId="{921260AE-3A8F-4484-A397-BC0D774ABD14}" dt="2024-01-25T09:46:52.537" v="306" actId="20577"/>
          <ac:spMkLst>
            <pc:docMk/>
            <pc:sldMk cId="4192276080" sldId="265"/>
            <ac:spMk id="3" creationId="{95EFB95B-B1CC-4858-BFC7-39834FF95E52}"/>
          </ac:spMkLst>
        </pc:spChg>
      </pc:sldChg>
      <pc:sldChg chg="modSp new mod ord">
        <pc:chgData name="Ina" userId="c39ece9b-8e8a-4b37-afb4-4c9eb425dbde" providerId="ADAL" clId="{921260AE-3A8F-4484-A397-BC0D774ABD14}" dt="2024-01-25T09:47:56.645" v="379" actId="20577"/>
        <pc:sldMkLst>
          <pc:docMk/>
          <pc:sldMk cId="1898154685" sldId="268"/>
        </pc:sldMkLst>
        <pc:spChg chg="mod">
          <ac:chgData name="Ina" userId="c39ece9b-8e8a-4b37-afb4-4c9eb425dbde" providerId="ADAL" clId="{921260AE-3A8F-4484-A397-BC0D774ABD14}" dt="2024-01-25T09:44:59.814" v="139" actId="20577"/>
          <ac:spMkLst>
            <pc:docMk/>
            <pc:sldMk cId="1898154685" sldId="268"/>
            <ac:spMk id="2" creationId="{6E51D190-148E-78C5-2F6A-4296F7834D75}"/>
          </ac:spMkLst>
        </pc:spChg>
        <pc:spChg chg="mod">
          <ac:chgData name="Ina" userId="c39ece9b-8e8a-4b37-afb4-4c9eb425dbde" providerId="ADAL" clId="{921260AE-3A8F-4484-A397-BC0D774ABD14}" dt="2024-01-25T09:47:56.645" v="379" actId="20577"/>
          <ac:spMkLst>
            <pc:docMk/>
            <pc:sldMk cId="1898154685" sldId="268"/>
            <ac:spMk id="3" creationId="{AB0B2B36-E9CC-2B88-37C2-85A176D3F7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1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05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5839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2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0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09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1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0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2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1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5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7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0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0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5A558A-9555-4771-BB02-94433121688E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6FDE29-21C2-4463-B162-95FF278FF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3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juhe">
            <a:extLst>
              <a:ext uri="{FF2B5EF4-FFF2-40B4-BE49-F238E27FC236}">
                <a16:creationId xmlns:a16="http://schemas.microsoft.com/office/drawing/2014/main" id="{FA00E8C0-7F3F-44F8-8A70-4E35C416E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/>
          <a:stretch/>
        </p:blipFill>
        <p:spPr bwMode="auto"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356C5-2B9E-4897-96D0-9E18FA3E3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hr-HR" sz="8000" b="1" dirty="0"/>
              <a:t>JUHE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77BC2-8E1B-4490-899D-3575CC478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 fontScale="77500" lnSpcReduction="20000"/>
          </a:bodyPr>
          <a:lstStyle/>
          <a:p>
            <a:r>
              <a:rPr lang="hr-HR" sz="1600" dirty="0"/>
              <a:t>3. Razred pomoćni kuhar i slastičar </a:t>
            </a:r>
          </a:p>
          <a:p>
            <a:r>
              <a:rPr lang="hr-HR" sz="1600" dirty="0"/>
              <a:t>2. Sata</a:t>
            </a:r>
          </a:p>
          <a:p>
            <a:r>
              <a:rPr lang="hr-HR" sz="1600" dirty="0"/>
              <a:t>Izradila: ina </a:t>
            </a:r>
            <a:r>
              <a:rPr lang="hr-HR" sz="1600" dirty="0" err="1"/>
              <a:t>đaković</a:t>
            </a:r>
            <a:r>
              <a:rPr lang="hr-HR" sz="1600" dirty="0"/>
              <a:t>, </a:t>
            </a:r>
            <a:r>
              <a:rPr lang="hr-HR" sz="1600" dirty="0" err="1"/>
              <a:t>dipl.ing.preh.teh</a:t>
            </a:r>
            <a:r>
              <a:rPr lang="hr-HR" sz="1600" dirty="0"/>
              <a:t>, nastavnik mentor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915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51D190-148E-78C5-2F6A-4296F783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0B2B36-E9CC-2B88-37C2-85A176D3F7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Definirati juhe</a:t>
            </a:r>
          </a:p>
          <a:p>
            <a:r>
              <a:rPr lang="hr-HR" dirty="0"/>
              <a:t>Navesti osnovnu podjelu juha </a:t>
            </a:r>
          </a:p>
          <a:p>
            <a:r>
              <a:rPr lang="hr-HR" dirty="0"/>
              <a:t>Opisati </a:t>
            </a:r>
            <a:r>
              <a:rPr lang="hr-HR"/>
              <a:t>način pripreme juha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815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uhe">
            <a:extLst>
              <a:ext uri="{FF2B5EF4-FFF2-40B4-BE49-F238E27FC236}">
                <a16:creationId xmlns:a16="http://schemas.microsoft.com/office/drawing/2014/main" id="{A46CD96C-3B49-4238-BF39-7FD603B92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r="5249" b="-2"/>
          <a:stretch/>
        </p:blipFill>
        <p:spPr bwMode="auto">
          <a:xfrm>
            <a:off x="4807670" y="-1"/>
            <a:ext cx="7384329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767F7B-73C4-480C-99A2-521A88A2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hr-HR" b="1" dirty="0"/>
              <a:t>JUHE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6A1E5-26AD-4D32-B5C5-F0C4EE04F6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4468" y="1436914"/>
            <a:ext cx="6766208" cy="52273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600" dirty="0"/>
              <a:t>Juhe su ukusne i hranjive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600" dirty="0"/>
              <a:t>tekućine koje se dobivaju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600" dirty="0"/>
              <a:t>kuhanjem: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600" dirty="0"/>
              <a:t>     </a:t>
            </a:r>
            <a:r>
              <a:rPr lang="hr-HR" sz="2600" b="1" dirty="0"/>
              <a:t>MESA, KOSTIJU, POVRĆA, ZAČINA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000" dirty="0"/>
              <a:t>				</a:t>
            </a:r>
          </a:p>
          <a:p>
            <a:pPr marL="0" indent="0">
              <a:lnSpc>
                <a:spcPct val="90000"/>
              </a:lnSpc>
              <a:buNone/>
            </a:pPr>
            <a:endParaRPr lang="hr-HR" sz="2200" dirty="0"/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9266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753D8-3DD0-4A07-BADE-A52C0CB251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59" y="375208"/>
            <a:ext cx="6417289" cy="62425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hr-HR" sz="2000" dirty="0"/>
          </a:p>
          <a:p>
            <a:pPr marL="0" indent="0">
              <a:lnSpc>
                <a:spcPct val="150000"/>
              </a:lnSpc>
              <a:buNone/>
            </a:pPr>
            <a:r>
              <a:rPr lang="hr-HR" sz="2400" b="1" dirty="0">
                <a:ln w="0"/>
              </a:rPr>
              <a:t>POSLUŽIVANJE JUHA</a:t>
            </a:r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Poslužuju se uvijek na početku ručka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Juha se poslužuje u dubokim tanjurima ili zdjelicama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Za jednu osobu potrebno je 2,5 dl juhe (kao 1 velika čaša vode!)</a:t>
            </a:r>
          </a:p>
          <a:p>
            <a:pPr marL="0" indent="0">
              <a:lnSpc>
                <a:spcPct val="90000"/>
              </a:lnSpc>
              <a:buNone/>
            </a:pPr>
            <a:endParaRPr lang="hr-HR" sz="2000" dirty="0"/>
          </a:p>
        </p:txBody>
      </p:sp>
      <p:pic>
        <p:nvPicPr>
          <p:cNvPr id="10242" name="Picture 2" descr="Image result for juhe">
            <a:extLst>
              <a:ext uri="{FF2B5EF4-FFF2-40B4-BE49-F238E27FC236}">
                <a16:creationId xmlns:a16="http://schemas.microsoft.com/office/drawing/2014/main" id="{F56F33D7-1F4A-4986-B027-4DFCEF2CD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7" r="13542" b="-2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9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249EE73-11C6-4E4F-B571-F9DB1AC6C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08" y="618517"/>
            <a:ext cx="5926193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D9B7F1-F02E-4B3D-8F38-F1A95558A2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83294" y="1021404"/>
            <a:ext cx="4165242" cy="5226997"/>
          </a:xfrm>
        </p:spPr>
        <p:txBody>
          <a:bodyPr>
            <a:normAutofit/>
          </a:bodyPr>
          <a:lstStyle/>
          <a:p>
            <a:r>
              <a:rPr lang="pl-PL" sz="2800" dirty="0"/>
              <a:t>Juha stvara potrebu i želju za jelom</a:t>
            </a:r>
          </a:p>
          <a:p>
            <a:pPr marL="0" indent="0">
              <a:buNone/>
            </a:pPr>
            <a:endParaRPr lang="pl-PL" sz="2800" dirty="0"/>
          </a:p>
          <a:p>
            <a:r>
              <a:rPr lang="pl-PL" sz="2800" dirty="0"/>
              <a:t>Juha olakšava i pospješuje probavu</a:t>
            </a:r>
            <a:endParaRPr lang="hr-HR" sz="2800" dirty="0"/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70080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DA282B7E-1606-4B3C-B44A-2B6163C64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4" r="36333"/>
          <a:stretch/>
        </p:blipFill>
        <p:spPr bwMode="auto">
          <a:xfrm>
            <a:off x="20" y="10"/>
            <a:ext cx="40247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F05E9B-BC4F-4CA1-A82A-D4BB23EC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hr-HR" dirty="0"/>
              <a:t> JUHE se dijele 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8E776-85E9-4133-A175-2A22E90D7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0443" y="1721796"/>
            <a:ext cx="7840493" cy="4069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457200" indent="-457200">
              <a:buAutoNum type="arabicPeriod"/>
            </a:pPr>
            <a:r>
              <a:rPr lang="hr-HR" sz="2800" b="1" dirty="0"/>
              <a:t>bistre juhe – </a:t>
            </a:r>
            <a:r>
              <a:rPr lang="hr-HR" sz="2800" dirty="0"/>
              <a:t>moraju biti bistre</a:t>
            </a:r>
          </a:p>
          <a:p>
            <a:pPr marL="457200" indent="-457200">
              <a:buAutoNum type="arabicPeriod"/>
            </a:pPr>
            <a:r>
              <a:rPr lang="hr-HR" sz="2800" b="1" dirty="0"/>
              <a:t>guste juhe – </a:t>
            </a:r>
            <a:r>
              <a:rPr lang="hr-HR" sz="2800"/>
              <a:t>moraju biti guste</a:t>
            </a: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r>
              <a:rPr lang="hr-HR" sz="2800" b="1" dirty="0"/>
              <a:t>BISTRE JUHE</a:t>
            </a:r>
          </a:p>
          <a:p>
            <a:pPr lvl="1"/>
            <a:r>
              <a:rPr lang="hr-HR" sz="2400" dirty="0"/>
              <a:t>Imaju malo masnoće</a:t>
            </a:r>
          </a:p>
          <a:p>
            <a:pPr lvl="1"/>
            <a:r>
              <a:rPr lang="hr-HR" sz="2400" dirty="0"/>
              <a:t>Serviraju se s tjesteninom ili rižom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r-HR" b="1" dirty="0"/>
          </a:p>
          <a:p>
            <a:endParaRPr lang="hr-H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5A78A967-8B51-4717-8A0C-D164270A5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5" r="32407" b="-1"/>
          <a:stretch/>
        </p:blipFill>
        <p:spPr bwMode="auto">
          <a:xfrm>
            <a:off x="20" y="10"/>
            <a:ext cx="4024741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271243-B6AB-4C7F-8318-12F4EE91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hr-HR" dirty="0"/>
              <a:t>GUSTE JUHE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4909F-8CCD-4B47-B747-60833DAD48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1906622"/>
            <a:ext cx="7344331" cy="3884578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Pripremaju se od više vrsta namirnica</a:t>
            </a:r>
          </a:p>
          <a:p>
            <a:r>
              <a:rPr lang="hr-HR" sz="2400" dirty="0"/>
              <a:t>Namirnice se režu na iste oblike (kockice ili štapiće)</a:t>
            </a:r>
          </a:p>
          <a:p>
            <a:r>
              <a:rPr lang="hr-HR" sz="2400" dirty="0"/>
              <a:t>Guste juhe moraju imati odgovarajuću gustoću</a:t>
            </a:r>
          </a:p>
          <a:p>
            <a:r>
              <a:rPr lang="hr-HR" sz="2400" dirty="0"/>
              <a:t>Zgušnjavaju se zaprškom ili raskuhavanjem namirnice</a:t>
            </a:r>
            <a:endParaRPr lang="hr-HR" sz="2400" b="1" dirty="0"/>
          </a:p>
          <a:p>
            <a:pPr marL="0" indent="0">
              <a:buNone/>
            </a:pPr>
            <a:r>
              <a:rPr lang="hr-H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3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egan Tomato Gazpacho Recipe • Veggie Society">
            <a:extLst>
              <a:ext uri="{FF2B5EF4-FFF2-40B4-BE49-F238E27FC236}">
                <a16:creationId xmlns:a16="http://schemas.microsoft.com/office/drawing/2014/main" id="{0E681C54-AFA5-4F61-AF4D-231822341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r="10244"/>
          <a:stretch/>
        </p:blipFill>
        <p:spPr bwMode="auto">
          <a:xfrm>
            <a:off x="8157374" y="10"/>
            <a:ext cx="40346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270034-F793-4AC9-9C07-CF54F143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937909"/>
          </a:xfrm>
        </p:spPr>
        <p:txBody>
          <a:bodyPr>
            <a:normAutofit/>
          </a:bodyPr>
          <a:lstStyle/>
          <a:p>
            <a:r>
              <a:rPr lang="hr-HR" dirty="0"/>
              <a:t>HLADNE JUHE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31D94-399A-431F-AA81-531F3284BE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106" y="1702340"/>
            <a:ext cx="7686955" cy="4824920"/>
          </a:xfrm>
        </p:spPr>
        <p:txBody>
          <a:bodyPr>
            <a:normAutofit/>
          </a:bodyPr>
          <a:lstStyle/>
          <a:p>
            <a:r>
              <a:rPr lang="en-US" sz="2400" dirty="0" err="1"/>
              <a:t>Hladna</a:t>
            </a:r>
            <a:r>
              <a:rPr lang="en-US" sz="2400" dirty="0"/>
              <a:t> </a:t>
            </a:r>
            <a:r>
              <a:rPr lang="en-US" sz="2400" dirty="0" err="1"/>
              <a:t>juha</a:t>
            </a:r>
            <a:r>
              <a:rPr lang="en-US" sz="2400" dirty="0"/>
              <a:t> se </a:t>
            </a:r>
            <a:r>
              <a:rPr lang="en-US" sz="2400" dirty="0" err="1"/>
              <a:t>jednostavno</a:t>
            </a:r>
            <a:r>
              <a:rPr lang="en-US" sz="2400" dirty="0"/>
              <a:t> </a:t>
            </a:r>
            <a:r>
              <a:rPr lang="en-US" sz="2400" dirty="0" err="1"/>
              <a:t>priprema</a:t>
            </a:r>
            <a:r>
              <a:rPr lang="en-US" sz="2400" dirty="0"/>
              <a:t> od </a:t>
            </a:r>
            <a:r>
              <a:rPr lang="en-US" sz="2400" dirty="0" err="1"/>
              <a:t>povrća</a:t>
            </a:r>
            <a:r>
              <a:rPr lang="hr-HR" sz="2400" dirty="0"/>
              <a:t>.</a:t>
            </a:r>
          </a:p>
          <a:p>
            <a:r>
              <a:rPr lang="hr-HR" sz="2400" dirty="0"/>
              <a:t>Povrće se </a:t>
            </a:r>
            <a:r>
              <a:rPr lang="en-US" sz="2400" dirty="0" err="1"/>
              <a:t>usitn</a:t>
            </a:r>
            <a:r>
              <a:rPr lang="hr-HR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izmiksa</a:t>
            </a:r>
            <a:r>
              <a:rPr lang="en-US" sz="2400" dirty="0"/>
              <a:t>, a </a:t>
            </a:r>
            <a:r>
              <a:rPr lang="en-US" sz="2400" dirty="0" err="1"/>
              <a:t>potom</a:t>
            </a:r>
            <a:r>
              <a:rPr lang="en-US" sz="2400" dirty="0"/>
              <a:t> se </a:t>
            </a:r>
            <a:r>
              <a:rPr lang="en-US" sz="2400" dirty="0" err="1"/>
              <a:t>juha</a:t>
            </a:r>
            <a:r>
              <a:rPr lang="en-US" sz="2400" dirty="0"/>
              <a:t> dobro </a:t>
            </a:r>
            <a:r>
              <a:rPr lang="en-US" sz="2400" dirty="0" err="1"/>
              <a:t>ohladi</a:t>
            </a:r>
            <a:r>
              <a:rPr lang="en-US" sz="2400" dirty="0"/>
              <a:t>.</a:t>
            </a:r>
            <a:endParaRPr lang="hr-HR" sz="2400" dirty="0"/>
          </a:p>
          <a:p>
            <a:pPr marL="0" indent="0">
              <a:buNone/>
            </a:pPr>
            <a:r>
              <a:rPr lang="en-US" sz="2400" dirty="0"/>
              <a:t> </a:t>
            </a:r>
            <a:endParaRPr lang="hr-HR" sz="2400" dirty="0"/>
          </a:p>
          <a:p>
            <a:r>
              <a:rPr lang="hr-HR" i="1" dirty="0"/>
              <a:t>Najpoznatija hladna juha je </a:t>
            </a:r>
            <a:r>
              <a:rPr lang="en-US" i="1" dirty="0" err="1"/>
              <a:t>Španjolska</a:t>
            </a:r>
            <a:r>
              <a:rPr lang="en-US" i="1" dirty="0"/>
              <a:t> </a:t>
            </a:r>
            <a:r>
              <a:rPr lang="en-US" i="1" dirty="0" err="1"/>
              <a:t>juha</a:t>
            </a:r>
            <a:r>
              <a:rPr lang="en-US" i="1" dirty="0"/>
              <a:t> </a:t>
            </a:r>
            <a:r>
              <a:rPr lang="hr-HR" i="1" dirty="0"/>
              <a:t>- </a:t>
            </a:r>
            <a:r>
              <a:rPr lang="en-US" i="1" dirty="0"/>
              <a:t>gazpacho </a:t>
            </a:r>
            <a:r>
              <a:rPr lang="en-US" i="1" dirty="0" err="1"/>
              <a:t>tradicionalno</a:t>
            </a:r>
            <a:r>
              <a:rPr lang="en-US" i="1" dirty="0"/>
              <a:t> se </a:t>
            </a:r>
            <a:r>
              <a:rPr lang="en-US" i="1" dirty="0" err="1"/>
              <a:t>pripravlja</a:t>
            </a:r>
            <a:r>
              <a:rPr lang="en-US" i="1" dirty="0"/>
              <a:t> od </a:t>
            </a:r>
            <a:r>
              <a:rPr lang="en-US" i="1" dirty="0" err="1"/>
              <a:t>svježe</a:t>
            </a:r>
            <a:r>
              <a:rPr lang="en-US" i="1" dirty="0"/>
              <a:t> </a:t>
            </a:r>
            <a:r>
              <a:rPr lang="en-US" i="1" dirty="0" err="1"/>
              <a:t>rajčice</a:t>
            </a:r>
            <a:r>
              <a:rPr lang="en-US" i="1" dirty="0"/>
              <a:t>, </a:t>
            </a:r>
            <a:r>
              <a:rPr lang="en-US" i="1" dirty="0" err="1"/>
              <a:t>paprike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krastavca</a:t>
            </a:r>
            <a:r>
              <a:rPr lang="en-US" i="1" dirty="0"/>
              <a:t> </a:t>
            </a:r>
            <a:r>
              <a:rPr lang="en-US" i="1" dirty="0" err="1"/>
              <a:t>nasjeckanih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kockice</a:t>
            </a:r>
            <a:r>
              <a:rPr lang="en-US" i="1" dirty="0"/>
              <a:t>, </a:t>
            </a:r>
            <a:r>
              <a:rPr lang="en-US" i="1" dirty="0" err="1"/>
              <a:t>češnjaka</a:t>
            </a:r>
            <a:r>
              <a:rPr lang="en-US" i="1" dirty="0"/>
              <a:t>, </a:t>
            </a:r>
            <a:r>
              <a:rPr lang="en-US" i="1" dirty="0" err="1"/>
              <a:t>korijandra</a:t>
            </a:r>
            <a:r>
              <a:rPr lang="en-US" i="1" dirty="0"/>
              <a:t>, </a:t>
            </a:r>
            <a:r>
              <a:rPr lang="en-US" i="1" dirty="0" err="1"/>
              <a:t>suhog</a:t>
            </a:r>
            <a:r>
              <a:rPr lang="en-US" i="1" dirty="0"/>
              <a:t> </a:t>
            </a:r>
            <a:r>
              <a:rPr lang="en-US" i="1" dirty="0" err="1"/>
              <a:t>kruha</a:t>
            </a:r>
            <a:r>
              <a:rPr lang="en-US" i="1" dirty="0"/>
              <a:t>, </a:t>
            </a:r>
            <a:r>
              <a:rPr lang="en-US" i="1" dirty="0" err="1"/>
              <a:t>luka</a:t>
            </a:r>
            <a:r>
              <a:rPr lang="en-US" i="1" dirty="0"/>
              <a:t>, </a:t>
            </a:r>
            <a:r>
              <a:rPr lang="en-US" i="1" dirty="0" err="1"/>
              <a:t>maslinova</a:t>
            </a:r>
            <a:r>
              <a:rPr lang="en-US" i="1" dirty="0"/>
              <a:t> </a:t>
            </a:r>
            <a:r>
              <a:rPr lang="en-US" i="1" dirty="0" err="1"/>
              <a:t>ulja</a:t>
            </a:r>
            <a:r>
              <a:rPr lang="en-US" i="1" dirty="0"/>
              <a:t>, octa, soli, </a:t>
            </a:r>
            <a:r>
              <a:rPr lang="en-US" i="1" dirty="0" err="1"/>
              <a:t>papra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vode</a:t>
            </a:r>
            <a:r>
              <a:rPr lang="en-US" i="1" dirty="0"/>
              <a:t>. 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90923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juhe">
            <a:extLst>
              <a:ext uri="{FF2B5EF4-FFF2-40B4-BE49-F238E27FC236}">
                <a16:creationId xmlns:a16="http://schemas.microsoft.com/office/drawing/2014/main" id="{78672C52-11FC-41B6-82F5-9CB297D2A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91" b="-2"/>
          <a:stretch/>
        </p:blipFill>
        <p:spPr bwMode="auto">
          <a:xfrm>
            <a:off x="5486400" y="-1"/>
            <a:ext cx="670560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5B6AB-C878-4E9B-BCAD-197A2929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hr-HR" dirty="0"/>
              <a:t>PITANJA ZA PONAVLJANJE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FB95B-B1CC-4858-BFC7-39834FF95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334" y="2160589"/>
            <a:ext cx="4805892" cy="3880773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Od čega se priprema juha?</a:t>
            </a:r>
          </a:p>
          <a:p>
            <a:pPr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 Kada se juha poslužuje?</a:t>
            </a:r>
          </a:p>
          <a:p>
            <a:pPr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Kako se dijele juhe?</a:t>
            </a:r>
          </a:p>
          <a:p>
            <a:pPr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Opiši bistru juhu.</a:t>
            </a:r>
          </a:p>
          <a:p>
            <a:pPr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Opiši Guste juhe.</a:t>
            </a:r>
          </a:p>
          <a:p>
            <a:pPr>
              <a:buAutoNum type="arabicPeriod"/>
            </a:pPr>
            <a:r>
              <a:rPr lang="hr-HR" sz="2000" dirty="0">
                <a:solidFill>
                  <a:schemeClr val="tx1"/>
                </a:solidFill>
              </a:rPr>
              <a:t>Navedi način pripreme hladne juhe.</a:t>
            </a:r>
          </a:p>
          <a:p>
            <a:pPr>
              <a:buAutoNum type="arabicPeriod"/>
            </a:pPr>
            <a:r>
              <a:rPr lang="hr-HR" dirty="0"/>
              <a:t>Koja je najpoznatija hladna juha i kako se priprema?</a:t>
            </a:r>
            <a:endParaRPr lang="hr-HR" sz="2000" dirty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hr-HR" dirty="0"/>
          </a:p>
          <a:p>
            <a:pPr>
              <a:buAutoNum type="arabicPeriod"/>
            </a:pPr>
            <a:endParaRPr lang="hr-HR" dirty="0"/>
          </a:p>
          <a:p>
            <a:pPr>
              <a:buAutoNum type="arabicPeriod"/>
            </a:pPr>
            <a:endParaRPr lang="hr-HR" dirty="0"/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76080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125</TotalTime>
  <Words>279</Words>
  <Application>Microsoft Office PowerPoint</Application>
  <PresentationFormat>Široki zaslon</PresentationFormat>
  <Paragraphs>54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Tw Cen MT</vt:lpstr>
      <vt:lpstr>Kapljica</vt:lpstr>
      <vt:lpstr>JUHE</vt:lpstr>
      <vt:lpstr>ISHODI</vt:lpstr>
      <vt:lpstr>JUHE</vt:lpstr>
      <vt:lpstr>PowerPoint prezentacija</vt:lpstr>
      <vt:lpstr>PowerPoint prezentacija</vt:lpstr>
      <vt:lpstr> JUHE se dijele na</vt:lpstr>
      <vt:lpstr>GUSTE JUHE</vt:lpstr>
      <vt:lpstr>HLADNE JUHE</vt:lpstr>
      <vt:lpstr>PITANJA ZA PONAVLJANJE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JUHE</dc:title>
  <dc:creator>Ina Đaković</dc:creator>
  <cp:lastModifiedBy>Ina Đaković</cp:lastModifiedBy>
  <cp:revision>9</cp:revision>
  <cp:lastPrinted>2019-02-06T22:18:56Z</cp:lastPrinted>
  <dcterms:created xsi:type="dcterms:W3CDTF">2019-02-06T21:48:13Z</dcterms:created>
  <dcterms:modified xsi:type="dcterms:W3CDTF">2024-01-25T09:47:58Z</dcterms:modified>
</cp:coreProperties>
</file>