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  <p:sldMasterId id="2147483908" r:id="rId2"/>
    <p:sldMasterId id="2147484109" r:id="rId3"/>
  </p:sldMasterIdLst>
  <p:notesMasterIdLst>
    <p:notesMasterId r:id="rId14"/>
  </p:notesMasterIdLst>
  <p:sldIdLst>
    <p:sldId id="271" r:id="rId4"/>
    <p:sldId id="260" r:id="rId5"/>
    <p:sldId id="262" r:id="rId6"/>
    <p:sldId id="261" r:id="rId7"/>
    <p:sldId id="263" r:id="rId8"/>
    <p:sldId id="264" r:id="rId9"/>
    <p:sldId id="265" r:id="rId10"/>
    <p:sldId id="266" r:id="rId11"/>
    <p:sldId id="269" r:id="rId12"/>
    <p:sldId id="270" r:id="rId13"/>
  </p:sldIdLst>
  <p:sldSz cx="9144000" cy="6858000" type="screen4x3"/>
  <p:notesSz cx="6858000" cy="9144000"/>
  <p:defaultTextStyle>
    <a:defPPr>
      <a:defRPr lang="sr-Latn-R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4329"/>
    <a:srgbClr val="F8FBD5"/>
    <a:srgbClr val="F5ED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94" autoAdjust="0"/>
    <p:restoredTop sz="94660"/>
  </p:normalViewPr>
  <p:slideViewPr>
    <p:cSldViewPr>
      <p:cViewPr varScale="1">
        <p:scale>
          <a:sx n="83" d="100"/>
          <a:sy n="83" d="100"/>
        </p:scale>
        <p:origin x="850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5B288-F6A6-4882-B3F5-1390191A96BD}" type="datetimeFigureOut">
              <a:rPr lang="hr-HR" smtClean="0"/>
              <a:t>21.2.2024.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59FF3C-D984-4AF0-A793-F146C7CF223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49535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U 10 = udžbenik str. 10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9FF3C-D984-4AF0-A793-F146C7CF223C}" type="slidenum">
              <a:rPr lang="hr-HR" smtClean="0"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04664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ručno 8">
            <a:extLst>
              <a:ext uri="{FF2B5EF4-FFF2-40B4-BE49-F238E27FC236}">
                <a16:creationId xmlns:a16="http://schemas.microsoft.com/office/drawing/2014/main" id="{4B7578EE-77D3-783C-D0AA-1B726CFABE11}"/>
              </a:ext>
            </a:extLst>
          </p:cNvPr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" name="Prostoručno 10">
            <a:extLst>
              <a:ext uri="{FF2B5EF4-FFF2-40B4-BE49-F238E27FC236}">
                <a16:creationId xmlns:a16="http://schemas.microsoft.com/office/drawing/2014/main" id="{59ABC96B-2F57-1606-7167-F410A2023B27}"/>
              </a:ext>
            </a:extLst>
          </p:cNvPr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9" name="Naslov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17" name="Podnaslov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hr-HR"/>
              <a:t>Uredite stil podnaslova matrice</a:t>
            </a:r>
            <a:endParaRPr lang="en-US"/>
          </a:p>
        </p:txBody>
      </p:sp>
      <p:sp>
        <p:nvSpPr>
          <p:cNvPr id="4" name="Rezervirano mjesto datuma 29">
            <a:extLst>
              <a:ext uri="{FF2B5EF4-FFF2-40B4-BE49-F238E27FC236}">
                <a16:creationId xmlns:a16="http://schemas.microsoft.com/office/drawing/2014/main" id="{EAF8AA3B-76A1-CA74-A289-79E02B266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D9A89-5063-42DE-B23A-5A19BA459DCB}" type="datetimeFigureOut">
              <a:rPr lang="hr-HR"/>
              <a:pPr>
                <a:defRPr/>
              </a:pPr>
              <a:t>21.2.2024.</a:t>
            </a:fld>
            <a:endParaRPr lang="hr-HR"/>
          </a:p>
        </p:txBody>
      </p:sp>
      <p:sp>
        <p:nvSpPr>
          <p:cNvPr id="5" name="Rezervirano mjesto podnožja 18">
            <a:extLst>
              <a:ext uri="{FF2B5EF4-FFF2-40B4-BE49-F238E27FC236}">
                <a16:creationId xmlns:a16="http://schemas.microsoft.com/office/drawing/2014/main" id="{5F3067A7-ABB2-3B76-B3CB-3238FB3DF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26">
            <a:extLst>
              <a:ext uri="{FF2B5EF4-FFF2-40B4-BE49-F238E27FC236}">
                <a16:creationId xmlns:a16="http://schemas.microsoft.com/office/drawing/2014/main" id="{DFF860F1-2327-A8C6-9EE0-33CE57C3A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58296-0DB8-446E-9EE8-0824408B385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994465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zervirano mjesto datuma 9">
            <a:extLst>
              <a:ext uri="{FF2B5EF4-FFF2-40B4-BE49-F238E27FC236}">
                <a16:creationId xmlns:a16="http://schemas.microsoft.com/office/drawing/2014/main" id="{DFFD0B1B-1B5B-99E8-06F7-5ACF2DBD0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EDC2C-E3DF-463B-95F7-6AEFCF99491C}" type="datetimeFigureOut">
              <a:rPr lang="hr-HR"/>
              <a:pPr>
                <a:defRPr/>
              </a:pPr>
              <a:t>21.2.2024.</a:t>
            </a:fld>
            <a:endParaRPr lang="hr-HR"/>
          </a:p>
        </p:txBody>
      </p:sp>
      <p:sp>
        <p:nvSpPr>
          <p:cNvPr id="5" name="Rezervirano mjesto podnožja 21">
            <a:extLst>
              <a:ext uri="{FF2B5EF4-FFF2-40B4-BE49-F238E27FC236}">
                <a16:creationId xmlns:a16="http://schemas.microsoft.com/office/drawing/2014/main" id="{CB5E0681-6D60-26CF-580B-4ADE59404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17">
            <a:extLst>
              <a:ext uri="{FF2B5EF4-FFF2-40B4-BE49-F238E27FC236}">
                <a16:creationId xmlns:a16="http://schemas.microsoft.com/office/drawing/2014/main" id="{72709947-316E-DEBC-D0C9-CB7FD0B6B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A0876-0751-4E6F-9BF0-EF03E17158EB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502393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zervirano mjesto datuma 9">
            <a:extLst>
              <a:ext uri="{FF2B5EF4-FFF2-40B4-BE49-F238E27FC236}">
                <a16:creationId xmlns:a16="http://schemas.microsoft.com/office/drawing/2014/main" id="{384F6F0D-2E70-ECCF-7750-EE0FDE7AA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F5D41-80F6-4518-AB9B-A258C9F7139E}" type="datetimeFigureOut">
              <a:rPr lang="hr-HR"/>
              <a:pPr>
                <a:defRPr/>
              </a:pPr>
              <a:t>21.2.2024.</a:t>
            </a:fld>
            <a:endParaRPr lang="hr-HR"/>
          </a:p>
        </p:txBody>
      </p:sp>
      <p:sp>
        <p:nvSpPr>
          <p:cNvPr id="5" name="Rezervirano mjesto podnožja 21">
            <a:extLst>
              <a:ext uri="{FF2B5EF4-FFF2-40B4-BE49-F238E27FC236}">
                <a16:creationId xmlns:a16="http://schemas.microsoft.com/office/drawing/2014/main" id="{80BC67E2-3BD3-0CA7-DFE5-95FD072F5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17">
            <a:extLst>
              <a:ext uri="{FF2B5EF4-FFF2-40B4-BE49-F238E27FC236}">
                <a16:creationId xmlns:a16="http://schemas.microsoft.com/office/drawing/2014/main" id="{1280ACDD-9D44-EBA3-EFC8-8C3BE8719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9564F-73C2-4F19-9E41-43AB1B6F3890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632476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Uredite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77D6A35-FD7F-B1D2-3087-422233FCA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941DD-0F23-44E2-A451-475E3EE92D7F}" type="datetimeFigureOut">
              <a:rPr lang="hr-HR"/>
              <a:pPr>
                <a:defRPr/>
              </a:pPr>
              <a:t>21.2.2024.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4B51E47-B948-0D12-25A4-F5EA29E2A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4728CFE-C8D5-DE36-C4C2-458E04C2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9B8B9-B9F0-41FD-9D06-D8EB74D8C068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391197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6C023DA-4613-30D5-EFD8-AE2124ED5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60740-41C5-47AE-AD8C-F6ACA7FFDAB4}" type="datetimeFigureOut">
              <a:rPr lang="hr-HR"/>
              <a:pPr>
                <a:defRPr/>
              </a:pPr>
              <a:t>21.2.2024.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D529244-0F99-04A4-3222-463F06996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DCE47C6-6E17-A54B-366A-0561A341A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9688C-E060-469D-BD1F-218DA648D017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1860777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6B134ED-7AA5-2E61-2D62-26447C191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053A3-41CD-4C60-A1AF-938F267D3776}" type="datetimeFigureOut">
              <a:rPr lang="hr-HR"/>
              <a:pPr>
                <a:defRPr/>
              </a:pPr>
              <a:t>21.2.2024.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D4AC891-6A1D-CDAE-1DF7-33E87309A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B190DDB-E13A-B808-9A6C-544FC8EED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B6949-41B5-4158-90E3-2999943A9D4B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694205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3">
            <a:extLst>
              <a:ext uri="{FF2B5EF4-FFF2-40B4-BE49-F238E27FC236}">
                <a16:creationId xmlns:a16="http://schemas.microsoft.com/office/drawing/2014/main" id="{A583C236-1B86-6E1A-8C28-836B3877D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35437-C58E-48A3-A02C-5EBF6566A00B}" type="datetimeFigureOut">
              <a:rPr lang="hr-HR"/>
              <a:pPr>
                <a:defRPr/>
              </a:pPr>
              <a:t>21.2.2024.</a:t>
            </a:fld>
            <a:endParaRPr lang="hr-HR"/>
          </a:p>
        </p:txBody>
      </p:sp>
      <p:sp>
        <p:nvSpPr>
          <p:cNvPr id="6" name="Rezervirano mjesto podnožja 4">
            <a:extLst>
              <a:ext uri="{FF2B5EF4-FFF2-40B4-BE49-F238E27FC236}">
                <a16:creationId xmlns:a16="http://schemas.microsoft.com/office/drawing/2014/main" id="{F34BAE77-33AF-4A1F-416C-D1A10655F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5">
            <a:extLst>
              <a:ext uri="{FF2B5EF4-FFF2-40B4-BE49-F238E27FC236}">
                <a16:creationId xmlns:a16="http://schemas.microsoft.com/office/drawing/2014/main" id="{056BA129-AB1E-5C45-D4C1-93CD6117B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A9E6F-33D6-46D0-9760-3B5BF2CD4CBE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7068413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3">
            <a:extLst>
              <a:ext uri="{FF2B5EF4-FFF2-40B4-BE49-F238E27FC236}">
                <a16:creationId xmlns:a16="http://schemas.microsoft.com/office/drawing/2014/main" id="{99D6F80B-265D-1294-56D0-23EE183C5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2EF94-4209-4F9B-B16C-039DC980B2C0}" type="datetimeFigureOut">
              <a:rPr lang="hr-HR"/>
              <a:pPr>
                <a:defRPr/>
              </a:pPr>
              <a:t>21.2.2024.</a:t>
            </a:fld>
            <a:endParaRPr lang="hr-HR"/>
          </a:p>
        </p:txBody>
      </p:sp>
      <p:sp>
        <p:nvSpPr>
          <p:cNvPr id="8" name="Rezervirano mjesto podnožja 4">
            <a:extLst>
              <a:ext uri="{FF2B5EF4-FFF2-40B4-BE49-F238E27FC236}">
                <a16:creationId xmlns:a16="http://schemas.microsoft.com/office/drawing/2014/main" id="{D1FF7B9B-921E-2B5D-EC90-7DAC84785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Rezervirano mjesto broja slajda 5">
            <a:extLst>
              <a:ext uri="{FF2B5EF4-FFF2-40B4-BE49-F238E27FC236}">
                <a16:creationId xmlns:a16="http://schemas.microsoft.com/office/drawing/2014/main" id="{451C4F9D-6C58-CD94-72A8-9CD936FC0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32D5A-A9F3-491F-B692-FE3FB2691FF3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5052189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datuma 3">
            <a:extLst>
              <a:ext uri="{FF2B5EF4-FFF2-40B4-BE49-F238E27FC236}">
                <a16:creationId xmlns:a16="http://schemas.microsoft.com/office/drawing/2014/main" id="{E7155930-02FD-025C-C159-A37015619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E1121-9C97-4D48-A591-8B24DECC2766}" type="datetimeFigureOut">
              <a:rPr lang="hr-HR"/>
              <a:pPr>
                <a:defRPr/>
              </a:pPr>
              <a:t>21.2.2024.</a:t>
            </a:fld>
            <a:endParaRPr lang="hr-HR"/>
          </a:p>
        </p:txBody>
      </p:sp>
      <p:sp>
        <p:nvSpPr>
          <p:cNvPr id="4" name="Rezervirano mjesto podnožja 4">
            <a:extLst>
              <a:ext uri="{FF2B5EF4-FFF2-40B4-BE49-F238E27FC236}">
                <a16:creationId xmlns:a16="http://schemas.microsoft.com/office/drawing/2014/main" id="{08D01A49-6CC7-AD4F-EC5C-B63972A4D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zervirano mjesto broja slajda 5">
            <a:extLst>
              <a:ext uri="{FF2B5EF4-FFF2-40B4-BE49-F238E27FC236}">
                <a16:creationId xmlns:a16="http://schemas.microsoft.com/office/drawing/2014/main" id="{19E03B3E-AC9C-9C68-EFD9-EAE7174EF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ECA08-B22F-4C1E-A7BD-C2CEE9289AF1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4429548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3">
            <a:extLst>
              <a:ext uri="{FF2B5EF4-FFF2-40B4-BE49-F238E27FC236}">
                <a16:creationId xmlns:a16="http://schemas.microsoft.com/office/drawing/2014/main" id="{E0B1FEB9-111C-371F-D027-559223FC9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0F11D-C07C-499E-973F-E1CF2652A6C1}" type="datetimeFigureOut">
              <a:rPr lang="hr-HR"/>
              <a:pPr>
                <a:defRPr/>
              </a:pPr>
              <a:t>21.2.2024.</a:t>
            </a:fld>
            <a:endParaRPr lang="hr-HR"/>
          </a:p>
        </p:txBody>
      </p:sp>
      <p:sp>
        <p:nvSpPr>
          <p:cNvPr id="3" name="Rezervirano mjesto podnožja 4">
            <a:extLst>
              <a:ext uri="{FF2B5EF4-FFF2-40B4-BE49-F238E27FC236}">
                <a16:creationId xmlns:a16="http://schemas.microsoft.com/office/drawing/2014/main" id="{1D48B17D-4DEF-5A30-46EA-AA73A41AA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zervirano mjesto broja slajda 5">
            <a:extLst>
              <a:ext uri="{FF2B5EF4-FFF2-40B4-BE49-F238E27FC236}">
                <a16:creationId xmlns:a16="http://schemas.microsoft.com/office/drawing/2014/main" id="{A1220AD9-3ADF-DA0B-B99B-CD72CB0A0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2F2DE-171C-4786-A7DD-A16D224E8979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4510312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3">
            <a:extLst>
              <a:ext uri="{FF2B5EF4-FFF2-40B4-BE49-F238E27FC236}">
                <a16:creationId xmlns:a16="http://schemas.microsoft.com/office/drawing/2014/main" id="{AEA4C3A6-C31B-D07A-3E66-F3329E46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FC0DA-70D1-484C-A378-A971ADDDBD53}" type="datetimeFigureOut">
              <a:rPr lang="hr-HR"/>
              <a:pPr>
                <a:defRPr/>
              </a:pPr>
              <a:t>21.2.2024.</a:t>
            </a:fld>
            <a:endParaRPr lang="hr-HR"/>
          </a:p>
        </p:txBody>
      </p:sp>
      <p:sp>
        <p:nvSpPr>
          <p:cNvPr id="6" name="Rezervirano mjesto podnožja 4">
            <a:extLst>
              <a:ext uri="{FF2B5EF4-FFF2-40B4-BE49-F238E27FC236}">
                <a16:creationId xmlns:a16="http://schemas.microsoft.com/office/drawing/2014/main" id="{3D323EB9-7C37-8096-BEC0-4C2CD9E5B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5">
            <a:extLst>
              <a:ext uri="{FF2B5EF4-FFF2-40B4-BE49-F238E27FC236}">
                <a16:creationId xmlns:a16="http://schemas.microsoft.com/office/drawing/2014/main" id="{7741D5B5-F065-4279-0A2D-3217B72B4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304D8-7C09-455E-81C0-FE752A3839E1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71779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zervirano mjesto datuma 9">
            <a:extLst>
              <a:ext uri="{FF2B5EF4-FFF2-40B4-BE49-F238E27FC236}">
                <a16:creationId xmlns:a16="http://schemas.microsoft.com/office/drawing/2014/main" id="{AD263095-99BE-006A-A14E-49696EB68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426F6-BBB0-4C85-9D4F-2D99C7DE0DE0}" type="datetimeFigureOut">
              <a:rPr lang="hr-HR"/>
              <a:pPr>
                <a:defRPr/>
              </a:pPr>
              <a:t>21.2.2024.</a:t>
            </a:fld>
            <a:endParaRPr lang="hr-HR"/>
          </a:p>
        </p:txBody>
      </p:sp>
      <p:sp>
        <p:nvSpPr>
          <p:cNvPr id="5" name="Rezervirano mjesto podnožja 21">
            <a:extLst>
              <a:ext uri="{FF2B5EF4-FFF2-40B4-BE49-F238E27FC236}">
                <a16:creationId xmlns:a16="http://schemas.microsoft.com/office/drawing/2014/main" id="{F2E31872-7359-F3BB-8BA2-834CCA707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17">
            <a:extLst>
              <a:ext uri="{FF2B5EF4-FFF2-40B4-BE49-F238E27FC236}">
                <a16:creationId xmlns:a16="http://schemas.microsoft.com/office/drawing/2014/main" id="{F458F50A-004E-5DE2-6626-66684E0F0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918F1A-6BA9-4D48-8A8A-E63AD0303FC9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6153082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3">
            <a:extLst>
              <a:ext uri="{FF2B5EF4-FFF2-40B4-BE49-F238E27FC236}">
                <a16:creationId xmlns:a16="http://schemas.microsoft.com/office/drawing/2014/main" id="{46C73111-CB1F-E6C7-880C-C7E9FA2C3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DBB4E-7A55-4653-8158-358EEB7C2486}" type="datetimeFigureOut">
              <a:rPr lang="hr-HR"/>
              <a:pPr>
                <a:defRPr/>
              </a:pPr>
              <a:t>21.2.2024.</a:t>
            </a:fld>
            <a:endParaRPr lang="hr-HR"/>
          </a:p>
        </p:txBody>
      </p:sp>
      <p:sp>
        <p:nvSpPr>
          <p:cNvPr id="6" name="Rezervirano mjesto podnožja 4">
            <a:extLst>
              <a:ext uri="{FF2B5EF4-FFF2-40B4-BE49-F238E27FC236}">
                <a16:creationId xmlns:a16="http://schemas.microsoft.com/office/drawing/2014/main" id="{FA949F27-A442-1C8D-7D3C-2FCB09B34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5">
            <a:extLst>
              <a:ext uri="{FF2B5EF4-FFF2-40B4-BE49-F238E27FC236}">
                <a16:creationId xmlns:a16="http://schemas.microsoft.com/office/drawing/2014/main" id="{777EB335-E2F4-6AEE-DD7C-FD718E979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1F5FA-762B-4DD2-A985-F4B3F49F3843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1132498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D1B3471-9EE7-A6CC-2A4C-23EB04CD7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496B5-4C0D-45CD-9970-602D5FA078F3}" type="datetimeFigureOut">
              <a:rPr lang="hr-HR"/>
              <a:pPr>
                <a:defRPr/>
              </a:pPr>
              <a:t>21.2.2024.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99BE055-AE75-2221-CC54-5B8323F66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C243A1C-FB60-1244-D600-D9D582DC2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35DF9-1010-48DF-B928-0FD7F6FE90FB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977685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52FEA22-CB64-3EB6-C65D-BB00C6585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B2D72-D716-4A56-98CF-95E7D139C13E}" type="datetimeFigureOut">
              <a:rPr lang="hr-HR"/>
              <a:pPr>
                <a:defRPr/>
              </a:pPr>
              <a:t>21.2.2024.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7B13AB6-CBE4-A160-12AB-39E64DCA0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65D2BDF-62E0-7B92-1B05-D3323EEEF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1D50A-965B-4C47-A437-30A8EB87A37C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5191130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Uredite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69EFBF8-4333-168C-DBEC-3EA1818C9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8495F-D621-4C3C-9215-B55274613ECB}" type="datetimeFigureOut">
              <a:rPr lang="hr-HR"/>
              <a:pPr>
                <a:defRPr/>
              </a:pPr>
              <a:t>21.2.2024.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CD3AD94-733F-22C1-EC96-A612B691C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BBC22B9-45CC-DAD1-FD0A-09D051607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E32C0-ECBF-4452-81A1-EB77D073E842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7677714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3704BAC-EF30-2713-4DC2-12FD0917E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CD299-7916-4584-8190-A40EFE36F86D}" type="datetimeFigureOut">
              <a:rPr lang="hr-HR"/>
              <a:pPr>
                <a:defRPr/>
              </a:pPr>
              <a:t>21.2.2024.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49BAA1B-780A-EE23-1DE2-C5DC7A799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5311E4D-DEF1-7428-B175-9567DB35B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07393-A94A-470B-8AB4-7C3B0D8B9CC1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4959942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A145A25-D1B7-EDC7-BCFC-C314A5EE2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54A62-784C-4F01-8ACE-BD88652A068C}" type="datetimeFigureOut">
              <a:rPr lang="hr-HR"/>
              <a:pPr>
                <a:defRPr/>
              </a:pPr>
              <a:t>21.2.2024.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4BD9FBD-96FC-98B8-AB20-D89120CF9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71B3E9A-C759-457D-61D9-E8B1E8335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4593B-709E-46B9-B02C-C4736E6082C8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3133757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3">
            <a:extLst>
              <a:ext uri="{FF2B5EF4-FFF2-40B4-BE49-F238E27FC236}">
                <a16:creationId xmlns:a16="http://schemas.microsoft.com/office/drawing/2014/main" id="{52E48158-49A3-EE8D-5BEF-818932C43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3BB45-7CC3-4F48-B917-12F5B2179646}" type="datetimeFigureOut">
              <a:rPr lang="hr-HR"/>
              <a:pPr>
                <a:defRPr/>
              </a:pPr>
              <a:t>21.2.2024.</a:t>
            </a:fld>
            <a:endParaRPr lang="hr-HR"/>
          </a:p>
        </p:txBody>
      </p:sp>
      <p:sp>
        <p:nvSpPr>
          <p:cNvPr id="6" name="Rezervirano mjesto podnožja 4">
            <a:extLst>
              <a:ext uri="{FF2B5EF4-FFF2-40B4-BE49-F238E27FC236}">
                <a16:creationId xmlns:a16="http://schemas.microsoft.com/office/drawing/2014/main" id="{9BDA011C-F048-7D5B-55EA-D29798E6E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5">
            <a:extLst>
              <a:ext uri="{FF2B5EF4-FFF2-40B4-BE49-F238E27FC236}">
                <a16:creationId xmlns:a16="http://schemas.microsoft.com/office/drawing/2014/main" id="{E9B1169D-E61E-87CB-0C6C-622741DF9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3C33B-D9EF-451E-9B11-EC6AD1849F1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7329151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3">
            <a:extLst>
              <a:ext uri="{FF2B5EF4-FFF2-40B4-BE49-F238E27FC236}">
                <a16:creationId xmlns:a16="http://schemas.microsoft.com/office/drawing/2014/main" id="{CE304CFF-D5B0-6EF8-06FB-8B3719BCF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4C054-60CE-4880-8C39-9005E34A38A7}" type="datetimeFigureOut">
              <a:rPr lang="hr-HR"/>
              <a:pPr>
                <a:defRPr/>
              </a:pPr>
              <a:t>21.2.2024.</a:t>
            </a:fld>
            <a:endParaRPr lang="hr-HR"/>
          </a:p>
        </p:txBody>
      </p:sp>
      <p:sp>
        <p:nvSpPr>
          <p:cNvPr id="8" name="Rezervirano mjesto podnožja 4">
            <a:extLst>
              <a:ext uri="{FF2B5EF4-FFF2-40B4-BE49-F238E27FC236}">
                <a16:creationId xmlns:a16="http://schemas.microsoft.com/office/drawing/2014/main" id="{01BEC553-933A-520F-8FA2-C69036D57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Rezervirano mjesto broja slajda 5">
            <a:extLst>
              <a:ext uri="{FF2B5EF4-FFF2-40B4-BE49-F238E27FC236}">
                <a16:creationId xmlns:a16="http://schemas.microsoft.com/office/drawing/2014/main" id="{AC651AF2-0087-8484-EB62-9D609E8E9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5F060-B7B7-4822-8E53-059F108FC84A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1086557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datuma 3">
            <a:extLst>
              <a:ext uri="{FF2B5EF4-FFF2-40B4-BE49-F238E27FC236}">
                <a16:creationId xmlns:a16="http://schemas.microsoft.com/office/drawing/2014/main" id="{ABB6FEB2-B06B-4A8D-4656-F876E54DA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F47F8-4173-40F6-B6BD-91586A629439}" type="datetimeFigureOut">
              <a:rPr lang="hr-HR"/>
              <a:pPr>
                <a:defRPr/>
              </a:pPr>
              <a:t>21.2.2024.</a:t>
            </a:fld>
            <a:endParaRPr lang="hr-HR"/>
          </a:p>
        </p:txBody>
      </p:sp>
      <p:sp>
        <p:nvSpPr>
          <p:cNvPr id="4" name="Rezervirano mjesto podnožja 4">
            <a:extLst>
              <a:ext uri="{FF2B5EF4-FFF2-40B4-BE49-F238E27FC236}">
                <a16:creationId xmlns:a16="http://schemas.microsoft.com/office/drawing/2014/main" id="{C0E76710-D023-1F20-5618-2558B9AA3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zervirano mjesto broja slajda 5">
            <a:extLst>
              <a:ext uri="{FF2B5EF4-FFF2-40B4-BE49-F238E27FC236}">
                <a16:creationId xmlns:a16="http://schemas.microsoft.com/office/drawing/2014/main" id="{5C33A905-6352-0925-58C6-A0514153C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22282-D368-46FC-9360-73043371A594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58194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3">
            <a:extLst>
              <a:ext uri="{FF2B5EF4-FFF2-40B4-BE49-F238E27FC236}">
                <a16:creationId xmlns:a16="http://schemas.microsoft.com/office/drawing/2014/main" id="{61931EC7-DB65-6123-177F-7E547B3D1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5C4B57-8D48-446D-8CAF-68CFC5D2BADA}" type="datetimeFigureOut">
              <a:rPr lang="hr-HR"/>
              <a:pPr>
                <a:defRPr/>
              </a:pPr>
              <a:t>21.2.2024.</a:t>
            </a:fld>
            <a:endParaRPr lang="hr-HR"/>
          </a:p>
        </p:txBody>
      </p:sp>
      <p:sp>
        <p:nvSpPr>
          <p:cNvPr id="3" name="Rezervirano mjesto podnožja 4">
            <a:extLst>
              <a:ext uri="{FF2B5EF4-FFF2-40B4-BE49-F238E27FC236}">
                <a16:creationId xmlns:a16="http://schemas.microsoft.com/office/drawing/2014/main" id="{BADA4431-1921-3DF9-1BF1-F2E6E52A9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zervirano mjesto broja slajda 5">
            <a:extLst>
              <a:ext uri="{FF2B5EF4-FFF2-40B4-BE49-F238E27FC236}">
                <a16:creationId xmlns:a16="http://schemas.microsoft.com/office/drawing/2014/main" id="{8AEEA3BC-F151-EEC8-C774-D0902187F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828AB-175E-470C-AB86-C1694EEE019F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026266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ručno 8">
            <a:extLst>
              <a:ext uri="{FF2B5EF4-FFF2-40B4-BE49-F238E27FC236}">
                <a16:creationId xmlns:a16="http://schemas.microsoft.com/office/drawing/2014/main" id="{A3818C54-685B-1D40-FE33-689A3B377A93}"/>
              </a:ext>
            </a:extLst>
          </p:cNvPr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5" name="Prostoručno 10">
            <a:extLst>
              <a:ext uri="{FF2B5EF4-FFF2-40B4-BE49-F238E27FC236}">
                <a16:creationId xmlns:a16="http://schemas.microsoft.com/office/drawing/2014/main" id="{ED941E0A-A9B0-9233-7314-FE996EE43837}"/>
              </a:ext>
            </a:extLst>
          </p:cNvPr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datuma 3">
            <a:extLst>
              <a:ext uri="{FF2B5EF4-FFF2-40B4-BE49-F238E27FC236}">
                <a16:creationId xmlns:a16="http://schemas.microsoft.com/office/drawing/2014/main" id="{C3348C6E-4239-DF1E-293C-2B8435954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39C24-6DC4-4CA6-8D98-CD44B64435E1}" type="datetimeFigureOut">
              <a:rPr lang="hr-HR"/>
              <a:pPr>
                <a:defRPr/>
              </a:pPr>
              <a:t>21.2.2024.</a:t>
            </a:fld>
            <a:endParaRPr lang="hr-HR"/>
          </a:p>
        </p:txBody>
      </p:sp>
      <p:sp>
        <p:nvSpPr>
          <p:cNvPr id="7" name="Rezervirano mjesto podnožja 4">
            <a:extLst>
              <a:ext uri="{FF2B5EF4-FFF2-40B4-BE49-F238E27FC236}">
                <a16:creationId xmlns:a16="http://schemas.microsoft.com/office/drawing/2014/main" id="{BF4874AD-9087-9374-C08D-2CFDD8C36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" name="Rezervirano mjesto broja slajda 5">
            <a:extLst>
              <a:ext uri="{FF2B5EF4-FFF2-40B4-BE49-F238E27FC236}">
                <a16:creationId xmlns:a16="http://schemas.microsoft.com/office/drawing/2014/main" id="{4C903FF0-0F6A-1D20-844F-06EC16BE1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6C204-0F95-49A8-AE5C-A8AFCA155220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6506069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3">
            <a:extLst>
              <a:ext uri="{FF2B5EF4-FFF2-40B4-BE49-F238E27FC236}">
                <a16:creationId xmlns:a16="http://schemas.microsoft.com/office/drawing/2014/main" id="{BC9768A0-2B64-96A1-C838-95477A93B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B03F6-5649-4F13-80B7-ED00E68021EA}" type="datetimeFigureOut">
              <a:rPr lang="hr-HR"/>
              <a:pPr>
                <a:defRPr/>
              </a:pPr>
              <a:t>21.2.2024.</a:t>
            </a:fld>
            <a:endParaRPr lang="hr-HR"/>
          </a:p>
        </p:txBody>
      </p:sp>
      <p:sp>
        <p:nvSpPr>
          <p:cNvPr id="6" name="Rezervirano mjesto podnožja 4">
            <a:extLst>
              <a:ext uri="{FF2B5EF4-FFF2-40B4-BE49-F238E27FC236}">
                <a16:creationId xmlns:a16="http://schemas.microsoft.com/office/drawing/2014/main" id="{F95B92C5-AAB4-0645-5621-291F3F57C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5">
            <a:extLst>
              <a:ext uri="{FF2B5EF4-FFF2-40B4-BE49-F238E27FC236}">
                <a16:creationId xmlns:a16="http://schemas.microsoft.com/office/drawing/2014/main" id="{CB5E6DFE-CE74-1DD3-29F1-4BE036A89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F4965-7AF8-4FC1-A5C0-FAB438874FD9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2415618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3">
            <a:extLst>
              <a:ext uri="{FF2B5EF4-FFF2-40B4-BE49-F238E27FC236}">
                <a16:creationId xmlns:a16="http://schemas.microsoft.com/office/drawing/2014/main" id="{6715848C-B3E7-88DF-1E76-196FD605C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004B0-9B77-4CF3-B155-3F15D6380009}" type="datetimeFigureOut">
              <a:rPr lang="hr-HR"/>
              <a:pPr>
                <a:defRPr/>
              </a:pPr>
              <a:t>21.2.2024.</a:t>
            </a:fld>
            <a:endParaRPr lang="hr-HR"/>
          </a:p>
        </p:txBody>
      </p:sp>
      <p:sp>
        <p:nvSpPr>
          <p:cNvPr id="6" name="Rezervirano mjesto podnožja 4">
            <a:extLst>
              <a:ext uri="{FF2B5EF4-FFF2-40B4-BE49-F238E27FC236}">
                <a16:creationId xmlns:a16="http://schemas.microsoft.com/office/drawing/2014/main" id="{0E47FC0D-6912-FEE7-6872-8E6EFE3E1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5">
            <a:extLst>
              <a:ext uri="{FF2B5EF4-FFF2-40B4-BE49-F238E27FC236}">
                <a16:creationId xmlns:a16="http://schemas.microsoft.com/office/drawing/2014/main" id="{68769539-679C-81E0-500D-D748CE14F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8CF6A-1984-4E8E-BA42-99151AEFD86F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2932685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216C754-843C-C34C-5B08-51CE5BC8F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2BF4F-E2BF-42A8-AC76-C76A4DE50986}" type="datetimeFigureOut">
              <a:rPr lang="hr-HR"/>
              <a:pPr>
                <a:defRPr/>
              </a:pPr>
              <a:t>21.2.2024.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4620BC9-31AE-A23C-9849-B87F0CAE4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63AD75F-48EE-E245-0E85-9807FAF5B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7EF2C-3870-40EE-B5A8-7C175EC0DC7B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4068134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A472010-AEC7-EFE0-759B-63A10901D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39316-61A0-4641-B9F6-E75A7A065575}" type="datetimeFigureOut">
              <a:rPr lang="hr-HR"/>
              <a:pPr>
                <a:defRPr/>
              </a:pPr>
              <a:t>21.2.2024.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E35ACA5-2C3D-FEC5-F758-0B42DAA24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5ED3915-E403-87F4-010E-ED9C63EFC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49847-C466-4542-ADCE-CCB9E6BD19DF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77099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5" name="Rezervirano mjesto datuma 9">
            <a:extLst>
              <a:ext uri="{FF2B5EF4-FFF2-40B4-BE49-F238E27FC236}">
                <a16:creationId xmlns:a16="http://schemas.microsoft.com/office/drawing/2014/main" id="{B35DBDF2-EEF7-C74E-FB04-60CAAD575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ACD27-53BC-411D-9A33-DB2FA943A349}" type="datetimeFigureOut">
              <a:rPr lang="hr-HR"/>
              <a:pPr>
                <a:defRPr/>
              </a:pPr>
              <a:t>21.2.2024.</a:t>
            </a:fld>
            <a:endParaRPr lang="hr-HR"/>
          </a:p>
        </p:txBody>
      </p:sp>
      <p:sp>
        <p:nvSpPr>
          <p:cNvPr id="6" name="Rezervirano mjesto podnožja 21">
            <a:extLst>
              <a:ext uri="{FF2B5EF4-FFF2-40B4-BE49-F238E27FC236}">
                <a16:creationId xmlns:a16="http://schemas.microsoft.com/office/drawing/2014/main" id="{3FE71A26-7B7A-B200-03FE-AE7994DF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17">
            <a:extLst>
              <a:ext uri="{FF2B5EF4-FFF2-40B4-BE49-F238E27FC236}">
                <a16:creationId xmlns:a16="http://schemas.microsoft.com/office/drawing/2014/main" id="{C0E2869D-3CC9-9337-BAD1-5DDD71394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2B2FC-CDDA-4586-9976-C6F8DBB73900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417554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sadržaja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58F75C9C-5B80-78A9-40D2-4005AA63F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60580-0BFE-408B-B75E-9C23628BCEA4}" type="datetimeFigureOut">
              <a:rPr lang="hr-HR"/>
              <a:pPr>
                <a:defRPr/>
              </a:pPr>
              <a:t>21.2.2024.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53DD5AC5-7890-787E-0C90-1BF558D5D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5B880C32-F42B-C007-7D87-65649B802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C404F-D625-41C5-9BB7-73F1B38AAFBF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665340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Rezervirano mjesto datuma 9">
            <a:extLst>
              <a:ext uri="{FF2B5EF4-FFF2-40B4-BE49-F238E27FC236}">
                <a16:creationId xmlns:a16="http://schemas.microsoft.com/office/drawing/2014/main" id="{563B694C-36AB-B6E7-7E5B-C4B064A21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2CE7C-8EE6-4AE3-AECE-F58A42288A8C}" type="datetimeFigureOut">
              <a:rPr lang="hr-HR"/>
              <a:pPr>
                <a:defRPr/>
              </a:pPr>
              <a:t>21.2.2024.</a:t>
            </a:fld>
            <a:endParaRPr lang="hr-HR"/>
          </a:p>
        </p:txBody>
      </p:sp>
      <p:sp>
        <p:nvSpPr>
          <p:cNvPr id="4" name="Rezervirano mjesto podnožja 21">
            <a:extLst>
              <a:ext uri="{FF2B5EF4-FFF2-40B4-BE49-F238E27FC236}">
                <a16:creationId xmlns:a16="http://schemas.microsoft.com/office/drawing/2014/main" id="{890D6ACD-ACD9-D7F5-58C7-44E0A461B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zervirano mjesto broja slajda 17">
            <a:extLst>
              <a:ext uri="{FF2B5EF4-FFF2-40B4-BE49-F238E27FC236}">
                <a16:creationId xmlns:a16="http://schemas.microsoft.com/office/drawing/2014/main" id="{F81A35B5-8380-58F2-0B3F-A8C072FF2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F88BB-C156-4FE2-B89C-FCF031C58D60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681523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9">
            <a:extLst>
              <a:ext uri="{FF2B5EF4-FFF2-40B4-BE49-F238E27FC236}">
                <a16:creationId xmlns:a16="http://schemas.microsoft.com/office/drawing/2014/main" id="{76C5B4D6-3E47-FA1A-30CD-CCCD95F3D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F9072-CFEF-40D2-9D54-F987E3AF6EFA}" type="datetimeFigureOut">
              <a:rPr lang="hr-HR"/>
              <a:pPr>
                <a:defRPr/>
              </a:pPr>
              <a:t>21.2.2024.</a:t>
            </a:fld>
            <a:endParaRPr lang="hr-HR"/>
          </a:p>
        </p:txBody>
      </p:sp>
      <p:sp>
        <p:nvSpPr>
          <p:cNvPr id="3" name="Rezervirano mjesto podnožja 21">
            <a:extLst>
              <a:ext uri="{FF2B5EF4-FFF2-40B4-BE49-F238E27FC236}">
                <a16:creationId xmlns:a16="http://schemas.microsoft.com/office/drawing/2014/main" id="{381B6B72-1288-632F-0166-78883DEF6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zervirano mjesto broja slajda 17">
            <a:extLst>
              <a:ext uri="{FF2B5EF4-FFF2-40B4-BE49-F238E27FC236}">
                <a16:creationId xmlns:a16="http://schemas.microsoft.com/office/drawing/2014/main" id="{68CA22F4-886B-33A4-2481-DA8C0C189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8B6A8-7F86-4913-AD07-8A8785F138A2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137017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3F4995F6-2583-EC09-18B0-722B16026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1F6B2-BA1B-4393-B867-F6916828B723}" type="datetimeFigureOut">
              <a:rPr lang="hr-HR"/>
              <a:pPr>
                <a:defRPr/>
              </a:pPr>
              <a:t>21.2.2024.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9E6CDBF8-AEB8-74BD-0B75-003A427D7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374FA494-6790-91DE-6D0D-6B237983D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6575" y="6421438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891A1-9291-4C75-9E88-37868FC46D58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533355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hr-HR" noProof="0"/>
              <a:t>Kliknite ikonu da biste dodali  sliku</a:t>
            </a:r>
            <a:endParaRPr lang="en-US" noProof="0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5677268C-538C-0D83-5F8C-994F89CA2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A84B5-3778-4F5C-BB07-8A30329DEEB5}" type="datetimeFigureOut">
              <a:rPr lang="hr-HR"/>
              <a:pPr>
                <a:defRPr/>
              </a:pPr>
              <a:t>21.2.2024.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654C8ADC-FFF9-7C03-B8E7-91B71D0AE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BF20A499-A126-6773-82E5-2155F5BBD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9E88B-833B-4C9A-B94A-78A2B3835954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84921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ručno 11">
            <a:extLst>
              <a:ext uri="{FF2B5EF4-FFF2-40B4-BE49-F238E27FC236}">
                <a16:creationId xmlns:a16="http://schemas.microsoft.com/office/drawing/2014/main" id="{85B67896-0CA6-8708-79C6-98EA6195E6B7}"/>
              </a:ext>
            </a:extLst>
          </p:cNvPr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6" name="Prostoručno 15">
            <a:extLst>
              <a:ext uri="{FF2B5EF4-FFF2-40B4-BE49-F238E27FC236}">
                <a16:creationId xmlns:a16="http://schemas.microsoft.com/office/drawing/2014/main" id="{6F0E64D1-6852-129F-39E7-C457513A2FC6}"/>
              </a:ext>
            </a:extLst>
          </p:cNvPr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028" name="Rezervirano mjesto naslova 8">
            <a:extLst>
              <a:ext uri="{FF2B5EF4-FFF2-40B4-BE49-F238E27FC236}">
                <a16:creationId xmlns:a16="http://schemas.microsoft.com/office/drawing/2014/main" id="{915ED06A-A335-04BD-89E9-E7706D9779C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/>
              <a:t>Uredite stil naslova matrice</a:t>
            </a:r>
            <a:endParaRPr lang="en-US" altLang="sr-Latn-RS"/>
          </a:p>
        </p:txBody>
      </p:sp>
      <p:sp>
        <p:nvSpPr>
          <p:cNvPr id="1029" name="Rezervirano mjesto teksta 29">
            <a:extLst>
              <a:ext uri="{FF2B5EF4-FFF2-40B4-BE49-F238E27FC236}">
                <a16:creationId xmlns:a16="http://schemas.microsoft.com/office/drawing/2014/main" id="{E96282A9-FCD6-95C1-47E0-B779A9EE63B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/>
              <a:t>Uredite stilove teksta matrice</a:t>
            </a:r>
          </a:p>
          <a:p>
            <a:pPr lvl="1"/>
            <a:r>
              <a:rPr lang="hr-HR" altLang="sr-Latn-RS"/>
              <a:t>Druga razina</a:t>
            </a:r>
          </a:p>
          <a:p>
            <a:pPr lvl="2"/>
            <a:r>
              <a:rPr lang="hr-HR" altLang="sr-Latn-RS"/>
              <a:t>Treća razina</a:t>
            </a:r>
          </a:p>
          <a:p>
            <a:pPr lvl="3"/>
            <a:r>
              <a:rPr lang="hr-HR" altLang="sr-Latn-RS"/>
              <a:t>Četvrta razina</a:t>
            </a:r>
          </a:p>
          <a:p>
            <a:pPr lvl="4"/>
            <a:r>
              <a:rPr lang="hr-HR" altLang="sr-Latn-RS"/>
              <a:t>Peta razina</a:t>
            </a:r>
            <a:endParaRPr lang="en-US" altLang="sr-Latn-RS"/>
          </a:p>
        </p:txBody>
      </p:sp>
      <p:sp>
        <p:nvSpPr>
          <p:cNvPr id="10" name="Rezervirano mjesto datuma 9">
            <a:extLst>
              <a:ext uri="{FF2B5EF4-FFF2-40B4-BE49-F238E27FC236}">
                <a16:creationId xmlns:a16="http://schemas.microsoft.com/office/drawing/2014/main" id="{AB41E1B4-1BED-F4E2-0375-DCE3BEDD16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E179BF26-C339-48D5-94AF-E18EBC693B6A}" type="datetimeFigureOut">
              <a:rPr lang="hr-HR"/>
              <a:pPr>
                <a:defRPr/>
              </a:pPr>
              <a:t>21.2.2024.</a:t>
            </a:fld>
            <a:endParaRPr lang="hr-HR"/>
          </a:p>
        </p:txBody>
      </p:sp>
      <p:sp>
        <p:nvSpPr>
          <p:cNvPr id="22" name="Rezervirano mjesto podnožja 21">
            <a:extLst>
              <a:ext uri="{FF2B5EF4-FFF2-40B4-BE49-F238E27FC236}">
                <a16:creationId xmlns:a16="http://schemas.microsoft.com/office/drawing/2014/main" id="{A5EF2A25-755D-B246-A06B-59A818C68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8" name="Rezervirano mjesto broja slajda 17">
            <a:extLst>
              <a:ext uri="{FF2B5EF4-FFF2-40B4-BE49-F238E27FC236}">
                <a16:creationId xmlns:a16="http://schemas.microsoft.com/office/drawing/2014/main" id="{D9B2BD15-2CE2-BC0E-E70F-D087244E6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9B9A98"/>
                </a:solidFill>
              </a:defRPr>
            </a:lvl1pPr>
          </a:lstStyle>
          <a:p>
            <a:pPr>
              <a:defRPr/>
            </a:pPr>
            <a:fld id="{50C23373-2922-4E1A-94BE-8E15E9F7BC08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30" r:id="rId1"/>
    <p:sldLayoutId id="2147484202" r:id="rId2"/>
    <p:sldLayoutId id="2147484231" r:id="rId3"/>
    <p:sldLayoutId id="2147484203" r:id="rId4"/>
    <p:sldLayoutId id="2147484232" r:id="rId5"/>
    <p:sldLayoutId id="2147484204" r:id="rId6"/>
    <p:sldLayoutId id="2147484205" r:id="rId7"/>
    <p:sldLayoutId id="2147484233" r:id="rId8"/>
    <p:sldLayoutId id="2147484234" r:id="rId9"/>
    <p:sldLayoutId id="2147484206" r:id="rId10"/>
    <p:sldLayoutId id="214748420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panose="020B0604020202020204" pitchFamily="34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8D89A4"/>
        </a:buClr>
        <a:buSzPct val="90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panose="020B0604020202020204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zervirano mjesto naslova 1">
            <a:extLst>
              <a:ext uri="{FF2B5EF4-FFF2-40B4-BE49-F238E27FC236}">
                <a16:creationId xmlns:a16="http://schemas.microsoft.com/office/drawing/2014/main" id="{4CE1BC29-0F90-2689-4B3D-E6D9C404FA9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en-US"/>
              <a:t>Uredite stil naslova matrice</a:t>
            </a:r>
          </a:p>
        </p:txBody>
      </p:sp>
      <p:sp>
        <p:nvSpPr>
          <p:cNvPr id="2051" name="Rezervirano mjesto teksta 2">
            <a:extLst>
              <a:ext uri="{FF2B5EF4-FFF2-40B4-BE49-F238E27FC236}">
                <a16:creationId xmlns:a16="http://schemas.microsoft.com/office/drawing/2014/main" id="{9DAA1720-AEA7-E9A6-7CA3-83E4FA83287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en-US"/>
              <a:t>Uredite stilove teksta matrice</a:t>
            </a:r>
          </a:p>
          <a:p>
            <a:pPr lvl="1"/>
            <a:r>
              <a:rPr lang="hr-HR" altLang="en-US"/>
              <a:t>Druga razina</a:t>
            </a:r>
          </a:p>
          <a:p>
            <a:pPr lvl="2"/>
            <a:r>
              <a:rPr lang="hr-HR" altLang="en-US"/>
              <a:t>Treća razina</a:t>
            </a:r>
          </a:p>
          <a:p>
            <a:pPr lvl="3"/>
            <a:r>
              <a:rPr lang="hr-HR" altLang="en-US"/>
              <a:t>Četvrta razina</a:t>
            </a:r>
          </a:p>
          <a:p>
            <a:pPr lvl="4"/>
            <a:r>
              <a:rPr lang="hr-HR" altLang="en-US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6B8380F-5D2D-1388-4B7E-86A5C880E5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DB29D30-A112-49F4-BB85-460444C419CF}" type="datetimeFigureOut">
              <a:rPr lang="hr-HR"/>
              <a:pPr>
                <a:defRPr/>
              </a:pPr>
              <a:t>21.2.2024.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23A373E-F4A2-7105-C524-A1E573390D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735CD4B-5BC5-49FC-7754-4CC39B300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1C4A5B1-81A3-4C7A-A66A-168AB09B588C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8" r:id="rId1"/>
    <p:sldLayoutId id="2147484209" r:id="rId2"/>
    <p:sldLayoutId id="2147484210" r:id="rId3"/>
    <p:sldLayoutId id="2147484211" r:id="rId4"/>
    <p:sldLayoutId id="2147484212" r:id="rId5"/>
    <p:sldLayoutId id="2147484213" r:id="rId6"/>
    <p:sldLayoutId id="2147484214" r:id="rId7"/>
    <p:sldLayoutId id="2147484215" r:id="rId8"/>
    <p:sldLayoutId id="2147484216" r:id="rId9"/>
    <p:sldLayoutId id="2147484217" r:id="rId10"/>
    <p:sldLayoutId id="21474842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zervirano mjesto naslova 1">
            <a:extLst>
              <a:ext uri="{FF2B5EF4-FFF2-40B4-BE49-F238E27FC236}">
                <a16:creationId xmlns:a16="http://schemas.microsoft.com/office/drawing/2014/main" id="{52BAC3B6-BDAE-DDE5-8078-DB50CDA9085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en-US"/>
              <a:t>Uredite stil naslova matrice</a:t>
            </a:r>
          </a:p>
        </p:txBody>
      </p:sp>
      <p:sp>
        <p:nvSpPr>
          <p:cNvPr id="3075" name="Rezervirano mjesto teksta 2">
            <a:extLst>
              <a:ext uri="{FF2B5EF4-FFF2-40B4-BE49-F238E27FC236}">
                <a16:creationId xmlns:a16="http://schemas.microsoft.com/office/drawing/2014/main" id="{0E06030E-1353-4453-F789-21327EC913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en-US"/>
              <a:t>Uredite stilove teksta matrice</a:t>
            </a:r>
          </a:p>
          <a:p>
            <a:pPr lvl="1"/>
            <a:r>
              <a:rPr lang="hr-HR" altLang="en-US"/>
              <a:t>Druga razina</a:t>
            </a:r>
          </a:p>
          <a:p>
            <a:pPr lvl="2"/>
            <a:r>
              <a:rPr lang="hr-HR" altLang="en-US"/>
              <a:t>Treća razina</a:t>
            </a:r>
          </a:p>
          <a:p>
            <a:pPr lvl="3"/>
            <a:r>
              <a:rPr lang="hr-HR" altLang="en-US"/>
              <a:t>Četvrta razina</a:t>
            </a:r>
          </a:p>
          <a:p>
            <a:pPr lvl="4"/>
            <a:r>
              <a:rPr lang="hr-HR" altLang="en-US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713B936-6C70-C682-D79D-BC20C6CA00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B595382-416D-40FD-ACD9-A6D0EA300780}" type="datetimeFigureOut">
              <a:rPr lang="hr-HR"/>
              <a:pPr>
                <a:defRPr/>
              </a:pPr>
              <a:t>21.2.2024.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CE61450-5DC8-5FFA-A886-D561CD2BFC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BBE5795-1520-1289-B356-0006BA6EB6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D86A997-17CF-4458-BF3F-C42C3E3D06C8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9" r:id="rId1"/>
    <p:sldLayoutId id="2147484220" r:id="rId2"/>
    <p:sldLayoutId id="2147484221" r:id="rId3"/>
    <p:sldLayoutId id="2147484222" r:id="rId4"/>
    <p:sldLayoutId id="2147484223" r:id="rId5"/>
    <p:sldLayoutId id="2147484224" r:id="rId6"/>
    <p:sldLayoutId id="2147484225" r:id="rId7"/>
    <p:sldLayoutId id="2147484226" r:id="rId8"/>
    <p:sldLayoutId id="2147484227" r:id="rId9"/>
    <p:sldLayoutId id="2147484228" r:id="rId10"/>
    <p:sldLayoutId id="21474842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43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kstniOkvir 3">
            <a:extLst>
              <a:ext uri="{FF2B5EF4-FFF2-40B4-BE49-F238E27FC236}">
                <a16:creationId xmlns:a16="http://schemas.microsoft.com/office/drawing/2014/main" id="{C652C96F-74E6-F6D4-FED9-BCB03FD04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98738"/>
            <a:ext cx="9144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48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Koji su mostovi u svijetu najpoznatiji?</a:t>
            </a: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8B2F3E24-C3C2-A796-6D9E-1CDA02B23DD9}"/>
              </a:ext>
            </a:extLst>
          </p:cNvPr>
          <p:cNvSpPr txBox="1"/>
          <p:nvPr/>
        </p:nvSpPr>
        <p:spPr>
          <a:xfrm>
            <a:off x="39623" y="7101408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/>
              <a:t>Krešimir Hublin</a:t>
            </a:r>
          </a:p>
          <a:p>
            <a:r>
              <a:rPr lang="hr-HR" dirty="0"/>
              <a:t>kresimir.hublin@skole.hr</a:t>
            </a:r>
          </a:p>
          <a:p>
            <a:r>
              <a:rPr lang="hr-HR" dirty="0"/>
              <a:t>www.vjeronauk.hublin.net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13A576A6-A579-57E3-DBEF-DC2525EA8DB6}"/>
              </a:ext>
            </a:extLst>
          </p:cNvPr>
          <p:cNvSpPr txBox="1"/>
          <p:nvPr/>
        </p:nvSpPr>
        <p:spPr>
          <a:xfrm>
            <a:off x="1191243" y="4005064"/>
            <a:ext cx="68407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dirty="0">
                <a:solidFill>
                  <a:schemeClr val="bg2"/>
                </a:solidFill>
              </a:rPr>
              <a:t>Svi bi ih htjeli vidjeti.</a:t>
            </a:r>
          </a:p>
          <a:p>
            <a:pPr algn="ctr"/>
            <a:r>
              <a:rPr lang="hr-HR" sz="2800" dirty="0">
                <a:solidFill>
                  <a:schemeClr val="bg2"/>
                </a:solidFill>
              </a:rPr>
              <a:t>I dotaknuti.</a:t>
            </a:r>
          </a:p>
          <a:p>
            <a:pPr algn="ctr"/>
            <a:r>
              <a:rPr lang="hr-HR" sz="2800" dirty="0">
                <a:solidFill>
                  <a:schemeClr val="bg2"/>
                </a:solidFill>
              </a:rPr>
              <a:t>I imati!</a:t>
            </a:r>
            <a:br>
              <a:rPr lang="hr-HR" sz="2800" dirty="0">
                <a:solidFill>
                  <a:schemeClr val="bg2"/>
                </a:solidFill>
              </a:rPr>
            </a:br>
            <a:r>
              <a:rPr lang="hr-HR" sz="2800" dirty="0">
                <a:solidFill>
                  <a:schemeClr val="bg2"/>
                </a:solidFill>
              </a:rPr>
              <a:t>;-)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D1AA5D06-4696-10CE-5A47-CAB8FE9B13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636838"/>
            <a:ext cx="8642350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 i drugi</a:t>
            </a:r>
            <a:endParaRPr lang="hr-HR" altLang="en-US" sz="4000" b="1">
              <a:solidFill>
                <a:srgbClr val="558ED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16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r-HR" altLang="en-US">
                <a:solidFill>
                  <a:srgbClr val="3760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Iako smo različiti jedni od drugih, to može biti poticaj da jedni druge obogaćujemo svojom osobnošću i sposobnostima. Zato nastaju zajednice kako bi si ljudi međusobno pomagali. A ono što nas povezuje je ljubav, dobrota i istina. Bog je naš Otac koji želi da svi zajedno budemo sretni.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04B51E1D-EE13-310E-E3AF-339832191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2863"/>
            <a:ext cx="3242122" cy="3242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d"/>
      </p:transition>
    </mc:Choice>
    <mc:Fallback xmlns="">
      <p:transition spd="slow">
        <p:wipe dir="d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>
            <a:extLst>
              <a:ext uri="{FF2B5EF4-FFF2-40B4-BE49-F238E27FC236}">
                <a16:creationId xmlns:a16="http://schemas.microsoft.com/office/drawing/2014/main" id="{92230B6B-59BA-E5BD-0F01-23831272A50D}"/>
              </a:ext>
            </a:extLst>
          </p:cNvPr>
          <p:cNvSpPr/>
          <p:nvPr/>
        </p:nvSpPr>
        <p:spPr>
          <a:xfrm>
            <a:off x="3863975" y="3244850"/>
            <a:ext cx="141605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r-HR" i="1" dirty="0">
                <a:solidFill>
                  <a:schemeClr val="bg1">
                    <a:lumMod val="75000"/>
                  </a:schemeClr>
                </a:solidFill>
              </a:rPr>
              <a:t>trik sa špagom</a:t>
            </a:r>
            <a:endParaRPr lang="hr-HR" dirty="0"/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89F46F90-4449-7FCE-C232-014ED288BDFB}"/>
              </a:ext>
            </a:extLst>
          </p:cNvPr>
          <p:cNvSpPr/>
          <p:nvPr/>
        </p:nvSpPr>
        <p:spPr>
          <a:xfrm>
            <a:off x="3863975" y="3244850"/>
            <a:ext cx="141605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r-HR" i="1" dirty="0">
                <a:solidFill>
                  <a:schemeClr val="bg1">
                    <a:lumMod val="75000"/>
                  </a:schemeClr>
                </a:solidFill>
              </a:rPr>
              <a:t>trik sa špagom</a:t>
            </a:r>
            <a:endParaRPr lang="hr-HR" dirty="0"/>
          </a:p>
        </p:txBody>
      </p:sp>
      <p:sp>
        <p:nvSpPr>
          <p:cNvPr id="6" name="Pravokutnik 5">
            <a:extLst>
              <a:ext uri="{FF2B5EF4-FFF2-40B4-BE49-F238E27FC236}">
                <a16:creationId xmlns:a16="http://schemas.microsoft.com/office/drawing/2014/main" id="{A4563C1D-EE57-33CA-DF32-7E4036099A35}"/>
              </a:ext>
            </a:extLst>
          </p:cNvPr>
          <p:cNvSpPr/>
          <p:nvPr/>
        </p:nvSpPr>
        <p:spPr>
          <a:xfrm>
            <a:off x="3863975" y="3244850"/>
            <a:ext cx="141605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r-HR" i="1" dirty="0">
                <a:solidFill>
                  <a:schemeClr val="bg1">
                    <a:lumMod val="75000"/>
                  </a:schemeClr>
                </a:solidFill>
              </a:rPr>
              <a:t>trik sa špagom</a:t>
            </a:r>
            <a:endParaRPr lang="hr-HR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1FE069D1-F1F1-2BD7-C0DE-E866CEB99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116632"/>
            <a:ext cx="8967633" cy="4608079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54634F2A-D8AA-840F-CC84-BE2DAF7A9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025" y="4786099"/>
            <a:ext cx="3783668" cy="1964176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18CF37E-CE2A-CBC9-EEEF-D7B4C0768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8979381" cy="475252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754A5A68-9D07-BA00-92CF-5DEA94E7C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276" y="4941169"/>
            <a:ext cx="3485609" cy="1823242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BFB6172-EB9B-08CC-027F-42274BC0C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116632"/>
            <a:ext cx="8947721" cy="489654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376709AE-59B0-4E90-A59E-816A8B7F1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5084922"/>
            <a:ext cx="3043064" cy="1656446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779FE43-632D-818C-4FD8-E9996D98C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1"/>
            <a:ext cx="8928992" cy="4940857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ECE15C9A-A44C-57B4-84A7-B441F3FC7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5135593"/>
            <a:ext cx="2880320" cy="1601774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5BF2286-F9D9-7153-4F63-19EBE578D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41" y="116632"/>
            <a:ext cx="8900318" cy="468052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319E2792-667C-6305-7B0F-7A66FBEC3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19" y="4844920"/>
            <a:ext cx="3370039" cy="1896448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5E1F753-F7A8-CD28-72DD-8D4DFFEDE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53" y="116632"/>
            <a:ext cx="8959293" cy="446449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1A77EE51-2CF8-CAA0-4867-5B9F7AA07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772" y="4653136"/>
            <a:ext cx="3934968" cy="2088232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kstniOkvir 1">
            <a:extLst>
              <a:ext uri="{FF2B5EF4-FFF2-40B4-BE49-F238E27FC236}">
                <a16:creationId xmlns:a16="http://schemas.microsoft.com/office/drawing/2014/main" id="{D6A90007-4573-7BE6-C6E7-14A8E6025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927" y="5661248"/>
            <a:ext cx="87852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hr-HR" altLang="sr-Latn-RS" sz="2800" dirty="0"/>
              <a:t>Što su htjeli s time reći kad su na novčanice stavili slike mostova?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7C8BDABD-3B91-0FC9-8DC5-B2072B18B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9" y="116632"/>
            <a:ext cx="8989699" cy="4608512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183C6947-B362-5A1A-ED44-BBE8F2B1E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2863"/>
            <a:ext cx="3242122" cy="3242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5">
            <a:extLst>
              <a:ext uri="{FF2B5EF4-FFF2-40B4-BE49-F238E27FC236}">
                <a16:creationId xmlns:a16="http://schemas.microsoft.com/office/drawing/2014/main" id="{163DAF40-ECD8-15BF-0137-AABD86D69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206" y="6959303"/>
            <a:ext cx="4065588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37D6952A-2EB0-00F8-27C5-7F85E4538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471613"/>
            <a:ext cx="8569325" cy="538609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 i drugi</a:t>
            </a:r>
            <a:endParaRPr lang="hr-HR" altLang="en-US" sz="4000" b="1" dirty="0">
              <a:solidFill>
                <a:srgbClr val="558ED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hr-HR" altLang="en-US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en-US" dirty="0">
                <a:solidFill>
                  <a:srgbClr val="3760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drugih smo jedni različiti Iako od </a:t>
            </a:r>
            <a:r>
              <a:rPr lang="hr-HR" altLang="en-US" b="1" dirty="0">
                <a:solidFill>
                  <a:srgbClr val="3760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hr-H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hr-H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biti može to poticaj </a:t>
            </a:r>
            <a:br>
              <a:rPr lang="hr-HR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alt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obogaćujemo da osobnošću svojom druge sposobnostima jedni i </a:t>
            </a:r>
            <a:r>
              <a:rPr lang="hr-HR" alt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hr-H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hr-H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zajednice nastaju Zato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en-US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 kako međusobno bi pomagali ljudi  </a:t>
            </a:r>
            <a:r>
              <a:rPr lang="hr-HR" altLang="en-US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hr-HR" altLang="en-US" dirty="0">
                <a:solidFill>
                  <a:srgbClr val="3760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altLang="en-US" dirty="0">
                <a:solidFill>
                  <a:srgbClr val="604A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nas je ono ljubav povezuje što ,</a:t>
            </a:r>
            <a:r>
              <a:rPr lang="hr-H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altLang="en-US" dirty="0">
                <a:solidFill>
                  <a:srgbClr val="604A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dobrota istina i .</a:t>
            </a:r>
            <a:br>
              <a:rPr lang="hr-HR" altLang="en-US" dirty="0">
                <a:solidFill>
                  <a:srgbClr val="604A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alt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Bog naš je želi Otac koji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budemo da sretni zajedno svi </a:t>
            </a:r>
            <a:r>
              <a:rPr lang="hr-HR" alt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hr-HR" alt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Oblačić za govor: pravokutnik sa zaobljenim kutovima 2">
            <a:extLst>
              <a:ext uri="{FF2B5EF4-FFF2-40B4-BE49-F238E27FC236}">
                <a16:creationId xmlns:a16="http://schemas.microsoft.com/office/drawing/2014/main" id="{43B5D867-F1AE-51C6-7C5C-7F3950FEA360}"/>
              </a:ext>
            </a:extLst>
          </p:cNvPr>
          <p:cNvSpPr/>
          <p:nvPr/>
        </p:nvSpPr>
        <p:spPr>
          <a:xfrm>
            <a:off x="5177904" y="42863"/>
            <a:ext cx="1236464" cy="504056"/>
          </a:xfrm>
          <a:prstGeom prst="wedgeRoundRectCallout">
            <a:avLst>
              <a:gd name="adj1" fmla="val 74213"/>
              <a:gd name="adj2" fmla="val 30566"/>
              <a:gd name="adj3" fmla="val 16667"/>
            </a:avLst>
          </a:prstGeom>
          <a:solidFill>
            <a:srgbClr val="F8FBD5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hr-HR" altLang="sr-Latn-RS" sz="3200" b="1" dirty="0">
                <a:solidFill>
                  <a:srgbClr val="FF0000"/>
                </a:solidFill>
                <a:latin typeface="Arial Narrow" panose="020B0606020202030204" pitchFamily="34" charset="0"/>
              </a:rPr>
              <a:t>U 10</a:t>
            </a:r>
          </a:p>
        </p:txBody>
      </p:sp>
      <p:sp>
        <p:nvSpPr>
          <p:cNvPr id="7" name="Oblačić za govor: pravokutnik sa zaobljenim kutovima 6">
            <a:extLst>
              <a:ext uri="{FF2B5EF4-FFF2-40B4-BE49-F238E27FC236}">
                <a16:creationId xmlns:a16="http://schemas.microsoft.com/office/drawing/2014/main" id="{F59DEDB6-0591-EFCD-56B2-F7DD00EBC8CB}"/>
              </a:ext>
            </a:extLst>
          </p:cNvPr>
          <p:cNvSpPr/>
          <p:nvPr/>
        </p:nvSpPr>
        <p:spPr>
          <a:xfrm>
            <a:off x="323850" y="620688"/>
            <a:ext cx="5472286" cy="893788"/>
          </a:xfrm>
          <a:prstGeom prst="wedgeRoundRectCallout">
            <a:avLst>
              <a:gd name="adj1" fmla="val 55032"/>
              <a:gd name="adj2" fmla="val -15506"/>
              <a:gd name="adj3" fmla="val 16667"/>
            </a:avLst>
          </a:prstGeom>
          <a:solidFill>
            <a:srgbClr val="F8FBD5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hr-HR" altLang="sr-Latn-RS" sz="2400" dirty="0">
                <a:solidFill>
                  <a:srgbClr val="C00000"/>
                </a:solidFill>
                <a:latin typeface="Arial Narrow" panose="020B0606020202030204" pitchFamily="34" charset="0"/>
              </a:rPr>
              <a:t>U sljedećem tekstu popravi redoslijed riječi i to prepiši u bilježnicu! </a:t>
            </a:r>
            <a:r>
              <a:rPr lang="hr-HR" altLang="sr-Latn-RS" sz="2400" u="sng" dirty="0">
                <a:solidFill>
                  <a:srgbClr val="C00000"/>
                </a:solidFill>
                <a:latin typeface="Arial Narrow" panose="020B0606020202030204" pitchFamily="34" charset="0"/>
              </a:rPr>
              <a:t>Neka ti pomognu prijatelji!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391F36B4-AF7A-8961-A427-3E85BB195E1A}"/>
              </a:ext>
            </a:extLst>
          </p:cNvPr>
          <p:cNvSpPr txBox="1"/>
          <p:nvPr/>
        </p:nvSpPr>
        <p:spPr>
          <a:xfrm>
            <a:off x="39623" y="7101408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/>
              <a:t>Krešimir Hublin</a:t>
            </a:r>
          </a:p>
          <a:p>
            <a:r>
              <a:rPr lang="hr-HR" dirty="0"/>
              <a:t>kresimir.hublin@skole.hr</a:t>
            </a:r>
          </a:p>
          <a:p>
            <a:r>
              <a:rPr lang="hr-HR" dirty="0"/>
              <a:t>www.vjeronauk.hublin.net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7" grpId="0" animBg="1"/>
    </p:bldLst>
  </p:timing>
</p:sld>
</file>

<file path=ppt/theme/theme1.xml><?xml version="1.0" encoding="utf-8"?>
<a:theme xmlns:a="http://schemas.openxmlformats.org/drawingml/2006/main" name="Tehnički">
  <a:themeElements>
    <a:clrScheme name="Tehnički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hnički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hnički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406</TotalTime>
  <Words>222</Words>
  <Application>Microsoft Office PowerPoint</Application>
  <PresentationFormat>Prikaz na zaslonu (4:3)</PresentationFormat>
  <Paragraphs>26</Paragraphs>
  <Slides>10</Slides>
  <Notes>1</Notes>
  <HiddenSlides>1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3</vt:i4>
      </vt:variant>
      <vt:variant>
        <vt:lpstr>Naslovi slajdova</vt:lpstr>
      </vt:variant>
      <vt:variant>
        <vt:i4>10</vt:i4>
      </vt:variant>
    </vt:vector>
  </HeadingPairs>
  <TitlesOfParts>
    <vt:vector size="19" baseType="lpstr">
      <vt:lpstr>Arial</vt:lpstr>
      <vt:lpstr>Arial Narrow</vt:lpstr>
      <vt:lpstr>Calibri</vt:lpstr>
      <vt:lpstr>Franklin Gothic Book</vt:lpstr>
      <vt:lpstr>Times New Roman</vt:lpstr>
      <vt:lpstr>Wingdings 2</vt:lpstr>
      <vt:lpstr>Tehnički</vt:lpstr>
      <vt:lpstr>Tema sustava Office</vt:lpstr>
      <vt:lpstr>1_Tema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H</dc:creator>
  <cp:lastModifiedBy>Krešimir Hublin</cp:lastModifiedBy>
  <cp:revision>32</cp:revision>
  <dcterms:created xsi:type="dcterms:W3CDTF">2011-09-08T08:18:33Z</dcterms:created>
  <dcterms:modified xsi:type="dcterms:W3CDTF">2024-02-21T09:49:46Z</dcterms:modified>
</cp:coreProperties>
</file>