
<file path=[Content_Types].xml><?xml version="1.0" encoding="utf-8"?>
<Types xmlns="http://schemas.openxmlformats.org/package/2006/content-types">
  <Default Extension="bin" ContentType="application/vnd.ms-office.vbaPro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  <p:sldMasterId id="2147483920" r:id="rId2"/>
    <p:sldMasterId id="2147483998" r:id="rId3"/>
    <p:sldMasterId id="2147484010" r:id="rId4"/>
    <p:sldMasterId id="2147484034" r:id="rId5"/>
  </p:sldMasterIdLst>
  <p:notesMasterIdLst>
    <p:notesMasterId r:id="rId19"/>
  </p:notesMasterIdLst>
  <p:sldIdLst>
    <p:sldId id="263" r:id="rId6"/>
    <p:sldId id="266" r:id="rId7"/>
    <p:sldId id="269" r:id="rId8"/>
    <p:sldId id="267" r:id="rId9"/>
    <p:sldId id="271" r:id="rId10"/>
    <p:sldId id="272" r:id="rId11"/>
    <p:sldId id="256" r:id="rId12"/>
    <p:sldId id="273" r:id="rId13"/>
    <p:sldId id="262" r:id="rId14"/>
    <p:sldId id="257" r:id="rId15"/>
    <p:sldId id="258" r:id="rId16"/>
    <p:sldId id="259" r:id="rId17"/>
    <p:sldId id="260" r:id="rId18"/>
  </p:sldIdLst>
  <p:sldSz cx="9144000" cy="6858000" type="screen4x3"/>
  <p:notesSz cx="6858000" cy="9144000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7" autoAdjust="0"/>
    <p:restoredTop sz="95503" autoAdjust="0"/>
  </p:normalViewPr>
  <p:slideViewPr>
    <p:cSldViewPr>
      <p:cViewPr varScale="1">
        <p:scale>
          <a:sx n="83" d="100"/>
          <a:sy n="83" d="100"/>
        </p:scale>
        <p:origin x="115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06/relationships/vbaProject" Target="vbaProject.bin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EE918444-8398-08AF-FC7B-023E22F84B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F1A5C969-63FF-1C39-0B92-355844CAA67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903324-C786-4388-AE9B-FB72FD6E7285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5DC64FC1-0B55-2DC7-8D01-5034075D89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999E8337-899D-6C7B-4DC8-C939F03ABD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Kliknite da biste uredili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 stilove teksta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E8940F0-33BC-A036-D66B-17F24C5DE9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AE0482E-6BF4-37BC-65D4-3E2D2A381D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AA3803-E01A-44F5-80CD-B0C90ADD111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zervirano mjesto slike slajda 1">
            <a:extLst>
              <a:ext uri="{FF2B5EF4-FFF2-40B4-BE49-F238E27FC236}">
                <a16:creationId xmlns:a16="http://schemas.microsoft.com/office/drawing/2014/main" id="{DBEE3FC9-B966-2094-5828-BCE4D8F813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zervirano mjesto bilježaka 2">
            <a:extLst>
              <a:ext uri="{FF2B5EF4-FFF2-40B4-BE49-F238E27FC236}">
                <a16:creationId xmlns:a16="http://schemas.microsoft.com/office/drawing/2014/main" id="{A34DCADE-6939-651C-4257-2B59F0CD9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/>
              <a:t>Što je dijalog? </a:t>
            </a:r>
            <a:br>
              <a:rPr lang="hr-HR" altLang="sr-Latn-RS"/>
            </a:br>
            <a:r>
              <a:rPr lang="hr-HR" altLang="sr-Latn-RS"/>
              <a:t>Što je to „diskriminacija”? (U11)</a:t>
            </a:r>
          </a:p>
          <a:p>
            <a:endParaRPr lang="hr-HR" altLang="sr-Latn-RS"/>
          </a:p>
        </p:txBody>
      </p:sp>
      <p:sp>
        <p:nvSpPr>
          <p:cNvPr id="43012" name="Rezervirano mjesto broja slajda 3">
            <a:extLst>
              <a:ext uri="{FF2B5EF4-FFF2-40B4-BE49-F238E27FC236}">
                <a16:creationId xmlns:a16="http://schemas.microsoft.com/office/drawing/2014/main" id="{B57A1C13-EF56-8D22-5D61-AD2009468A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42B54593-0553-432C-8DBE-9946B86C2312}" type="slidenum">
              <a:rPr lang="hr-HR" altLang="sr-Latn-RS" smtClean="0"/>
              <a:pPr/>
              <a:t>3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netko je donio bonton? da pokažu u razredu.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AA3803-E01A-44F5-80CD-B0C90ADD111F}" type="slidenum">
              <a:rPr lang="hr-HR" altLang="sr-Latn-RS" smtClean="0"/>
              <a:pPr>
                <a:defRPr/>
              </a:pPr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10261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zervirano mjesto slike slajda 1">
            <a:extLst>
              <a:ext uri="{FF2B5EF4-FFF2-40B4-BE49-F238E27FC236}">
                <a16:creationId xmlns:a16="http://schemas.microsoft.com/office/drawing/2014/main" id="{CEE4C213-E3BD-9A01-89BA-6955B604FB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zervirano mjesto bilježaka 2">
            <a:extLst>
              <a:ext uri="{FF2B5EF4-FFF2-40B4-BE49-F238E27FC236}">
                <a16:creationId xmlns:a16="http://schemas.microsoft.com/office/drawing/2014/main" id="{C7D80C67-49DF-325B-79F8-184E99F784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/>
              <a:t>tu se upisjuju pravila koja su učenici smislili</a:t>
            </a:r>
          </a:p>
          <a:p>
            <a:pPr eaLnBrk="1" hangingPunct="1">
              <a:spcBef>
                <a:spcPct val="0"/>
              </a:spcBef>
            </a:pPr>
            <a:r>
              <a:rPr lang="hr-HR" altLang="sr-Latn-RS"/>
              <a:t> - doraditi</a:t>
            </a:r>
          </a:p>
        </p:txBody>
      </p:sp>
      <p:sp>
        <p:nvSpPr>
          <p:cNvPr id="50180" name="Rezervirano mjesto broja slajda 3">
            <a:extLst>
              <a:ext uri="{FF2B5EF4-FFF2-40B4-BE49-F238E27FC236}">
                <a16:creationId xmlns:a16="http://schemas.microsoft.com/office/drawing/2014/main" id="{FA203889-BF14-0921-EAAB-799105B579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AC6CBB-CAA6-43A6-AC3A-2F851B488FFC}" type="slidenum">
              <a:rPr lang="hr-HR" altLang="sr-Latn-R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hr-HR" altLang="sr-Latn-R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827D43A2-2D1F-E9B8-32EF-945EE470D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DFB905-6436-4F1A-A2EF-16C98BD86B4A}" type="slidenum">
              <a:rPr lang="hr-HR" altLang="sr-Latn-RS" smtClean="0"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hr-HR" altLang="sr-Latn-RS">
              <a:cs typeface="Arial" panose="020B0604020202020204" pitchFamily="34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F039E070-B8FE-42E2-7E37-82B3FB5D2E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7CC8EF03-490D-7ED8-127F-50F851113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 b="1">
                <a:cs typeface="Arial" panose="020B0604020202020204" pitchFamily="34" charset="0"/>
              </a:rPr>
              <a:t>114 – Nek' bude mir</a:t>
            </a:r>
            <a:r>
              <a:rPr lang="hr-HR" altLang="sr-Latn-RS">
                <a:cs typeface="Arial" panose="020B0604020202020204" pitchFamily="34" charset="0"/>
              </a:rPr>
              <a:t> (1. kitica)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7C627394-B221-9F5B-303C-8C8F4C80EA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AC3A4AA-6EC8-48BD-A0A4-D5E14DFEA1DF}" type="slidenum">
              <a:rPr lang="hr-HR" altLang="sr-Latn-RS" smtClean="0"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hr-HR" altLang="sr-Latn-RS">
              <a:cs typeface="Arial" panose="020B0604020202020204" pitchFamily="34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6836D8E-A71D-010B-4302-52FB586D21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01CEA574-6E9A-22F7-7E18-678679CE99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 b="1">
                <a:cs typeface="Arial" panose="020B0604020202020204" pitchFamily="34" charset="0"/>
              </a:rPr>
              <a:t>114 – Nek' bude mir</a:t>
            </a:r>
            <a:r>
              <a:rPr lang="hr-HR" altLang="sr-Latn-RS">
                <a:cs typeface="Arial" panose="020B0604020202020204" pitchFamily="34" charset="0"/>
              </a:rPr>
              <a:t> (2. kitica)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AD565FAC-6732-411F-3457-48790E36F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8B45B0-1B5A-4D41-86BE-BE5B0D160A5D}" type="slidenum">
              <a:rPr lang="hr-HR" altLang="sr-Latn-RS" smtClean="0"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hr-HR" altLang="sr-Latn-RS">
              <a:cs typeface="Arial" panose="020B060402020202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8AA16202-2965-73A6-4E7F-ED897C4D0A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0510C2B-190B-BB02-A816-4A6ACA273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 b="1">
                <a:cs typeface="Arial" panose="020B0604020202020204" pitchFamily="34" charset="0"/>
              </a:rPr>
              <a:t>114 – Nek' bude mir</a:t>
            </a:r>
            <a:r>
              <a:rPr lang="hr-HR" altLang="sr-Latn-RS">
                <a:cs typeface="Arial" panose="020B0604020202020204" pitchFamily="34" charset="0"/>
              </a:rPr>
              <a:t> (3. kitica)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FF2D6238-4661-7447-43D1-92A0232127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7D5FB7-0C58-496C-B5BE-42E9ACAE729A}" type="slidenum">
              <a:rPr lang="hr-HR" altLang="sr-Latn-RS" smtClean="0"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hr-HR" altLang="sr-Latn-RS">
              <a:cs typeface="Arial" panose="020B0604020202020204" pitchFamily="34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1224B950-9013-5850-8E54-4DE82C4CDD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60B2CCC0-B4F2-0E5D-1B67-5F5AC2825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 b="1">
                <a:cs typeface="Arial" panose="020B0604020202020204" pitchFamily="34" charset="0"/>
              </a:rPr>
              <a:t>114 – Nek' bude mir</a:t>
            </a:r>
            <a:r>
              <a:rPr lang="hr-HR" altLang="sr-Latn-RS">
                <a:cs typeface="Arial" panose="020B0604020202020204" pitchFamily="34" charset="0"/>
              </a:rPr>
              <a:t> (4. kitica)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2AF096-1851-FD4B-A713-7A3FFB3D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361DE-E634-4339-A830-3D17506D1F1F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2701AFA-4703-AF0F-5862-E86728355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A8BCC98-6A85-41DE-5CBA-2CC66C47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FFB71-7384-4077-BB81-6F315057A7F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370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2E7999C-739D-8AFE-ACFE-279640BE2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93BDD-0E46-40AD-A56F-9387AAB2D464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235ADB8-B200-80AC-6AAB-1CCFA9D7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0DA882-7413-D29B-105E-B88EBD3F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BDFA9-F3A9-4E78-A479-EB491B44A8D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2339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868A143-6705-9328-2FFC-F4060D3B4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551B-AD0B-438B-9435-6647B74503DC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8040923-4E36-AD62-32B1-5FDDEA77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321FBF4-0BF5-DFED-CD2B-97F414EF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CBB7A-66C7-4C1A-A565-F70222835E6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83889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3084165-8AE8-387D-AE26-EB97F4067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D3CA07-2840-4E20-AADD-E0240FBA3C81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5034E44-E893-1792-1E8F-3FD65E28D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8E4A81E-529D-33DC-7F34-D69AE5CE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544750-B3BA-4D8D-9B2B-BF7EF6B680E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221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A22C2A-0CB7-E3B2-308C-1F8D4986D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12D6B9-0C42-41E3-B7A4-593FE491D2F0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560BD39-65F4-570C-B18E-AB13C6CE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63ACCCD-2688-C4FC-38C8-71EFF312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CF1174F-1EF6-4059-A36B-6139B66BB1A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01331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A76261C-130E-BEDA-090E-C9912315F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86B5788-3049-4651-881D-DE0453E3D5E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7547ACE-8DB1-4BE5-D5C0-8A2CD486B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A82C9F1-80EF-D675-700D-CA832EB0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DE66F2-499F-48B1-81C1-2563FA790DA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13218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8E526287-EE12-CE45-1656-BD65DB70C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5DC69AB-08E1-46C2-A303-44E118B7603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96F85E7B-5E42-1847-F5A5-155E697E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CDAC7845-DEA1-8135-9A52-1905B0FB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1662F2B-F204-4292-B9AF-9075D8EEF6E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94427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CD0345D9-A8F2-9E6A-AB9E-2C947F32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7996D0-F7B2-4A67-940E-899639141C8B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A1DFA61B-F0AF-CA87-E5B1-9E56FD79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81419748-688D-8618-E901-337F403E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F0768E7-AFE4-471D-800F-ED0213C074E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00410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81B656E4-CB49-FB34-10BB-2D4F2195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A8BC9C-5F27-4935-B128-5C2830EC9512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C8D4503F-2D3F-85A7-4109-CE5B7A1C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863E2171-228E-0BE0-0705-E4B62B4D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F65553-8341-4891-805D-4858C1A5359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78316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0AF76B1F-8B50-7018-62BC-3ECE26758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399667F-AD44-4481-A947-0D3D1EFD033F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29834553-2A07-4140-A01C-2A4D12C1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EFC726EA-3097-116F-52F9-DEF27D9C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C341A84-CE4E-4D36-A5D5-20895DF584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65987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78882A8E-7A26-184D-6E7C-1CCAD71C4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35EC68-5AB6-4441-BBBF-CB7323881662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AED593ED-9F48-CF7C-5186-CFD03636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3D5E0882-DAF2-C101-2130-C83FF4B5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A867EF-834D-4CD6-80F7-9744A23B6AA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4231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E5BFE23-7C4D-6B0A-D28F-0793F36B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7A5B-00A5-4717-BE27-2CF1D39F1974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DE0078A-3C20-E697-6BE2-4A9CD09A9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342513D-8758-DBB7-9A19-C7722C74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ED45B-E3BF-471C-8EBE-6341BEA1A3C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91277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4461F43F-4320-86E4-9165-AFB99B7E9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A84BC6-04F8-4042-9D18-B297C2D1A8D6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D187AF19-7F94-AC74-0DB7-40805E278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89BCE0AC-C7E1-0D7D-F7F0-CE392099C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752D0D-594A-4502-B18C-0766CD24BF5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61527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1FF057-62C7-6D6D-0279-78F7163F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B55821E-5C96-47E9-B5E8-1EF5A255CE9B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C9CEED6-0C4C-625B-D7A2-12D56E092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41BD869-229A-0830-3F31-094C93D01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D7B4B5-BF58-45F3-8487-7C878BCD0F5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91052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4E1133-7E7B-B11C-E119-13B82B28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FCEEDF-F0AA-49FA-ADBF-B96F6892724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5A35C15-817E-9046-8833-2678C563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01CE69-F5DE-47E0-E47F-C5E5821C2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9B56ED-D322-4D18-AEF1-B2E9E31A8AB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4908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D799426-799E-4146-42FE-94CB2F3F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D0B098B-E3BC-4CB3-8113-7A0D3426DDDA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658C6AE-6D0E-4876-36ED-B95EC595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6FBA329-8B6B-DDB5-E372-50F10DF8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D56EC-4494-4DF3-9488-936927CCFA1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797902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94231B6-9F70-A015-C07E-6B143E7A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EC097FA-C08C-45BC-A6AF-EE46F9C3778F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F73D445-65B9-0465-073B-EA1F4889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649A2A7-D0FB-2EF7-1751-F0BC5362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3080-A603-437B-A59F-A3F532AFD8D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35914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7AF1A76-DB45-FF3A-FAF1-26A58D01E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1E7B355-4733-49AA-B2E3-57B9EA6B02DF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AB1FE98-E163-E7D5-4046-8EEA1C94B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FD90809-BF06-C48F-F7D6-C660664C9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2F2B-8038-4B3D-879B-F79624A59F3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7661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C8C1210A-0DA5-7C8F-5E5B-A22108FE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8ADA884-019C-4D00-96AB-408A58DD6E19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BDEC84D0-80AC-892A-EB67-7C44A52E2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E8FC6FAD-C234-1659-3794-76531A420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6A2A0-44BA-4570-A6C5-0C791E07B64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631942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A6ABB8B1-FB66-6A16-15D2-C9B7E73C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3F83CAA-BE2F-4A77-8541-C10744BCE6FB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E2C54626-FAB1-E117-9472-D025CC5D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2CD8BCAB-5CFE-76E3-FF3A-26A27CB7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0F3A-314C-4B92-9763-5EE7C52AF37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531125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2470E9DD-3400-C40C-D2DA-8B591BD5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20578D1-8704-4985-BA1B-241049BBFC53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8AE452ED-B2BA-B64F-01D8-D9F71E6D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5A6A06D0-5CE4-0158-24C3-D2D1F1BF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EB43E-D2FE-4EC0-92B5-5C00CED51CC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245113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45121275-AC58-D342-D2B7-2977E993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CD42CBB-0592-49E6-ADF9-B5CFDA99FDB0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2ACB6923-D7A7-7FFA-852B-5F8EFDEF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EAA7D2DA-B5D3-5932-C82A-05FF59AE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5973B-FCE8-4201-9FA9-C68635B2D0C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4824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97AEC24-48FC-478B-8EBB-1764008A9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5B10-A6F9-4A11-A6DD-B4211436CB83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00385A-D1C7-EFB2-070A-892B7F98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FB466A2-584A-1A06-BAF1-827F3E8C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3738D-B0AA-4C5D-AB62-BD55490B942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571262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B0A49ABC-70CA-9B0D-1651-EA917917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35B2E2A-593B-42E6-B1F7-A83A297B9E2F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4F46D78C-B06E-B4A6-27F4-42CCFD792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B24DEE49-1AE7-0870-9A79-02F3126F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8C457-B8A5-410B-83E5-20CB62CF010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804034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F9DA59EC-7550-F7E3-032F-C2EC9910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3FC96FE-8827-44C5-ADAC-BA3A75DAB161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14A6BF61-1F35-0F92-761D-6BE30091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D88FF91-CF3F-F4E7-08A8-45AD66BC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7D09A-01B2-475A-B542-E883AAE1D98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79189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0738B24-AD76-6A1A-E295-07CB4987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6473F12-2062-4E6A-81FB-71296EA74975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B02033-B70C-8E05-1EE7-05044BB9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F99CDF2-399C-0051-33E6-4B7BD19D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F2BA-A5B5-4BA5-9FE6-6147CCD3AE4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50878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D09D673-F3F0-859F-6279-EABD92C4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685A997-2C9B-47AC-A504-770D274EA83B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DA13216-40F7-E8B8-873F-8287EB88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8FD2F98-86BB-741D-1A0D-992C0360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043A5-E170-47E6-B943-524082FA638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290199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6E2C35-E9CB-0AFE-B69E-35036AE4CA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DD51CA-938B-C36A-3AF2-084CE2C632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79DFF2-67D7-80CF-A158-31CC52EE0C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9C984-0C49-427D-8FA6-71C69C24FF5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974362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7C872B-F6A4-1FBF-FC39-DA4CEE8D14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65B737-8305-3BF0-9ABB-C558A0F2B8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EB0143-3691-4D0D-CEDC-0D3A7FEF9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1D6B-25A1-459E-AE13-D2EC25DA103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904129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96F465-BF2B-6D0A-753B-651D6C029B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484D9A-208E-EBF8-D5BC-AF20FE4650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5F7328-E8BE-9698-8949-12C6F07653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223B-FBA8-4BBC-988C-0A3D0AB99C2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75658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362C2E-0E1C-3F53-5A51-5772A675F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C88BB2-FA12-BA3C-C2F3-68D3D66091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C5B4B0-AF58-3B61-587A-0A7F7AD8B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1C290-F04C-4987-A653-5B99A294A05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3676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97A5588-7292-5CAD-D7FD-0428E2A97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F2AA70-6876-21F0-C9DE-54F81F1C3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1D14307-BCB7-5E05-1101-5BCE50A1E8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D025-5BCC-4FED-838B-377562503D2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3170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FD08CA-4D59-B394-D2CA-47881B9FE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4178633-B51F-0C9E-B847-C82111C8B6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7ED991-58F6-9DEE-419F-0BC159ACC3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CD368-2781-46C5-996F-11F7A0229ED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3353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FE87CE69-EC12-4116-A861-796896CE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5A8C3-BE44-4933-A137-C3A47B9EA45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99C013B1-ECA5-19BE-0BB8-9F5A45722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AAAEF6AE-9216-3A94-CE7A-5941E1447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AD843-6FF4-40E4-8313-A5D5E469FBA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567292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4165514-CA15-F8E0-854F-199F81F8EA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0B7AE1-0810-7AE5-7612-CED89E5A8D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2B3C9C-37ED-5802-3D6C-5E376713B3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F9873-7443-401F-9FCF-94363C7D700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636526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4AAA38-D9B7-3CD6-577E-EB3B3B3DF3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D7A04E-A0C0-B068-3540-4A919A9BE0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EFFB5B-4BF6-F889-9B5E-0B9FBC628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25FA0-EA7D-4BAD-A63F-C7DC5B95BE4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396162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EDF6D4-402E-8776-1F3D-ED3E1343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25A1EC-254B-8EB3-AE05-E9EBB0823F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A2283E-C487-C229-6D25-1BC62C3B0E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4D2A-278A-4779-825A-BEF75F838A0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243474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9B1E22-C6CD-4A40-7BA5-5A2C1AF876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50A9A5-6EF5-B6DD-4351-08A2023472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6200FD-88D3-0AB9-B6A2-2CA7006336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19D42-1B58-4F09-B2BF-15DD8BF0CD2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678677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220FEA-1C78-0D96-EC8D-ECC838692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2C26A8-9C90-B84E-CC5A-ABB591351D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8E8FF7-1237-5ABF-B18E-A670F0939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CCBAD-731D-4C9A-957A-45350ABB91C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321917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AE1EEB-FDDB-6696-5BC0-1486A516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A8B63E0-2388-4EE1-A662-CB06B169551F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15963E3-D8D1-4CBB-4FBA-6006AAB7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D9F914E-1F85-3660-D007-C7FBB167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0F6FE-3E5D-4A45-BB50-1BD2B664BD8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447370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ED72053-DD48-C8A3-286F-932DA3F02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CEEDE49-5B41-40B0-B6E5-1B1E3CCA889D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39AE82F-CDCA-6B12-FE4D-267E448A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1E9BF7A-5D5D-2FFB-C333-593C5EFA5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50319-D134-4ED1-A40D-133FBF158CA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288973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EE66565-D34A-3F07-3398-38DE62D4C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EFC6F20-CE8A-406D-A35C-DD9A089C7C47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9D7A9A-335B-1E25-81E0-A1B61DD3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6C45B94-87F4-FC92-D68E-DD306533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FBE0E-5296-461F-A078-41A82019944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059755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2035D06E-2E1B-4432-4E22-224CD66A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6E9A0A3-00C5-45EF-909F-73CFAF6C21CA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A40321AD-286F-D991-CE95-565EA6ADC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C0CB03B6-BD21-F77E-F6D3-245F458E0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EA89E-B58F-4BD7-84B3-B08F23D8310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148684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61C7546A-CBDE-786B-E377-DE68D019B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2000721-02C0-45F7-A6BF-EE9C7F30D180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60E6A8C4-13CD-9121-D86D-083846A0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D3B75211-FBB8-8FEA-B3A2-E410FB64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7F278-913E-4DCF-B7D0-26C148A79F9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6989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8B230A1F-3596-8504-5577-DA99FA1A9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277ED-A509-4009-893C-6E7C27457951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C577C332-DB93-0401-0086-57B8D7A0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B2EBE2A8-62D7-CD32-F1C2-10102A8AF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47254-1D62-457D-83B1-E24162D8B89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928234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8D0FFAA8-4CB9-CD7F-8561-98132D9B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3734238-2134-49AD-9382-669614859C8F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95D6C76D-5033-34EB-BB12-9C38586D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7F2173B1-6458-5FDE-5CD4-D213D99A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816FB-A97E-4477-A0D6-53341CDCFAE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52788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6E1BB9C8-F5DD-96AC-C78F-56DB5665D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096D36A-D99E-4EA8-8E45-D309D913ED37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B11B4CC5-ADA2-EAF8-DE2A-F36BB684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0D5F56AE-FB3B-43C1-2FA9-D633B3A19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BED3-A955-4ABA-8B9C-B9E2BFC0273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896819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9CFCC38-5E19-0523-EC85-D2F022737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A2AFD0D-5C34-4B3B-A949-DC1D9F5DFA63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325419E1-551A-690D-BE91-81DE0348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CEAE60C4-5195-F382-36C9-AE38D6AF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E75D0-E060-4351-B707-DE2750BC5A8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133118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5FACCD42-9303-6D69-E44F-5F86442F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5ADAD64-FEF1-4AF3-8D43-96013F02416C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AE44F06B-52E6-E41C-BA6A-A80D9FC0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E1FC7CDF-986C-C686-6B3A-EEBC460A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18BA-83D9-4DD6-8030-9631A570567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80037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F00AE1F-017E-BCCF-3E1C-86F38FFA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6BD7F9E-6FFC-416D-8A41-61B8EC8737A9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50C85EA-4F0D-DD84-14D2-F5DD73198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D98E93-EC06-93E2-8BF5-0E0454EC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83830-77EB-4DF5-B327-4E7051153D6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819551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BE3D48A-EBA7-8178-2033-1C2CC58A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A3E3326-7141-42D7-9B8F-518B323337CF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3CFB94B-186D-D993-9F85-F61CE8F7F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B83D1C0-0E7D-A9F1-53F2-50A429ACD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54A2A-D428-415C-AF20-9C83087D0CD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6050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6B60961C-6051-75CA-5DC7-9FAEE7ED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DDB09-A752-4178-A30F-447DE2D9CFD6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7F3FD405-8D4D-7F83-1D7E-A4426B75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2C03C248-3D44-D144-18DF-DAFC1FAC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563F-0BD8-4B3D-9856-0B3CF8A6E58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2861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EEB1135D-8785-4D70-7A05-5E4066E1D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BAB0-3BDC-46F0-BA58-51A6C04E998A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39841D11-188E-453E-6819-5DD0E47A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FDB8BDE9-A583-36AC-2084-38B719AFC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5B882-BB06-4743-9ABC-EA39677ABDD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2519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7DCF490B-9A7E-DC65-FA21-42CC5CAB7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FFAF5-AB0D-4936-A323-1B1CC92DA342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F1EC41FF-2A86-4A6A-0795-F4B26313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9CF9F8E-7AF3-7A99-EDA8-DF04DF20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F92E8-98CA-4CE1-9FA7-F1273D73E96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0906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86C39440-90C1-B4AC-33AB-153193CA2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08CEC-1182-470F-833D-0EE68038E64C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D72077A7-8EFC-7D83-3630-FB9C1BA17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1E63EF02-5DB8-95B6-CD7C-D44B2622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B34AC-D601-43C6-B981-02B9BFE00FC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1330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>
            <a:extLst>
              <a:ext uri="{FF2B5EF4-FFF2-40B4-BE49-F238E27FC236}">
                <a16:creationId xmlns:a16="http://schemas.microsoft.com/office/drawing/2014/main" id="{56910823-C831-C479-AEAA-CC5534B00B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Uredite stil naslova matrice</a:t>
            </a:r>
          </a:p>
        </p:txBody>
      </p:sp>
      <p:sp>
        <p:nvSpPr>
          <p:cNvPr id="1027" name="Rezervirano mjesto teksta 2">
            <a:extLst>
              <a:ext uri="{FF2B5EF4-FFF2-40B4-BE49-F238E27FC236}">
                <a16:creationId xmlns:a16="http://schemas.microsoft.com/office/drawing/2014/main" id="{1D067509-99D5-96D8-A459-F70987336F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Uredite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4C6E286-9FC5-1B59-CFEB-1B38D9066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D5EB29-7780-49E3-A1DE-E0A0C5DD4E58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9272C78-19E0-CD40-049D-28A32B56E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67ABB28-D483-2D44-1FBF-E4F18B393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B0FE9BB-86F8-4BBA-BB68-0050E929C9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  <p:sldLayoutId id="2147484389" r:id="rId2"/>
    <p:sldLayoutId id="2147484390" r:id="rId3"/>
    <p:sldLayoutId id="2147484391" r:id="rId4"/>
    <p:sldLayoutId id="2147484392" r:id="rId5"/>
    <p:sldLayoutId id="2147484393" r:id="rId6"/>
    <p:sldLayoutId id="2147484394" r:id="rId7"/>
    <p:sldLayoutId id="2147484395" r:id="rId8"/>
    <p:sldLayoutId id="2147484396" r:id="rId9"/>
    <p:sldLayoutId id="2147484397" r:id="rId10"/>
    <p:sldLayoutId id="21474843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zervirano mjesto naslova 1">
            <a:extLst>
              <a:ext uri="{FF2B5EF4-FFF2-40B4-BE49-F238E27FC236}">
                <a16:creationId xmlns:a16="http://schemas.microsoft.com/office/drawing/2014/main" id="{2E25E82A-6006-27F8-91C9-BFA9967A30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Uredite stil naslova matrice</a:t>
            </a:r>
          </a:p>
        </p:txBody>
      </p:sp>
      <p:sp>
        <p:nvSpPr>
          <p:cNvPr id="2051" name="Rezervirano mjesto teksta 2">
            <a:extLst>
              <a:ext uri="{FF2B5EF4-FFF2-40B4-BE49-F238E27FC236}">
                <a16:creationId xmlns:a16="http://schemas.microsoft.com/office/drawing/2014/main" id="{79578EBA-9475-655F-6EFF-023971736A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Uredite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E934A60-AF70-2AED-C971-AAA867792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fld id="{8BABE7A8-3956-493E-B290-F6EAC047F5ED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2A630D6-A8AC-A64A-2D79-AAF830C5B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A4862EE-8EDB-15B9-0709-2F6FDB8E5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8488220C-FD82-40FB-B69C-3647D1C538A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0" r:id="rId1"/>
    <p:sldLayoutId id="2147484411" r:id="rId2"/>
    <p:sldLayoutId id="2147484412" r:id="rId3"/>
    <p:sldLayoutId id="2147484413" r:id="rId4"/>
    <p:sldLayoutId id="2147484414" r:id="rId5"/>
    <p:sldLayoutId id="2147484415" r:id="rId6"/>
    <p:sldLayoutId id="2147484416" r:id="rId7"/>
    <p:sldLayoutId id="2147484417" r:id="rId8"/>
    <p:sldLayoutId id="2147484418" r:id="rId9"/>
    <p:sldLayoutId id="2147484419" r:id="rId10"/>
    <p:sldLayoutId id="21474844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zervirano mjesto naslova 1">
            <a:extLst>
              <a:ext uri="{FF2B5EF4-FFF2-40B4-BE49-F238E27FC236}">
                <a16:creationId xmlns:a16="http://schemas.microsoft.com/office/drawing/2014/main" id="{3246CE97-80B9-A06B-6097-DD31C30B9A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3075" name="Rezervirano mjesto teksta 2">
            <a:extLst>
              <a:ext uri="{FF2B5EF4-FFF2-40B4-BE49-F238E27FC236}">
                <a16:creationId xmlns:a16="http://schemas.microsoft.com/office/drawing/2014/main" id="{612C3609-7C54-5DC0-BE7A-9256A6B68B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BBA0F03-0CA8-F2F9-A41D-C131C1DD4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38E31-F186-466D-8011-F28569D6D549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BC08570-F181-175A-387E-C2F33D1298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2ABCE8B-1CB2-D881-77DA-3DDCFDCBC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C7C6669-D805-4050-BF09-40FA2E92E59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1" r:id="rId1"/>
    <p:sldLayoutId id="2147484422" r:id="rId2"/>
    <p:sldLayoutId id="2147484423" r:id="rId3"/>
    <p:sldLayoutId id="2147484424" r:id="rId4"/>
    <p:sldLayoutId id="2147484425" r:id="rId5"/>
    <p:sldLayoutId id="2147484426" r:id="rId6"/>
    <p:sldLayoutId id="2147484427" r:id="rId7"/>
    <p:sldLayoutId id="2147484428" r:id="rId8"/>
    <p:sldLayoutId id="2147484429" r:id="rId9"/>
    <p:sldLayoutId id="2147484430" r:id="rId10"/>
    <p:sldLayoutId id="21474844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2696D49-71C8-7D88-5229-E9C8BAA1F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FDE09EF-DFD9-AED5-B5CA-3AFB29658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A2C6D3-A554-AB14-4323-58C2D5A00B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16946CF-B840-5D6E-326F-9A7EEEC76A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BB095DB-8267-9C80-C1CA-0A5343F1A3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0A2EB52-2F89-429C-BA32-76586712B26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9" r:id="rId1"/>
    <p:sldLayoutId id="2147484400" r:id="rId2"/>
    <p:sldLayoutId id="2147484401" r:id="rId3"/>
    <p:sldLayoutId id="2147484402" r:id="rId4"/>
    <p:sldLayoutId id="2147484403" r:id="rId5"/>
    <p:sldLayoutId id="2147484404" r:id="rId6"/>
    <p:sldLayoutId id="2147484405" r:id="rId7"/>
    <p:sldLayoutId id="2147484406" r:id="rId8"/>
    <p:sldLayoutId id="2147484407" r:id="rId9"/>
    <p:sldLayoutId id="2147484408" r:id="rId10"/>
    <p:sldLayoutId id="21474844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naslova 1">
            <a:extLst>
              <a:ext uri="{FF2B5EF4-FFF2-40B4-BE49-F238E27FC236}">
                <a16:creationId xmlns:a16="http://schemas.microsoft.com/office/drawing/2014/main" id="{753B5129-3CFB-8B6A-05DC-46FB5151DE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5123" name="Rezervirano mjesto teksta 2">
            <a:extLst>
              <a:ext uri="{FF2B5EF4-FFF2-40B4-BE49-F238E27FC236}">
                <a16:creationId xmlns:a16="http://schemas.microsoft.com/office/drawing/2014/main" id="{C99993A6-6E7F-E0CA-3AFD-33A6A8F438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E90991-65BF-E86E-779A-2F25D005B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1FED2C-2CE0-4869-9779-24B0EE7C36BE}" type="datetimeFigureOut">
              <a:rPr lang="sr-Latn-CS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0DB4382-B2E8-57D1-EA1E-CA4F85124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79BDD3-CB88-7F75-6BB0-86815FE46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0F761E8-0239-4182-8076-7D4CC12F351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  <p:sldLayoutId id="2147484439" r:id="rId8"/>
    <p:sldLayoutId id="2147484440" r:id="rId9"/>
    <p:sldLayoutId id="2147484441" r:id="rId10"/>
    <p:sldLayoutId id="21474844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Korisnik\SKOLA\5%20raz\06%20Pravila%20za%20su&#382;ivot\5_03%20Nek%20bude%20mir.MID" TargetMode="External"/><Relationship Id="rId1" Type="http://schemas.microsoft.com/office/2007/relationships/media" Target="file:///C:\Users\Korisnik\SKOLA\5%20raz\06%20Pravila%20za%20su&#382;ivot\5_03%20Nek%20bude%20mir.MID" TargetMode="External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Windows\System32\notepad.ex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6" descr="Slikovni rezultat za učenici u školi">
            <a:extLst>
              <a:ext uri="{FF2B5EF4-FFF2-40B4-BE49-F238E27FC236}">
                <a16:creationId xmlns:a16="http://schemas.microsoft.com/office/drawing/2014/main" id="{4E0A24CA-E9D5-F223-B6DF-2625ECE02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8725"/>
            <a:ext cx="915035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kstniOkvir 2">
            <a:extLst>
              <a:ext uri="{FF2B5EF4-FFF2-40B4-BE49-F238E27FC236}">
                <a16:creationId xmlns:a16="http://schemas.microsoft.com/office/drawing/2014/main" id="{9CBCAE5C-F72B-92E8-1EF0-A6AB440F4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3" y="155575"/>
            <a:ext cx="8886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800" b="1">
                <a:solidFill>
                  <a:srgbClr val="FF0000"/>
                </a:solidFill>
                <a:latin typeface="Arial" panose="020B0604020202020204" pitchFamily="34" charset="0"/>
              </a:rPr>
              <a:t>Pravila za suživot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zervirano mjesto broja slajda 3">
            <a:extLst>
              <a:ext uri="{FF2B5EF4-FFF2-40B4-BE49-F238E27FC236}">
                <a16:creationId xmlns:a16="http://schemas.microsoft.com/office/drawing/2014/main" id="{F9D99F3A-A9D8-78CA-DA8D-16D452E0EF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A5E7A8-8F1D-4A06-8309-72C7F30963C0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sp>
        <p:nvSpPr>
          <p:cNvPr id="52227" name="Text Box 2">
            <a:extLst>
              <a:ext uri="{FF2B5EF4-FFF2-40B4-BE49-F238E27FC236}">
                <a16:creationId xmlns:a16="http://schemas.microsoft.com/office/drawing/2014/main" id="{462DD622-1D80-524D-4250-48741109B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2563"/>
            <a:ext cx="9144000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hr-HR" altLang="sr-Latn-RS" sz="3500" b="1">
                <a:latin typeface="Tahoma" panose="020B0604030504040204" pitchFamily="34" charset="0"/>
              </a:rPr>
              <a:t>Nek' bude mir, mir sa nama,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nek' bude mir, mir sa nama,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nek' bude mir, mir sa nama!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Nek' bude širom svijeta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mir Gospodnji!</a:t>
            </a:r>
          </a:p>
        </p:txBody>
      </p:sp>
      <p:sp>
        <p:nvSpPr>
          <p:cNvPr id="52228" name="Text Box 3">
            <a:extLst>
              <a:ext uri="{FF2B5EF4-FFF2-40B4-BE49-F238E27FC236}">
                <a16:creationId xmlns:a16="http://schemas.microsoft.com/office/drawing/2014/main" id="{E7FCFD80-168C-F56E-4EE2-5FC14E259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0"/>
            <a:ext cx="5397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3000" b="1">
                <a:latin typeface="Tahoma" panose="020B0604030504040204" pitchFamily="34" charset="0"/>
              </a:rPr>
              <a:t>1</a:t>
            </a:r>
          </a:p>
        </p:txBody>
      </p:sp>
      <p:pic>
        <p:nvPicPr>
          <p:cNvPr id="2" name="5_03 Nek bude mir.MID">
            <a:hlinkClick r:id="" action="ppaction://media"/>
            <a:extLst>
              <a:ext uri="{FF2B5EF4-FFF2-40B4-BE49-F238E27FC236}">
                <a16:creationId xmlns:a16="http://schemas.microsoft.com/office/drawing/2014/main" id="{ACD73727-0348-FE1C-90E3-32CB8827725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46355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 numSld="4">
                <p:cTn id="7" repeatCount="50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zervirano mjesto broja slajda 3">
            <a:extLst>
              <a:ext uri="{FF2B5EF4-FFF2-40B4-BE49-F238E27FC236}">
                <a16:creationId xmlns:a16="http://schemas.microsoft.com/office/drawing/2014/main" id="{D5EB0600-247F-DF00-4AD5-2D1DB95041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7CE7C3-9758-47EA-B496-04D344AEE63F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sp>
        <p:nvSpPr>
          <p:cNvPr id="54275" name="Text Box 2">
            <a:extLst>
              <a:ext uri="{FF2B5EF4-FFF2-40B4-BE49-F238E27FC236}">
                <a16:creationId xmlns:a16="http://schemas.microsoft.com/office/drawing/2014/main" id="{3FA7F39E-5A4F-30F1-834F-5BF97708F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2563"/>
            <a:ext cx="9144000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de-DE" altLang="sr-Latn-RS" sz="3500" b="1">
                <a:latin typeface="Tahoma" panose="020B0604030504040204" pitchFamily="34" charset="0"/>
              </a:rPr>
              <a:t>Nek' bude mir, mir u vama</a:t>
            </a:r>
            <a:r>
              <a:rPr lang="hr-HR" altLang="sr-Latn-RS" sz="3500" b="1">
                <a:latin typeface="Tahoma" panose="020B0604030504040204" pitchFamily="34" charset="0"/>
              </a:rPr>
              <a:t>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de-DE" altLang="sr-Latn-RS" sz="3500" b="1">
                <a:latin typeface="Tahoma" panose="020B0604030504040204" pitchFamily="34" charset="0"/>
              </a:rPr>
              <a:t>Nek' bude mir, mir u vama</a:t>
            </a:r>
            <a:r>
              <a:rPr lang="hr-HR" altLang="sr-Latn-RS" sz="3500" b="1">
                <a:latin typeface="Tahoma" panose="020B0604030504040204" pitchFamily="34" charset="0"/>
              </a:rPr>
              <a:t>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de-DE" altLang="sr-Latn-RS" sz="3500" b="1">
                <a:latin typeface="Tahoma" panose="020B0604030504040204" pitchFamily="34" charset="0"/>
              </a:rPr>
              <a:t>Nek' bude mir, mir u vama</a:t>
            </a:r>
            <a:r>
              <a:rPr lang="hr-HR" altLang="sr-Latn-RS" sz="3500" b="1">
                <a:latin typeface="Tahoma" panose="020B0604030504040204" pitchFamily="34" charset="0"/>
              </a:rPr>
              <a:t>!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Nek' bude širom svijeta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mir Gospodnji!</a:t>
            </a:r>
          </a:p>
        </p:txBody>
      </p:sp>
      <p:sp>
        <p:nvSpPr>
          <p:cNvPr id="54276" name="Text Box 3">
            <a:extLst>
              <a:ext uri="{FF2B5EF4-FFF2-40B4-BE49-F238E27FC236}">
                <a16:creationId xmlns:a16="http://schemas.microsoft.com/office/drawing/2014/main" id="{000814B2-3C6B-B81F-178F-B0C6A01FA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0"/>
            <a:ext cx="5397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3000" b="1">
                <a:latin typeface="Tahoma" panose="020B0604030504040204" pitchFamily="34" charset="0"/>
              </a:rPr>
              <a:t>2</a:t>
            </a:r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zervirano mjesto broja slajda 3">
            <a:extLst>
              <a:ext uri="{FF2B5EF4-FFF2-40B4-BE49-F238E27FC236}">
                <a16:creationId xmlns:a16="http://schemas.microsoft.com/office/drawing/2014/main" id="{35F62333-4870-C4A7-673F-C7D04BE8B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DCF471-8C7A-45A4-ABF0-B7671FA6E79D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sp>
        <p:nvSpPr>
          <p:cNvPr id="56323" name="Text Box 2">
            <a:extLst>
              <a:ext uri="{FF2B5EF4-FFF2-40B4-BE49-F238E27FC236}">
                <a16:creationId xmlns:a16="http://schemas.microsoft.com/office/drawing/2014/main" id="{60A1B3A9-A0FC-1140-D884-0360EEF8C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2563"/>
            <a:ext cx="9144000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de-DE" altLang="sr-Latn-RS" sz="3500" b="1">
                <a:latin typeface="Tahoma" panose="020B0604030504040204" pitchFamily="34" charset="0"/>
              </a:rPr>
              <a:t>Nek' bude mir, mir po vama</a:t>
            </a:r>
            <a:r>
              <a:rPr lang="hr-HR" altLang="sr-Latn-RS" sz="3500" b="1">
                <a:latin typeface="Tahoma" panose="020B0604030504040204" pitchFamily="34" charset="0"/>
              </a:rPr>
              <a:t>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de-DE" altLang="sr-Latn-RS" sz="3500" b="1">
                <a:latin typeface="Tahoma" panose="020B0604030504040204" pitchFamily="34" charset="0"/>
              </a:rPr>
              <a:t>Nek' bude mir, mir po vama</a:t>
            </a:r>
            <a:r>
              <a:rPr lang="hr-HR" altLang="sr-Latn-RS" sz="3500" b="1">
                <a:latin typeface="Tahoma" panose="020B0604030504040204" pitchFamily="34" charset="0"/>
              </a:rPr>
              <a:t>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de-DE" altLang="sr-Latn-RS" sz="3500" b="1">
                <a:latin typeface="Tahoma" panose="020B0604030504040204" pitchFamily="34" charset="0"/>
              </a:rPr>
              <a:t>Nek' bude mir, mir po vama</a:t>
            </a:r>
            <a:r>
              <a:rPr lang="hr-HR" altLang="sr-Latn-RS" sz="3500" b="1">
                <a:latin typeface="Tahoma" panose="020B0604030504040204" pitchFamily="34" charset="0"/>
              </a:rPr>
              <a:t>!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Nek' bude širom svijeta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mir Gospodnji!</a:t>
            </a:r>
          </a:p>
        </p:txBody>
      </p:sp>
      <p:sp>
        <p:nvSpPr>
          <p:cNvPr id="56324" name="Text Box 3">
            <a:extLst>
              <a:ext uri="{FF2B5EF4-FFF2-40B4-BE49-F238E27FC236}">
                <a16:creationId xmlns:a16="http://schemas.microsoft.com/office/drawing/2014/main" id="{49B8E2D9-A59D-440B-E86B-77F04CD6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0"/>
            <a:ext cx="5397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3000" b="1">
                <a:latin typeface="Tahoma" panose="020B0604030504040204" pitchFamily="34" charset="0"/>
              </a:rPr>
              <a:t>3</a:t>
            </a:r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zervirano mjesto broja slajda 3">
            <a:extLst>
              <a:ext uri="{FF2B5EF4-FFF2-40B4-BE49-F238E27FC236}">
                <a16:creationId xmlns:a16="http://schemas.microsoft.com/office/drawing/2014/main" id="{0B2BFF5A-8212-71B6-7E10-EE619BB28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F791F7-B361-4D5A-848A-379DD4C2C94B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sp>
        <p:nvSpPr>
          <p:cNvPr id="58371" name="Text Box 2">
            <a:extLst>
              <a:ext uri="{FF2B5EF4-FFF2-40B4-BE49-F238E27FC236}">
                <a16:creationId xmlns:a16="http://schemas.microsoft.com/office/drawing/2014/main" id="{0C5294FD-48AC-3EB8-FE11-FDD887902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2563"/>
            <a:ext cx="9144000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de-DE" altLang="sr-Latn-RS" sz="3500" b="1">
                <a:latin typeface="Tahoma" panose="020B0604030504040204" pitchFamily="34" charset="0"/>
              </a:rPr>
              <a:t>Nek' bude mir, mir na Zemlji</a:t>
            </a:r>
            <a:r>
              <a:rPr lang="hr-HR" altLang="sr-Latn-RS" sz="3500" b="1">
                <a:latin typeface="Tahoma" panose="020B0604030504040204" pitchFamily="34" charset="0"/>
              </a:rPr>
              <a:t>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de-DE" altLang="sr-Latn-RS" sz="3500" b="1">
                <a:latin typeface="Tahoma" panose="020B0604030504040204" pitchFamily="34" charset="0"/>
              </a:rPr>
              <a:t>Nek' bude mir, mir na Zemlji</a:t>
            </a:r>
            <a:r>
              <a:rPr lang="hr-HR" altLang="sr-Latn-RS" sz="3500" b="1">
                <a:latin typeface="Tahoma" panose="020B0604030504040204" pitchFamily="34" charset="0"/>
              </a:rPr>
              <a:t>,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de-DE" altLang="sr-Latn-RS" sz="3500" b="1">
                <a:latin typeface="Tahoma" panose="020B0604030504040204" pitchFamily="34" charset="0"/>
              </a:rPr>
              <a:t>Nek' bude mir, mir na Zemlji</a:t>
            </a:r>
            <a:r>
              <a:rPr lang="hr-HR" altLang="sr-Latn-RS" sz="3500" b="1">
                <a:latin typeface="Tahoma" panose="020B0604030504040204" pitchFamily="34" charset="0"/>
              </a:rPr>
              <a:t>!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Nek' bude širom svijeta</a:t>
            </a:r>
            <a:br>
              <a:rPr lang="hr-HR" altLang="sr-Latn-RS" sz="3500" b="1">
                <a:latin typeface="Tahoma" panose="020B0604030504040204" pitchFamily="34" charset="0"/>
              </a:rPr>
            </a:br>
            <a:r>
              <a:rPr lang="hr-HR" altLang="sr-Latn-RS" sz="3500" b="1">
                <a:latin typeface="Tahoma" panose="020B0604030504040204" pitchFamily="34" charset="0"/>
              </a:rPr>
              <a:t>mir Gospodnji!</a:t>
            </a:r>
          </a:p>
        </p:txBody>
      </p:sp>
      <p:sp>
        <p:nvSpPr>
          <p:cNvPr id="58372" name="Text Box 3">
            <a:extLst>
              <a:ext uri="{FF2B5EF4-FFF2-40B4-BE49-F238E27FC236}">
                <a16:creationId xmlns:a16="http://schemas.microsoft.com/office/drawing/2014/main" id="{AE75F9FD-C587-E363-49C9-83768546B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0"/>
            <a:ext cx="5397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3000" b="1">
                <a:latin typeface="Tahoma" panose="020B0604030504040204" pitchFamily="34" charset="0"/>
              </a:rPr>
              <a:t>4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>
            <a:extLst>
              <a:ext uri="{FF2B5EF4-FFF2-40B4-BE49-F238E27FC236}">
                <a16:creationId xmlns:a16="http://schemas.microsoft.com/office/drawing/2014/main" id="{68C8D5CC-C521-6D26-09D7-B7FC882F9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kstniOkvir 2">
            <a:extLst>
              <a:ext uri="{FF2B5EF4-FFF2-40B4-BE49-F238E27FC236}">
                <a16:creationId xmlns:a16="http://schemas.microsoft.com/office/drawing/2014/main" id="{8404D66C-F783-1957-1372-2F50EC0B3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2349500"/>
            <a:ext cx="266541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4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Pravila </a:t>
            </a:r>
            <a:br>
              <a:rPr lang="hr-HR" altLang="sr-Latn-R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dobrih odnosa, poštovanja i zajedništva</a:t>
            </a:r>
            <a:endParaRPr lang="hr-HR" altLang="sr-Latn-RS" b="1">
              <a:solidFill>
                <a:srgbClr val="1737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lačić za govor: pravokutnik sa zaobljenim kutovima 2">
            <a:extLst>
              <a:ext uri="{FF2B5EF4-FFF2-40B4-BE49-F238E27FC236}">
                <a16:creationId xmlns:a16="http://schemas.microsoft.com/office/drawing/2014/main" id="{DEE8AAEA-7655-D51F-E9CF-A3C7CBA196F9}"/>
              </a:ext>
            </a:extLst>
          </p:cNvPr>
          <p:cNvSpPr/>
          <p:nvPr/>
        </p:nvSpPr>
        <p:spPr>
          <a:xfrm>
            <a:off x="323850" y="188913"/>
            <a:ext cx="1871663" cy="1223962"/>
          </a:xfrm>
          <a:prstGeom prst="wedgeRoundRectCallout">
            <a:avLst>
              <a:gd name="adj1" fmla="val -25324"/>
              <a:gd name="adj2" fmla="val 8654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4400" dirty="0"/>
              <a:t>U 12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7">
            <a:extLst>
              <a:ext uri="{FF2B5EF4-FFF2-40B4-BE49-F238E27FC236}">
                <a16:creationId xmlns:a16="http://schemas.microsoft.com/office/drawing/2014/main" id="{111637B7-D4B9-FAE1-56AB-FF39F18F4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0" y="641350"/>
            <a:ext cx="3651250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zervirano mjesto sadržaja 2">
            <a:extLst>
              <a:ext uri="{FF2B5EF4-FFF2-40B4-BE49-F238E27FC236}">
                <a16:creationId xmlns:a16="http://schemas.microsoft.com/office/drawing/2014/main" id="{6D981EE0-3470-33F7-F31A-FEE9A68687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2413" y="260350"/>
            <a:ext cx="8639175" cy="6081713"/>
          </a:xfrm>
        </p:spPr>
        <p:txBody>
          <a:bodyPr/>
          <a:lstStyle/>
          <a:p>
            <a:pPr defTabSz="912813" eaLnBrk="1" hangingPunct="1"/>
            <a:r>
              <a:rPr lang="hr-HR" altLang="sr-Latn-RS" sz="2800" dirty="0"/>
              <a:t>Zašto ljudi ipak nastoje biti dobri jedni prema drugima?</a:t>
            </a:r>
          </a:p>
          <a:p>
            <a:pPr defTabSz="912813" eaLnBrk="1" hangingPunct="1"/>
            <a:r>
              <a:rPr lang="hr-HR" altLang="sr-Latn-RS" sz="2800" dirty="0"/>
              <a:t>Što su to „zakoni”? Zašto ljudi </a:t>
            </a:r>
            <a:br>
              <a:rPr lang="hr-HR" altLang="sr-Latn-RS" sz="2800" dirty="0"/>
            </a:br>
            <a:r>
              <a:rPr lang="hr-HR" altLang="sr-Latn-RS" sz="2800" dirty="0"/>
              <a:t>trebaju poštivati i živjeti </a:t>
            </a:r>
            <a:br>
              <a:rPr lang="hr-HR" altLang="sr-Latn-RS" sz="2800" dirty="0"/>
            </a:br>
            <a:r>
              <a:rPr lang="hr-HR" altLang="sr-Latn-RS" sz="2800" dirty="0"/>
              <a:t>u skladu sa zakonima?</a:t>
            </a:r>
          </a:p>
          <a:p>
            <a:pPr defTabSz="912813" eaLnBrk="1" hangingPunct="1"/>
            <a:r>
              <a:rPr lang="hr-HR" altLang="sr-Latn-RS" sz="2800" dirty="0"/>
              <a:t>Tko nam postavlja zakone?</a:t>
            </a:r>
            <a:br>
              <a:rPr lang="hr-HR" altLang="sr-Latn-RS" sz="2800" dirty="0"/>
            </a:br>
            <a:r>
              <a:rPr lang="hr-HR" altLang="sr-Latn-RS" sz="2800" dirty="0"/>
              <a:t>Zašto dopuštamo da nam </a:t>
            </a:r>
            <a:br>
              <a:rPr lang="hr-HR" altLang="sr-Latn-RS" sz="2800" dirty="0"/>
            </a:br>
            <a:r>
              <a:rPr lang="hr-HR" altLang="sr-Latn-RS" sz="2800" dirty="0"/>
              <a:t>drugi određuju zakone?</a:t>
            </a:r>
          </a:p>
          <a:p>
            <a:pPr defTabSz="912813" eaLnBrk="1" hangingPunct="1"/>
            <a:r>
              <a:rPr lang="hr-HR" altLang="sr-Latn-RS" sz="2800" dirty="0"/>
              <a:t>Da li i Bog nama daje kakva </a:t>
            </a:r>
            <a:br>
              <a:rPr lang="hr-HR" altLang="sr-Latn-RS" sz="2800" dirty="0"/>
            </a:br>
            <a:r>
              <a:rPr lang="hr-HR" altLang="sr-Latn-RS" sz="2800" dirty="0"/>
              <a:t>pravila za život?</a:t>
            </a:r>
          </a:p>
          <a:p>
            <a:pPr defTabSz="912813" eaLnBrk="1" hangingPunct="1"/>
            <a:r>
              <a:rPr lang="hr-HR" altLang="sr-Latn-RS" sz="2800" dirty="0"/>
              <a:t>Što je to bonton?</a:t>
            </a:r>
          </a:p>
          <a:p>
            <a:pPr defTabSz="912813" eaLnBrk="1" hangingPunct="1"/>
            <a:r>
              <a:rPr lang="hr-HR" altLang="sr-Latn-RS" sz="2800" dirty="0"/>
              <a:t>Što je to savjest?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32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" name="Picture 2" descr="Slikovni rezultat za bonton knjiga">
            <a:extLst>
              <a:ext uri="{FF2B5EF4-FFF2-40B4-BE49-F238E27FC236}">
                <a16:creationId xmlns:a16="http://schemas.microsoft.com/office/drawing/2014/main" id="{DBAE2A5E-77F6-0E83-497B-640575646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28713"/>
            <a:ext cx="301148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Slikovni rezultat za bonton">
            <a:extLst>
              <a:ext uri="{FF2B5EF4-FFF2-40B4-BE49-F238E27FC236}">
                <a16:creationId xmlns:a16="http://schemas.microsoft.com/office/drawing/2014/main" id="{9D56A26F-4995-492F-DE06-F2A1FC2AF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5" y="3298825"/>
            <a:ext cx="2311400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Slikovni rezultat za bonton">
            <a:extLst>
              <a:ext uri="{FF2B5EF4-FFF2-40B4-BE49-F238E27FC236}">
                <a16:creationId xmlns:a16="http://schemas.microsoft.com/office/drawing/2014/main" id="{D21E17BE-EC78-5A26-9103-C9ADFF20E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350" y="152400"/>
            <a:ext cx="271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Povezana slika">
            <a:extLst>
              <a:ext uri="{FF2B5EF4-FFF2-40B4-BE49-F238E27FC236}">
                <a16:creationId xmlns:a16="http://schemas.microsoft.com/office/drawing/2014/main" id="{E632B37D-9137-AB38-20C6-F6F7286A6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582863"/>
            <a:ext cx="2808288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utnik 11">
            <a:extLst>
              <a:ext uri="{FF2B5EF4-FFF2-40B4-BE49-F238E27FC236}">
                <a16:creationId xmlns:a16="http://schemas.microsoft.com/office/drawing/2014/main" id="{87191E9B-A0FE-A40B-E6D5-67A5A2A3222F}"/>
              </a:ext>
            </a:extLst>
          </p:cNvPr>
          <p:cNvSpPr/>
          <p:nvPr/>
        </p:nvSpPr>
        <p:spPr>
          <a:xfrm>
            <a:off x="255572" y="135837"/>
            <a:ext cx="6507163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r-HR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Pravila dobrih odnosa, </a:t>
            </a:r>
            <a:br>
              <a:rPr lang="hr-HR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poštovanja i zajedništva</a:t>
            </a:r>
            <a:endParaRPr lang="hr-HR" altLang="sr-Latn-RS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9BCD461A-B8DE-AB5D-CAEA-8919BDCEB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350169"/>
            <a:ext cx="6616700" cy="496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Bog želi da ljudi </a:t>
            </a:r>
            <a:r>
              <a:rPr lang="hr-HR" altLang="sr-Latn-R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______ </a:t>
            </a:r>
            <a:b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koja su ponašanja </a:t>
            </a:r>
            <a:r>
              <a:rPr lang="hr-HR" altLang="sr-Latn-R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</a:t>
            </a: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koja ponašanja ne vode dobru. Tako nastaju </a:t>
            </a:r>
            <a:r>
              <a:rPr lang="hr-HR" altLang="sr-Latn-R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_______</a:t>
            </a: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Ona </a:t>
            </a:r>
            <a:r>
              <a:rPr lang="hr-HR" altLang="sr-Latn-R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_______ </a:t>
            </a: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 ih se ljudi drže kako  bi </a:t>
            </a:r>
            <a:r>
              <a:rPr lang="hr-HR" altLang="sr-Latn-RS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 </a:t>
            </a: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 zajednici (npr. u </a:t>
            </a:r>
            <a:r>
              <a:rPr lang="hr-HR" altLang="sr-Latn-R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 </a:t>
            </a: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</a:t>
            </a:r>
            <a:b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bilo dobro i da bi se svi osjećali </a:t>
            </a:r>
            <a:r>
              <a:rPr lang="hr-HR" altLang="sr-Latn-R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______</a:t>
            </a: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dobro i sigurno.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Najpoznatije je Isusovo </a:t>
            </a:r>
            <a:r>
              <a:rPr lang="hr-HR" altLang="sr-Latn-R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_______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pravilo: </a:t>
            </a:r>
            <a:r>
              <a:rPr lang="hr-HR" altLang="sr-Latn-R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_____________________ ____________________________</a:t>
            </a:r>
            <a:r>
              <a:rPr lang="hr-HR" altLang="sr-Latn-R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C10D7826-3306-F111-C28E-E1EE86990B95}"/>
              </a:ext>
            </a:extLst>
          </p:cNvPr>
          <p:cNvSpPr txBox="1"/>
          <p:nvPr/>
        </p:nvSpPr>
        <p:spPr>
          <a:xfrm>
            <a:off x="6980238" y="1568450"/>
            <a:ext cx="1955800" cy="452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hr-HR" sz="3200" b="1" dirty="0">
              <a:solidFill>
                <a:prstClr val="black"/>
              </a:solidFill>
              <a:latin typeface="Arial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Zlatno</a:t>
            </a:r>
            <a:endParaRPr lang="hr-HR" sz="3200" dirty="0">
              <a:solidFill>
                <a:schemeClr val="tx2">
                  <a:lumMod val="75000"/>
                </a:schemeClr>
              </a:solidFill>
              <a:latin typeface="Arial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svima</a:t>
            </a: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školi</a:t>
            </a: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znaju</a:t>
            </a: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postoje</a:t>
            </a: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sretno</a:t>
            </a: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pravila</a:t>
            </a:r>
          </a:p>
          <a:p>
            <a:pPr algn="ctr" eaLnBrk="1" hangingPunct="1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dobra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3162ED23-D984-50C9-FAE0-5BF6F988E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9975" y="1350169"/>
            <a:ext cx="1231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znaju</a:t>
            </a:r>
            <a:endParaRPr lang="hr-HR" altLang="sr-Latn-R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EFAF6B75-BAAC-A4F9-EBA9-AC005ADDE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1866107"/>
            <a:ext cx="1322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dobra</a:t>
            </a:r>
            <a:endParaRPr lang="hr-HR" altLang="sr-Latn-R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31EDD2EC-3AC6-1962-D3C7-401062832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38" y="2820194"/>
            <a:ext cx="1504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pravila</a:t>
            </a:r>
            <a:endParaRPr lang="hr-HR" altLang="sr-Latn-R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551229C1-E393-8AD2-2A0A-580D35577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3302794"/>
            <a:ext cx="16398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postoje</a:t>
            </a:r>
            <a:endParaRPr lang="hr-HR" altLang="sr-Latn-R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35B3F181-6C3D-A23B-2E2E-4B91D882E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3810794"/>
            <a:ext cx="134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svima</a:t>
            </a:r>
            <a:endParaRPr lang="hr-HR" altLang="sr-Latn-R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68EA1F73-1C6D-8C28-FD22-6CD67D7EB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" y="4737894"/>
            <a:ext cx="1436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sretno</a:t>
            </a:r>
            <a:endParaRPr lang="hr-HR" altLang="sr-Latn-R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E3D2689D-394A-F992-29F8-E3489288C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3810794"/>
            <a:ext cx="1117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školi</a:t>
            </a:r>
            <a:endParaRPr lang="hr-HR" altLang="sr-Latn-R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4C239CC2-9E2C-440F-6448-CDA4B7DAC622}"/>
              </a:ext>
            </a:extLst>
          </p:cNvPr>
          <p:cNvCxnSpPr/>
          <p:nvPr/>
        </p:nvCxnSpPr>
        <p:spPr>
          <a:xfrm flipV="1">
            <a:off x="7183438" y="3128169"/>
            <a:ext cx="1498600" cy="36036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7A8A4BCC-CF96-06ED-B20B-C020C85459B8}"/>
              </a:ext>
            </a:extLst>
          </p:cNvPr>
          <p:cNvCxnSpPr/>
          <p:nvPr/>
        </p:nvCxnSpPr>
        <p:spPr>
          <a:xfrm flipV="1">
            <a:off x="7126288" y="2602707"/>
            <a:ext cx="1498600" cy="36036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>
            <a:extLst>
              <a:ext uri="{FF2B5EF4-FFF2-40B4-BE49-F238E27FC236}">
                <a16:creationId xmlns:a16="http://schemas.microsoft.com/office/drawing/2014/main" id="{70959734-F9CB-79D5-B1E7-2E0F189A62FC}"/>
              </a:ext>
            </a:extLst>
          </p:cNvPr>
          <p:cNvCxnSpPr/>
          <p:nvPr/>
        </p:nvCxnSpPr>
        <p:spPr>
          <a:xfrm flipV="1">
            <a:off x="7183438" y="2150269"/>
            <a:ext cx="1498600" cy="36036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>
            <a:extLst>
              <a:ext uri="{FF2B5EF4-FFF2-40B4-BE49-F238E27FC236}">
                <a16:creationId xmlns:a16="http://schemas.microsoft.com/office/drawing/2014/main" id="{4043AD6A-8010-434E-43DF-B4175FF8D9F3}"/>
              </a:ext>
            </a:extLst>
          </p:cNvPr>
          <p:cNvCxnSpPr/>
          <p:nvPr/>
        </p:nvCxnSpPr>
        <p:spPr>
          <a:xfrm flipV="1">
            <a:off x="7183438" y="3590132"/>
            <a:ext cx="1498600" cy="36195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>
            <a:extLst>
              <a:ext uri="{FF2B5EF4-FFF2-40B4-BE49-F238E27FC236}">
                <a16:creationId xmlns:a16="http://schemas.microsoft.com/office/drawing/2014/main" id="{48485BCF-7022-F66E-BAF7-26932FB01002}"/>
              </a:ext>
            </a:extLst>
          </p:cNvPr>
          <p:cNvCxnSpPr/>
          <p:nvPr/>
        </p:nvCxnSpPr>
        <p:spPr>
          <a:xfrm flipV="1">
            <a:off x="7183438" y="4063207"/>
            <a:ext cx="1498600" cy="36036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BEF5F174-B19F-A029-0CA1-3C9C634D01F0}"/>
              </a:ext>
            </a:extLst>
          </p:cNvPr>
          <p:cNvCxnSpPr/>
          <p:nvPr/>
        </p:nvCxnSpPr>
        <p:spPr>
          <a:xfrm flipV="1">
            <a:off x="7183438" y="4521994"/>
            <a:ext cx="1498600" cy="36036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>
            <a:extLst>
              <a:ext uri="{FF2B5EF4-FFF2-40B4-BE49-F238E27FC236}">
                <a16:creationId xmlns:a16="http://schemas.microsoft.com/office/drawing/2014/main" id="{C06E69EE-AC04-7B32-4D6E-2D716E331C8F}"/>
              </a:ext>
            </a:extLst>
          </p:cNvPr>
          <p:cNvCxnSpPr/>
          <p:nvPr/>
        </p:nvCxnSpPr>
        <p:spPr>
          <a:xfrm flipV="1">
            <a:off x="7208838" y="5041107"/>
            <a:ext cx="1498600" cy="36036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avijena strelica 2">
            <a:extLst>
              <a:ext uri="{FF2B5EF4-FFF2-40B4-BE49-F238E27FC236}">
                <a16:creationId xmlns:a16="http://schemas.microsoft.com/office/drawing/2014/main" id="{50112205-506B-BF59-136B-E334F7493ED2}"/>
              </a:ext>
            </a:extLst>
          </p:cNvPr>
          <p:cNvSpPr/>
          <p:nvPr/>
        </p:nvSpPr>
        <p:spPr>
          <a:xfrm rot="18910596" flipH="1">
            <a:off x="5930900" y="1487488"/>
            <a:ext cx="1038225" cy="1066800"/>
          </a:xfrm>
          <a:prstGeom prst="bentArrow">
            <a:avLst>
              <a:gd name="adj1" fmla="val 25000"/>
              <a:gd name="adj2" fmla="val 25000"/>
              <a:gd name="adj3" fmla="val 36476"/>
              <a:gd name="adj4" fmla="val 43750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>
              <a:solidFill>
                <a:prstClr val="black"/>
              </a:solidFill>
            </a:endParaRP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F097C64E-988F-161E-2321-C5395AC55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188913"/>
            <a:ext cx="1416050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Pravokutnik 20">
            <a:extLst>
              <a:ext uri="{FF2B5EF4-FFF2-40B4-BE49-F238E27FC236}">
                <a16:creationId xmlns:a16="http://schemas.microsoft.com/office/drawing/2014/main" id="{03970268-5CE6-6234-DBC2-E3AF90F51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5222082"/>
            <a:ext cx="1412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Zlatno</a:t>
            </a:r>
            <a:endParaRPr lang="hr-HR" altLang="sr-Latn-R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Ravni poveznik 21">
            <a:extLst>
              <a:ext uri="{FF2B5EF4-FFF2-40B4-BE49-F238E27FC236}">
                <a16:creationId xmlns:a16="http://schemas.microsoft.com/office/drawing/2014/main" id="{BB2D1327-7334-B942-8DD4-94527FAA4B46}"/>
              </a:ext>
            </a:extLst>
          </p:cNvPr>
          <p:cNvCxnSpPr/>
          <p:nvPr/>
        </p:nvCxnSpPr>
        <p:spPr>
          <a:xfrm flipV="1">
            <a:off x="7116763" y="5587207"/>
            <a:ext cx="1498600" cy="36036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niOkvir 24">
            <a:extLst>
              <a:ext uri="{FF2B5EF4-FFF2-40B4-BE49-F238E27FC236}">
                <a16:creationId xmlns:a16="http://schemas.microsoft.com/office/drawing/2014/main" id="{013DE1C6-7694-A883-7C05-FD83ED479877}"/>
              </a:ext>
            </a:extLst>
          </p:cNvPr>
          <p:cNvSpPr txBox="1"/>
          <p:nvPr/>
        </p:nvSpPr>
        <p:spPr>
          <a:xfrm>
            <a:off x="7116763" y="6298636"/>
            <a:ext cx="1498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hr-HR" altLang="sr-Latn-RS" sz="2400" b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 </a:t>
            </a:r>
            <a:r>
              <a:rPr kumimoji="0" lang="hr-HR" altLang="sr-Latn-RS" sz="2400" b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iz U12</a:t>
            </a:r>
            <a:endParaRPr lang="hr-HR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0B031385-796B-1453-451E-5956DBD24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5728396"/>
            <a:ext cx="646683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Sve, dakle, što želite da </a:t>
            </a:r>
            <a:br>
              <a:rPr lang="hr-HR" altLang="sr-Latn-RS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hr-HR" altLang="sr-Latn-RS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ljudi vama čine, činite i vi njima.</a:t>
            </a:r>
            <a:endParaRPr lang="hr-HR" altLang="sr-Latn-R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6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425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21" grpId="0"/>
      <p:bldP spid="25" grpId="0"/>
      <p:bldP spid="2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D7309F75-9D2E-2F44-EC54-CD34D57CA7BC}"/>
              </a:ext>
            </a:extLst>
          </p:cNvPr>
          <p:cNvGraphicFramePr>
            <a:graphicFrameLocks noGrp="1"/>
          </p:cNvGraphicFramePr>
          <p:nvPr/>
        </p:nvGraphicFramePr>
        <p:xfrm>
          <a:off x="-19050" y="0"/>
          <a:ext cx="9144000" cy="686435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150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6526">
                <a:tc>
                  <a:txBody>
                    <a:bodyPr/>
                    <a:lstStyle/>
                    <a:p>
                      <a:pPr algn="ctr" fontAlgn="b"/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Odakle nam dolaze pravila za život?</a:t>
                      </a:r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Navedi primjer pravila:</a:t>
                      </a:r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it-IT" sz="2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avedi</a:t>
                      </a:r>
                      <a:r>
                        <a:rPr lang="it-IT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t-IT" sz="2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primjer</a:t>
                      </a:r>
                      <a:r>
                        <a:rPr lang="it-IT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t-IT" sz="2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posljedice</a:t>
                      </a:r>
                      <a:r>
                        <a:rPr lang="it-IT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t-IT" sz="2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nepoštivanja</a:t>
                      </a:r>
                      <a:r>
                        <a:rPr lang="it-IT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t-IT" sz="2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pravila</a:t>
                      </a:r>
                      <a:r>
                        <a:rPr lang="it-IT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it-IT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77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savjest (koja prepoznaje </a:t>
                      </a:r>
                      <a:br>
                        <a:rPr lang="pl-PL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dobro i zlo)</a:t>
                      </a:r>
                      <a:endParaRPr lang="pl-PL" sz="2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02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pravila ponašanja (BONTON)</a:t>
                      </a:r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02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pravilnici (Kućni </a:t>
                      </a:r>
                      <a:b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red škole)</a:t>
                      </a:r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10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zakoni i uredbe</a:t>
                      </a:r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689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Božje zapovijedi </a:t>
                      </a:r>
                      <a:b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r-HR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 pouke</a:t>
                      </a:r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B2A5E9-FFFE-BEF0-071A-E1260ECF3C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484312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hr-HR" altLang="sr-Latn-RS" sz="3200" dirty="0">
                <a:solidFill>
                  <a:schemeClr val="bg1">
                    <a:lumMod val="50000"/>
                  </a:schemeClr>
                </a:solidFill>
              </a:rPr>
              <a:t>Napravit ćemo zakon koji bi svijetu mogao osigurati pravednost i mir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51A194D-65AC-6643-A03F-04CBD3A1E91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773238"/>
            <a:ext cx="8713787" cy="3384550"/>
          </a:xfrm>
        </p:spPr>
        <p:txBody>
          <a:bodyPr/>
          <a:lstStyle/>
          <a:p>
            <a:pPr marL="608013" indent="-608013" algn="l" defTabSz="912813" eaLnBrk="1" hangingPunct="1">
              <a:buFontTx/>
              <a:buAutoNum type="arabicPeriod"/>
            </a:pPr>
            <a:r>
              <a:rPr lang="hr-HR" altLang="sr-Latn-RS" dirty="0"/>
              <a:t>Učenici se podijele u 4 grupe...</a:t>
            </a:r>
          </a:p>
          <a:p>
            <a:pPr marL="608013" indent="-608013" algn="l" defTabSz="912813" eaLnBrk="1" hangingPunct="1">
              <a:buFontTx/>
              <a:buAutoNum type="arabicPeriod"/>
            </a:pPr>
            <a:r>
              <a:rPr lang="hr-HR" altLang="sr-Latn-RS" dirty="0"/>
              <a:t>U svojoj grupi izmislite 1 (najvažnije) pravilo koje bi  poput zakona uređivalo međuljudske odnose i po kojem bi svijet postao pravedniji i ljepši.</a:t>
            </a:r>
          </a:p>
          <a:p>
            <a:pPr marL="608013" indent="-608013" algn="l" defTabSz="912813" eaLnBrk="1" hangingPunct="1">
              <a:buFontTx/>
              <a:buAutoNum type="arabicPeriod"/>
            </a:pPr>
            <a:r>
              <a:rPr lang="hr-HR" altLang="sr-Latn-RS" dirty="0"/>
              <a:t>Ta pravila od svake grupe ćemo ispisati na ploču i nakon toga glasovati za najbolje pravilo.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kstniOkvir 3">
            <a:extLst>
              <a:ext uri="{FF2B5EF4-FFF2-40B4-BE49-F238E27FC236}">
                <a16:creationId xmlns:a16="http://schemas.microsoft.com/office/drawing/2014/main" id="{73D9875C-4E81-98F7-6098-05B8009E9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23813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solidFill>
                  <a:srgbClr val="FF0000"/>
                </a:solidFill>
              </a:rPr>
              <a:t>Predlažu se ova najbolja pravila / zakoni: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A541367E-66EB-01F1-EF39-903790BA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46" y="6001973"/>
            <a:ext cx="87137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hr-HR" altLang="sr-Latn-RS" sz="2400" dirty="0"/>
              <a:t>Glasujemo za najbolje pravilo…</a:t>
            </a:r>
          </a:p>
          <a:p>
            <a:r>
              <a:rPr lang="hr-HR" altLang="sr-Latn-RS" sz="2400" dirty="0"/>
              <a:t>Dva najbolja pravila prepišite u svoje bilježnice!</a:t>
            </a:r>
          </a:p>
        </p:txBody>
      </p:sp>
      <p:sp>
        <p:nvSpPr>
          <p:cNvPr id="4" name="Pravokutnik 3">
            <a:hlinkClick r:id="rId3" action="ppaction://hlinkfile"/>
            <a:extLst>
              <a:ext uri="{FF2B5EF4-FFF2-40B4-BE49-F238E27FC236}">
                <a16:creationId xmlns:a16="http://schemas.microsoft.com/office/drawing/2014/main" id="{F6919DA9-E65A-B826-26F5-AFC23CBC6638}"/>
              </a:ext>
            </a:extLst>
          </p:cNvPr>
          <p:cNvSpPr/>
          <p:nvPr/>
        </p:nvSpPr>
        <p:spPr>
          <a:xfrm>
            <a:off x="107505" y="764704"/>
            <a:ext cx="8928992" cy="525658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>
                    <a:lumMod val="95000"/>
                  </a:schemeClr>
                </a:solidFill>
              </a:rPr>
              <a:t>(Klikom ovdje otvorit će se program </a:t>
            </a:r>
            <a:r>
              <a:rPr lang="hr-HR" dirty="0" err="1">
                <a:solidFill>
                  <a:schemeClr val="bg1">
                    <a:lumMod val="95000"/>
                  </a:schemeClr>
                </a:solidFill>
              </a:rPr>
              <a:t>Notepad</a:t>
            </a:r>
            <a:r>
              <a:rPr lang="hr-HR" dirty="0">
                <a:solidFill>
                  <a:schemeClr val="bg1">
                    <a:lumMod val="95000"/>
                  </a:schemeClr>
                </a:solidFill>
              </a:rPr>
              <a:t> / Blok za pisanje u kojem možete upisivati od učenika predložena pravila.)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9C3327C1-5F3D-0617-FC7B-3F3797D125AB}"/>
              </a:ext>
            </a:extLst>
          </p:cNvPr>
          <p:cNvSpPr txBox="1"/>
          <p:nvPr/>
        </p:nvSpPr>
        <p:spPr>
          <a:xfrm>
            <a:off x="467544" y="580038"/>
            <a:ext cx="76700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i="1" dirty="0">
                <a:solidFill>
                  <a:srgbClr val="0070C0"/>
                </a:solidFill>
              </a:rPr>
              <a:t>Ovdje možete upisati (utipkati) od učenika predložena pravila/zakone za sve ljude svijeta: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>
            <a:extLst>
              <a:ext uri="{FF2B5EF4-FFF2-40B4-BE49-F238E27FC236}">
                <a16:creationId xmlns:a16="http://schemas.microsoft.com/office/drawing/2014/main" id="{9C863E7A-6CD6-E31A-261C-1F0133B84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0413"/>
            <a:ext cx="9153525" cy="609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jeni pravokutni oblačić 3">
            <a:extLst>
              <a:ext uri="{FF2B5EF4-FFF2-40B4-BE49-F238E27FC236}">
                <a16:creationId xmlns:a16="http://schemas.microsoft.com/office/drawing/2014/main" id="{36E1726C-DDA7-92FC-24B6-1EC6F0DAF25A}"/>
              </a:ext>
            </a:extLst>
          </p:cNvPr>
          <p:cNvSpPr/>
          <p:nvPr/>
        </p:nvSpPr>
        <p:spPr>
          <a:xfrm>
            <a:off x="827584" y="116632"/>
            <a:ext cx="4103811" cy="1831975"/>
          </a:xfrm>
          <a:prstGeom prst="wedgeRoundRectCallout">
            <a:avLst>
              <a:gd name="adj1" fmla="val -13510"/>
              <a:gd name="adj2" fmla="val 99734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dirty="0">
                <a:solidFill>
                  <a:srgbClr val="000000"/>
                </a:solidFill>
              </a:rPr>
              <a:t>Čestitam mladim političarima koji su nam izmislili dva najbolja pravila tj. zakona!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F318CEE2-C4D7-471C-AE1A-CE5FDB3AA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00038"/>
            <a:ext cx="172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/>
            <a:r>
              <a:rPr lang="hr-HR" altLang="sr-Latn-RS">
                <a:solidFill>
                  <a:srgbClr val="FFFFFF"/>
                </a:solidFill>
                <a:latin typeface="Arial" panose="020B0604020202020204" pitchFamily="34" charset="0"/>
              </a:rPr>
              <a:t>Hrvatski sabor</a:t>
            </a:r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757</TotalTime>
  <Words>618</Words>
  <Application>Microsoft Office PowerPoint</Application>
  <PresentationFormat>Prikaz na zaslonu (4:3)</PresentationFormat>
  <Paragraphs>78</Paragraphs>
  <Slides>13</Slides>
  <Notes>7</Notes>
  <HiddenSlides>0</HiddenSlides>
  <MMClips>1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5</vt:i4>
      </vt:variant>
      <vt:variant>
        <vt:lpstr>Naslovi slajdova</vt:lpstr>
      </vt:variant>
      <vt:variant>
        <vt:i4>13</vt:i4>
      </vt:variant>
    </vt:vector>
  </HeadingPairs>
  <TitlesOfParts>
    <vt:vector size="22" baseType="lpstr">
      <vt:lpstr>Arial</vt:lpstr>
      <vt:lpstr>Arial Narrow</vt:lpstr>
      <vt:lpstr>Calibri</vt:lpstr>
      <vt:lpstr>Tahoma</vt:lpstr>
      <vt:lpstr>Tema sustava Office</vt:lpstr>
      <vt:lpstr>1_Tema sustava Office</vt:lpstr>
      <vt:lpstr>1_Office tema</vt:lpstr>
      <vt:lpstr>Zadani dizajn</vt:lpstr>
      <vt:lpstr>Office tema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Napravit ćemo zakon koji bi svijetu mogao osigurati pravednost i mir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H</dc:creator>
  <cp:lastModifiedBy>Krešimir Hublin</cp:lastModifiedBy>
  <cp:revision>52</cp:revision>
  <dcterms:created xsi:type="dcterms:W3CDTF">2011-09-08T08:18:33Z</dcterms:created>
  <dcterms:modified xsi:type="dcterms:W3CDTF">2024-02-21T10:13:15Z</dcterms:modified>
</cp:coreProperties>
</file>