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 id="2147483735" r:id="rId2"/>
  </p:sldMasterIdLst>
  <p:notesMasterIdLst>
    <p:notesMasterId r:id="rId11"/>
  </p:notesMasterIdLst>
  <p:sldIdLst>
    <p:sldId id="257" r:id="rId3"/>
    <p:sldId id="279" r:id="rId4"/>
    <p:sldId id="271" r:id="rId5"/>
    <p:sldId id="282" r:id="rId6"/>
    <p:sldId id="285" r:id="rId7"/>
    <p:sldId id="283" r:id="rId8"/>
    <p:sldId id="284" r:id="rId9"/>
    <p:sldId id="280" r:id="rId10"/>
  </p:sldIdLst>
  <p:sldSz cx="9144000" cy="6858000" type="screen4x3"/>
  <p:notesSz cx="6858000" cy="9144000"/>
  <p:defaultTextStyle>
    <a:defPPr>
      <a:defRPr lang="sr-Latn-RS"/>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19F"/>
    <a:srgbClr val="C1D8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7" autoAdjust="0"/>
    <p:restoredTop sz="94675" autoAdjust="0"/>
  </p:normalViewPr>
  <p:slideViewPr>
    <p:cSldViewPr snapToGrid="0">
      <p:cViewPr varScale="1">
        <p:scale>
          <a:sx n="83" d="100"/>
          <a:sy n="83" d="100"/>
        </p:scale>
        <p:origin x="1214"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zaglavlja 1">
            <a:extLst>
              <a:ext uri="{FF2B5EF4-FFF2-40B4-BE49-F238E27FC236}">
                <a16:creationId xmlns:a16="http://schemas.microsoft.com/office/drawing/2014/main" id="{EA008236-1EC2-992B-E71C-831639E3504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hr-HR"/>
          </a:p>
        </p:txBody>
      </p:sp>
      <p:sp>
        <p:nvSpPr>
          <p:cNvPr id="3" name="Rezervirano mjesto datuma 2">
            <a:extLst>
              <a:ext uri="{FF2B5EF4-FFF2-40B4-BE49-F238E27FC236}">
                <a16:creationId xmlns:a16="http://schemas.microsoft.com/office/drawing/2014/main" id="{91AFAAC5-2F13-DFFC-91B3-AEB8BADE738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64B42358-BECC-4AFE-855A-7ED093AA4FC3}" type="datetimeFigureOut">
              <a:rPr lang="hr-HR"/>
              <a:pPr>
                <a:defRPr/>
              </a:pPr>
              <a:t>21.2.2024.</a:t>
            </a:fld>
            <a:endParaRPr lang="hr-HR"/>
          </a:p>
        </p:txBody>
      </p:sp>
      <p:sp>
        <p:nvSpPr>
          <p:cNvPr id="4" name="Rezervirano mjesto slike slajda 3">
            <a:extLst>
              <a:ext uri="{FF2B5EF4-FFF2-40B4-BE49-F238E27FC236}">
                <a16:creationId xmlns:a16="http://schemas.microsoft.com/office/drawing/2014/main" id="{8170675D-8F63-A278-A852-CE9D23AF755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r-HR" noProof="0"/>
          </a:p>
        </p:txBody>
      </p:sp>
      <p:sp>
        <p:nvSpPr>
          <p:cNvPr id="5" name="Rezervirano mjesto bilježaka 4">
            <a:extLst>
              <a:ext uri="{FF2B5EF4-FFF2-40B4-BE49-F238E27FC236}">
                <a16:creationId xmlns:a16="http://schemas.microsoft.com/office/drawing/2014/main" id="{2BB27151-84CA-48A4-CBBC-B2B3311E4EE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noProof="0"/>
              <a:t>Uredite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p>
        </p:txBody>
      </p:sp>
      <p:sp>
        <p:nvSpPr>
          <p:cNvPr id="6" name="Rezervirano mjesto podnožja 5">
            <a:extLst>
              <a:ext uri="{FF2B5EF4-FFF2-40B4-BE49-F238E27FC236}">
                <a16:creationId xmlns:a16="http://schemas.microsoft.com/office/drawing/2014/main" id="{4DF17B04-3930-72EF-0ABF-18816B1A22A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hr-HR"/>
          </a:p>
        </p:txBody>
      </p:sp>
      <p:sp>
        <p:nvSpPr>
          <p:cNvPr id="7" name="Rezervirano mjesto broja slajda 6">
            <a:extLst>
              <a:ext uri="{FF2B5EF4-FFF2-40B4-BE49-F238E27FC236}">
                <a16:creationId xmlns:a16="http://schemas.microsoft.com/office/drawing/2014/main" id="{5140C1C2-F9BF-A9C2-610B-607E08F393B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479B99-E805-4E7F-B624-FFEAA4AF45DF}" type="slidenum">
              <a:rPr lang="hr-HR" altLang="sr-Latn-RS"/>
              <a:pPr>
                <a:defRPr/>
              </a:pPr>
              <a:t>‹#›</a:t>
            </a:fld>
            <a:endParaRPr lang="hr-HR" altLang="sr-Latn-R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arnet-my.sharepoint.com/:u:/g/personal/kresimir_hublin_skole_hr/EaHsm-zGb_NLnkpmWdHe93YB-TWoA7_4kdZrfBuGtS2f9A?e=F3tEu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ingapps.org/watch?v=p87sh7sdj2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zervirano mjesto slike slajda 1">
            <a:extLst>
              <a:ext uri="{FF2B5EF4-FFF2-40B4-BE49-F238E27FC236}">
                <a16:creationId xmlns:a16="http://schemas.microsoft.com/office/drawing/2014/main" id="{750F386D-926E-6169-9D9E-96ED5F4927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zervirano mjesto bilježaka 2">
            <a:extLst>
              <a:ext uri="{FF2B5EF4-FFF2-40B4-BE49-F238E27FC236}">
                <a16:creationId xmlns:a16="http://schemas.microsoft.com/office/drawing/2014/main" id="{0B255190-175B-EB42-9747-CD1FAB5051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r-HR" altLang="sr-Latn-RS">
                <a:hlinkClick r:id="rId3"/>
              </a:rPr>
              <a:t>https://carnet-my.sharepoint.com/:u:/g/personal/kresimir_hublin_skole_hr/EaHsm-zGb_NLnkpmWdHe93YB-TWoA7_4kdZrfBuGtS2f9A?e=F3tEuR</a:t>
            </a:r>
            <a:endParaRPr lang="hr-HR" altLang="sr-Latn-RS"/>
          </a:p>
        </p:txBody>
      </p:sp>
      <p:sp>
        <p:nvSpPr>
          <p:cNvPr id="16388" name="Rezervirano mjesto broja slajda 3">
            <a:extLst>
              <a:ext uri="{FF2B5EF4-FFF2-40B4-BE49-F238E27FC236}">
                <a16:creationId xmlns:a16="http://schemas.microsoft.com/office/drawing/2014/main" id="{87EBB66F-7ED7-2099-6034-3E17C89624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AE21B8A3-E646-46E8-8BCB-CCE9E81EF598}" type="slidenum">
              <a:rPr lang="hr-HR" altLang="sr-Latn-RS" smtClean="0"/>
              <a:pPr/>
              <a:t>2</a:t>
            </a:fld>
            <a:endParaRPr lang="hr-HR" altLang="sr-Latn-R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zervirano mjesto slike slajda 1">
            <a:extLst>
              <a:ext uri="{FF2B5EF4-FFF2-40B4-BE49-F238E27FC236}">
                <a16:creationId xmlns:a16="http://schemas.microsoft.com/office/drawing/2014/main" id="{68DB731B-232A-ADC3-EC3A-C536A79558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zervirano mjesto bilježaka 2">
            <a:extLst>
              <a:ext uri="{FF2B5EF4-FFF2-40B4-BE49-F238E27FC236}">
                <a16:creationId xmlns:a16="http://schemas.microsoft.com/office/drawing/2014/main" id="{B072E33F-864E-9841-E5BB-F0C284B503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r-HR" altLang="sr-Latn-RS">
                <a:hlinkClick r:id="rId3"/>
              </a:rPr>
              <a:t>https://learningapps.org/watch?v=p87sh7sdj20</a:t>
            </a:r>
            <a:endParaRPr lang="hr-HR" altLang="sr-Latn-RS"/>
          </a:p>
        </p:txBody>
      </p:sp>
      <p:sp>
        <p:nvSpPr>
          <p:cNvPr id="30724" name="Rezervirano mjesto broja slajda 3">
            <a:extLst>
              <a:ext uri="{FF2B5EF4-FFF2-40B4-BE49-F238E27FC236}">
                <a16:creationId xmlns:a16="http://schemas.microsoft.com/office/drawing/2014/main" id="{F4D1FF18-BE7B-33CF-45B8-1D91D3C8DD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E1BB0393-B030-4ED5-8F29-C847A01F27E0}" type="slidenum">
              <a:rPr lang="hr-HR" altLang="sr-Latn-RS" smtClean="0"/>
              <a:pPr/>
              <a:t>4</a:t>
            </a:fld>
            <a:endParaRPr lang="hr-HR" altLang="sr-Latn-R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zervirano mjesto slike slajda 1">
            <a:extLst>
              <a:ext uri="{FF2B5EF4-FFF2-40B4-BE49-F238E27FC236}">
                <a16:creationId xmlns:a16="http://schemas.microsoft.com/office/drawing/2014/main" id="{DECE93F0-FA25-682A-8EEA-C62659BAE1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zervirano mjesto bilježaka 2">
            <a:extLst>
              <a:ext uri="{FF2B5EF4-FFF2-40B4-BE49-F238E27FC236}">
                <a16:creationId xmlns:a16="http://schemas.microsoft.com/office/drawing/2014/main" id="{3B58043B-68B1-0A63-DAB4-04848E1D1B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r-HR" altLang="sr-Latn-RS"/>
              <a:t>popravi</a:t>
            </a:r>
          </a:p>
        </p:txBody>
      </p:sp>
      <p:sp>
        <p:nvSpPr>
          <p:cNvPr id="32772" name="Rezervirano mjesto broja slajda 3">
            <a:extLst>
              <a:ext uri="{FF2B5EF4-FFF2-40B4-BE49-F238E27FC236}">
                <a16:creationId xmlns:a16="http://schemas.microsoft.com/office/drawing/2014/main" id="{46E38A3D-E345-E0A7-1E6F-1F5FD8B9F0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51FD47-2947-4276-9409-6CC2A5954A8C}" type="slidenum">
              <a:rPr lang="hr-HR" altLang="sr-Latn-RS" smtClean="0">
                <a:latin typeface="Trebuchet MS" panose="020B0603020202020204" pitchFamily="34" charset="0"/>
              </a:rPr>
              <a:pPr>
                <a:spcBef>
                  <a:spcPct val="0"/>
                </a:spcBef>
              </a:pPr>
              <a:t>5</a:t>
            </a:fld>
            <a:endParaRPr lang="hr-HR" altLang="sr-Latn-RS">
              <a:latin typeface="Trebuchet MS" panose="020B0603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zervirano mjesto slike slajda 1">
            <a:extLst>
              <a:ext uri="{FF2B5EF4-FFF2-40B4-BE49-F238E27FC236}">
                <a16:creationId xmlns:a16="http://schemas.microsoft.com/office/drawing/2014/main" id="{3592F1E5-0AA3-7AD0-2C6D-07615B10D3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zervirano mjesto bilježaka 2">
            <a:extLst>
              <a:ext uri="{FF2B5EF4-FFF2-40B4-BE49-F238E27FC236}">
                <a16:creationId xmlns:a16="http://schemas.microsoft.com/office/drawing/2014/main" id="{1C612688-F7D0-1D60-DC41-B4A831B7E7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r-HR" altLang="sr-Latn-RS"/>
              <a:t>dok prepisuju, slušaju zvučne zapise</a:t>
            </a:r>
          </a:p>
        </p:txBody>
      </p:sp>
      <p:sp>
        <p:nvSpPr>
          <p:cNvPr id="34820" name="Rezervirano mjesto broja slajda 3">
            <a:extLst>
              <a:ext uri="{FF2B5EF4-FFF2-40B4-BE49-F238E27FC236}">
                <a16:creationId xmlns:a16="http://schemas.microsoft.com/office/drawing/2014/main" id="{892BA2F2-FCE2-E6BF-D60E-8128C3B7A9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4D5EA8-86CE-4083-BC57-EF30CCCE2CF7}" type="slidenum">
              <a:rPr lang="hr-HR" altLang="sr-Latn-RS" smtClean="0">
                <a:latin typeface="Trebuchet MS" panose="020B0603020202020204" pitchFamily="34" charset="0"/>
              </a:rPr>
              <a:pPr>
                <a:spcBef>
                  <a:spcPct val="0"/>
                </a:spcBef>
              </a:pPr>
              <a:t>6</a:t>
            </a:fld>
            <a:endParaRPr lang="hr-HR" altLang="sr-Latn-RS">
              <a:latin typeface="Trebuchet MS" panose="020B0603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zervirano mjesto slike slajda 1">
            <a:extLst>
              <a:ext uri="{FF2B5EF4-FFF2-40B4-BE49-F238E27FC236}">
                <a16:creationId xmlns:a16="http://schemas.microsoft.com/office/drawing/2014/main" id="{CEFA7CD2-4FDB-38C3-9A30-B2662C4FA8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zervirano mjesto bilježaka 2">
            <a:extLst>
              <a:ext uri="{FF2B5EF4-FFF2-40B4-BE49-F238E27FC236}">
                <a16:creationId xmlns:a16="http://schemas.microsoft.com/office/drawing/2014/main" id="{66CAC782-424E-DBF5-722D-C1551931ED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r-HR" altLang="sr-Latn-RS"/>
              <a:t>popravi</a:t>
            </a:r>
          </a:p>
        </p:txBody>
      </p:sp>
      <p:sp>
        <p:nvSpPr>
          <p:cNvPr id="36868" name="Rezervirano mjesto broja slajda 3">
            <a:extLst>
              <a:ext uri="{FF2B5EF4-FFF2-40B4-BE49-F238E27FC236}">
                <a16:creationId xmlns:a16="http://schemas.microsoft.com/office/drawing/2014/main" id="{D2897097-4A8A-1665-FA3D-55ACABF955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8C0D4D-5A05-447C-8698-AE2CB40618CC}" type="slidenum">
              <a:rPr lang="hr-HR" altLang="sr-Latn-RS" smtClean="0">
                <a:latin typeface="Trebuchet MS" panose="020B0603020202020204" pitchFamily="34" charset="0"/>
              </a:rPr>
              <a:pPr>
                <a:spcBef>
                  <a:spcPct val="0"/>
                </a:spcBef>
              </a:pPr>
              <a:t>7</a:t>
            </a:fld>
            <a:endParaRPr lang="hr-HR" altLang="sr-Latn-RS">
              <a:latin typeface="Trebuchet MS" panose="020B0603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zervirano mjesto slike slajda 1">
            <a:extLst>
              <a:ext uri="{FF2B5EF4-FFF2-40B4-BE49-F238E27FC236}">
                <a16:creationId xmlns:a16="http://schemas.microsoft.com/office/drawing/2014/main" id="{8D6ADED7-B1BE-0538-4A15-779093C9EB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zervirano mjesto bilježaka 2">
            <a:extLst>
              <a:ext uri="{FF2B5EF4-FFF2-40B4-BE49-F238E27FC236}">
                <a16:creationId xmlns:a16="http://schemas.microsoft.com/office/drawing/2014/main" id="{AB800F02-C8E5-7C03-D0A7-87A485283B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r-HR" altLang="sr-Latn-RS"/>
              <a:t>http://www.krassotkin.ru/sites/prayer.su/other/all-languages.html</a:t>
            </a:r>
          </a:p>
        </p:txBody>
      </p:sp>
      <p:sp>
        <p:nvSpPr>
          <p:cNvPr id="41988" name="Rezervirano mjesto broja slajda 3">
            <a:extLst>
              <a:ext uri="{FF2B5EF4-FFF2-40B4-BE49-F238E27FC236}">
                <a16:creationId xmlns:a16="http://schemas.microsoft.com/office/drawing/2014/main" id="{0A8B72BA-9DB0-4ACA-9B52-0CB367E752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B661C697-9BEA-4A7E-A59A-6C7D6B856225}" type="slidenum">
              <a:rPr lang="hr-HR" altLang="sr-Latn-RS" smtClean="0"/>
              <a:pPr/>
              <a:t>8</a:t>
            </a:fld>
            <a:endParaRPr lang="hr-HR" altLang="sr-Latn-R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2" name="Ravni poveznik 1">
            <a:extLst>
              <a:ext uri="{FF2B5EF4-FFF2-40B4-BE49-F238E27FC236}">
                <a16:creationId xmlns:a16="http://schemas.microsoft.com/office/drawing/2014/main" id="{7E3569E6-932A-4846-622B-9DE77A7A4CC2}"/>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cs typeface="Arial" charset="0"/>
            </a:endParaRPr>
          </a:p>
        </p:txBody>
      </p:sp>
      <p:sp>
        <p:nvSpPr>
          <p:cNvPr id="29" name="Naslov 28"/>
          <p:cNvSpPr>
            <a:spLocks noGrp="1"/>
          </p:cNvSpPr>
          <p:nvPr>
            <p:ph type="ctrTitle"/>
          </p:nvPr>
        </p:nvSpPr>
        <p:spPr>
          <a:xfrm>
            <a:off x="381000" y="4853411"/>
            <a:ext cx="8458200" cy="1222375"/>
          </a:xfrm>
        </p:spPr>
        <p:txBody>
          <a:bodyPr anchor="t"/>
          <a:lstStyle/>
          <a:p>
            <a:r>
              <a:rPr lang="hr-HR"/>
              <a:t>Uredite stil naslova matrice</a:t>
            </a:r>
            <a:endParaRPr lang="en-US"/>
          </a:p>
        </p:txBody>
      </p:sp>
      <p:sp>
        <p:nvSpPr>
          <p:cNvPr id="9" name="Podnaslov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r-HR"/>
              <a:t>Uredite stil podnaslova matrice</a:t>
            </a:r>
            <a:endParaRPr lang="en-US"/>
          </a:p>
        </p:txBody>
      </p:sp>
      <p:sp>
        <p:nvSpPr>
          <p:cNvPr id="3" name="Rezervirano mjesto datuma 15">
            <a:extLst>
              <a:ext uri="{FF2B5EF4-FFF2-40B4-BE49-F238E27FC236}">
                <a16:creationId xmlns:a16="http://schemas.microsoft.com/office/drawing/2014/main" id="{D1A450B6-3645-6B28-ED3A-5C0C9A1189AA}"/>
              </a:ext>
            </a:extLst>
          </p:cNvPr>
          <p:cNvSpPr>
            <a:spLocks noGrp="1"/>
          </p:cNvSpPr>
          <p:nvPr>
            <p:ph type="dt" sz="half" idx="10"/>
          </p:nvPr>
        </p:nvSpPr>
        <p:spPr/>
        <p:txBody>
          <a:bodyPr/>
          <a:lstStyle>
            <a:lvl1pPr>
              <a:defRPr/>
            </a:lvl1pPr>
          </a:lstStyle>
          <a:p>
            <a:pPr>
              <a:defRPr/>
            </a:pPr>
            <a:fld id="{A73EF6DA-C075-45F2-A401-126462E3219F}" type="datetimeFigureOut">
              <a:rPr lang="hr-HR"/>
              <a:pPr>
                <a:defRPr/>
              </a:pPr>
              <a:t>21.2.2024.</a:t>
            </a:fld>
            <a:endParaRPr lang="hr-HR"/>
          </a:p>
        </p:txBody>
      </p:sp>
      <p:sp>
        <p:nvSpPr>
          <p:cNvPr id="4" name="Rezervirano mjesto podnožja 1">
            <a:extLst>
              <a:ext uri="{FF2B5EF4-FFF2-40B4-BE49-F238E27FC236}">
                <a16:creationId xmlns:a16="http://schemas.microsoft.com/office/drawing/2014/main" id="{0687084F-666A-A876-C1DB-74A4602DE6C8}"/>
              </a:ext>
            </a:extLst>
          </p:cNvPr>
          <p:cNvSpPr>
            <a:spLocks noGrp="1"/>
          </p:cNvSpPr>
          <p:nvPr>
            <p:ph type="ftr" sz="quarter" idx="11"/>
          </p:nvPr>
        </p:nvSpPr>
        <p:spPr/>
        <p:txBody>
          <a:bodyPr/>
          <a:lstStyle>
            <a:lvl1pPr>
              <a:defRPr/>
            </a:lvl1pPr>
          </a:lstStyle>
          <a:p>
            <a:pPr>
              <a:defRPr/>
            </a:pPr>
            <a:endParaRPr lang="hr-HR"/>
          </a:p>
        </p:txBody>
      </p:sp>
      <p:sp>
        <p:nvSpPr>
          <p:cNvPr id="5" name="Rezervirano mjesto broja slajda 14">
            <a:extLst>
              <a:ext uri="{FF2B5EF4-FFF2-40B4-BE49-F238E27FC236}">
                <a16:creationId xmlns:a16="http://schemas.microsoft.com/office/drawing/2014/main" id="{A59B61BC-07CC-FB0E-76E8-256047DACC26}"/>
              </a:ext>
            </a:extLst>
          </p:cNvPr>
          <p:cNvSpPr>
            <a:spLocks noGrp="1"/>
          </p:cNvSpPr>
          <p:nvPr>
            <p:ph type="sldNum" sz="quarter" idx="12"/>
          </p:nvPr>
        </p:nvSpPr>
        <p:spPr>
          <a:xfrm>
            <a:off x="8229600" y="6473825"/>
            <a:ext cx="758825" cy="247650"/>
          </a:xfrm>
        </p:spPr>
        <p:txBody>
          <a:bodyPr/>
          <a:lstStyle>
            <a:lvl1pPr>
              <a:defRPr/>
            </a:lvl1pPr>
          </a:lstStyle>
          <a:p>
            <a:pPr>
              <a:defRPr/>
            </a:pPr>
            <a:fld id="{79DBB430-D870-40AA-846A-2D72799FC134}" type="slidenum">
              <a:rPr lang="hr-HR" altLang="sr-Latn-RS"/>
              <a:pPr>
                <a:defRPr/>
              </a:pPr>
              <a:t>‹#›</a:t>
            </a:fld>
            <a:endParaRPr lang="hr-HR" altLang="sr-Latn-RS"/>
          </a:p>
        </p:txBody>
      </p:sp>
    </p:spTree>
    <p:extLst>
      <p:ext uri="{BB962C8B-B14F-4D97-AF65-F5344CB8AC3E}">
        <p14:creationId xmlns:p14="http://schemas.microsoft.com/office/powerpoint/2010/main" val="2986301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endParaRPr lang="en-US"/>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Rezervirano mjesto datuma 10">
            <a:extLst>
              <a:ext uri="{FF2B5EF4-FFF2-40B4-BE49-F238E27FC236}">
                <a16:creationId xmlns:a16="http://schemas.microsoft.com/office/drawing/2014/main" id="{2C489A6C-CB01-5CE1-01F6-F5DD33DAA480}"/>
              </a:ext>
            </a:extLst>
          </p:cNvPr>
          <p:cNvSpPr>
            <a:spLocks noGrp="1"/>
          </p:cNvSpPr>
          <p:nvPr>
            <p:ph type="dt" sz="half" idx="10"/>
          </p:nvPr>
        </p:nvSpPr>
        <p:spPr/>
        <p:txBody>
          <a:bodyPr/>
          <a:lstStyle>
            <a:lvl1pPr>
              <a:defRPr/>
            </a:lvl1pPr>
          </a:lstStyle>
          <a:p>
            <a:pPr>
              <a:defRPr/>
            </a:pPr>
            <a:fld id="{235B91B5-E028-4248-88BC-306C59735CBF}" type="datetimeFigureOut">
              <a:rPr lang="hr-HR"/>
              <a:pPr>
                <a:defRPr/>
              </a:pPr>
              <a:t>21.2.2024.</a:t>
            </a:fld>
            <a:endParaRPr lang="hr-HR"/>
          </a:p>
        </p:txBody>
      </p:sp>
      <p:sp>
        <p:nvSpPr>
          <p:cNvPr id="5" name="Rezervirano mjesto podnožja 27">
            <a:extLst>
              <a:ext uri="{FF2B5EF4-FFF2-40B4-BE49-F238E27FC236}">
                <a16:creationId xmlns:a16="http://schemas.microsoft.com/office/drawing/2014/main" id="{828340BC-EC13-BAF2-CE7B-C94BD02C69FB}"/>
              </a:ext>
            </a:extLst>
          </p:cNvPr>
          <p:cNvSpPr>
            <a:spLocks noGrp="1"/>
          </p:cNvSpPr>
          <p:nvPr>
            <p:ph type="ftr" sz="quarter" idx="11"/>
          </p:nvPr>
        </p:nvSpPr>
        <p:spPr/>
        <p:txBody>
          <a:bodyPr/>
          <a:lstStyle>
            <a:lvl1pPr>
              <a:defRPr/>
            </a:lvl1pPr>
          </a:lstStyle>
          <a:p>
            <a:pPr>
              <a:defRPr/>
            </a:pPr>
            <a:endParaRPr lang="hr-HR"/>
          </a:p>
        </p:txBody>
      </p:sp>
      <p:sp>
        <p:nvSpPr>
          <p:cNvPr id="6" name="Rezervirano mjesto broja slajda 4">
            <a:extLst>
              <a:ext uri="{FF2B5EF4-FFF2-40B4-BE49-F238E27FC236}">
                <a16:creationId xmlns:a16="http://schemas.microsoft.com/office/drawing/2014/main" id="{56003DFA-51BD-4D0F-0740-041C1840A2D1}"/>
              </a:ext>
            </a:extLst>
          </p:cNvPr>
          <p:cNvSpPr>
            <a:spLocks noGrp="1"/>
          </p:cNvSpPr>
          <p:nvPr>
            <p:ph type="sldNum" sz="quarter" idx="12"/>
          </p:nvPr>
        </p:nvSpPr>
        <p:spPr/>
        <p:txBody>
          <a:bodyPr/>
          <a:lstStyle>
            <a:lvl1pPr>
              <a:defRPr/>
            </a:lvl1pPr>
          </a:lstStyle>
          <a:p>
            <a:pPr>
              <a:defRPr/>
            </a:pPr>
            <a:fld id="{AEB6FA78-E03F-474C-B349-73A44DA2C60E}" type="slidenum">
              <a:rPr lang="hr-HR" altLang="sr-Latn-RS"/>
              <a:pPr>
                <a:defRPr/>
              </a:pPr>
              <a:t>‹#›</a:t>
            </a:fld>
            <a:endParaRPr lang="hr-HR" altLang="sr-Latn-RS"/>
          </a:p>
        </p:txBody>
      </p:sp>
    </p:spTree>
    <p:extLst>
      <p:ext uri="{BB962C8B-B14F-4D97-AF65-F5344CB8AC3E}">
        <p14:creationId xmlns:p14="http://schemas.microsoft.com/office/powerpoint/2010/main" val="286429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858000" y="549276"/>
            <a:ext cx="1828800" cy="5851525"/>
          </a:xfrm>
        </p:spPr>
        <p:txBody>
          <a:bodyPr vert="eaVert"/>
          <a:lstStyle/>
          <a:p>
            <a:r>
              <a:rPr lang="hr-HR"/>
              <a:t>Uredite stil naslova matrice</a:t>
            </a:r>
            <a:endParaRPr lang="en-US"/>
          </a:p>
        </p:txBody>
      </p:sp>
      <p:sp>
        <p:nvSpPr>
          <p:cNvPr id="3" name="Rezervirano mjesto okomitog teksta 2"/>
          <p:cNvSpPr>
            <a:spLocks noGrp="1"/>
          </p:cNvSpPr>
          <p:nvPr>
            <p:ph type="body" orient="vert" idx="1"/>
          </p:nvPr>
        </p:nvSpPr>
        <p:spPr>
          <a:xfrm>
            <a:off x="457200" y="549276"/>
            <a:ext cx="6248400" cy="5851525"/>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Rezervirano mjesto datuma 3">
            <a:extLst>
              <a:ext uri="{FF2B5EF4-FFF2-40B4-BE49-F238E27FC236}">
                <a16:creationId xmlns:a16="http://schemas.microsoft.com/office/drawing/2014/main" id="{E0A8CA0D-3579-3EC5-E402-BCF2B462450C}"/>
              </a:ext>
            </a:extLst>
          </p:cNvPr>
          <p:cNvSpPr>
            <a:spLocks noGrp="1"/>
          </p:cNvSpPr>
          <p:nvPr>
            <p:ph type="dt" sz="half" idx="10"/>
          </p:nvPr>
        </p:nvSpPr>
        <p:spPr/>
        <p:txBody>
          <a:bodyPr/>
          <a:lstStyle>
            <a:lvl1pPr>
              <a:defRPr/>
            </a:lvl1pPr>
          </a:lstStyle>
          <a:p>
            <a:pPr>
              <a:defRPr/>
            </a:pPr>
            <a:fld id="{0DA477F1-7319-4E79-BEC1-65D4D5A54B72}" type="datetimeFigureOut">
              <a:rPr lang="hr-HR"/>
              <a:pPr>
                <a:defRPr/>
              </a:pPr>
              <a:t>21.2.2024.</a:t>
            </a:fld>
            <a:endParaRPr lang="hr-HR"/>
          </a:p>
        </p:txBody>
      </p:sp>
      <p:sp>
        <p:nvSpPr>
          <p:cNvPr id="5" name="Rezervirano mjesto podnožja 4">
            <a:extLst>
              <a:ext uri="{FF2B5EF4-FFF2-40B4-BE49-F238E27FC236}">
                <a16:creationId xmlns:a16="http://schemas.microsoft.com/office/drawing/2014/main" id="{8A1D07ED-306A-23CF-6E53-3295882A0A87}"/>
              </a:ext>
            </a:extLst>
          </p:cNvPr>
          <p:cNvSpPr>
            <a:spLocks noGrp="1"/>
          </p:cNvSpPr>
          <p:nvPr>
            <p:ph type="ftr" sz="quarter" idx="11"/>
          </p:nvPr>
        </p:nvSpPr>
        <p:spPr/>
        <p:txBody>
          <a:bodyPr/>
          <a:lstStyle>
            <a:lvl1pPr>
              <a:defRPr/>
            </a:lvl1pPr>
          </a:lstStyle>
          <a:p>
            <a:pPr>
              <a:defRPr/>
            </a:pPr>
            <a:endParaRPr lang="hr-HR"/>
          </a:p>
        </p:txBody>
      </p:sp>
      <p:sp>
        <p:nvSpPr>
          <p:cNvPr id="6" name="Rezervirano mjesto broja slajda 5">
            <a:extLst>
              <a:ext uri="{FF2B5EF4-FFF2-40B4-BE49-F238E27FC236}">
                <a16:creationId xmlns:a16="http://schemas.microsoft.com/office/drawing/2014/main" id="{29B77C42-DDB5-0E19-3CBB-CEF760CE357E}"/>
              </a:ext>
            </a:extLst>
          </p:cNvPr>
          <p:cNvSpPr>
            <a:spLocks noGrp="1"/>
          </p:cNvSpPr>
          <p:nvPr>
            <p:ph type="sldNum" sz="quarter" idx="12"/>
          </p:nvPr>
        </p:nvSpPr>
        <p:spPr/>
        <p:txBody>
          <a:bodyPr/>
          <a:lstStyle>
            <a:lvl1pPr>
              <a:defRPr/>
            </a:lvl1pPr>
          </a:lstStyle>
          <a:p>
            <a:pPr>
              <a:defRPr/>
            </a:pPr>
            <a:fld id="{D0763D71-9120-4D74-8E33-3386B31DD7CC}" type="slidenum">
              <a:rPr lang="hr-HR" altLang="sr-Latn-RS"/>
              <a:pPr>
                <a:defRPr/>
              </a:pPr>
              <a:t>‹#›</a:t>
            </a:fld>
            <a:endParaRPr lang="hr-HR" altLang="sr-Latn-RS"/>
          </a:p>
        </p:txBody>
      </p:sp>
    </p:spTree>
    <p:extLst>
      <p:ext uri="{BB962C8B-B14F-4D97-AF65-F5344CB8AC3E}">
        <p14:creationId xmlns:p14="http://schemas.microsoft.com/office/powerpoint/2010/main" val="3318841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a:t>Uredite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Uredite stil podnaslova matrice</a:t>
            </a:r>
          </a:p>
        </p:txBody>
      </p:sp>
      <p:sp>
        <p:nvSpPr>
          <p:cNvPr id="4" name="Rezervirano mjesto datuma 3">
            <a:extLst>
              <a:ext uri="{FF2B5EF4-FFF2-40B4-BE49-F238E27FC236}">
                <a16:creationId xmlns:a16="http://schemas.microsoft.com/office/drawing/2014/main" id="{940C96A5-EC3F-32E3-8D6B-A630998DCCD9}"/>
              </a:ext>
            </a:extLst>
          </p:cNvPr>
          <p:cNvSpPr>
            <a:spLocks noGrp="1"/>
          </p:cNvSpPr>
          <p:nvPr>
            <p:ph type="dt" sz="half" idx="10"/>
          </p:nvPr>
        </p:nvSpPr>
        <p:spPr/>
        <p:txBody>
          <a:bodyPr/>
          <a:lstStyle>
            <a:lvl1pPr>
              <a:defRPr/>
            </a:lvl1pPr>
          </a:lstStyle>
          <a:p>
            <a:pPr>
              <a:defRPr/>
            </a:pPr>
            <a:fld id="{847B0D25-FD14-430B-BA37-67F698CF6DD2}" type="datetimeFigureOut">
              <a:rPr lang="hr-HR"/>
              <a:pPr>
                <a:defRPr/>
              </a:pPr>
              <a:t>21.2.2024.</a:t>
            </a:fld>
            <a:endParaRPr lang="hr-HR"/>
          </a:p>
        </p:txBody>
      </p:sp>
      <p:sp>
        <p:nvSpPr>
          <p:cNvPr id="5" name="Rezervirano mjesto podnožja 4">
            <a:extLst>
              <a:ext uri="{FF2B5EF4-FFF2-40B4-BE49-F238E27FC236}">
                <a16:creationId xmlns:a16="http://schemas.microsoft.com/office/drawing/2014/main" id="{13B5BF34-5E8F-8CF3-78A8-8144E267BE9B}"/>
              </a:ext>
            </a:extLst>
          </p:cNvPr>
          <p:cNvSpPr>
            <a:spLocks noGrp="1"/>
          </p:cNvSpPr>
          <p:nvPr>
            <p:ph type="ftr" sz="quarter" idx="11"/>
          </p:nvPr>
        </p:nvSpPr>
        <p:spPr/>
        <p:txBody>
          <a:bodyPr/>
          <a:lstStyle>
            <a:lvl1pPr>
              <a:defRPr/>
            </a:lvl1pPr>
          </a:lstStyle>
          <a:p>
            <a:pPr>
              <a:defRPr/>
            </a:pPr>
            <a:endParaRPr lang="hr-HR"/>
          </a:p>
        </p:txBody>
      </p:sp>
      <p:sp>
        <p:nvSpPr>
          <p:cNvPr id="6" name="Rezervirano mjesto broja slajda 5">
            <a:extLst>
              <a:ext uri="{FF2B5EF4-FFF2-40B4-BE49-F238E27FC236}">
                <a16:creationId xmlns:a16="http://schemas.microsoft.com/office/drawing/2014/main" id="{CAC29354-5C8B-4CC5-20DC-C7B71A37A8B2}"/>
              </a:ext>
            </a:extLst>
          </p:cNvPr>
          <p:cNvSpPr>
            <a:spLocks noGrp="1"/>
          </p:cNvSpPr>
          <p:nvPr>
            <p:ph type="sldNum" sz="quarter" idx="12"/>
          </p:nvPr>
        </p:nvSpPr>
        <p:spPr/>
        <p:txBody>
          <a:bodyPr/>
          <a:lstStyle>
            <a:lvl1pPr>
              <a:defRPr/>
            </a:lvl1pPr>
          </a:lstStyle>
          <a:p>
            <a:pPr>
              <a:defRPr/>
            </a:pPr>
            <a:fld id="{58256F40-785A-4661-9E93-4A32BC8FC30C}" type="slidenum">
              <a:rPr lang="hr-HR" altLang="sr-Latn-RS"/>
              <a:pPr>
                <a:defRPr/>
              </a:pPr>
              <a:t>‹#›</a:t>
            </a:fld>
            <a:endParaRPr lang="hr-HR" altLang="sr-Latn-RS"/>
          </a:p>
        </p:txBody>
      </p:sp>
    </p:spTree>
    <p:extLst>
      <p:ext uri="{BB962C8B-B14F-4D97-AF65-F5344CB8AC3E}">
        <p14:creationId xmlns:p14="http://schemas.microsoft.com/office/powerpoint/2010/main" val="4114804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23BC5E8F-08A3-B770-7E0C-00077D23C656}"/>
              </a:ext>
            </a:extLst>
          </p:cNvPr>
          <p:cNvSpPr>
            <a:spLocks noGrp="1"/>
          </p:cNvSpPr>
          <p:nvPr>
            <p:ph type="dt" sz="half" idx="10"/>
          </p:nvPr>
        </p:nvSpPr>
        <p:spPr/>
        <p:txBody>
          <a:bodyPr/>
          <a:lstStyle>
            <a:lvl1pPr>
              <a:defRPr/>
            </a:lvl1pPr>
          </a:lstStyle>
          <a:p>
            <a:pPr>
              <a:defRPr/>
            </a:pPr>
            <a:fld id="{8550F65B-82EB-44EC-B692-BBDC4C9F0232}" type="datetimeFigureOut">
              <a:rPr lang="hr-HR"/>
              <a:pPr>
                <a:defRPr/>
              </a:pPr>
              <a:t>21.2.2024.</a:t>
            </a:fld>
            <a:endParaRPr lang="hr-HR"/>
          </a:p>
        </p:txBody>
      </p:sp>
      <p:sp>
        <p:nvSpPr>
          <p:cNvPr id="5" name="Rezervirano mjesto podnožja 4">
            <a:extLst>
              <a:ext uri="{FF2B5EF4-FFF2-40B4-BE49-F238E27FC236}">
                <a16:creationId xmlns:a16="http://schemas.microsoft.com/office/drawing/2014/main" id="{81AD16E7-C796-92C9-A2D7-A3A615B586FC}"/>
              </a:ext>
            </a:extLst>
          </p:cNvPr>
          <p:cNvSpPr>
            <a:spLocks noGrp="1"/>
          </p:cNvSpPr>
          <p:nvPr>
            <p:ph type="ftr" sz="quarter" idx="11"/>
          </p:nvPr>
        </p:nvSpPr>
        <p:spPr/>
        <p:txBody>
          <a:bodyPr/>
          <a:lstStyle>
            <a:lvl1pPr>
              <a:defRPr/>
            </a:lvl1pPr>
          </a:lstStyle>
          <a:p>
            <a:pPr>
              <a:defRPr/>
            </a:pPr>
            <a:endParaRPr lang="hr-HR"/>
          </a:p>
        </p:txBody>
      </p:sp>
      <p:sp>
        <p:nvSpPr>
          <p:cNvPr id="6" name="Rezervirano mjesto broja slajda 5">
            <a:extLst>
              <a:ext uri="{FF2B5EF4-FFF2-40B4-BE49-F238E27FC236}">
                <a16:creationId xmlns:a16="http://schemas.microsoft.com/office/drawing/2014/main" id="{7F61B106-BE06-3AE9-6986-5BA7464710FF}"/>
              </a:ext>
            </a:extLst>
          </p:cNvPr>
          <p:cNvSpPr>
            <a:spLocks noGrp="1"/>
          </p:cNvSpPr>
          <p:nvPr>
            <p:ph type="sldNum" sz="quarter" idx="12"/>
          </p:nvPr>
        </p:nvSpPr>
        <p:spPr/>
        <p:txBody>
          <a:bodyPr/>
          <a:lstStyle>
            <a:lvl1pPr>
              <a:defRPr/>
            </a:lvl1pPr>
          </a:lstStyle>
          <a:p>
            <a:pPr>
              <a:defRPr/>
            </a:pPr>
            <a:fld id="{D4A2D3E9-C5CE-4F58-A924-07986F88A28B}" type="slidenum">
              <a:rPr lang="hr-HR" altLang="sr-Latn-RS"/>
              <a:pPr>
                <a:defRPr/>
              </a:pPr>
              <a:t>‹#›</a:t>
            </a:fld>
            <a:endParaRPr lang="hr-HR" altLang="sr-Latn-RS"/>
          </a:p>
        </p:txBody>
      </p:sp>
    </p:spTree>
    <p:extLst>
      <p:ext uri="{BB962C8B-B14F-4D97-AF65-F5344CB8AC3E}">
        <p14:creationId xmlns:p14="http://schemas.microsoft.com/office/powerpoint/2010/main" val="2447475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id="{958048B7-5770-F7D7-03D8-2D9ACC6F062D}"/>
              </a:ext>
            </a:extLst>
          </p:cNvPr>
          <p:cNvSpPr>
            <a:spLocks noGrp="1"/>
          </p:cNvSpPr>
          <p:nvPr>
            <p:ph type="dt" sz="half" idx="10"/>
          </p:nvPr>
        </p:nvSpPr>
        <p:spPr/>
        <p:txBody>
          <a:bodyPr/>
          <a:lstStyle>
            <a:lvl1pPr>
              <a:defRPr/>
            </a:lvl1pPr>
          </a:lstStyle>
          <a:p>
            <a:pPr>
              <a:defRPr/>
            </a:pPr>
            <a:fld id="{0DB18DB2-814A-4C24-944F-885A10BDEE40}" type="datetimeFigureOut">
              <a:rPr lang="hr-HR"/>
              <a:pPr>
                <a:defRPr/>
              </a:pPr>
              <a:t>21.2.2024.</a:t>
            </a:fld>
            <a:endParaRPr lang="hr-HR"/>
          </a:p>
        </p:txBody>
      </p:sp>
      <p:sp>
        <p:nvSpPr>
          <p:cNvPr id="5" name="Rezervirano mjesto podnožja 4">
            <a:extLst>
              <a:ext uri="{FF2B5EF4-FFF2-40B4-BE49-F238E27FC236}">
                <a16:creationId xmlns:a16="http://schemas.microsoft.com/office/drawing/2014/main" id="{4C96A155-CA54-4BED-15B6-B6FABA2CEAB1}"/>
              </a:ext>
            </a:extLst>
          </p:cNvPr>
          <p:cNvSpPr>
            <a:spLocks noGrp="1"/>
          </p:cNvSpPr>
          <p:nvPr>
            <p:ph type="ftr" sz="quarter" idx="11"/>
          </p:nvPr>
        </p:nvSpPr>
        <p:spPr/>
        <p:txBody>
          <a:bodyPr/>
          <a:lstStyle>
            <a:lvl1pPr>
              <a:defRPr/>
            </a:lvl1pPr>
          </a:lstStyle>
          <a:p>
            <a:pPr>
              <a:defRPr/>
            </a:pPr>
            <a:endParaRPr lang="hr-HR"/>
          </a:p>
        </p:txBody>
      </p:sp>
      <p:sp>
        <p:nvSpPr>
          <p:cNvPr id="6" name="Rezervirano mjesto broja slajda 5">
            <a:extLst>
              <a:ext uri="{FF2B5EF4-FFF2-40B4-BE49-F238E27FC236}">
                <a16:creationId xmlns:a16="http://schemas.microsoft.com/office/drawing/2014/main" id="{D29EEAB5-08F8-DFAE-230F-963F31D40731}"/>
              </a:ext>
            </a:extLst>
          </p:cNvPr>
          <p:cNvSpPr>
            <a:spLocks noGrp="1"/>
          </p:cNvSpPr>
          <p:nvPr>
            <p:ph type="sldNum" sz="quarter" idx="12"/>
          </p:nvPr>
        </p:nvSpPr>
        <p:spPr/>
        <p:txBody>
          <a:bodyPr/>
          <a:lstStyle>
            <a:lvl1pPr>
              <a:defRPr/>
            </a:lvl1pPr>
          </a:lstStyle>
          <a:p>
            <a:pPr>
              <a:defRPr/>
            </a:pPr>
            <a:fld id="{539C8E64-8BD5-42D1-910E-9B8A4331A7DB}" type="slidenum">
              <a:rPr lang="hr-HR" altLang="sr-Latn-RS"/>
              <a:pPr>
                <a:defRPr/>
              </a:pPr>
              <a:t>‹#›</a:t>
            </a:fld>
            <a:endParaRPr lang="hr-HR" altLang="sr-Latn-RS"/>
          </a:p>
        </p:txBody>
      </p:sp>
    </p:spTree>
    <p:extLst>
      <p:ext uri="{BB962C8B-B14F-4D97-AF65-F5344CB8AC3E}">
        <p14:creationId xmlns:p14="http://schemas.microsoft.com/office/powerpoint/2010/main" val="459612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3">
            <a:extLst>
              <a:ext uri="{FF2B5EF4-FFF2-40B4-BE49-F238E27FC236}">
                <a16:creationId xmlns:a16="http://schemas.microsoft.com/office/drawing/2014/main" id="{E1F85717-6F1A-B0BF-A152-D73E596DAC39}"/>
              </a:ext>
            </a:extLst>
          </p:cNvPr>
          <p:cNvSpPr>
            <a:spLocks noGrp="1"/>
          </p:cNvSpPr>
          <p:nvPr>
            <p:ph type="dt" sz="half" idx="10"/>
          </p:nvPr>
        </p:nvSpPr>
        <p:spPr/>
        <p:txBody>
          <a:bodyPr/>
          <a:lstStyle>
            <a:lvl1pPr>
              <a:defRPr/>
            </a:lvl1pPr>
          </a:lstStyle>
          <a:p>
            <a:pPr>
              <a:defRPr/>
            </a:pPr>
            <a:fld id="{49D644FC-DC3C-4285-BCAD-9CEB442C0037}" type="datetimeFigureOut">
              <a:rPr lang="hr-HR"/>
              <a:pPr>
                <a:defRPr/>
              </a:pPr>
              <a:t>21.2.2024.</a:t>
            </a:fld>
            <a:endParaRPr lang="hr-HR"/>
          </a:p>
        </p:txBody>
      </p:sp>
      <p:sp>
        <p:nvSpPr>
          <p:cNvPr id="6" name="Rezervirano mjesto podnožja 4">
            <a:extLst>
              <a:ext uri="{FF2B5EF4-FFF2-40B4-BE49-F238E27FC236}">
                <a16:creationId xmlns:a16="http://schemas.microsoft.com/office/drawing/2014/main" id="{7E9878F3-C68B-9FAB-6F72-3A929FB8B1DF}"/>
              </a:ext>
            </a:extLst>
          </p:cNvPr>
          <p:cNvSpPr>
            <a:spLocks noGrp="1"/>
          </p:cNvSpPr>
          <p:nvPr>
            <p:ph type="ftr" sz="quarter" idx="11"/>
          </p:nvPr>
        </p:nvSpPr>
        <p:spPr/>
        <p:txBody>
          <a:bodyPr/>
          <a:lstStyle>
            <a:lvl1pPr>
              <a:defRPr/>
            </a:lvl1pPr>
          </a:lstStyle>
          <a:p>
            <a:pPr>
              <a:defRPr/>
            </a:pPr>
            <a:endParaRPr lang="hr-HR"/>
          </a:p>
        </p:txBody>
      </p:sp>
      <p:sp>
        <p:nvSpPr>
          <p:cNvPr id="7" name="Rezervirano mjesto broja slajda 5">
            <a:extLst>
              <a:ext uri="{FF2B5EF4-FFF2-40B4-BE49-F238E27FC236}">
                <a16:creationId xmlns:a16="http://schemas.microsoft.com/office/drawing/2014/main" id="{85FC3364-0646-BA71-6367-9C1DE53AF605}"/>
              </a:ext>
            </a:extLst>
          </p:cNvPr>
          <p:cNvSpPr>
            <a:spLocks noGrp="1"/>
          </p:cNvSpPr>
          <p:nvPr>
            <p:ph type="sldNum" sz="quarter" idx="12"/>
          </p:nvPr>
        </p:nvSpPr>
        <p:spPr/>
        <p:txBody>
          <a:bodyPr/>
          <a:lstStyle>
            <a:lvl1pPr>
              <a:defRPr/>
            </a:lvl1pPr>
          </a:lstStyle>
          <a:p>
            <a:pPr>
              <a:defRPr/>
            </a:pPr>
            <a:fld id="{B3847464-A223-4902-A287-231CA28427F2}" type="slidenum">
              <a:rPr lang="hr-HR" altLang="sr-Latn-RS"/>
              <a:pPr>
                <a:defRPr/>
              </a:pPr>
              <a:t>‹#›</a:t>
            </a:fld>
            <a:endParaRPr lang="hr-HR" altLang="sr-Latn-RS"/>
          </a:p>
        </p:txBody>
      </p:sp>
    </p:spTree>
    <p:extLst>
      <p:ext uri="{BB962C8B-B14F-4D97-AF65-F5344CB8AC3E}">
        <p14:creationId xmlns:p14="http://schemas.microsoft.com/office/powerpoint/2010/main" val="2115479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3">
            <a:extLst>
              <a:ext uri="{FF2B5EF4-FFF2-40B4-BE49-F238E27FC236}">
                <a16:creationId xmlns:a16="http://schemas.microsoft.com/office/drawing/2014/main" id="{91705E82-4B8B-31E6-D9B7-59F00D34C020}"/>
              </a:ext>
            </a:extLst>
          </p:cNvPr>
          <p:cNvSpPr>
            <a:spLocks noGrp="1"/>
          </p:cNvSpPr>
          <p:nvPr>
            <p:ph type="dt" sz="half" idx="10"/>
          </p:nvPr>
        </p:nvSpPr>
        <p:spPr/>
        <p:txBody>
          <a:bodyPr/>
          <a:lstStyle>
            <a:lvl1pPr>
              <a:defRPr/>
            </a:lvl1pPr>
          </a:lstStyle>
          <a:p>
            <a:pPr>
              <a:defRPr/>
            </a:pPr>
            <a:fld id="{3168DCFD-2158-4B8D-9FEC-0112F1916CE0}" type="datetimeFigureOut">
              <a:rPr lang="hr-HR"/>
              <a:pPr>
                <a:defRPr/>
              </a:pPr>
              <a:t>21.2.2024.</a:t>
            </a:fld>
            <a:endParaRPr lang="hr-HR"/>
          </a:p>
        </p:txBody>
      </p:sp>
      <p:sp>
        <p:nvSpPr>
          <p:cNvPr id="8" name="Rezervirano mjesto podnožja 4">
            <a:extLst>
              <a:ext uri="{FF2B5EF4-FFF2-40B4-BE49-F238E27FC236}">
                <a16:creationId xmlns:a16="http://schemas.microsoft.com/office/drawing/2014/main" id="{E3DACCB5-5A94-40DB-7B97-15B9CF60C83A}"/>
              </a:ext>
            </a:extLst>
          </p:cNvPr>
          <p:cNvSpPr>
            <a:spLocks noGrp="1"/>
          </p:cNvSpPr>
          <p:nvPr>
            <p:ph type="ftr" sz="quarter" idx="11"/>
          </p:nvPr>
        </p:nvSpPr>
        <p:spPr/>
        <p:txBody>
          <a:bodyPr/>
          <a:lstStyle>
            <a:lvl1pPr>
              <a:defRPr/>
            </a:lvl1pPr>
          </a:lstStyle>
          <a:p>
            <a:pPr>
              <a:defRPr/>
            </a:pPr>
            <a:endParaRPr lang="hr-HR"/>
          </a:p>
        </p:txBody>
      </p:sp>
      <p:sp>
        <p:nvSpPr>
          <p:cNvPr id="9" name="Rezervirano mjesto broja slajda 5">
            <a:extLst>
              <a:ext uri="{FF2B5EF4-FFF2-40B4-BE49-F238E27FC236}">
                <a16:creationId xmlns:a16="http://schemas.microsoft.com/office/drawing/2014/main" id="{D09D4F21-2AF9-E85F-BF48-FE1246BAC071}"/>
              </a:ext>
            </a:extLst>
          </p:cNvPr>
          <p:cNvSpPr>
            <a:spLocks noGrp="1"/>
          </p:cNvSpPr>
          <p:nvPr>
            <p:ph type="sldNum" sz="quarter" idx="12"/>
          </p:nvPr>
        </p:nvSpPr>
        <p:spPr/>
        <p:txBody>
          <a:bodyPr/>
          <a:lstStyle>
            <a:lvl1pPr>
              <a:defRPr/>
            </a:lvl1pPr>
          </a:lstStyle>
          <a:p>
            <a:pPr>
              <a:defRPr/>
            </a:pPr>
            <a:fld id="{07904257-FE98-491F-A18D-DAC19DBD4153}" type="slidenum">
              <a:rPr lang="hr-HR" altLang="sr-Latn-RS"/>
              <a:pPr>
                <a:defRPr/>
              </a:pPr>
              <a:t>‹#›</a:t>
            </a:fld>
            <a:endParaRPr lang="hr-HR" altLang="sr-Latn-RS"/>
          </a:p>
        </p:txBody>
      </p:sp>
    </p:spTree>
    <p:extLst>
      <p:ext uri="{BB962C8B-B14F-4D97-AF65-F5344CB8AC3E}">
        <p14:creationId xmlns:p14="http://schemas.microsoft.com/office/powerpoint/2010/main" val="1363639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datuma 3">
            <a:extLst>
              <a:ext uri="{FF2B5EF4-FFF2-40B4-BE49-F238E27FC236}">
                <a16:creationId xmlns:a16="http://schemas.microsoft.com/office/drawing/2014/main" id="{52D055D2-C997-00FE-F129-D993378689B7}"/>
              </a:ext>
            </a:extLst>
          </p:cNvPr>
          <p:cNvSpPr>
            <a:spLocks noGrp="1"/>
          </p:cNvSpPr>
          <p:nvPr>
            <p:ph type="dt" sz="half" idx="10"/>
          </p:nvPr>
        </p:nvSpPr>
        <p:spPr/>
        <p:txBody>
          <a:bodyPr/>
          <a:lstStyle>
            <a:lvl1pPr>
              <a:defRPr/>
            </a:lvl1pPr>
          </a:lstStyle>
          <a:p>
            <a:pPr>
              <a:defRPr/>
            </a:pPr>
            <a:fld id="{D21CEB82-5510-476D-9EB8-CE245CA08CD7}" type="datetimeFigureOut">
              <a:rPr lang="hr-HR"/>
              <a:pPr>
                <a:defRPr/>
              </a:pPr>
              <a:t>21.2.2024.</a:t>
            </a:fld>
            <a:endParaRPr lang="hr-HR"/>
          </a:p>
        </p:txBody>
      </p:sp>
      <p:sp>
        <p:nvSpPr>
          <p:cNvPr id="4" name="Rezervirano mjesto podnožja 4">
            <a:extLst>
              <a:ext uri="{FF2B5EF4-FFF2-40B4-BE49-F238E27FC236}">
                <a16:creationId xmlns:a16="http://schemas.microsoft.com/office/drawing/2014/main" id="{47101705-4914-153E-F572-B3DEB6213F32}"/>
              </a:ext>
            </a:extLst>
          </p:cNvPr>
          <p:cNvSpPr>
            <a:spLocks noGrp="1"/>
          </p:cNvSpPr>
          <p:nvPr>
            <p:ph type="ftr" sz="quarter" idx="11"/>
          </p:nvPr>
        </p:nvSpPr>
        <p:spPr/>
        <p:txBody>
          <a:bodyPr/>
          <a:lstStyle>
            <a:lvl1pPr>
              <a:defRPr/>
            </a:lvl1pPr>
          </a:lstStyle>
          <a:p>
            <a:pPr>
              <a:defRPr/>
            </a:pPr>
            <a:endParaRPr lang="hr-HR"/>
          </a:p>
        </p:txBody>
      </p:sp>
      <p:sp>
        <p:nvSpPr>
          <p:cNvPr id="5" name="Rezervirano mjesto broja slajda 5">
            <a:extLst>
              <a:ext uri="{FF2B5EF4-FFF2-40B4-BE49-F238E27FC236}">
                <a16:creationId xmlns:a16="http://schemas.microsoft.com/office/drawing/2014/main" id="{3E5857A8-15A5-1BD8-35BB-0B15DED344C4}"/>
              </a:ext>
            </a:extLst>
          </p:cNvPr>
          <p:cNvSpPr>
            <a:spLocks noGrp="1"/>
          </p:cNvSpPr>
          <p:nvPr>
            <p:ph type="sldNum" sz="quarter" idx="12"/>
          </p:nvPr>
        </p:nvSpPr>
        <p:spPr/>
        <p:txBody>
          <a:bodyPr/>
          <a:lstStyle>
            <a:lvl1pPr>
              <a:defRPr/>
            </a:lvl1pPr>
          </a:lstStyle>
          <a:p>
            <a:pPr>
              <a:defRPr/>
            </a:pPr>
            <a:fld id="{AB98AA6C-D10D-4348-9AC7-7FD1954205F0}" type="slidenum">
              <a:rPr lang="hr-HR" altLang="sr-Latn-RS"/>
              <a:pPr>
                <a:defRPr/>
              </a:pPr>
              <a:t>‹#›</a:t>
            </a:fld>
            <a:endParaRPr lang="hr-HR" altLang="sr-Latn-RS"/>
          </a:p>
        </p:txBody>
      </p:sp>
    </p:spTree>
    <p:extLst>
      <p:ext uri="{BB962C8B-B14F-4D97-AF65-F5344CB8AC3E}">
        <p14:creationId xmlns:p14="http://schemas.microsoft.com/office/powerpoint/2010/main" val="3786917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3">
            <a:extLst>
              <a:ext uri="{FF2B5EF4-FFF2-40B4-BE49-F238E27FC236}">
                <a16:creationId xmlns:a16="http://schemas.microsoft.com/office/drawing/2014/main" id="{869F1C97-B8C0-3AD2-F389-F7EE477CF3D0}"/>
              </a:ext>
            </a:extLst>
          </p:cNvPr>
          <p:cNvSpPr>
            <a:spLocks noGrp="1"/>
          </p:cNvSpPr>
          <p:nvPr>
            <p:ph type="dt" sz="half" idx="10"/>
          </p:nvPr>
        </p:nvSpPr>
        <p:spPr/>
        <p:txBody>
          <a:bodyPr/>
          <a:lstStyle>
            <a:lvl1pPr>
              <a:defRPr/>
            </a:lvl1pPr>
          </a:lstStyle>
          <a:p>
            <a:pPr>
              <a:defRPr/>
            </a:pPr>
            <a:fld id="{D559F512-426C-4761-A73C-9FD05CC8BF86}" type="datetimeFigureOut">
              <a:rPr lang="hr-HR"/>
              <a:pPr>
                <a:defRPr/>
              </a:pPr>
              <a:t>21.2.2024.</a:t>
            </a:fld>
            <a:endParaRPr lang="hr-HR"/>
          </a:p>
        </p:txBody>
      </p:sp>
      <p:sp>
        <p:nvSpPr>
          <p:cNvPr id="3" name="Rezervirano mjesto podnožja 4">
            <a:extLst>
              <a:ext uri="{FF2B5EF4-FFF2-40B4-BE49-F238E27FC236}">
                <a16:creationId xmlns:a16="http://schemas.microsoft.com/office/drawing/2014/main" id="{874A00E4-3344-C1FC-5967-33B06ACA83D1}"/>
              </a:ext>
            </a:extLst>
          </p:cNvPr>
          <p:cNvSpPr>
            <a:spLocks noGrp="1"/>
          </p:cNvSpPr>
          <p:nvPr>
            <p:ph type="ftr" sz="quarter" idx="11"/>
          </p:nvPr>
        </p:nvSpPr>
        <p:spPr/>
        <p:txBody>
          <a:bodyPr/>
          <a:lstStyle>
            <a:lvl1pPr>
              <a:defRPr/>
            </a:lvl1pPr>
          </a:lstStyle>
          <a:p>
            <a:pPr>
              <a:defRPr/>
            </a:pPr>
            <a:endParaRPr lang="hr-HR"/>
          </a:p>
        </p:txBody>
      </p:sp>
      <p:sp>
        <p:nvSpPr>
          <p:cNvPr id="4" name="Rezervirano mjesto broja slajda 5">
            <a:extLst>
              <a:ext uri="{FF2B5EF4-FFF2-40B4-BE49-F238E27FC236}">
                <a16:creationId xmlns:a16="http://schemas.microsoft.com/office/drawing/2014/main" id="{AC1FFE81-C33A-5B72-E9A2-43E3CB17256F}"/>
              </a:ext>
            </a:extLst>
          </p:cNvPr>
          <p:cNvSpPr>
            <a:spLocks noGrp="1"/>
          </p:cNvSpPr>
          <p:nvPr>
            <p:ph type="sldNum" sz="quarter" idx="12"/>
          </p:nvPr>
        </p:nvSpPr>
        <p:spPr/>
        <p:txBody>
          <a:bodyPr/>
          <a:lstStyle>
            <a:lvl1pPr>
              <a:defRPr/>
            </a:lvl1pPr>
          </a:lstStyle>
          <a:p>
            <a:pPr>
              <a:defRPr/>
            </a:pPr>
            <a:fld id="{31B84470-0DDE-48D0-8C22-C1B7C3148AFF}" type="slidenum">
              <a:rPr lang="hr-HR" altLang="sr-Latn-RS"/>
              <a:pPr>
                <a:defRPr/>
              </a:pPr>
              <a:t>‹#›</a:t>
            </a:fld>
            <a:endParaRPr lang="hr-HR" altLang="sr-Latn-RS"/>
          </a:p>
        </p:txBody>
      </p:sp>
    </p:spTree>
    <p:extLst>
      <p:ext uri="{BB962C8B-B14F-4D97-AF65-F5344CB8AC3E}">
        <p14:creationId xmlns:p14="http://schemas.microsoft.com/office/powerpoint/2010/main" val="476670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Rezervirano mjesto datuma 3">
            <a:extLst>
              <a:ext uri="{FF2B5EF4-FFF2-40B4-BE49-F238E27FC236}">
                <a16:creationId xmlns:a16="http://schemas.microsoft.com/office/drawing/2014/main" id="{CB7F9C31-F6B7-FE5E-EA2E-F4AEFBC85F03}"/>
              </a:ext>
            </a:extLst>
          </p:cNvPr>
          <p:cNvSpPr>
            <a:spLocks noGrp="1"/>
          </p:cNvSpPr>
          <p:nvPr>
            <p:ph type="dt" sz="half" idx="10"/>
          </p:nvPr>
        </p:nvSpPr>
        <p:spPr/>
        <p:txBody>
          <a:bodyPr/>
          <a:lstStyle>
            <a:lvl1pPr>
              <a:defRPr/>
            </a:lvl1pPr>
          </a:lstStyle>
          <a:p>
            <a:pPr>
              <a:defRPr/>
            </a:pPr>
            <a:fld id="{56B431DC-19DD-4DD4-8FEF-5E5F8F246BD9}" type="datetimeFigureOut">
              <a:rPr lang="hr-HR"/>
              <a:pPr>
                <a:defRPr/>
              </a:pPr>
              <a:t>21.2.2024.</a:t>
            </a:fld>
            <a:endParaRPr lang="hr-HR"/>
          </a:p>
        </p:txBody>
      </p:sp>
      <p:sp>
        <p:nvSpPr>
          <p:cNvPr id="6" name="Rezervirano mjesto podnožja 4">
            <a:extLst>
              <a:ext uri="{FF2B5EF4-FFF2-40B4-BE49-F238E27FC236}">
                <a16:creationId xmlns:a16="http://schemas.microsoft.com/office/drawing/2014/main" id="{DE7A1573-8202-07CB-8278-0C388E064C98}"/>
              </a:ext>
            </a:extLst>
          </p:cNvPr>
          <p:cNvSpPr>
            <a:spLocks noGrp="1"/>
          </p:cNvSpPr>
          <p:nvPr>
            <p:ph type="ftr" sz="quarter" idx="11"/>
          </p:nvPr>
        </p:nvSpPr>
        <p:spPr/>
        <p:txBody>
          <a:bodyPr/>
          <a:lstStyle>
            <a:lvl1pPr>
              <a:defRPr/>
            </a:lvl1pPr>
          </a:lstStyle>
          <a:p>
            <a:pPr>
              <a:defRPr/>
            </a:pPr>
            <a:endParaRPr lang="hr-HR"/>
          </a:p>
        </p:txBody>
      </p:sp>
      <p:sp>
        <p:nvSpPr>
          <p:cNvPr id="7" name="Rezervirano mjesto broja slajda 5">
            <a:extLst>
              <a:ext uri="{FF2B5EF4-FFF2-40B4-BE49-F238E27FC236}">
                <a16:creationId xmlns:a16="http://schemas.microsoft.com/office/drawing/2014/main" id="{948A4E30-9DC1-CBE5-DC09-986D80AB1D07}"/>
              </a:ext>
            </a:extLst>
          </p:cNvPr>
          <p:cNvSpPr>
            <a:spLocks noGrp="1"/>
          </p:cNvSpPr>
          <p:nvPr>
            <p:ph type="sldNum" sz="quarter" idx="12"/>
          </p:nvPr>
        </p:nvSpPr>
        <p:spPr/>
        <p:txBody>
          <a:bodyPr/>
          <a:lstStyle>
            <a:lvl1pPr>
              <a:defRPr/>
            </a:lvl1pPr>
          </a:lstStyle>
          <a:p>
            <a:pPr>
              <a:defRPr/>
            </a:pPr>
            <a:fld id="{8CC0ACD3-BB08-4677-8660-64AD0B8269F4}" type="slidenum">
              <a:rPr lang="hr-HR" altLang="sr-Latn-RS"/>
              <a:pPr>
                <a:defRPr/>
              </a:pPr>
              <a:t>‹#›</a:t>
            </a:fld>
            <a:endParaRPr lang="hr-HR" altLang="sr-Latn-RS"/>
          </a:p>
        </p:txBody>
      </p:sp>
    </p:spTree>
    <p:extLst>
      <p:ext uri="{BB962C8B-B14F-4D97-AF65-F5344CB8AC3E}">
        <p14:creationId xmlns:p14="http://schemas.microsoft.com/office/powerpoint/2010/main" val="249835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2" name="Naslov 21"/>
          <p:cNvSpPr>
            <a:spLocks noGrp="1"/>
          </p:cNvSpPr>
          <p:nvPr>
            <p:ph type="title"/>
          </p:nvPr>
        </p:nvSpPr>
        <p:spPr/>
        <p:txBody>
          <a:bodyPr/>
          <a:lstStyle/>
          <a:p>
            <a:r>
              <a:rPr lang="hr-HR"/>
              <a:t>Uredite stil naslova matrice</a:t>
            </a:r>
            <a:endParaRPr lang="en-US"/>
          </a:p>
        </p:txBody>
      </p:sp>
      <p:sp>
        <p:nvSpPr>
          <p:cNvPr id="27" name="Rezervirano mjesto sadržaja 26"/>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2" name="Rezervirano mjesto datuma 24">
            <a:extLst>
              <a:ext uri="{FF2B5EF4-FFF2-40B4-BE49-F238E27FC236}">
                <a16:creationId xmlns:a16="http://schemas.microsoft.com/office/drawing/2014/main" id="{7A37E59D-C252-6AF5-D915-F242F01F0965}"/>
              </a:ext>
            </a:extLst>
          </p:cNvPr>
          <p:cNvSpPr>
            <a:spLocks noGrp="1"/>
          </p:cNvSpPr>
          <p:nvPr>
            <p:ph type="dt" sz="half" idx="10"/>
          </p:nvPr>
        </p:nvSpPr>
        <p:spPr/>
        <p:txBody>
          <a:bodyPr/>
          <a:lstStyle>
            <a:lvl1pPr>
              <a:defRPr/>
            </a:lvl1pPr>
          </a:lstStyle>
          <a:p>
            <a:pPr>
              <a:defRPr/>
            </a:pPr>
            <a:fld id="{5AAD4B3E-D60E-4E55-8327-2279A36BE3DD}" type="datetimeFigureOut">
              <a:rPr lang="hr-HR"/>
              <a:pPr>
                <a:defRPr/>
              </a:pPr>
              <a:t>21.2.2024.</a:t>
            </a:fld>
            <a:endParaRPr lang="hr-HR"/>
          </a:p>
        </p:txBody>
      </p:sp>
      <p:sp>
        <p:nvSpPr>
          <p:cNvPr id="3" name="Rezervirano mjesto podnožja 18">
            <a:extLst>
              <a:ext uri="{FF2B5EF4-FFF2-40B4-BE49-F238E27FC236}">
                <a16:creationId xmlns:a16="http://schemas.microsoft.com/office/drawing/2014/main" id="{030A124F-7964-2CC6-E643-A47D3386B44F}"/>
              </a:ext>
            </a:extLst>
          </p:cNvPr>
          <p:cNvSpPr>
            <a:spLocks noGrp="1"/>
          </p:cNvSpPr>
          <p:nvPr>
            <p:ph type="ftr" sz="quarter" idx="11"/>
          </p:nvPr>
        </p:nvSpPr>
        <p:spPr>
          <a:xfrm>
            <a:off x="3581400" y="76200"/>
            <a:ext cx="2895600" cy="288925"/>
          </a:xfrm>
        </p:spPr>
        <p:txBody>
          <a:bodyPr/>
          <a:lstStyle>
            <a:lvl1pPr>
              <a:defRPr/>
            </a:lvl1pPr>
          </a:lstStyle>
          <a:p>
            <a:pPr>
              <a:defRPr/>
            </a:pPr>
            <a:endParaRPr lang="hr-HR"/>
          </a:p>
        </p:txBody>
      </p:sp>
      <p:sp>
        <p:nvSpPr>
          <p:cNvPr id="4" name="Rezervirano mjesto broja slajda 15">
            <a:extLst>
              <a:ext uri="{FF2B5EF4-FFF2-40B4-BE49-F238E27FC236}">
                <a16:creationId xmlns:a16="http://schemas.microsoft.com/office/drawing/2014/main" id="{F9B4AE49-CFA8-3CB8-025B-67EBCD8F79D3}"/>
              </a:ext>
            </a:extLst>
          </p:cNvPr>
          <p:cNvSpPr>
            <a:spLocks noGrp="1"/>
          </p:cNvSpPr>
          <p:nvPr>
            <p:ph type="sldNum" sz="quarter" idx="12"/>
          </p:nvPr>
        </p:nvSpPr>
        <p:spPr>
          <a:xfrm>
            <a:off x="8229600" y="6473825"/>
            <a:ext cx="758825" cy="247650"/>
          </a:xfrm>
        </p:spPr>
        <p:txBody>
          <a:bodyPr/>
          <a:lstStyle>
            <a:lvl1pPr>
              <a:defRPr/>
            </a:lvl1pPr>
          </a:lstStyle>
          <a:p>
            <a:pPr>
              <a:defRPr/>
            </a:pPr>
            <a:fld id="{63ABA94E-1A59-4A91-99AC-960D09C479FC}" type="slidenum">
              <a:rPr lang="hr-HR" altLang="sr-Latn-RS"/>
              <a:pPr>
                <a:defRPr/>
              </a:pPr>
              <a:t>‹#›</a:t>
            </a:fld>
            <a:endParaRPr lang="hr-HR" altLang="sr-Latn-RS"/>
          </a:p>
        </p:txBody>
      </p:sp>
    </p:spTree>
    <p:extLst>
      <p:ext uri="{BB962C8B-B14F-4D97-AF65-F5344CB8AC3E}">
        <p14:creationId xmlns:p14="http://schemas.microsoft.com/office/powerpoint/2010/main" val="2087200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Rezervirano mjesto datuma 3">
            <a:extLst>
              <a:ext uri="{FF2B5EF4-FFF2-40B4-BE49-F238E27FC236}">
                <a16:creationId xmlns:a16="http://schemas.microsoft.com/office/drawing/2014/main" id="{5AB79968-6639-8198-1B89-EBC848C2DE42}"/>
              </a:ext>
            </a:extLst>
          </p:cNvPr>
          <p:cNvSpPr>
            <a:spLocks noGrp="1"/>
          </p:cNvSpPr>
          <p:nvPr>
            <p:ph type="dt" sz="half" idx="10"/>
          </p:nvPr>
        </p:nvSpPr>
        <p:spPr/>
        <p:txBody>
          <a:bodyPr/>
          <a:lstStyle>
            <a:lvl1pPr>
              <a:defRPr/>
            </a:lvl1pPr>
          </a:lstStyle>
          <a:p>
            <a:pPr>
              <a:defRPr/>
            </a:pPr>
            <a:fld id="{2A2DC289-FECF-4C15-8845-DAF93D612968}" type="datetimeFigureOut">
              <a:rPr lang="hr-HR"/>
              <a:pPr>
                <a:defRPr/>
              </a:pPr>
              <a:t>21.2.2024.</a:t>
            </a:fld>
            <a:endParaRPr lang="hr-HR"/>
          </a:p>
        </p:txBody>
      </p:sp>
      <p:sp>
        <p:nvSpPr>
          <p:cNvPr id="6" name="Rezervirano mjesto podnožja 4">
            <a:extLst>
              <a:ext uri="{FF2B5EF4-FFF2-40B4-BE49-F238E27FC236}">
                <a16:creationId xmlns:a16="http://schemas.microsoft.com/office/drawing/2014/main" id="{B39E16E3-11CF-0B66-225A-760A23BB64E9}"/>
              </a:ext>
            </a:extLst>
          </p:cNvPr>
          <p:cNvSpPr>
            <a:spLocks noGrp="1"/>
          </p:cNvSpPr>
          <p:nvPr>
            <p:ph type="ftr" sz="quarter" idx="11"/>
          </p:nvPr>
        </p:nvSpPr>
        <p:spPr/>
        <p:txBody>
          <a:bodyPr/>
          <a:lstStyle>
            <a:lvl1pPr>
              <a:defRPr/>
            </a:lvl1pPr>
          </a:lstStyle>
          <a:p>
            <a:pPr>
              <a:defRPr/>
            </a:pPr>
            <a:endParaRPr lang="hr-HR"/>
          </a:p>
        </p:txBody>
      </p:sp>
      <p:sp>
        <p:nvSpPr>
          <p:cNvPr id="7" name="Rezervirano mjesto broja slajda 5">
            <a:extLst>
              <a:ext uri="{FF2B5EF4-FFF2-40B4-BE49-F238E27FC236}">
                <a16:creationId xmlns:a16="http://schemas.microsoft.com/office/drawing/2014/main" id="{18CA22B1-50A5-583C-4E61-747E4849C854}"/>
              </a:ext>
            </a:extLst>
          </p:cNvPr>
          <p:cNvSpPr>
            <a:spLocks noGrp="1"/>
          </p:cNvSpPr>
          <p:nvPr>
            <p:ph type="sldNum" sz="quarter" idx="12"/>
          </p:nvPr>
        </p:nvSpPr>
        <p:spPr/>
        <p:txBody>
          <a:bodyPr/>
          <a:lstStyle>
            <a:lvl1pPr>
              <a:defRPr/>
            </a:lvl1pPr>
          </a:lstStyle>
          <a:p>
            <a:pPr>
              <a:defRPr/>
            </a:pPr>
            <a:fld id="{052B3DBC-1F32-4F25-BFF7-27357F3B3503}" type="slidenum">
              <a:rPr lang="hr-HR" altLang="sr-Latn-RS"/>
              <a:pPr>
                <a:defRPr/>
              </a:pPr>
              <a:t>‹#›</a:t>
            </a:fld>
            <a:endParaRPr lang="hr-HR" altLang="sr-Latn-RS"/>
          </a:p>
        </p:txBody>
      </p:sp>
    </p:spTree>
    <p:extLst>
      <p:ext uri="{BB962C8B-B14F-4D97-AF65-F5344CB8AC3E}">
        <p14:creationId xmlns:p14="http://schemas.microsoft.com/office/powerpoint/2010/main" val="1155976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B2ED149D-BD35-356A-B180-9FC6B2498D52}"/>
              </a:ext>
            </a:extLst>
          </p:cNvPr>
          <p:cNvSpPr>
            <a:spLocks noGrp="1"/>
          </p:cNvSpPr>
          <p:nvPr>
            <p:ph type="dt" sz="half" idx="10"/>
          </p:nvPr>
        </p:nvSpPr>
        <p:spPr/>
        <p:txBody>
          <a:bodyPr/>
          <a:lstStyle>
            <a:lvl1pPr>
              <a:defRPr/>
            </a:lvl1pPr>
          </a:lstStyle>
          <a:p>
            <a:pPr>
              <a:defRPr/>
            </a:pPr>
            <a:fld id="{9A45ADB0-4E10-4F5B-B39B-D302E3A3E8A7}" type="datetimeFigureOut">
              <a:rPr lang="hr-HR"/>
              <a:pPr>
                <a:defRPr/>
              </a:pPr>
              <a:t>21.2.2024.</a:t>
            </a:fld>
            <a:endParaRPr lang="hr-HR"/>
          </a:p>
        </p:txBody>
      </p:sp>
      <p:sp>
        <p:nvSpPr>
          <p:cNvPr id="5" name="Rezervirano mjesto podnožja 4">
            <a:extLst>
              <a:ext uri="{FF2B5EF4-FFF2-40B4-BE49-F238E27FC236}">
                <a16:creationId xmlns:a16="http://schemas.microsoft.com/office/drawing/2014/main" id="{C170A44D-2C0B-8FF4-E34F-6D9FE34E2532}"/>
              </a:ext>
            </a:extLst>
          </p:cNvPr>
          <p:cNvSpPr>
            <a:spLocks noGrp="1"/>
          </p:cNvSpPr>
          <p:nvPr>
            <p:ph type="ftr" sz="quarter" idx="11"/>
          </p:nvPr>
        </p:nvSpPr>
        <p:spPr/>
        <p:txBody>
          <a:bodyPr/>
          <a:lstStyle>
            <a:lvl1pPr>
              <a:defRPr/>
            </a:lvl1pPr>
          </a:lstStyle>
          <a:p>
            <a:pPr>
              <a:defRPr/>
            </a:pPr>
            <a:endParaRPr lang="hr-HR"/>
          </a:p>
        </p:txBody>
      </p:sp>
      <p:sp>
        <p:nvSpPr>
          <p:cNvPr id="6" name="Rezervirano mjesto broja slajda 5">
            <a:extLst>
              <a:ext uri="{FF2B5EF4-FFF2-40B4-BE49-F238E27FC236}">
                <a16:creationId xmlns:a16="http://schemas.microsoft.com/office/drawing/2014/main" id="{BEE0FED1-AFC8-F2C0-EE92-847B0D174235}"/>
              </a:ext>
            </a:extLst>
          </p:cNvPr>
          <p:cNvSpPr>
            <a:spLocks noGrp="1"/>
          </p:cNvSpPr>
          <p:nvPr>
            <p:ph type="sldNum" sz="quarter" idx="12"/>
          </p:nvPr>
        </p:nvSpPr>
        <p:spPr/>
        <p:txBody>
          <a:bodyPr/>
          <a:lstStyle>
            <a:lvl1pPr>
              <a:defRPr/>
            </a:lvl1pPr>
          </a:lstStyle>
          <a:p>
            <a:pPr>
              <a:defRPr/>
            </a:pPr>
            <a:fld id="{435A3AA8-F8AB-4488-ABCA-D92FD1B5F25C}" type="slidenum">
              <a:rPr lang="hr-HR" altLang="sr-Latn-RS"/>
              <a:pPr>
                <a:defRPr/>
              </a:pPr>
              <a:t>‹#›</a:t>
            </a:fld>
            <a:endParaRPr lang="hr-HR" altLang="sr-Latn-RS"/>
          </a:p>
        </p:txBody>
      </p:sp>
    </p:spTree>
    <p:extLst>
      <p:ext uri="{BB962C8B-B14F-4D97-AF65-F5344CB8AC3E}">
        <p14:creationId xmlns:p14="http://schemas.microsoft.com/office/powerpoint/2010/main" val="3917014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365C6F0E-2D1D-1DCD-13E7-DCB9674A55AC}"/>
              </a:ext>
            </a:extLst>
          </p:cNvPr>
          <p:cNvSpPr>
            <a:spLocks noGrp="1"/>
          </p:cNvSpPr>
          <p:nvPr>
            <p:ph type="dt" sz="half" idx="10"/>
          </p:nvPr>
        </p:nvSpPr>
        <p:spPr/>
        <p:txBody>
          <a:bodyPr/>
          <a:lstStyle>
            <a:lvl1pPr>
              <a:defRPr/>
            </a:lvl1pPr>
          </a:lstStyle>
          <a:p>
            <a:pPr>
              <a:defRPr/>
            </a:pPr>
            <a:fld id="{A1A18584-E3E8-4E47-8E77-9AFD534F6199}" type="datetimeFigureOut">
              <a:rPr lang="hr-HR"/>
              <a:pPr>
                <a:defRPr/>
              </a:pPr>
              <a:t>21.2.2024.</a:t>
            </a:fld>
            <a:endParaRPr lang="hr-HR"/>
          </a:p>
        </p:txBody>
      </p:sp>
      <p:sp>
        <p:nvSpPr>
          <p:cNvPr id="5" name="Rezervirano mjesto podnožja 4">
            <a:extLst>
              <a:ext uri="{FF2B5EF4-FFF2-40B4-BE49-F238E27FC236}">
                <a16:creationId xmlns:a16="http://schemas.microsoft.com/office/drawing/2014/main" id="{362DA0A3-32EF-A012-86A3-8AADC7D2B69B}"/>
              </a:ext>
            </a:extLst>
          </p:cNvPr>
          <p:cNvSpPr>
            <a:spLocks noGrp="1"/>
          </p:cNvSpPr>
          <p:nvPr>
            <p:ph type="ftr" sz="quarter" idx="11"/>
          </p:nvPr>
        </p:nvSpPr>
        <p:spPr/>
        <p:txBody>
          <a:bodyPr/>
          <a:lstStyle>
            <a:lvl1pPr>
              <a:defRPr/>
            </a:lvl1pPr>
          </a:lstStyle>
          <a:p>
            <a:pPr>
              <a:defRPr/>
            </a:pPr>
            <a:endParaRPr lang="hr-HR"/>
          </a:p>
        </p:txBody>
      </p:sp>
      <p:sp>
        <p:nvSpPr>
          <p:cNvPr id="6" name="Rezervirano mjesto broja slajda 5">
            <a:extLst>
              <a:ext uri="{FF2B5EF4-FFF2-40B4-BE49-F238E27FC236}">
                <a16:creationId xmlns:a16="http://schemas.microsoft.com/office/drawing/2014/main" id="{3914EA71-23CF-894F-2E78-60855509450D}"/>
              </a:ext>
            </a:extLst>
          </p:cNvPr>
          <p:cNvSpPr>
            <a:spLocks noGrp="1"/>
          </p:cNvSpPr>
          <p:nvPr>
            <p:ph type="sldNum" sz="quarter" idx="12"/>
          </p:nvPr>
        </p:nvSpPr>
        <p:spPr/>
        <p:txBody>
          <a:bodyPr/>
          <a:lstStyle>
            <a:lvl1pPr>
              <a:defRPr/>
            </a:lvl1pPr>
          </a:lstStyle>
          <a:p>
            <a:pPr>
              <a:defRPr/>
            </a:pPr>
            <a:fld id="{9ED256F9-2255-4864-B5A3-B4B62877B724}" type="slidenum">
              <a:rPr lang="hr-HR" altLang="sr-Latn-RS"/>
              <a:pPr>
                <a:defRPr/>
              </a:pPr>
              <a:t>‹#›</a:t>
            </a:fld>
            <a:endParaRPr lang="hr-HR" altLang="sr-Latn-RS"/>
          </a:p>
        </p:txBody>
      </p:sp>
    </p:spTree>
    <p:extLst>
      <p:ext uri="{BB962C8B-B14F-4D97-AF65-F5344CB8AC3E}">
        <p14:creationId xmlns:p14="http://schemas.microsoft.com/office/powerpoint/2010/main" val="101303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avni poveznik 1">
            <a:extLst>
              <a:ext uri="{FF2B5EF4-FFF2-40B4-BE49-F238E27FC236}">
                <a16:creationId xmlns:a16="http://schemas.microsoft.com/office/drawing/2014/main" id="{56D41A00-5529-5DC4-6AB8-DC17F358CFBD}"/>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cs typeface="Arial" charset="0"/>
            </a:endParaRPr>
          </a:p>
        </p:txBody>
      </p:sp>
      <p:sp>
        <p:nvSpPr>
          <p:cNvPr id="6" name="Rezervirano mjesto teksta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r-HR"/>
              <a:t>Uredite stilove teksta matrice</a:t>
            </a:r>
          </a:p>
        </p:txBody>
      </p:sp>
      <p:sp>
        <p:nvSpPr>
          <p:cNvPr id="8" name="Naslov 7"/>
          <p:cNvSpPr>
            <a:spLocks noGrp="1"/>
          </p:cNvSpPr>
          <p:nvPr>
            <p:ph type="title"/>
          </p:nvPr>
        </p:nvSpPr>
        <p:spPr>
          <a:xfrm>
            <a:off x="180475" y="2947085"/>
            <a:ext cx="8686800" cy="1184825"/>
          </a:xfrm>
        </p:spPr>
        <p:txBody>
          <a:bodyPr rtlCol="0" anchor="t"/>
          <a:lstStyle>
            <a:lvl1pPr algn="r">
              <a:defRPr/>
            </a:lvl1pPr>
          </a:lstStyle>
          <a:p>
            <a:r>
              <a:rPr lang="hr-HR"/>
              <a:t>Uredite stil naslova matrice</a:t>
            </a:r>
            <a:endParaRPr lang="en-US"/>
          </a:p>
        </p:txBody>
      </p:sp>
      <p:sp>
        <p:nvSpPr>
          <p:cNvPr id="3" name="Rezervirano mjesto datuma 18">
            <a:extLst>
              <a:ext uri="{FF2B5EF4-FFF2-40B4-BE49-F238E27FC236}">
                <a16:creationId xmlns:a16="http://schemas.microsoft.com/office/drawing/2014/main" id="{A33E5784-58C0-14CB-96A0-55BD738DAD3D}"/>
              </a:ext>
            </a:extLst>
          </p:cNvPr>
          <p:cNvSpPr>
            <a:spLocks noGrp="1"/>
          </p:cNvSpPr>
          <p:nvPr>
            <p:ph type="dt" sz="half" idx="10"/>
          </p:nvPr>
        </p:nvSpPr>
        <p:spPr/>
        <p:txBody>
          <a:bodyPr/>
          <a:lstStyle>
            <a:lvl1pPr>
              <a:defRPr/>
            </a:lvl1pPr>
          </a:lstStyle>
          <a:p>
            <a:pPr>
              <a:defRPr/>
            </a:pPr>
            <a:fld id="{40378D9C-F531-4DBA-A280-00D9B08B1AC8}" type="datetimeFigureOut">
              <a:rPr lang="hr-HR"/>
              <a:pPr>
                <a:defRPr/>
              </a:pPr>
              <a:t>21.2.2024.</a:t>
            </a:fld>
            <a:endParaRPr lang="hr-HR"/>
          </a:p>
        </p:txBody>
      </p:sp>
      <p:sp>
        <p:nvSpPr>
          <p:cNvPr id="4" name="Rezervirano mjesto podnožja 10">
            <a:extLst>
              <a:ext uri="{FF2B5EF4-FFF2-40B4-BE49-F238E27FC236}">
                <a16:creationId xmlns:a16="http://schemas.microsoft.com/office/drawing/2014/main" id="{520B52CA-2B20-797C-EEA4-848902947AE7}"/>
              </a:ext>
            </a:extLst>
          </p:cNvPr>
          <p:cNvSpPr>
            <a:spLocks noGrp="1"/>
          </p:cNvSpPr>
          <p:nvPr>
            <p:ph type="ftr" sz="quarter" idx="11"/>
          </p:nvPr>
        </p:nvSpPr>
        <p:spPr/>
        <p:txBody>
          <a:bodyPr/>
          <a:lstStyle>
            <a:lvl1pPr>
              <a:defRPr/>
            </a:lvl1pPr>
          </a:lstStyle>
          <a:p>
            <a:pPr>
              <a:defRPr/>
            </a:pPr>
            <a:endParaRPr lang="hr-HR"/>
          </a:p>
        </p:txBody>
      </p:sp>
      <p:sp>
        <p:nvSpPr>
          <p:cNvPr id="5" name="Rezervirano mjesto broja slajda 15">
            <a:extLst>
              <a:ext uri="{FF2B5EF4-FFF2-40B4-BE49-F238E27FC236}">
                <a16:creationId xmlns:a16="http://schemas.microsoft.com/office/drawing/2014/main" id="{3910F584-EF96-1B2F-D98C-85BE9B606AF2}"/>
              </a:ext>
            </a:extLst>
          </p:cNvPr>
          <p:cNvSpPr>
            <a:spLocks noGrp="1"/>
          </p:cNvSpPr>
          <p:nvPr>
            <p:ph type="sldNum" sz="quarter" idx="12"/>
          </p:nvPr>
        </p:nvSpPr>
        <p:spPr/>
        <p:txBody>
          <a:bodyPr/>
          <a:lstStyle>
            <a:lvl1pPr>
              <a:defRPr/>
            </a:lvl1pPr>
          </a:lstStyle>
          <a:p>
            <a:pPr>
              <a:defRPr/>
            </a:pPr>
            <a:fld id="{32018D09-BF6E-4664-80DA-F2868C22DF46}" type="slidenum">
              <a:rPr lang="hr-HR" altLang="sr-Latn-RS"/>
              <a:pPr>
                <a:defRPr/>
              </a:pPr>
              <a:t>‹#›</a:t>
            </a:fld>
            <a:endParaRPr lang="hr-HR" altLang="sr-Latn-RS"/>
          </a:p>
        </p:txBody>
      </p:sp>
    </p:spTree>
    <p:extLst>
      <p:ext uri="{BB962C8B-B14F-4D97-AF65-F5344CB8AC3E}">
        <p14:creationId xmlns:p14="http://schemas.microsoft.com/office/powerpoint/2010/main" val="19889935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0" name="Naslov 19"/>
          <p:cNvSpPr>
            <a:spLocks noGrp="1"/>
          </p:cNvSpPr>
          <p:nvPr>
            <p:ph type="title"/>
          </p:nvPr>
        </p:nvSpPr>
        <p:spPr>
          <a:xfrm>
            <a:off x="301752" y="457200"/>
            <a:ext cx="8686800" cy="841248"/>
          </a:xfrm>
        </p:spPr>
        <p:txBody>
          <a:bodyPr/>
          <a:lstStyle/>
          <a:p>
            <a:r>
              <a:rPr lang="hr-HR"/>
              <a:t>Uredite stil naslova matrice</a:t>
            </a:r>
            <a:endParaRPr lang="en-US"/>
          </a:p>
        </p:txBody>
      </p:sp>
      <p:sp>
        <p:nvSpPr>
          <p:cNvPr id="14" name="Rezervirano mjesto sadržaja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13" name="Rezervirano mjesto sadržaja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2" name="Rezervirano mjesto datuma 10">
            <a:extLst>
              <a:ext uri="{FF2B5EF4-FFF2-40B4-BE49-F238E27FC236}">
                <a16:creationId xmlns:a16="http://schemas.microsoft.com/office/drawing/2014/main" id="{E860B811-A833-BB67-B472-FCB3C754FA90}"/>
              </a:ext>
            </a:extLst>
          </p:cNvPr>
          <p:cNvSpPr>
            <a:spLocks noGrp="1"/>
          </p:cNvSpPr>
          <p:nvPr>
            <p:ph type="dt" sz="half" idx="10"/>
          </p:nvPr>
        </p:nvSpPr>
        <p:spPr/>
        <p:txBody>
          <a:bodyPr/>
          <a:lstStyle>
            <a:lvl1pPr>
              <a:defRPr/>
            </a:lvl1pPr>
          </a:lstStyle>
          <a:p>
            <a:pPr>
              <a:defRPr/>
            </a:pPr>
            <a:fld id="{654E9176-0056-492C-9C4B-93BF43E6A11D}" type="datetimeFigureOut">
              <a:rPr lang="hr-HR"/>
              <a:pPr>
                <a:defRPr/>
              </a:pPr>
              <a:t>21.2.2024.</a:t>
            </a:fld>
            <a:endParaRPr lang="hr-HR"/>
          </a:p>
        </p:txBody>
      </p:sp>
      <p:sp>
        <p:nvSpPr>
          <p:cNvPr id="3" name="Rezervirano mjesto podnožja 27">
            <a:extLst>
              <a:ext uri="{FF2B5EF4-FFF2-40B4-BE49-F238E27FC236}">
                <a16:creationId xmlns:a16="http://schemas.microsoft.com/office/drawing/2014/main" id="{2679877A-B455-8759-9B0F-8B3CE671A05F}"/>
              </a:ext>
            </a:extLst>
          </p:cNvPr>
          <p:cNvSpPr>
            <a:spLocks noGrp="1"/>
          </p:cNvSpPr>
          <p:nvPr>
            <p:ph type="ftr" sz="quarter" idx="11"/>
          </p:nvPr>
        </p:nvSpPr>
        <p:spPr/>
        <p:txBody>
          <a:bodyPr/>
          <a:lstStyle>
            <a:lvl1pPr>
              <a:defRPr/>
            </a:lvl1pPr>
          </a:lstStyle>
          <a:p>
            <a:pPr>
              <a:defRPr/>
            </a:pPr>
            <a:endParaRPr lang="hr-HR"/>
          </a:p>
        </p:txBody>
      </p:sp>
      <p:sp>
        <p:nvSpPr>
          <p:cNvPr id="4" name="Rezervirano mjesto broja slajda 4">
            <a:extLst>
              <a:ext uri="{FF2B5EF4-FFF2-40B4-BE49-F238E27FC236}">
                <a16:creationId xmlns:a16="http://schemas.microsoft.com/office/drawing/2014/main" id="{114F0284-D252-A5AA-D97D-A5920E71CD45}"/>
              </a:ext>
            </a:extLst>
          </p:cNvPr>
          <p:cNvSpPr>
            <a:spLocks noGrp="1"/>
          </p:cNvSpPr>
          <p:nvPr>
            <p:ph type="sldNum" sz="quarter" idx="12"/>
          </p:nvPr>
        </p:nvSpPr>
        <p:spPr/>
        <p:txBody>
          <a:bodyPr/>
          <a:lstStyle>
            <a:lvl1pPr>
              <a:defRPr/>
            </a:lvl1pPr>
          </a:lstStyle>
          <a:p>
            <a:pPr>
              <a:defRPr/>
            </a:pPr>
            <a:fld id="{9993E6C3-4429-4146-9BEB-C4CFB1146743}" type="slidenum">
              <a:rPr lang="hr-HR" altLang="sr-Latn-RS"/>
              <a:pPr>
                <a:defRPr/>
              </a:pPr>
              <a:t>‹#›</a:t>
            </a:fld>
            <a:endParaRPr lang="hr-HR" altLang="sr-Latn-RS"/>
          </a:p>
        </p:txBody>
      </p:sp>
    </p:spTree>
    <p:extLst>
      <p:ext uri="{BB962C8B-B14F-4D97-AF65-F5344CB8AC3E}">
        <p14:creationId xmlns:p14="http://schemas.microsoft.com/office/powerpoint/2010/main" val="11831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spTree>
      <p:nvGrpSpPr>
        <p:cNvPr id="1" name=""/>
        <p:cNvGrpSpPr/>
        <p:nvPr/>
      </p:nvGrpSpPr>
      <p:grpSpPr>
        <a:xfrm>
          <a:off x="0" y="0"/>
          <a:ext cx="0" cy="0"/>
          <a:chOff x="0" y="0"/>
          <a:chExt cx="0" cy="0"/>
        </a:xfrm>
      </p:grpSpPr>
      <p:sp>
        <p:nvSpPr>
          <p:cNvPr id="2" name="Ravni poveznik 1">
            <a:extLst>
              <a:ext uri="{FF2B5EF4-FFF2-40B4-BE49-F238E27FC236}">
                <a16:creationId xmlns:a16="http://schemas.microsoft.com/office/drawing/2014/main" id="{FC0F4E74-D4D7-AAB7-9FA7-BA2BE07F3100}"/>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cs typeface="Arial" charset="0"/>
            </a:endParaRPr>
          </a:p>
        </p:txBody>
      </p:sp>
      <p:sp>
        <p:nvSpPr>
          <p:cNvPr id="29" name="Naslov 28"/>
          <p:cNvSpPr>
            <a:spLocks noGrp="1"/>
          </p:cNvSpPr>
          <p:nvPr>
            <p:ph type="title"/>
          </p:nvPr>
        </p:nvSpPr>
        <p:spPr>
          <a:xfrm>
            <a:off x="304800" y="5410200"/>
            <a:ext cx="8610600" cy="882650"/>
          </a:xfrm>
        </p:spPr>
        <p:txBody>
          <a:bodyPr/>
          <a:lstStyle>
            <a:lvl1pPr>
              <a:defRPr/>
            </a:lvl1pPr>
          </a:lstStyle>
          <a:p>
            <a:r>
              <a:rPr lang="hr-HR"/>
              <a:t>Uredite stil naslova matrice</a:t>
            </a:r>
            <a:endParaRPr lang="en-US"/>
          </a:p>
        </p:txBody>
      </p:sp>
      <p:sp>
        <p:nvSpPr>
          <p:cNvPr id="13" name="Rezervirano mjesto teksta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hr-HR"/>
              <a:t>Uredite stilove teksta matrice</a:t>
            </a:r>
          </a:p>
        </p:txBody>
      </p:sp>
      <p:sp>
        <p:nvSpPr>
          <p:cNvPr id="25" name="Rezervirano mjesto teksta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hr-HR"/>
              <a:t>Uredite stilove teksta matrice</a:t>
            </a:r>
          </a:p>
        </p:txBody>
      </p:sp>
      <p:sp>
        <p:nvSpPr>
          <p:cNvPr id="4" name="Rezervirano mjesto sadržaja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28" name="Rezervirano mjesto sadržaja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3" name="Rezervirano mjesto datuma 9">
            <a:extLst>
              <a:ext uri="{FF2B5EF4-FFF2-40B4-BE49-F238E27FC236}">
                <a16:creationId xmlns:a16="http://schemas.microsoft.com/office/drawing/2014/main" id="{5AB9A26E-347B-E274-BD44-AC22E24332B8}"/>
              </a:ext>
            </a:extLst>
          </p:cNvPr>
          <p:cNvSpPr>
            <a:spLocks noGrp="1"/>
          </p:cNvSpPr>
          <p:nvPr>
            <p:ph type="dt" sz="half" idx="10"/>
          </p:nvPr>
        </p:nvSpPr>
        <p:spPr/>
        <p:txBody>
          <a:bodyPr/>
          <a:lstStyle>
            <a:lvl1pPr>
              <a:defRPr/>
            </a:lvl1pPr>
          </a:lstStyle>
          <a:p>
            <a:pPr>
              <a:defRPr/>
            </a:pPr>
            <a:fld id="{8177DD5A-2E51-4168-98CD-AFAD074CF29C}" type="datetimeFigureOut">
              <a:rPr lang="hr-HR"/>
              <a:pPr>
                <a:defRPr/>
              </a:pPr>
              <a:t>21.2.2024.</a:t>
            </a:fld>
            <a:endParaRPr lang="hr-HR"/>
          </a:p>
        </p:txBody>
      </p:sp>
      <p:sp>
        <p:nvSpPr>
          <p:cNvPr id="5" name="Rezervirano mjesto podnožja 5">
            <a:extLst>
              <a:ext uri="{FF2B5EF4-FFF2-40B4-BE49-F238E27FC236}">
                <a16:creationId xmlns:a16="http://schemas.microsoft.com/office/drawing/2014/main" id="{69466156-1165-4C51-251F-D19763F1C6AD}"/>
              </a:ext>
            </a:extLst>
          </p:cNvPr>
          <p:cNvSpPr>
            <a:spLocks noGrp="1"/>
          </p:cNvSpPr>
          <p:nvPr>
            <p:ph type="ftr" sz="quarter" idx="11"/>
          </p:nvPr>
        </p:nvSpPr>
        <p:spPr/>
        <p:txBody>
          <a:bodyPr/>
          <a:lstStyle>
            <a:lvl1pPr>
              <a:defRPr/>
            </a:lvl1pPr>
          </a:lstStyle>
          <a:p>
            <a:pPr>
              <a:defRPr/>
            </a:pPr>
            <a:endParaRPr lang="hr-HR"/>
          </a:p>
        </p:txBody>
      </p:sp>
      <p:sp>
        <p:nvSpPr>
          <p:cNvPr id="6" name="Rezervirano mjesto broja slajda 6">
            <a:extLst>
              <a:ext uri="{FF2B5EF4-FFF2-40B4-BE49-F238E27FC236}">
                <a16:creationId xmlns:a16="http://schemas.microsoft.com/office/drawing/2014/main" id="{E22C3C49-CDDD-928D-E81E-4AE331D49833}"/>
              </a:ext>
            </a:extLst>
          </p:cNvPr>
          <p:cNvSpPr>
            <a:spLocks noGrp="1"/>
          </p:cNvSpPr>
          <p:nvPr>
            <p:ph type="sldNum" sz="quarter" idx="12"/>
          </p:nvPr>
        </p:nvSpPr>
        <p:spPr>
          <a:xfrm>
            <a:off x="8229600" y="6477000"/>
            <a:ext cx="762000" cy="247650"/>
          </a:xfrm>
        </p:spPr>
        <p:txBody>
          <a:bodyPr/>
          <a:lstStyle>
            <a:lvl1pPr>
              <a:defRPr/>
            </a:lvl1pPr>
          </a:lstStyle>
          <a:p>
            <a:pPr>
              <a:defRPr/>
            </a:pPr>
            <a:fld id="{688D3EA6-9082-4632-B9DE-A8116D92E78D}" type="slidenum">
              <a:rPr lang="hr-HR" altLang="sr-Latn-RS"/>
              <a:pPr>
                <a:defRPr/>
              </a:pPr>
              <a:t>‹#›</a:t>
            </a:fld>
            <a:endParaRPr lang="hr-HR" altLang="sr-Latn-RS"/>
          </a:p>
        </p:txBody>
      </p:sp>
    </p:spTree>
    <p:extLst>
      <p:ext uri="{BB962C8B-B14F-4D97-AF65-F5344CB8AC3E}">
        <p14:creationId xmlns:p14="http://schemas.microsoft.com/office/powerpoint/2010/main" val="137842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0" name="Naslov 29"/>
          <p:cNvSpPr>
            <a:spLocks noGrp="1"/>
          </p:cNvSpPr>
          <p:nvPr>
            <p:ph type="title"/>
          </p:nvPr>
        </p:nvSpPr>
        <p:spPr>
          <a:xfrm>
            <a:off x="301752" y="457200"/>
            <a:ext cx="8686800" cy="841248"/>
          </a:xfrm>
        </p:spPr>
        <p:txBody>
          <a:bodyPr/>
          <a:lstStyle/>
          <a:p>
            <a:r>
              <a:rPr lang="hr-HR"/>
              <a:t>Uredite stil naslova matrice</a:t>
            </a:r>
            <a:endParaRPr lang="en-US"/>
          </a:p>
        </p:txBody>
      </p:sp>
      <p:sp>
        <p:nvSpPr>
          <p:cNvPr id="2" name="Rezervirano mjesto datuma 10">
            <a:extLst>
              <a:ext uri="{FF2B5EF4-FFF2-40B4-BE49-F238E27FC236}">
                <a16:creationId xmlns:a16="http://schemas.microsoft.com/office/drawing/2014/main" id="{CE7E4921-224B-C8A0-6FBD-E4C97C51092D}"/>
              </a:ext>
            </a:extLst>
          </p:cNvPr>
          <p:cNvSpPr>
            <a:spLocks noGrp="1"/>
          </p:cNvSpPr>
          <p:nvPr>
            <p:ph type="dt" sz="half" idx="10"/>
          </p:nvPr>
        </p:nvSpPr>
        <p:spPr/>
        <p:txBody>
          <a:bodyPr/>
          <a:lstStyle>
            <a:lvl1pPr>
              <a:defRPr/>
            </a:lvl1pPr>
          </a:lstStyle>
          <a:p>
            <a:pPr>
              <a:defRPr/>
            </a:pPr>
            <a:fld id="{9CE63761-E902-4E6F-9252-0242D4E9274B}" type="datetimeFigureOut">
              <a:rPr lang="hr-HR"/>
              <a:pPr>
                <a:defRPr/>
              </a:pPr>
              <a:t>21.2.2024.</a:t>
            </a:fld>
            <a:endParaRPr lang="hr-HR"/>
          </a:p>
        </p:txBody>
      </p:sp>
      <p:sp>
        <p:nvSpPr>
          <p:cNvPr id="3" name="Rezervirano mjesto podnožja 27">
            <a:extLst>
              <a:ext uri="{FF2B5EF4-FFF2-40B4-BE49-F238E27FC236}">
                <a16:creationId xmlns:a16="http://schemas.microsoft.com/office/drawing/2014/main" id="{1D4040A8-516E-A020-78FA-953D9122F8B7}"/>
              </a:ext>
            </a:extLst>
          </p:cNvPr>
          <p:cNvSpPr>
            <a:spLocks noGrp="1"/>
          </p:cNvSpPr>
          <p:nvPr>
            <p:ph type="ftr" sz="quarter" idx="11"/>
          </p:nvPr>
        </p:nvSpPr>
        <p:spPr/>
        <p:txBody>
          <a:bodyPr/>
          <a:lstStyle>
            <a:lvl1pPr>
              <a:defRPr/>
            </a:lvl1pPr>
          </a:lstStyle>
          <a:p>
            <a:pPr>
              <a:defRPr/>
            </a:pPr>
            <a:endParaRPr lang="hr-HR"/>
          </a:p>
        </p:txBody>
      </p:sp>
      <p:sp>
        <p:nvSpPr>
          <p:cNvPr id="4" name="Rezervirano mjesto broja slajda 4">
            <a:extLst>
              <a:ext uri="{FF2B5EF4-FFF2-40B4-BE49-F238E27FC236}">
                <a16:creationId xmlns:a16="http://schemas.microsoft.com/office/drawing/2014/main" id="{7189C537-7986-9926-7028-F6E10178F176}"/>
              </a:ext>
            </a:extLst>
          </p:cNvPr>
          <p:cNvSpPr>
            <a:spLocks noGrp="1"/>
          </p:cNvSpPr>
          <p:nvPr>
            <p:ph type="sldNum" sz="quarter" idx="12"/>
          </p:nvPr>
        </p:nvSpPr>
        <p:spPr/>
        <p:txBody>
          <a:bodyPr/>
          <a:lstStyle>
            <a:lvl1pPr>
              <a:defRPr/>
            </a:lvl1pPr>
          </a:lstStyle>
          <a:p>
            <a:pPr>
              <a:defRPr/>
            </a:pPr>
            <a:fld id="{57BE97E6-DFD6-4E93-9505-B1C4EB70F62B}" type="slidenum">
              <a:rPr lang="hr-HR" altLang="sr-Latn-RS"/>
              <a:pPr>
                <a:defRPr/>
              </a:pPr>
              <a:t>‹#›</a:t>
            </a:fld>
            <a:endParaRPr lang="hr-HR" altLang="sr-Latn-RS"/>
          </a:p>
        </p:txBody>
      </p:sp>
    </p:spTree>
    <p:extLst>
      <p:ext uri="{BB962C8B-B14F-4D97-AF65-F5344CB8AC3E}">
        <p14:creationId xmlns:p14="http://schemas.microsoft.com/office/powerpoint/2010/main" val="390143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Rezervirano mjesto datuma 2">
            <a:extLst>
              <a:ext uri="{FF2B5EF4-FFF2-40B4-BE49-F238E27FC236}">
                <a16:creationId xmlns:a16="http://schemas.microsoft.com/office/drawing/2014/main" id="{81054917-3A6B-8D17-FF01-2112A71BEAE3}"/>
              </a:ext>
            </a:extLst>
          </p:cNvPr>
          <p:cNvSpPr>
            <a:spLocks noGrp="1"/>
          </p:cNvSpPr>
          <p:nvPr>
            <p:ph type="dt" sz="half" idx="10"/>
          </p:nvPr>
        </p:nvSpPr>
        <p:spPr/>
        <p:txBody>
          <a:bodyPr/>
          <a:lstStyle>
            <a:lvl1pPr>
              <a:defRPr/>
            </a:lvl1pPr>
          </a:lstStyle>
          <a:p>
            <a:pPr>
              <a:defRPr/>
            </a:pPr>
            <a:fld id="{EEF753E6-613B-459F-937B-46EE7E9AADF4}" type="datetimeFigureOut">
              <a:rPr lang="hr-HR"/>
              <a:pPr>
                <a:defRPr/>
              </a:pPr>
              <a:t>21.2.2024.</a:t>
            </a:fld>
            <a:endParaRPr lang="hr-HR"/>
          </a:p>
        </p:txBody>
      </p:sp>
      <p:sp>
        <p:nvSpPr>
          <p:cNvPr id="3" name="Rezervirano mjesto podnožja 23">
            <a:extLst>
              <a:ext uri="{FF2B5EF4-FFF2-40B4-BE49-F238E27FC236}">
                <a16:creationId xmlns:a16="http://schemas.microsoft.com/office/drawing/2014/main" id="{075976FC-ABE9-AD26-9DAD-B9801FB63E69}"/>
              </a:ext>
            </a:extLst>
          </p:cNvPr>
          <p:cNvSpPr>
            <a:spLocks noGrp="1"/>
          </p:cNvSpPr>
          <p:nvPr>
            <p:ph type="ftr" sz="quarter" idx="11"/>
          </p:nvPr>
        </p:nvSpPr>
        <p:spPr/>
        <p:txBody>
          <a:bodyPr/>
          <a:lstStyle>
            <a:lvl1pPr>
              <a:defRPr/>
            </a:lvl1pPr>
          </a:lstStyle>
          <a:p>
            <a:pPr>
              <a:defRPr/>
            </a:pPr>
            <a:endParaRPr lang="hr-HR"/>
          </a:p>
        </p:txBody>
      </p:sp>
      <p:sp>
        <p:nvSpPr>
          <p:cNvPr id="4" name="Rezervirano mjesto broja slajda 6">
            <a:extLst>
              <a:ext uri="{FF2B5EF4-FFF2-40B4-BE49-F238E27FC236}">
                <a16:creationId xmlns:a16="http://schemas.microsoft.com/office/drawing/2014/main" id="{F7AE0296-33CE-7200-E8A9-1A985183AE6C}"/>
              </a:ext>
            </a:extLst>
          </p:cNvPr>
          <p:cNvSpPr>
            <a:spLocks noGrp="1"/>
          </p:cNvSpPr>
          <p:nvPr>
            <p:ph type="sldNum" sz="quarter" idx="12"/>
          </p:nvPr>
        </p:nvSpPr>
        <p:spPr/>
        <p:txBody>
          <a:bodyPr/>
          <a:lstStyle>
            <a:lvl1pPr>
              <a:defRPr/>
            </a:lvl1pPr>
          </a:lstStyle>
          <a:p>
            <a:pPr>
              <a:defRPr/>
            </a:pPr>
            <a:fld id="{D0D88129-3941-4E00-A390-A88C2B1DCA64}" type="slidenum">
              <a:rPr lang="hr-HR" altLang="sr-Latn-RS"/>
              <a:pPr>
                <a:defRPr/>
              </a:pPr>
              <a:t>‹#›</a:t>
            </a:fld>
            <a:endParaRPr lang="hr-HR" altLang="sr-Latn-RS"/>
          </a:p>
        </p:txBody>
      </p:sp>
    </p:spTree>
    <p:extLst>
      <p:ext uri="{BB962C8B-B14F-4D97-AF65-F5344CB8AC3E}">
        <p14:creationId xmlns:p14="http://schemas.microsoft.com/office/powerpoint/2010/main" val="2982826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Ravni poveznik 1">
            <a:extLst>
              <a:ext uri="{FF2B5EF4-FFF2-40B4-BE49-F238E27FC236}">
                <a16:creationId xmlns:a16="http://schemas.microsoft.com/office/drawing/2014/main" id="{7956D3E9-C3DD-4D6C-68EF-25196D93E8A7}"/>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cs typeface="Arial" charset="0"/>
            </a:endParaRPr>
          </a:p>
        </p:txBody>
      </p:sp>
      <p:sp>
        <p:nvSpPr>
          <p:cNvPr id="12" name="Naslov 11"/>
          <p:cNvSpPr>
            <a:spLocks noGrp="1"/>
          </p:cNvSpPr>
          <p:nvPr>
            <p:ph type="title"/>
          </p:nvPr>
        </p:nvSpPr>
        <p:spPr>
          <a:xfrm>
            <a:off x="457200" y="5486400"/>
            <a:ext cx="8458200" cy="520700"/>
          </a:xfrm>
        </p:spPr>
        <p:txBody>
          <a:bodyPr/>
          <a:lstStyle>
            <a:lvl1pPr algn="l">
              <a:buNone/>
              <a:defRPr sz="2000" b="1"/>
            </a:lvl1pPr>
          </a:lstStyle>
          <a:p>
            <a:r>
              <a:rPr lang="hr-HR"/>
              <a:t>Uredite stil naslova matrice</a:t>
            </a:r>
            <a:endParaRPr lang="en-US"/>
          </a:p>
        </p:txBody>
      </p:sp>
      <p:sp>
        <p:nvSpPr>
          <p:cNvPr id="26" name="Rezervirano mjesto teksta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hr-HR"/>
              <a:t>Uredite stilove teksta matrice</a:t>
            </a:r>
          </a:p>
        </p:txBody>
      </p:sp>
      <p:sp>
        <p:nvSpPr>
          <p:cNvPr id="14" name="Rezervirano mjesto sadržaja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3" name="Rezervirano mjesto datuma 24">
            <a:extLst>
              <a:ext uri="{FF2B5EF4-FFF2-40B4-BE49-F238E27FC236}">
                <a16:creationId xmlns:a16="http://schemas.microsoft.com/office/drawing/2014/main" id="{AF426BA7-C17A-9E56-F94D-8590BED29239}"/>
              </a:ext>
            </a:extLst>
          </p:cNvPr>
          <p:cNvSpPr>
            <a:spLocks noGrp="1"/>
          </p:cNvSpPr>
          <p:nvPr>
            <p:ph type="dt" sz="half" idx="10"/>
          </p:nvPr>
        </p:nvSpPr>
        <p:spPr/>
        <p:txBody>
          <a:bodyPr/>
          <a:lstStyle>
            <a:lvl1pPr>
              <a:defRPr/>
            </a:lvl1pPr>
          </a:lstStyle>
          <a:p>
            <a:pPr>
              <a:defRPr/>
            </a:pPr>
            <a:fld id="{79B60A5C-21AD-4C81-98B0-48637F833D56}" type="datetimeFigureOut">
              <a:rPr lang="hr-HR"/>
              <a:pPr>
                <a:defRPr/>
              </a:pPr>
              <a:t>21.2.2024.</a:t>
            </a:fld>
            <a:endParaRPr lang="hr-HR"/>
          </a:p>
        </p:txBody>
      </p:sp>
      <p:sp>
        <p:nvSpPr>
          <p:cNvPr id="4" name="Rezervirano mjesto podnožja 28">
            <a:extLst>
              <a:ext uri="{FF2B5EF4-FFF2-40B4-BE49-F238E27FC236}">
                <a16:creationId xmlns:a16="http://schemas.microsoft.com/office/drawing/2014/main" id="{6621CA6F-EBAF-2C54-3B04-21399D7F5F37}"/>
              </a:ext>
            </a:extLst>
          </p:cNvPr>
          <p:cNvSpPr>
            <a:spLocks noGrp="1"/>
          </p:cNvSpPr>
          <p:nvPr>
            <p:ph type="ftr" sz="quarter" idx="11"/>
          </p:nvPr>
        </p:nvSpPr>
        <p:spPr/>
        <p:txBody>
          <a:bodyPr/>
          <a:lstStyle>
            <a:lvl1pPr>
              <a:defRPr/>
            </a:lvl1pPr>
          </a:lstStyle>
          <a:p>
            <a:pPr>
              <a:defRPr/>
            </a:pPr>
            <a:endParaRPr lang="hr-HR"/>
          </a:p>
        </p:txBody>
      </p:sp>
      <p:sp>
        <p:nvSpPr>
          <p:cNvPr id="5" name="Rezervirano mjesto broja slajda 6">
            <a:extLst>
              <a:ext uri="{FF2B5EF4-FFF2-40B4-BE49-F238E27FC236}">
                <a16:creationId xmlns:a16="http://schemas.microsoft.com/office/drawing/2014/main" id="{AC2136B7-A1E8-2545-D249-C9688804ADF5}"/>
              </a:ext>
            </a:extLst>
          </p:cNvPr>
          <p:cNvSpPr>
            <a:spLocks noGrp="1"/>
          </p:cNvSpPr>
          <p:nvPr>
            <p:ph type="sldNum" sz="quarter" idx="12"/>
          </p:nvPr>
        </p:nvSpPr>
        <p:spPr/>
        <p:txBody>
          <a:bodyPr/>
          <a:lstStyle>
            <a:lvl1pPr>
              <a:defRPr/>
            </a:lvl1pPr>
          </a:lstStyle>
          <a:p>
            <a:pPr>
              <a:defRPr/>
            </a:pPr>
            <a:fld id="{CCBF8D4A-EEF6-4627-844F-1276A53AC39C}" type="slidenum">
              <a:rPr lang="hr-HR" altLang="sr-Latn-RS"/>
              <a:pPr>
                <a:defRPr/>
              </a:pPr>
              <a:t>‹#›</a:t>
            </a:fld>
            <a:endParaRPr lang="hr-HR" altLang="sr-Latn-RS"/>
          </a:p>
        </p:txBody>
      </p:sp>
    </p:spTree>
    <p:extLst>
      <p:ext uri="{BB962C8B-B14F-4D97-AF65-F5344CB8AC3E}">
        <p14:creationId xmlns:p14="http://schemas.microsoft.com/office/powerpoint/2010/main" val="72421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13" name="Rezervirano mjesto slik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hr-HR" noProof="0"/>
              <a:t>Kliknite ikonu da biste dodali  sliku</a:t>
            </a:r>
            <a:endParaRPr lang="en-US" noProof="0" dirty="0"/>
          </a:p>
        </p:txBody>
      </p:sp>
      <p:sp>
        <p:nvSpPr>
          <p:cNvPr id="17" name="Naslov 16"/>
          <p:cNvSpPr>
            <a:spLocks noGrp="1"/>
          </p:cNvSpPr>
          <p:nvPr>
            <p:ph type="title"/>
          </p:nvPr>
        </p:nvSpPr>
        <p:spPr>
          <a:xfrm>
            <a:off x="381000" y="4993760"/>
            <a:ext cx="5867400" cy="522288"/>
          </a:xfrm>
        </p:spPr>
        <p:txBody>
          <a:bodyPr/>
          <a:lstStyle>
            <a:lvl1pPr algn="l">
              <a:buNone/>
              <a:defRPr sz="2000" b="1"/>
            </a:lvl1pPr>
          </a:lstStyle>
          <a:p>
            <a:r>
              <a:rPr lang="hr-HR"/>
              <a:t>Uredite stil naslova matrice</a:t>
            </a:r>
            <a:endParaRPr lang="en-US"/>
          </a:p>
        </p:txBody>
      </p:sp>
      <p:sp>
        <p:nvSpPr>
          <p:cNvPr id="26" name="Rezervirano mjesto teksta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hr-HR"/>
              <a:t>Uredite stilove teksta matrice</a:t>
            </a:r>
          </a:p>
        </p:txBody>
      </p:sp>
      <p:sp>
        <p:nvSpPr>
          <p:cNvPr id="2" name="Rezervirano mjesto datuma 6">
            <a:extLst>
              <a:ext uri="{FF2B5EF4-FFF2-40B4-BE49-F238E27FC236}">
                <a16:creationId xmlns:a16="http://schemas.microsoft.com/office/drawing/2014/main" id="{53D94AC7-48FD-2773-5DBE-46253B9957B2}"/>
              </a:ext>
            </a:extLst>
          </p:cNvPr>
          <p:cNvSpPr>
            <a:spLocks noGrp="1"/>
          </p:cNvSpPr>
          <p:nvPr>
            <p:ph type="dt" sz="half" idx="10"/>
          </p:nvPr>
        </p:nvSpPr>
        <p:spPr/>
        <p:txBody>
          <a:bodyPr/>
          <a:lstStyle>
            <a:lvl1pPr>
              <a:defRPr/>
            </a:lvl1pPr>
          </a:lstStyle>
          <a:p>
            <a:pPr>
              <a:defRPr/>
            </a:pPr>
            <a:fld id="{644C78EB-30EA-4691-BFCF-A39E203F1A72}" type="datetimeFigureOut">
              <a:rPr lang="hr-HR"/>
              <a:pPr>
                <a:defRPr/>
              </a:pPr>
              <a:t>21.2.2024.</a:t>
            </a:fld>
            <a:endParaRPr lang="hr-HR"/>
          </a:p>
        </p:txBody>
      </p:sp>
      <p:sp>
        <p:nvSpPr>
          <p:cNvPr id="3" name="Rezervirano mjesto podnožja 4">
            <a:extLst>
              <a:ext uri="{FF2B5EF4-FFF2-40B4-BE49-F238E27FC236}">
                <a16:creationId xmlns:a16="http://schemas.microsoft.com/office/drawing/2014/main" id="{2AD280D2-D095-9858-6B54-6E1E9FF6C7DE}"/>
              </a:ext>
            </a:extLst>
          </p:cNvPr>
          <p:cNvSpPr>
            <a:spLocks noGrp="1"/>
          </p:cNvSpPr>
          <p:nvPr>
            <p:ph type="ftr" sz="quarter" idx="11"/>
          </p:nvPr>
        </p:nvSpPr>
        <p:spPr/>
        <p:txBody>
          <a:bodyPr/>
          <a:lstStyle>
            <a:lvl1pPr>
              <a:defRPr/>
            </a:lvl1pPr>
          </a:lstStyle>
          <a:p>
            <a:pPr>
              <a:defRPr/>
            </a:pPr>
            <a:endParaRPr lang="hr-HR"/>
          </a:p>
        </p:txBody>
      </p:sp>
      <p:sp>
        <p:nvSpPr>
          <p:cNvPr id="4" name="Rezervirano mjesto broja slajda 30">
            <a:extLst>
              <a:ext uri="{FF2B5EF4-FFF2-40B4-BE49-F238E27FC236}">
                <a16:creationId xmlns:a16="http://schemas.microsoft.com/office/drawing/2014/main" id="{F108D0BD-D0E8-60D0-65B4-4381465D137C}"/>
              </a:ext>
            </a:extLst>
          </p:cNvPr>
          <p:cNvSpPr>
            <a:spLocks noGrp="1"/>
          </p:cNvSpPr>
          <p:nvPr>
            <p:ph type="sldNum" sz="quarter" idx="12"/>
          </p:nvPr>
        </p:nvSpPr>
        <p:spPr/>
        <p:txBody>
          <a:bodyPr/>
          <a:lstStyle>
            <a:lvl1pPr>
              <a:defRPr/>
            </a:lvl1pPr>
          </a:lstStyle>
          <a:p>
            <a:pPr>
              <a:defRPr/>
            </a:pPr>
            <a:fld id="{EAC59382-C84B-4317-BD49-4B60B4E1DD64}" type="slidenum">
              <a:rPr lang="hr-HR" altLang="sr-Latn-RS"/>
              <a:pPr>
                <a:defRPr/>
              </a:pPr>
              <a:t>‹#›</a:t>
            </a:fld>
            <a:endParaRPr lang="hr-HR" altLang="sr-Latn-RS"/>
          </a:p>
        </p:txBody>
      </p:sp>
    </p:spTree>
    <p:extLst>
      <p:ext uri="{BB962C8B-B14F-4D97-AF65-F5344CB8AC3E}">
        <p14:creationId xmlns:p14="http://schemas.microsoft.com/office/powerpoint/2010/main" val="162137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avni poveznik 6">
            <a:extLst>
              <a:ext uri="{FF2B5EF4-FFF2-40B4-BE49-F238E27FC236}">
                <a16:creationId xmlns:a16="http://schemas.microsoft.com/office/drawing/2014/main" id="{FCF6B076-E047-0E37-05B3-BF01637A33F1}"/>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cs typeface="Arial" charset="0"/>
            </a:endParaRPr>
          </a:p>
        </p:txBody>
      </p:sp>
      <p:sp>
        <p:nvSpPr>
          <p:cNvPr id="1029" name="Rezervirano mjesto teksta 7">
            <a:extLst>
              <a:ext uri="{FF2B5EF4-FFF2-40B4-BE49-F238E27FC236}">
                <a16:creationId xmlns:a16="http://schemas.microsoft.com/office/drawing/2014/main" id="{43733768-926A-4AEA-18E4-867DD81CD87A}"/>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r-HR" altLang="sr-Latn-RS"/>
              <a:t>Uredite stilove teksta matrice</a:t>
            </a:r>
          </a:p>
          <a:p>
            <a:pPr lvl="1"/>
            <a:r>
              <a:rPr lang="hr-HR" altLang="sr-Latn-RS"/>
              <a:t>Druga razina</a:t>
            </a:r>
          </a:p>
          <a:p>
            <a:pPr lvl="2"/>
            <a:r>
              <a:rPr lang="hr-HR" altLang="sr-Latn-RS"/>
              <a:t>Treća razina</a:t>
            </a:r>
          </a:p>
          <a:p>
            <a:pPr lvl="3"/>
            <a:r>
              <a:rPr lang="hr-HR" altLang="sr-Latn-RS"/>
              <a:t>Četvrta razina</a:t>
            </a:r>
          </a:p>
          <a:p>
            <a:pPr lvl="4"/>
            <a:r>
              <a:rPr lang="hr-HR" altLang="sr-Latn-RS"/>
              <a:t>Peta razina</a:t>
            </a:r>
            <a:endParaRPr lang="en-US" altLang="sr-Latn-RS"/>
          </a:p>
        </p:txBody>
      </p:sp>
      <p:sp>
        <p:nvSpPr>
          <p:cNvPr id="11" name="Rezervirano mjesto datuma 10">
            <a:extLst>
              <a:ext uri="{FF2B5EF4-FFF2-40B4-BE49-F238E27FC236}">
                <a16:creationId xmlns:a16="http://schemas.microsoft.com/office/drawing/2014/main" id="{A114C0D4-C2CC-7653-D590-7758A4F5290F}"/>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cs typeface="Arial" charset="0"/>
              </a:defRPr>
            </a:lvl1pPr>
          </a:lstStyle>
          <a:p>
            <a:pPr>
              <a:defRPr/>
            </a:pPr>
            <a:fld id="{5BCCE2E7-2DC1-47C6-9757-9E0CC8558BE3}" type="datetimeFigureOut">
              <a:rPr lang="hr-HR"/>
              <a:pPr>
                <a:defRPr/>
              </a:pPr>
              <a:t>21.2.2024.</a:t>
            </a:fld>
            <a:endParaRPr lang="hr-HR"/>
          </a:p>
        </p:txBody>
      </p:sp>
      <p:sp>
        <p:nvSpPr>
          <p:cNvPr id="28" name="Rezervirano mjesto podnožja 27">
            <a:extLst>
              <a:ext uri="{FF2B5EF4-FFF2-40B4-BE49-F238E27FC236}">
                <a16:creationId xmlns:a16="http://schemas.microsoft.com/office/drawing/2014/main" id="{440EC9C8-4088-9F81-E79B-01B4ECD5DC70}"/>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cs typeface="Arial" charset="0"/>
              </a:defRPr>
            </a:lvl1pPr>
          </a:lstStyle>
          <a:p>
            <a:pPr>
              <a:defRPr/>
            </a:pPr>
            <a:endParaRPr lang="hr-HR"/>
          </a:p>
        </p:txBody>
      </p:sp>
      <p:sp>
        <p:nvSpPr>
          <p:cNvPr id="5" name="Rezervirano mjesto broja slajda 4">
            <a:extLst>
              <a:ext uri="{FF2B5EF4-FFF2-40B4-BE49-F238E27FC236}">
                <a16:creationId xmlns:a16="http://schemas.microsoft.com/office/drawing/2014/main" id="{8B06E18B-1416-8F7B-CB04-036D2C040287}"/>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defRPr>
            </a:lvl1pPr>
          </a:lstStyle>
          <a:p>
            <a:pPr>
              <a:defRPr/>
            </a:pPr>
            <a:fld id="{D4AA13BA-1A06-4F91-8F66-3254D1F2C588}" type="slidenum">
              <a:rPr lang="hr-HR" altLang="sr-Latn-RS"/>
              <a:pPr>
                <a:defRPr/>
              </a:pPr>
              <a:t>‹#›</a:t>
            </a:fld>
            <a:endParaRPr lang="hr-HR" altLang="sr-Latn-RS"/>
          </a:p>
        </p:txBody>
      </p:sp>
      <p:sp>
        <p:nvSpPr>
          <p:cNvPr id="10" name="Rezervirano mjesto naslova 9">
            <a:extLst>
              <a:ext uri="{FF2B5EF4-FFF2-40B4-BE49-F238E27FC236}">
                <a16:creationId xmlns:a16="http://schemas.microsoft.com/office/drawing/2014/main" id="{1AFC826E-FF45-9BA9-D246-EF4AD6F391DE}"/>
              </a:ext>
            </a:extLst>
          </p:cNvPr>
          <p:cNvSpPr>
            <a:spLocks noGrp="1"/>
          </p:cNvSpPr>
          <p:nvPr>
            <p:ph type="title"/>
          </p:nvPr>
        </p:nvSpPr>
        <p:spPr>
          <a:xfrm>
            <a:off x="304800" y="457200"/>
            <a:ext cx="8686800" cy="838200"/>
          </a:xfrm>
          <a:prstGeom prst="rect">
            <a:avLst/>
          </a:prstGeom>
        </p:spPr>
        <p:txBody>
          <a:bodyPr vert="horz" anchor="ctr">
            <a:normAutofit/>
          </a:bodyPr>
          <a:lstStyle/>
          <a:p>
            <a:r>
              <a:rPr lang="hr-HR"/>
              <a:t>Uredite stil naslova matrice</a:t>
            </a:r>
            <a:endParaRPr lang="en-US"/>
          </a:p>
        </p:txBody>
      </p:sp>
      <p:sp>
        <p:nvSpPr>
          <p:cNvPr id="9" name="Ravni poveznik 8">
            <a:extLst>
              <a:ext uri="{FF2B5EF4-FFF2-40B4-BE49-F238E27FC236}">
                <a16:creationId xmlns:a16="http://schemas.microsoft.com/office/drawing/2014/main" id="{7267FD87-4722-982E-46E7-1E4AD2776BA2}"/>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cs typeface="Arial" charset="0"/>
            </a:endParaRPr>
          </a:p>
        </p:txBody>
      </p:sp>
      <p:sp>
        <p:nvSpPr>
          <p:cNvPr id="12" name="Ravni poveznik 11">
            <a:extLst>
              <a:ext uri="{FF2B5EF4-FFF2-40B4-BE49-F238E27FC236}">
                <a16:creationId xmlns:a16="http://schemas.microsoft.com/office/drawing/2014/main" id="{E60B3543-4E91-DFF8-6946-FB86E78C439D}"/>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cs typeface="Arial" charset="0"/>
            </a:endParaRPr>
          </a:p>
        </p:txBody>
      </p:sp>
    </p:spTree>
  </p:cSld>
  <p:clrMap bg1="lt1" tx1="dk1" bg2="lt2" tx2="dk2" accent1="accent1" accent2="accent2" accent3="accent3" accent4="accent4" accent5="accent5" accent6="accent6" hlink="hlink" folHlink="folHlink"/>
  <p:sldLayoutIdLst>
    <p:sldLayoutId id="2147484459" r:id="rId1"/>
    <p:sldLayoutId id="2147484460" r:id="rId2"/>
    <p:sldLayoutId id="2147484461" r:id="rId3"/>
    <p:sldLayoutId id="2147484445" r:id="rId4"/>
    <p:sldLayoutId id="2147484462" r:id="rId5"/>
    <p:sldLayoutId id="2147484446" r:id="rId6"/>
    <p:sldLayoutId id="2147484463" r:id="rId7"/>
    <p:sldLayoutId id="2147484464" r:id="rId8"/>
    <p:sldLayoutId id="2147484465" r:id="rId9"/>
    <p:sldLayoutId id="2147484447" r:id="rId10"/>
    <p:sldLayoutId id="2147484466"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zervirano mjesto naslova 1">
            <a:extLst>
              <a:ext uri="{FF2B5EF4-FFF2-40B4-BE49-F238E27FC236}">
                <a16:creationId xmlns:a16="http://schemas.microsoft.com/office/drawing/2014/main" id="{D20B705F-FA15-1926-868B-B3CBB8AD53B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r-HR" altLang="sr-Latn-RS"/>
              <a:t>Uredite stil naslova matrice</a:t>
            </a:r>
          </a:p>
        </p:txBody>
      </p:sp>
      <p:sp>
        <p:nvSpPr>
          <p:cNvPr id="2051" name="Rezervirano mjesto teksta 2">
            <a:extLst>
              <a:ext uri="{FF2B5EF4-FFF2-40B4-BE49-F238E27FC236}">
                <a16:creationId xmlns:a16="http://schemas.microsoft.com/office/drawing/2014/main" id="{19A0CC38-3688-C052-AA23-73D58FD21FD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r-HR" altLang="sr-Latn-RS"/>
              <a:t>Uredite stilove teksta matrice</a:t>
            </a:r>
          </a:p>
          <a:p>
            <a:pPr lvl="1"/>
            <a:r>
              <a:rPr lang="hr-HR" altLang="sr-Latn-RS"/>
              <a:t>Druga razina</a:t>
            </a:r>
          </a:p>
          <a:p>
            <a:pPr lvl="2"/>
            <a:r>
              <a:rPr lang="hr-HR" altLang="sr-Latn-RS"/>
              <a:t>Treća razina</a:t>
            </a:r>
          </a:p>
          <a:p>
            <a:pPr lvl="3"/>
            <a:r>
              <a:rPr lang="hr-HR" altLang="sr-Latn-RS"/>
              <a:t>Četvrta razina</a:t>
            </a:r>
          </a:p>
          <a:p>
            <a:pPr lvl="4"/>
            <a:r>
              <a:rPr lang="hr-HR" altLang="sr-Latn-RS"/>
              <a:t>Peta razina</a:t>
            </a:r>
          </a:p>
        </p:txBody>
      </p:sp>
      <p:sp>
        <p:nvSpPr>
          <p:cNvPr id="4" name="Rezervirano mjesto datuma 3">
            <a:extLst>
              <a:ext uri="{FF2B5EF4-FFF2-40B4-BE49-F238E27FC236}">
                <a16:creationId xmlns:a16="http://schemas.microsoft.com/office/drawing/2014/main" id="{9F66CB29-1B19-31D8-883D-41E683910C4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56B7298B-3E56-4F7A-8B4D-46168BD08F1A}" type="datetimeFigureOut">
              <a:rPr lang="hr-HR"/>
              <a:pPr>
                <a:defRPr/>
              </a:pPr>
              <a:t>21.2.2024.</a:t>
            </a:fld>
            <a:endParaRPr lang="hr-HR"/>
          </a:p>
        </p:txBody>
      </p:sp>
      <p:sp>
        <p:nvSpPr>
          <p:cNvPr id="5" name="Rezervirano mjesto podnožja 4">
            <a:extLst>
              <a:ext uri="{FF2B5EF4-FFF2-40B4-BE49-F238E27FC236}">
                <a16:creationId xmlns:a16="http://schemas.microsoft.com/office/drawing/2014/main" id="{677614A7-B48E-961C-7F34-A009889E475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hr-HR"/>
          </a:p>
        </p:txBody>
      </p:sp>
      <p:sp>
        <p:nvSpPr>
          <p:cNvPr id="6" name="Rezervirano mjesto broja slajda 5">
            <a:extLst>
              <a:ext uri="{FF2B5EF4-FFF2-40B4-BE49-F238E27FC236}">
                <a16:creationId xmlns:a16="http://schemas.microsoft.com/office/drawing/2014/main" id="{1959A931-0432-E228-D897-EF9626AE821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96ADC0D-9E27-4A80-8074-64354397E3CE}" type="slidenum">
              <a:rPr lang="hr-HR" altLang="sr-Latn-RS"/>
              <a:pPr>
                <a:defRPr/>
              </a:pPr>
              <a:t>‹#›</a:t>
            </a:fld>
            <a:endParaRPr lang="hr-HR" altLang="sr-Latn-RS"/>
          </a:p>
        </p:txBody>
      </p:sp>
    </p:spTree>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audio" Target="file:///C:\Users\Korisnik\SKOLA\5%20raz\08%20Isus%20nas%20je%20u&#269;io%20moliti\O&#269;ena&#353;%20na%20aramejskom.mp3"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hyperlink" Target="https://learningapps.org/watch?v=p87sh7sdj2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learningapps.org/watch?v=p87sh7sdj2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file:///C:\Users\Korisnik\SKOLA\5%20raz\08%20Isus%20nas%20je%20u&#269;io%20moliti\O&#269;ena&#353;%20na%20aramejskom%20pjesma.mp3" TargetMode="External"/><Relationship Id="rId7" Type="http://schemas.openxmlformats.org/officeDocument/2006/relationships/image" Target="../media/image6.png"/><Relationship Id="rId2" Type="http://schemas.openxmlformats.org/officeDocument/2006/relationships/audio" Target="file:///C:\Users\Korisnik\SKOLA\5%20raz\08%20Isus%20nas%20je%20u&#269;io%20moliti\O&#269;e%20na&#353;-zborski.mp3" TargetMode="External"/><Relationship Id="rId1" Type="http://schemas.openxmlformats.org/officeDocument/2006/relationships/audio" Target="file:///C:\Users\Korisnik\SKOLA\5%20raz\09%20Isus%20nas%20je%20u&#269;io%20moliti\Pater%20noster%20-%20latinski%20Oce%20nas.mp3" TargetMode="External"/><Relationship Id="rId6" Type="http://schemas.openxmlformats.org/officeDocument/2006/relationships/image" Target="../media/image9.pn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vjeronauk.hublin.net/ocenas-eng-nje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vjeronauk.hublin.net/latinske-molitve/" TargetMode="External"/><Relationship Id="rId4" Type="http://schemas.openxmlformats.org/officeDocument/2006/relationships/hyperlink" Target="https://vjeronauk.hublin.net/ocenas-na-esperant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a:extLst>
              <a:ext uri="{FF2B5EF4-FFF2-40B4-BE49-F238E27FC236}">
                <a16:creationId xmlns:a16="http://schemas.microsoft.com/office/drawing/2014/main" id="{F4194F1E-CA2D-A70B-B22F-1CA749DFE603}"/>
              </a:ext>
            </a:extLst>
          </p:cNvPr>
          <p:cNvSpPr txBox="1">
            <a:spLocks noChangeArrowheads="1"/>
          </p:cNvSpPr>
          <p:nvPr/>
        </p:nvSpPr>
        <p:spPr bwMode="auto">
          <a:xfrm>
            <a:off x="3289300" y="1217613"/>
            <a:ext cx="4651375"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hr-HR" altLang="sr-Latn-RS" sz="8800" i="1">
                <a:solidFill>
                  <a:srgbClr val="969696"/>
                </a:solidFill>
                <a:latin typeface="Times New Roman" panose="02020603050405020304" pitchFamily="18" charset="0"/>
              </a:rPr>
              <a:t>Oče naš...</a:t>
            </a:r>
          </a:p>
        </p:txBody>
      </p:sp>
      <p:sp>
        <p:nvSpPr>
          <p:cNvPr id="12291" name="Text Box 5">
            <a:extLst>
              <a:ext uri="{FF2B5EF4-FFF2-40B4-BE49-F238E27FC236}">
                <a16:creationId xmlns:a16="http://schemas.microsoft.com/office/drawing/2014/main" id="{9F3BA35D-5EFB-DB5B-B767-E671887E5CDA}"/>
              </a:ext>
            </a:extLst>
          </p:cNvPr>
          <p:cNvSpPr txBox="1">
            <a:spLocks noChangeArrowheads="1"/>
          </p:cNvSpPr>
          <p:nvPr/>
        </p:nvSpPr>
        <p:spPr bwMode="auto">
          <a:xfrm>
            <a:off x="717550" y="708025"/>
            <a:ext cx="59832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hr-HR" altLang="sr-Latn-RS" sz="4800">
                <a:solidFill>
                  <a:srgbClr val="99CCFF"/>
                </a:solidFill>
                <a:latin typeface="Arial" panose="020B0604020202020204" pitchFamily="34" charset="0"/>
              </a:rPr>
              <a:t>Isus nas je učio moliti</a:t>
            </a:r>
          </a:p>
        </p:txBody>
      </p:sp>
      <p:sp>
        <p:nvSpPr>
          <p:cNvPr id="12292" name="Text Box 6">
            <a:extLst>
              <a:ext uri="{FF2B5EF4-FFF2-40B4-BE49-F238E27FC236}">
                <a16:creationId xmlns:a16="http://schemas.microsoft.com/office/drawing/2014/main" id="{2A43F325-DE7E-2908-72C1-3CBC85C3DAC0}"/>
              </a:ext>
            </a:extLst>
          </p:cNvPr>
          <p:cNvSpPr txBox="1">
            <a:spLocks noChangeArrowheads="1"/>
          </p:cNvSpPr>
          <p:nvPr/>
        </p:nvSpPr>
        <p:spPr bwMode="auto">
          <a:xfrm>
            <a:off x="3232150" y="1174750"/>
            <a:ext cx="46513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hr-HR" altLang="sr-Latn-RS" sz="8800" i="1">
                <a:solidFill>
                  <a:schemeClr val="tx1"/>
                </a:solidFill>
                <a:latin typeface="Times New Roman" panose="02020603050405020304" pitchFamily="18" charset="0"/>
              </a:rPr>
              <a:t>Oče naš...</a:t>
            </a:r>
          </a:p>
        </p:txBody>
      </p:sp>
      <p:sp>
        <p:nvSpPr>
          <p:cNvPr id="6" name="TekstniOkvir 5">
            <a:extLst>
              <a:ext uri="{FF2B5EF4-FFF2-40B4-BE49-F238E27FC236}">
                <a16:creationId xmlns:a16="http://schemas.microsoft.com/office/drawing/2014/main" id="{0E112D27-86D8-F5BB-FC36-8C11D16690EF}"/>
              </a:ext>
            </a:extLst>
          </p:cNvPr>
          <p:cNvSpPr txBox="1"/>
          <p:nvPr/>
        </p:nvSpPr>
        <p:spPr>
          <a:xfrm>
            <a:off x="2286000" y="4994275"/>
            <a:ext cx="4572000" cy="646113"/>
          </a:xfrm>
          <a:prstGeom prst="rect">
            <a:avLst/>
          </a:prstGeom>
          <a:noFill/>
        </p:spPr>
        <p:txBody>
          <a:bodyPr>
            <a:spAutoFit/>
          </a:bodyPr>
          <a:lstStyle/>
          <a:p>
            <a:pPr algn="ctr">
              <a:defRPr/>
            </a:pPr>
            <a:r>
              <a:rPr lang="hr-HR" sz="3600" dirty="0">
                <a:solidFill>
                  <a:schemeClr val="accent2">
                    <a:lumMod val="50000"/>
                  </a:schemeClr>
                </a:solidFill>
              </a:rPr>
              <a:t>Pročitaj U64</a:t>
            </a:r>
          </a:p>
        </p:txBody>
      </p:sp>
    </p:spTree>
  </p:cSld>
  <p:clrMapOvr>
    <a:masterClrMapping/>
  </p:clrMapOvr>
  <p:transition>
    <p:pull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descr="http://www.ourladyofbistrica.org/wp-content/uploads/2014/07/Isus-u-molitvi-s-Ocem1.jpg">
            <a:extLst>
              <a:ext uri="{FF2B5EF4-FFF2-40B4-BE49-F238E27FC236}">
                <a16:creationId xmlns:a16="http://schemas.microsoft.com/office/drawing/2014/main" id="{8E0AEC49-86CC-7E88-9E4E-BF4302AD01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5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kstniOkvir 2">
            <a:extLst>
              <a:ext uri="{FF2B5EF4-FFF2-40B4-BE49-F238E27FC236}">
                <a16:creationId xmlns:a16="http://schemas.microsoft.com/office/drawing/2014/main" id="{F87743ED-4134-079B-447C-8B6FA1DD7517}"/>
              </a:ext>
            </a:extLst>
          </p:cNvPr>
          <p:cNvSpPr txBox="1">
            <a:spLocks noChangeArrowheads="1"/>
          </p:cNvSpPr>
          <p:nvPr/>
        </p:nvSpPr>
        <p:spPr bwMode="auto">
          <a:xfrm>
            <a:off x="5549900" y="211138"/>
            <a:ext cx="25019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hr-HR" altLang="sr-Latn-RS" sz="2800">
                <a:solidFill>
                  <a:schemeClr val="bg1"/>
                </a:solidFill>
                <a:latin typeface="Trebuchet MS" panose="020B0603020202020204" pitchFamily="34" charset="0"/>
              </a:rPr>
              <a:t>Kako je Isus molio „Očenaš” na svojem aramejskom jeziku? ...</a:t>
            </a:r>
            <a:endParaRPr lang="en-US" altLang="sr-Latn-RS" sz="2800">
              <a:solidFill>
                <a:schemeClr val="bg1"/>
              </a:solidFill>
              <a:latin typeface="Trebuchet MS" panose="020B0603020202020204" pitchFamily="34" charset="0"/>
            </a:endParaRPr>
          </a:p>
        </p:txBody>
      </p:sp>
      <p:pic>
        <p:nvPicPr>
          <p:cNvPr id="3" name="Očenaš na aramejskom.mp3">
            <a:hlinkClick r:id="" action="ppaction://media"/>
            <a:extLst>
              <a:ext uri="{FF2B5EF4-FFF2-40B4-BE49-F238E27FC236}">
                <a16:creationId xmlns:a16="http://schemas.microsoft.com/office/drawing/2014/main" id="{44317B92-907A-AC5D-746A-894397561805}"/>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396288" y="2308225"/>
            <a:ext cx="48736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323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ext Box 5">
            <a:extLst>
              <a:ext uri="{FF2B5EF4-FFF2-40B4-BE49-F238E27FC236}">
                <a16:creationId xmlns:a16="http://schemas.microsoft.com/office/drawing/2014/main" id="{68624CA8-1FB3-BFB7-0CCF-B271E902CABD}"/>
              </a:ext>
            </a:extLst>
          </p:cNvPr>
          <p:cNvSpPr txBox="1">
            <a:spLocks noChangeArrowheads="1"/>
          </p:cNvSpPr>
          <p:nvPr/>
        </p:nvSpPr>
        <p:spPr bwMode="auto">
          <a:xfrm>
            <a:off x="209550" y="100013"/>
            <a:ext cx="60404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hr-HR" altLang="sr-Latn-RS" sz="4800">
                <a:solidFill>
                  <a:schemeClr val="tx1"/>
                </a:solidFill>
                <a:latin typeface="Arial" panose="020B0604020202020204" pitchFamily="34" charset="0"/>
              </a:rPr>
              <a:t>Isus nas je učio moliti</a:t>
            </a:r>
          </a:p>
        </p:txBody>
      </p:sp>
      <p:grpSp>
        <p:nvGrpSpPr>
          <p:cNvPr id="28675" name="Grupa 2">
            <a:extLst>
              <a:ext uri="{FF2B5EF4-FFF2-40B4-BE49-F238E27FC236}">
                <a16:creationId xmlns:a16="http://schemas.microsoft.com/office/drawing/2014/main" id="{421E1B01-C349-6747-EB90-11F2032B2292}"/>
              </a:ext>
            </a:extLst>
          </p:cNvPr>
          <p:cNvGrpSpPr>
            <a:grpSpLocks/>
          </p:cNvGrpSpPr>
          <p:nvPr/>
        </p:nvGrpSpPr>
        <p:grpSpPr bwMode="auto">
          <a:xfrm>
            <a:off x="1622425" y="454025"/>
            <a:ext cx="7521575" cy="2336800"/>
            <a:chOff x="1125457" y="1361218"/>
            <a:chExt cx="7521656" cy="2337657"/>
          </a:xfrm>
        </p:grpSpPr>
        <p:sp>
          <p:nvSpPr>
            <p:cNvPr id="4" name="Text Box 6">
              <a:extLst>
                <a:ext uri="{FF2B5EF4-FFF2-40B4-BE49-F238E27FC236}">
                  <a16:creationId xmlns:a16="http://schemas.microsoft.com/office/drawing/2014/main" id="{EE456F42-1C3C-29FC-553B-ECF7A3EF6104}"/>
                </a:ext>
              </a:extLst>
            </p:cNvPr>
            <p:cNvSpPr txBox="1">
              <a:spLocks noChangeArrowheads="1"/>
            </p:cNvSpPr>
            <p:nvPr/>
          </p:nvSpPr>
          <p:spPr bwMode="auto">
            <a:xfrm>
              <a:off x="1187371" y="1485088"/>
              <a:ext cx="7459742" cy="2213787"/>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hr-HR" sz="13800" b="1" i="1" dirty="0">
                  <a:solidFill>
                    <a:schemeClr val="accent1">
                      <a:lumMod val="60000"/>
                      <a:lumOff val="40000"/>
                    </a:schemeClr>
                  </a:solidFill>
                  <a:latin typeface="Times New Roman" pitchFamily="18" charset="0"/>
                  <a:cs typeface="+mn-cs"/>
                </a:rPr>
                <a:t>Oče </a:t>
              </a:r>
              <a:r>
                <a:rPr lang="hr-HR" sz="13800" b="1" i="1" dirty="0" err="1">
                  <a:solidFill>
                    <a:schemeClr val="accent1">
                      <a:lumMod val="60000"/>
                      <a:lumOff val="40000"/>
                    </a:schemeClr>
                  </a:solidFill>
                  <a:latin typeface="Times New Roman" pitchFamily="18" charset="0"/>
                  <a:cs typeface="+mn-cs"/>
                </a:rPr>
                <a:t>naš..</a:t>
              </a:r>
              <a:r>
                <a:rPr lang="hr-HR" sz="13800" b="1" i="1" dirty="0">
                  <a:solidFill>
                    <a:schemeClr val="accent1">
                      <a:lumMod val="60000"/>
                      <a:lumOff val="40000"/>
                    </a:schemeClr>
                  </a:solidFill>
                  <a:latin typeface="Times New Roman" pitchFamily="18" charset="0"/>
                  <a:cs typeface="+mn-cs"/>
                </a:rPr>
                <a:t>.</a:t>
              </a:r>
            </a:p>
          </p:txBody>
        </p:sp>
        <p:sp>
          <p:nvSpPr>
            <p:cNvPr id="18435" name="Text Box 6">
              <a:extLst>
                <a:ext uri="{FF2B5EF4-FFF2-40B4-BE49-F238E27FC236}">
                  <a16:creationId xmlns:a16="http://schemas.microsoft.com/office/drawing/2014/main" id="{08D4C484-08C2-1F7B-A7FA-6721B359341C}"/>
                </a:ext>
              </a:extLst>
            </p:cNvPr>
            <p:cNvSpPr txBox="1">
              <a:spLocks noChangeArrowheads="1"/>
            </p:cNvSpPr>
            <p:nvPr/>
          </p:nvSpPr>
          <p:spPr bwMode="auto">
            <a:xfrm>
              <a:off x="1125457" y="1361218"/>
              <a:ext cx="7459743" cy="2213787"/>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hr-HR" sz="13800" b="1" i="1" dirty="0">
                  <a:solidFill>
                    <a:srgbClr val="002060"/>
                  </a:solidFill>
                  <a:latin typeface="Times New Roman" pitchFamily="18" charset="0"/>
                  <a:cs typeface="+mn-cs"/>
                </a:rPr>
                <a:t>Oče </a:t>
              </a:r>
              <a:r>
                <a:rPr lang="hr-HR" sz="13800" b="1" i="1" dirty="0" err="1">
                  <a:solidFill>
                    <a:srgbClr val="002060"/>
                  </a:solidFill>
                  <a:latin typeface="Times New Roman" pitchFamily="18" charset="0"/>
                  <a:cs typeface="+mn-cs"/>
                </a:rPr>
                <a:t>naš..</a:t>
              </a:r>
              <a:r>
                <a:rPr lang="hr-HR" sz="13800" b="1" i="1" dirty="0">
                  <a:solidFill>
                    <a:srgbClr val="002060"/>
                  </a:solidFill>
                  <a:latin typeface="Times New Roman" pitchFamily="18" charset="0"/>
                  <a:cs typeface="+mn-cs"/>
                </a:rPr>
                <a:t>.</a:t>
              </a:r>
            </a:p>
          </p:txBody>
        </p:sp>
      </p:grpSp>
      <p:sp>
        <p:nvSpPr>
          <p:cNvPr id="28676" name="Pravokutnik 1">
            <a:extLst>
              <a:ext uri="{FF2B5EF4-FFF2-40B4-BE49-F238E27FC236}">
                <a16:creationId xmlns:a16="http://schemas.microsoft.com/office/drawing/2014/main" id="{A75611FA-EC64-3207-D11B-92AF38EDDE03}"/>
              </a:ext>
            </a:extLst>
          </p:cNvPr>
          <p:cNvSpPr>
            <a:spLocks noChangeArrowheads="1"/>
          </p:cNvSpPr>
          <p:nvPr/>
        </p:nvSpPr>
        <p:spPr bwMode="auto">
          <a:xfrm>
            <a:off x="222250" y="3081338"/>
            <a:ext cx="8699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hr-HR" altLang="sr-Latn-RS" sz="1800">
                <a:solidFill>
                  <a:schemeClr val="tx1"/>
                </a:solidFill>
                <a:latin typeface="Trebuchet MS" panose="020B0603020202020204" pitchFamily="34" charset="0"/>
              </a:rPr>
              <a:t>https://carnet-my.sharepoint.com/:u:/g/personal/kresimir_hublin_skole_hr/EaHsm-zGb_NLnkpmWdHe93YB-TWoA7_4kdZrfBuGtS2f9A?e=F3tEuR</a:t>
            </a:r>
          </a:p>
        </p:txBody>
      </p:sp>
      <p:sp>
        <p:nvSpPr>
          <p:cNvPr id="28677" name="TekstniOkvir 4">
            <a:extLst>
              <a:ext uri="{FF2B5EF4-FFF2-40B4-BE49-F238E27FC236}">
                <a16:creationId xmlns:a16="http://schemas.microsoft.com/office/drawing/2014/main" id="{675CFF1F-7326-5AC2-CDF7-3EF2BD9C301B}"/>
              </a:ext>
            </a:extLst>
          </p:cNvPr>
          <p:cNvSpPr txBox="1">
            <a:spLocks noChangeArrowheads="1"/>
          </p:cNvSpPr>
          <p:nvPr/>
        </p:nvSpPr>
        <p:spPr bwMode="auto">
          <a:xfrm>
            <a:off x="209550" y="2501900"/>
            <a:ext cx="871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hr-HR" altLang="sr-Latn-RS" sz="1800">
                <a:solidFill>
                  <a:schemeClr val="tx1"/>
                </a:solidFill>
                <a:latin typeface="Trebuchet MS" panose="020B0603020202020204" pitchFamily="34" charset="0"/>
              </a:rPr>
              <a:t>Ako želiš poslušati kako je to Isus izgovarao riječi Očenaša na svojem materinskom jeziku, ona klikni na sljedeću poveznicu:</a:t>
            </a:r>
          </a:p>
        </p:txBody>
      </p:sp>
      <p:sp>
        <p:nvSpPr>
          <p:cNvPr id="6" name="TekstniOkvir 5">
            <a:extLst>
              <a:ext uri="{FF2B5EF4-FFF2-40B4-BE49-F238E27FC236}">
                <a16:creationId xmlns:a16="http://schemas.microsoft.com/office/drawing/2014/main" id="{B6A2319A-A7C9-9A4A-5801-5A10AF4BF0EE}"/>
              </a:ext>
            </a:extLst>
          </p:cNvPr>
          <p:cNvSpPr txBox="1"/>
          <p:nvPr/>
        </p:nvSpPr>
        <p:spPr>
          <a:xfrm>
            <a:off x="231775" y="4005263"/>
            <a:ext cx="8701088" cy="2308225"/>
          </a:xfrm>
          <a:prstGeom prst="rect">
            <a:avLst/>
          </a:prstGeom>
          <a:noFill/>
        </p:spPr>
        <p:txBody>
          <a:bodyPr>
            <a:spAutoFit/>
          </a:bodyPr>
          <a:lstStyle/>
          <a:p>
            <a:pPr eaLnBrk="1" hangingPunct="1">
              <a:defRPr/>
            </a:pPr>
            <a:r>
              <a:rPr lang="hr-HR" dirty="0"/>
              <a:t>Zadaci:</a:t>
            </a:r>
          </a:p>
          <a:p>
            <a:pPr marL="342900" indent="-342900" eaLnBrk="1" hangingPunct="1">
              <a:buFont typeface="+mj-lt"/>
              <a:buAutoNum type="arabicPeriod"/>
              <a:defRPr/>
            </a:pPr>
            <a:r>
              <a:rPr lang="hr-HR" dirty="0"/>
              <a:t>Pročitaj U64 (Udžbenik, strana 64).</a:t>
            </a:r>
          </a:p>
          <a:p>
            <a:pPr marL="342900" indent="-342900" eaLnBrk="1" hangingPunct="1">
              <a:buFont typeface="+mj-lt"/>
              <a:buAutoNum type="arabicPeriod"/>
              <a:defRPr/>
            </a:pPr>
            <a:r>
              <a:rPr lang="hr-HR" dirty="0"/>
              <a:t>Otvori sljedeću poveznicu: </a:t>
            </a:r>
            <a:r>
              <a:rPr lang="hr-HR" dirty="0">
                <a:hlinkClick r:id="rId2"/>
              </a:rPr>
              <a:t>https://learningapps.org/watch?v=p87sh7sdj20</a:t>
            </a:r>
            <a:endParaRPr lang="hr-HR" dirty="0"/>
          </a:p>
          <a:p>
            <a:pPr marL="342900" indent="-342900" eaLnBrk="1" hangingPunct="1">
              <a:buFont typeface="+mj-lt"/>
              <a:buAutoNum type="arabicPeriod"/>
              <a:defRPr/>
            </a:pPr>
            <a:r>
              <a:rPr lang="hr-HR" dirty="0"/>
              <a:t>i spoji parove riječi iz molitve „Oče naš” sa tumačenjima tih riječi. Kad misliš da si sve posložio, provjeri da li je dobro pritiskom okruglog plavog gumbića dolje desno. Ako se sve zaokruži zeleno, znači da si sve dobro riješio!</a:t>
            </a:r>
          </a:p>
          <a:p>
            <a:pPr marL="342900" indent="-342900" eaLnBrk="1" hangingPunct="1">
              <a:buFont typeface="+mj-lt"/>
              <a:buAutoNum type="arabicPeriod"/>
              <a:defRPr/>
            </a:pPr>
            <a:r>
              <a:rPr lang="hr-HR" dirty="0"/>
              <a:t>U bilježnicu prepiši redom SAMO TUMAČENJA molitve Očenaša ali redoslijedom kako je to prema riječima Očenaša.</a:t>
            </a:r>
          </a:p>
        </p:txBody>
      </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Slika 2">
            <a:extLst>
              <a:ext uri="{FF2B5EF4-FFF2-40B4-BE49-F238E27FC236}">
                <a16:creationId xmlns:a16="http://schemas.microsoft.com/office/drawing/2014/main" id="{93FAA0C0-4346-DAFA-A20F-F2D5DE8EA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9888"/>
            <a:ext cx="91440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kstniOkvir 4">
            <a:extLst>
              <a:ext uri="{FF2B5EF4-FFF2-40B4-BE49-F238E27FC236}">
                <a16:creationId xmlns:a16="http://schemas.microsoft.com/office/drawing/2014/main" id="{0D31C5B3-1412-0A93-0678-F9CC81978996}"/>
              </a:ext>
            </a:extLst>
          </p:cNvPr>
          <p:cNvSpPr txBox="1">
            <a:spLocks noChangeArrowheads="1"/>
          </p:cNvSpPr>
          <p:nvPr/>
        </p:nvSpPr>
        <p:spPr bwMode="auto">
          <a:xfrm>
            <a:off x="177800" y="0"/>
            <a:ext cx="8799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Tx/>
              <a:buNone/>
            </a:pPr>
            <a:r>
              <a:rPr lang="hr-HR" altLang="sr-Latn-RS" sz="1800">
                <a:solidFill>
                  <a:schemeClr val="tx1"/>
                </a:solidFill>
                <a:latin typeface="Trebuchet MS" panose="020B0603020202020204" pitchFamily="34" charset="0"/>
              </a:rPr>
              <a:t>Spoji riječi iz molitve „Oče naš” sa tumačenjima tih riječi:</a:t>
            </a:r>
          </a:p>
        </p:txBody>
      </p:sp>
      <p:sp>
        <p:nvSpPr>
          <p:cNvPr id="29700" name="TekstniOkvir 6">
            <a:extLst>
              <a:ext uri="{FF2B5EF4-FFF2-40B4-BE49-F238E27FC236}">
                <a16:creationId xmlns:a16="http://schemas.microsoft.com/office/drawing/2014/main" id="{051704C6-6679-0EAF-BB37-E7BCEDF437ED}"/>
              </a:ext>
            </a:extLst>
          </p:cNvPr>
          <p:cNvSpPr txBox="1">
            <a:spLocks noChangeArrowheads="1"/>
          </p:cNvSpPr>
          <p:nvPr/>
        </p:nvSpPr>
        <p:spPr bwMode="auto">
          <a:xfrm>
            <a:off x="0" y="621188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hr-HR" altLang="sr-Latn-RS" sz="1800">
                <a:solidFill>
                  <a:schemeClr val="tx1"/>
                </a:solidFill>
                <a:latin typeface="Trebuchet MS" panose="020B0603020202020204" pitchFamily="34" charset="0"/>
              </a:rPr>
              <a:t>Kad spojiš parove, onda u svoju bilježnicu prepiši samo „tumačenja” Očenaša (tekstovi s plavim „pribadačama”). </a:t>
            </a:r>
            <a:r>
              <a:rPr lang="hr-HR" altLang="sr-Latn-RS" sz="1800" i="1">
                <a:solidFill>
                  <a:srgbClr val="00B0F0"/>
                </a:solidFill>
                <a:latin typeface="Trebuchet MS" panose="020B0603020202020204" pitchFamily="34" charset="0"/>
              </a:rPr>
              <a:t>Digitalna verzija ovog nalazi se na:</a:t>
            </a:r>
            <a:r>
              <a:rPr lang="hr-HR" altLang="sr-Latn-RS" sz="1800" i="1">
                <a:solidFill>
                  <a:schemeClr val="tx1"/>
                </a:solidFill>
                <a:latin typeface="Trebuchet MS" panose="020B0603020202020204" pitchFamily="34" charset="0"/>
              </a:rPr>
              <a:t> </a:t>
            </a:r>
            <a:r>
              <a:rPr lang="hr-HR" altLang="sr-Latn-RS" sz="2200" i="1">
                <a:solidFill>
                  <a:srgbClr val="0070C0"/>
                </a:solidFill>
                <a:latin typeface="Trebuchet MS" panose="020B0603020202020204" pitchFamily="34" charset="0"/>
                <a:hlinkClick r:id="rId4"/>
              </a:rPr>
              <a:t>e.hublin.net/ocenas</a:t>
            </a:r>
            <a:endParaRPr lang="hr-HR" altLang="sr-Latn-RS" sz="2200" i="1">
              <a:solidFill>
                <a:srgbClr val="0070C0"/>
              </a:solidFill>
              <a:latin typeface="Trebuchet MS" panose="020B0603020202020204" pitchFamily="34" charset="0"/>
            </a:endParaRPr>
          </a:p>
        </p:txBody>
      </p:sp>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52" descr="Moleskine bilježnica, XL, s točkicama, crna, mekani uvez | MALL.HR">
            <a:extLst>
              <a:ext uri="{FF2B5EF4-FFF2-40B4-BE49-F238E27FC236}">
                <a16:creationId xmlns:a16="http://schemas.microsoft.com/office/drawing/2014/main" id="{9C506654-2CBB-596E-2B88-59F2B8FBD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43" t="18719" r="4074" b="18115"/>
          <a:stretch>
            <a:fillRect/>
          </a:stretch>
        </p:blipFill>
        <p:spPr bwMode="auto">
          <a:xfrm>
            <a:off x="14288" y="0"/>
            <a:ext cx="91059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ica 3">
            <a:extLst>
              <a:ext uri="{FF2B5EF4-FFF2-40B4-BE49-F238E27FC236}">
                <a16:creationId xmlns:a16="http://schemas.microsoft.com/office/drawing/2014/main" id="{2C360A23-0B72-9A1D-6608-6C4C69648C8C}"/>
              </a:ext>
            </a:extLst>
          </p:cNvPr>
          <p:cNvGraphicFramePr>
            <a:graphicFrameLocks noGrp="1"/>
          </p:cNvGraphicFramePr>
          <p:nvPr/>
        </p:nvGraphicFramePr>
        <p:xfrm>
          <a:off x="360363" y="771525"/>
          <a:ext cx="8459787" cy="5981763"/>
        </p:xfrm>
        <a:graphic>
          <a:graphicData uri="http://schemas.openxmlformats.org/drawingml/2006/table">
            <a:tbl>
              <a:tblPr/>
              <a:tblGrid>
                <a:gridCol w="4156009">
                  <a:extLst>
                    <a:ext uri="{9D8B030D-6E8A-4147-A177-3AD203B41FA5}">
                      <a16:colId xmlns:a16="http://schemas.microsoft.com/office/drawing/2014/main" val="20000"/>
                    </a:ext>
                  </a:extLst>
                </a:gridCol>
                <a:gridCol w="4303778">
                  <a:extLst>
                    <a:ext uri="{9D8B030D-6E8A-4147-A177-3AD203B41FA5}">
                      <a16:colId xmlns:a16="http://schemas.microsoft.com/office/drawing/2014/main" val="20001"/>
                    </a:ext>
                  </a:extLst>
                </a:gridCol>
              </a:tblGrid>
              <a:tr h="372647">
                <a:tc>
                  <a:txBody>
                    <a:bodyPr/>
                    <a:lstStyle/>
                    <a:p>
                      <a:pPr algn="ctr" eaLnBrk="1" hangingPunct="1">
                        <a:spcBef>
                          <a:spcPts val="0"/>
                        </a:spcBef>
                        <a:buClrTx/>
                        <a:buSzTx/>
                        <a:buFontTx/>
                        <a:buNone/>
                      </a:pPr>
                      <a:r>
                        <a:rPr lang="hr-HR" altLang="sr-Latn-RS" sz="2000" b="1" noProof="0" dirty="0">
                          <a:solidFill>
                            <a:srgbClr val="002060"/>
                          </a:solidFill>
                          <a:latin typeface="Segoe Script" panose="030B0504020000000003" pitchFamily="66" charset="0"/>
                        </a:rPr>
                        <a:t>Tumačenje izjava „Očenaša”:</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268288" marR="0" lvl="0" indent="0" algn="l" defTabSz="914400" rtl="0" eaLnBrk="1" fontAlgn="auto" latinLnBrk="0" hangingPunct="1">
                        <a:lnSpc>
                          <a:spcPct val="100000"/>
                        </a:lnSpc>
                        <a:spcBef>
                          <a:spcPts val="0"/>
                        </a:spcBef>
                        <a:spcAft>
                          <a:spcPts val="0"/>
                        </a:spcAft>
                        <a:buClrTx/>
                        <a:buSzTx/>
                        <a:buFontTx/>
                        <a:buNone/>
                        <a:tabLst/>
                        <a:defRPr/>
                      </a:pPr>
                      <a:r>
                        <a:rPr kumimoji="0" lang="hr-HR" altLang="sr-Latn-RS" sz="2000" b="1" kern="1200" dirty="0">
                          <a:solidFill>
                            <a:srgbClr val="002060"/>
                          </a:solidFill>
                          <a:latin typeface="Segoe Script" panose="030B0504020000000003" pitchFamily="66" charset="0"/>
                          <a:ea typeface="+mn-ea"/>
                          <a:cs typeface="+mn-cs"/>
                        </a:rPr>
                        <a:t>Riječi „Očenaša”:</a:t>
                      </a:r>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21694">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Bog je naš Stvoritelj i Otac</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694">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a svi su ljudi braća (i sestre).</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1694">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Bog je "iznad" nas, "veći" od nas</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7675">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i zato ćemo Boga častiti i poštivati kao najveću svetinju!</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7675">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Mi želimo da pravedni Bog (za)vlada</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4276">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a mi ćemo ga u svemu poslušati</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27675">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pa će onda i na zemlji biti lijepo kao u raju!</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27675">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Molimo Boga da nam dade (samo) ono što nam je potrebno za život</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27675">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i da nam Bog oprosti grijehe jer želimo biti njegovi prijatelji,</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27675">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a mi obećajemo da ćemo opraštati drugima!</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27675">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Molimo Boga da nas očuva od napasti (koje nas vuku na zlo)</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14276">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i da od nas udalji svako zlo!</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1694">
                <a:tc>
                  <a:txBody>
                    <a:bodyPr/>
                    <a:lstStyle/>
                    <a:p>
                      <a:pPr marL="92075" indent="0" algn="l" fontAlgn="t"/>
                      <a:r>
                        <a:rPr lang="hr-HR" sz="1700" b="0" i="0" u="none" strike="noStrike" noProof="0" dirty="0">
                          <a:solidFill>
                            <a:srgbClr val="000000"/>
                          </a:solidFill>
                          <a:effectLst/>
                          <a:latin typeface="Segoe Script" panose="030B0504020000000003" pitchFamily="66" charset="0"/>
                        </a:rPr>
                        <a:t>Neka nam tako bude!</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dirty="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31792" name="TekstniOkvir 6">
            <a:extLst>
              <a:ext uri="{FF2B5EF4-FFF2-40B4-BE49-F238E27FC236}">
                <a16:creationId xmlns:a16="http://schemas.microsoft.com/office/drawing/2014/main" id="{421A0364-D4B2-108E-BC8A-2C1F9287663B}"/>
              </a:ext>
            </a:extLst>
          </p:cNvPr>
          <p:cNvSpPr txBox="1">
            <a:spLocks noChangeArrowheads="1"/>
          </p:cNvSpPr>
          <p:nvPr/>
        </p:nvSpPr>
        <p:spPr bwMode="auto">
          <a:xfrm>
            <a:off x="2424113" y="319088"/>
            <a:ext cx="5583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0"/>
              </a:spcBef>
              <a:buClrTx/>
              <a:buSzTx/>
              <a:buFontTx/>
              <a:buNone/>
            </a:pPr>
            <a:r>
              <a:rPr lang="hr-HR" altLang="sr-Latn-RS" sz="2800" b="1">
                <a:solidFill>
                  <a:schemeClr val="tx1"/>
                </a:solidFill>
                <a:latin typeface="Segoe Script" panose="030B0504020000000003" pitchFamily="66" charset="0"/>
              </a:rPr>
              <a:t>Isus nas je učio moliti</a:t>
            </a:r>
            <a:endParaRPr lang="hr-HR" altLang="sr-Latn-RS" sz="2800">
              <a:solidFill>
                <a:schemeClr val="tx1"/>
              </a:solidFill>
              <a:latin typeface="Segoe Script" panose="030B0504020000000003" pitchFamily="66" charset="0"/>
            </a:endParaRPr>
          </a:p>
        </p:txBody>
      </p:sp>
      <p:sp>
        <p:nvSpPr>
          <p:cNvPr id="8" name="TekstniOkvir 7">
            <a:extLst>
              <a:ext uri="{FF2B5EF4-FFF2-40B4-BE49-F238E27FC236}">
                <a16:creationId xmlns:a16="http://schemas.microsoft.com/office/drawing/2014/main" id="{0047FE11-6232-C75B-341A-B88149893152}"/>
              </a:ext>
            </a:extLst>
          </p:cNvPr>
          <p:cNvSpPr txBox="1">
            <a:spLocks noChangeArrowheads="1"/>
          </p:cNvSpPr>
          <p:nvPr/>
        </p:nvSpPr>
        <p:spPr bwMode="auto">
          <a:xfrm>
            <a:off x="0" y="-60325"/>
            <a:ext cx="19796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Tx/>
              <a:buNone/>
            </a:pPr>
            <a:r>
              <a:rPr lang="hr-HR" altLang="sr-Latn-RS" sz="1800" i="1">
                <a:solidFill>
                  <a:srgbClr val="FF0000"/>
                </a:solidFill>
                <a:latin typeface="Corbel" panose="020B0503020204020204" pitchFamily="34" charset="0"/>
              </a:rPr>
              <a:t>Prepiši u na sljedeću PRAZNU stranicu u bilježnici!</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ica 3">
            <a:extLst>
              <a:ext uri="{FF2B5EF4-FFF2-40B4-BE49-F238E27FC236}">
                <a16:creationId xmlns:a16="http://schemas.microsoft.com/office/drawing/2014/main" id="{7980F163-2B87-DD91-58E9-80617C13DB82}"/>
              </a:ext>
            </a:extLst>
          </p:cNvPr>
          <p:cNvGraphicFramePr>
            <a:graphicFrameLocks noGrp="1"/>
          </p:cNvGraphicFramePr>
          <p:nvPr/>
        </p:nvGraphicFramePr>
        <p:xfrm>
          <a:off x="111125" y="628650"/>
          <a:ext cx="8894763" cy="6229350"/>
        </p:xfrm>
        <a:graphic>
          <a:graphicData uri="http://schemas.openxmlformats.org/drawingml/2006/table">
            <a:tbl>
              <a:tblPr/>
              <a:tblGrid>
                <a:gridCol w="8894763">
                  <a:extLst>
                    <a:ext uri="{9D8B030D-6E8A-4147-A177-3AD203B41FA5}">
                      <a16:colId xmlns:a16="http://schemas.microsoft.com/office/drawing/2014/main" val="20000"/>
                    </a:ext>
                  </a:extLst>
                </a:gridCol>
              </a:tblGrid>
              <a:tr h="390525">
                <a:tc>
                  <a:txBody>
                    <a:bodyPr/>
                    <a:lstStyle/>
                    <a:p>
                      <a:pPr marL="92075" indent="0" algn="l" eaLnBrk="1" hangingPunct="1">
                        <a:spcBef>
                          <a:spcPts val="0"/>
                        </a:spcBef>
                        <a:buClrTx/>
                        <a:buSzTx/>
                        <a:buFontTx/>
                        <a:buNone/>
                      </a:pPr>
                      <a:r>
                        <a:rPr lang="hr-HR" altLang="sr-Latn-RS" sz="2500" b="1" noProof="0" dirty="0">
                          <a:solidFill>
                            <a:srgbClr val="002060"/>
                          </a:solidFill>
                          <a:latin typeface="Raleway" panose="020B0503030101060003" pitchFamily="34" charset="-18"/>
                          <a:cs typeface="Arial" panose="020B0604020202020204" pitchFamily="34" charset="0"/>
                        </a:rPr>
                        <a:t>Tumačenje izjava „Očenaša”:</a:t>
                      </a:r>
                    </a:p>
                  </a:txBody>
                  <a:tcPr marL="9524" marR="9524" marT="9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90525">
                <a:tc>
                  <a:txBody>
                    <a:bodyPr/>
                    <a:lstStyle/>
                    <a:p>
                      <a:pPr marL="268288" indent="-176213" algn="l" fontAlgn="t">
                        <a:spcBef>
                          <a:spcPts val="0"/>
                        </a:spcBef>
                        <a:buFont typeface="Arial" panose="020B0604020202020204" pitchFamily="34" charset="0"/>
                        <a:buChar char="•"/>
                      </a:pPr>
                      <a:r>
                        <a:rPr lang="hr-HR" sz="2500" b="0" i="0" u="none" strike="noStrike" noProof="0" dirty="0">
                          <a:solidFill>
                            <a:srgbClr val="000000"/>
                          </a:solidFill>
                          <a:effectLst/>
                          <a:latin typeface="Raleway" panose="020B0503030101060003" pitchFamily="34" charset="-18"/>
                          <a:cs typeface="Arial" panose="020B0604020202020204" pitchFamily="34" charset="0"/>
                        </a:rPr>
                        <a:t>Bog je naš Stvoritelj i Otac</a:t>
                      </a:r>
                    </a:p>
                  </a:txBody>
                  <a:tcPr marL="9524" marR="9524" marT="9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0525">
                <a:tc>
                  <a:txBody>
                    <a:bodyPr/>
                    <a:lstStyle/>
                    <a:p>
                      <a:pPr marL="268288" indent="-176213" algn="l" fontAlgn="t">
                        <a:spcBef>
                          <a:spcPts val="0"/>
                        </a:spcBef>
                        <a:buFont typeface="Arial" panose="020B0604020202020204" pitchFamily="34" charset="0"/>
                        <a:buChar char="•"/>
                      </a:pPr>
                      <a:r>
                        <a:rPr lang="hr-HR" sz="2500" b="0" i="0" u="none" strike="noStrike" noProof="0" dirty="0">
                          <a:solidFill>
                            <a:srgbClr val="000000"/>
                          </a:solidFill>
                          <a:effectLst/>
                          <a:latin typeface="Raleway" panose="020B0503030101060003" pitchFamily="34" charset="-18"/>
                          <a:cs typeface="Arial" panose="020B0604020202020204" pitchFamily="34" charset="0"/>
                        </a:rPr>
                        <a:t>a svi su ljudi braća (i sestre).</a:t>
                      </a:r>
                    </a:p>
                  </a:txBody>
                  <a:tcPr marL="9524" marR="9524" marT="9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0525">
                <a:tc>
                  <a:txBody>
                    <a:bodyPr/>
                    <a:lstStyle/>
                    <a:p>
                      <a:pPr marL="268288" indent="-176213" algn="l" fontAlgn="t">
                        <a:spcBef>
                          <a:spcPts val="0"/>
                        </a:spcBef>
                        <a:buFont typeface="Arial" panose="020B0604020202020204" pitchFamily="34" charset="0"/>
                        <a:buChar char="•"/>
                      </a:pPr>
                      <a:r>
                        <a:rPr lang="hr-HR" sz="2500" b="0" i="0" u="none" strike="noStrike" noProof="0" dirty="0">
                          <a:solidFill>
                            <a:srgbClr val="000000"/>
                          </a:solidFill>
                          <a:effectLst/>
                          <a:latin typeface="Raleway" panose="020B0503030101060003" pitchFamily="34" charset="-18"/>
                          <a:cs typeface="Arial" panose="020B0604020202020204" pitchFamily="34" charset="0"/>
                        </a:rPr>
                        <a:t>Bog je "iznad" nas, "veći" od nas</a:t>
                      </a:r>
                    </a:p>
                  </a:txBody>
                  <a:tcPr marL="9524" marR="9524" marT="9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0525">
                <a:tc>
                  <a:txBody>
                    <a:bodyPr/>
                    <a:lstStyle/>
                    <a:p>
                      <a:pPr marL="268288" indent="-176213" algn="l" fontAlgn="t">
                        <a:spcBef>
                          <a:spcPts val="0"/>
                        </a:spcBef>
                        <a:buFont typeface="Arial" panose="020B0604020202020204" pitchFamily="34" charset="0"/>
                        <a:buChar char="•"/>
                      </a:pPr>
                      <a:r>
                        <a:rPr lang="hr-HR" sz="2500" b="0" i="0" u="none" strike="noStrike" noProof="0" dirty="0">
                          <a:solidFill>
                            <a:srgbClr val="000000"/>
                          </a:solidFill>
                          <a:effectLst/>
                          <a:latin typeface="Raleway" panose="020B0503030101060003" pitchFamily="34" charset="-18"/>
                          <a:cs typeface="Arial" panose="020B0604020202020204" pitchFamily="34" charset="0"/>
                        </a:rPr>
                        <a:t>i zato ćemo Boga častiti i poštivati kao najveću svetinju!</a:t>
                      </a:r>
                    </a:p>
                  </a:txBody>
                  <a:tcPr marL="9524" marR="9524" marT="9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0525">
                <a:tc>
                  <a:txBody>
                    <a:bodyPr/>
                    <a:lstStyle/>
                    <a:p>
                      <a:pPr marL="268288" indent="-176213" algn="l" fontAlgn="t">
                        <a:spcBef>
                          <a:spcPts val="0"/>
                        </a:spcBef>
                        <a:buFont typeface="Arial" panose="020B0604020202020204" pitchFamily="34" charset="0"/>
                        <a:buChar char="•"/>
                      </a:pPr>
                      <a:r>
                        <a:rPr lang="hr-HR" sz="2500" b="0" i="0" u="none" strike="noStrike" noProof="0" dirty="0">
                          <a:solidFill>
                            <a:srgbClr val="000000"/>
                          </a:solidFill>
                          <a:effectLst/>
                          <a:latin typeface="Raleway" panose="020B0503030101060003" pitchFamily="34" charset="-18"/>
                          <a:cs typeface="Arial" panose="020B0604020202020204" pitchFamily="34" charset="0"/>
                        </a:rPr>
                        <a:t>Mi želimo da pravedni Bog (za)vlada</a:t>
                      </a:r>
                    </a:p>
                  </a:txBody>
                  <a:tcPr marL="9524" marR="9524" marT="9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0525">
                <a:tc>
                  <a:txBody>
                    <a:bodyPr/>
                    <a:lstStyle/>
                    <a:p>
                      <a:pPr marL="268288" indent="-176213" algn="l" fontAlgn="t">
                        <a:spcBef>
                          <a:spcPts val="0"/>
                        </a:spcBef>
                        <a:buFont typeface="Arial" panose="020B0604020202020204" pitchFamily="34" charset="0"/>
                        <a:buChar char="•"/>
                      </a:pPr>
                      <a:r>
                        <a:rPr lang="hr-HR" sz="2500" b="0" i="0" u="none" strike="noStrike" noProof="0" dirty="0">
                          <a:solidFill>
                            <a:srgbClr val="000000"/>
                          </a:solidFill>
                          <a:effectLst/>
                          <a:latin typeface="Raleway" panose="020B0503030101060003" pitchFamily="34" charset="-18"/>
                          <a:cs typeface="Arial" panose="020B0604020202020204" pitchFamily="34" charset="0"/>
                        </a:rPr>
                        <a:t>a mi ćemo ga u svemu poslušati</a:t>
                      </a:r>
                    </a:p>
                  </a:txBody>
                  <a:tcPr marL="9524" marR="9524" marT="9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0525">
                <a:tc>
                  <a:txBody>
                    <a:bodyPr/>
                    <a:lstStyle/>
                    <a:p>
                      <a:pPr marL="268288" indent="-176213" algn="l" fontAlgn="t">
                        <a:spcBef>
                          <a:spcPts val="0"/>
                        </a:spcBef>
                        <a:buFont typeface="Arial" panose="020B0604020202020204" pitchFamily="34" charset="0"/>
                        <a:buChar char="•"/>
                      </a:pPr>
                      <a:r>
                        <a:rPr lang="hr-HR" sz="2500" b="0" i="0" u="none" strike="noStrike" noProof="0" dirty="0">
                          <a:solidFill>
                            <a:srgbClr val="000000"/>
                          </a:solidFill>
                          <a:effectLst/>
                          <a:latin typeface="Raleway" panose="020B0503030101060003" pitchFamily="34" charset="-18"/>
                          <a:cs typeface="Arial" panose="020B0604020202020204" pitchFamily="34" charset="0"/>
                        </a:rPr>
                        <a:t>pa će onda i na zemlji biti lijepo kao u raju!</a:t>
                      </a:r>
                    </a:p>
                  </a:txBody>
                  <a:tcPr marL="9524" marR="9524" marT="9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71526">
                <a:tc>
                  <a:txBody>
                    <a:bodyPr/>
                    <a:lstStyle/>
                    <a:p>
                      <a:pPr marL="268288" indent="-176213" algn="l" fontAlgn="t">
                        <a:spcBef>
                          <a:spcPts val="0"/>
                        </a:spcBef>
                        <a:buFont typeface="Arial" panose="020B0604020202020204" pitchFamily="34" charset="0"/>
                        <a:buChar char="•"/>
                      </a:pPr>
                      <a:r>
                        <a:rPr lang="hr-HR" sz="2500" b="0" i="0" u="none" strike="noStrike" noProof="0" dirty="0">
                          <a:solidFill>
                            <a:srgbClr val="000000"/>
                          </a:solidFill>
                          <a:effectLst/>
                          <a:latin typeface="Raleway" panose="020B0503030101060003" pitchFamily="34" charset="-18"/>
                          <a:cs typeface="Arial" panose="020B0604020202020204" pitchFamily="34" charset="0"/>
                        </a:rPr>
                        <a:t>Molimo Boga da nam dade (samo) ono što nam je potrebno za život</a:t>
                      </a:r>
                    </a:p>
                  </a:txBody>
                  <a:tcPr marL="9524" marR="9524" marT="9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0525">
                <a:tc>
                  <a:txBody>
                    <a:bodyPr/>
                    <a:lstStyle/>
                    <a:p>
                      <a:pPr marL="268288" indent="-176213" algn="l" fontAlgn="t">
                        <a:spcBef>
                          <a:spcPts val="0"/>
                        </a:spcBef>
                        <a:buFont typeface="Arial" panose="020B0604020202020204" pitchFamily="34" charset="0"/>
                        <a:buChar char="•"/>
                      </a:pPr>
                      <a:r>
                        <a:rPr lang="hr-HR" sz="2500" b="0" i="0" u="none" strike="noStrike" noProof="0" dirty="0">
                          <a:solidFill>
                            <a:srgbClr val="000000"/>
                          </a:solidFill>
                          <a:effectLst/>
                          <a:latin typeface="Raleway" panose="020B0503030101060003" pitchFamily="34" charset="-18"/>
                          <a:cs typeface="Arial" panose="020B0604020202020204" pitchFamily="34" charset="0"/>
                        </a:rPr>
                        <a:t>i da nam Bog oprosti grijehe jer želimo biti njegovi prijatelji,</a:t>
                      </a:r>
                    </a:p>
                  </a:txBody>
                  <a:tcPr marL="9524" marR="9524" marT="9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90525">
                <a:tc>
                  <a:txBody>
                    <a:bodyPr/>
                    <a:lstStyle/>
                    <a:p>
                      <a:pPr marL="268288" indent="-176213" algn="l" fontAlgn="t">
                        <a:spcBef>
                          <a:spcPts val="0"/>
                        </a:spcBef>
                        <a:buFont typeface="Arial" panose="020B0604020202020204" pitchFamily="34" charset="0"/>
                        <a:buChar char="•"/>
                      </a:pPr>
                      <a:r>
                        <a:rPr lang="hr-HR" sz="2500" b="0" i="0" u="none" strike="noStrike" noProof="0" dirty="0">
                          <a:solidFill>
                            <a:srgbClr val="000000"/>
                          </a:solidFill>
                          <a:effectLst/>
                          <a:latin typeface="Raleway" panose="020B0503030101060003" pitchFamily="34" charset="-18"/>
                          <a:cs typeface="Arial" panose="020B0604020202020204" pitchFamily="34" charset="0"/>
                        </a:rPr>
                        <a:t>a mi obećajemo da ćemo opraštati drugima!</a:t>
                      </a:r>
                    </a:p>
                  </a:txBody>
                  <a:tcPr marL="9524" marR="9524" marT="9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90525">
                <a:tc>
                  <a:txBody>
                    <a:bodyPr/>
                    <a:lstStyle/>
                    <a:p>
                      <a:pPr marL="268288" indent="-176213" algn="l" fontAlgn="t">
                        <a:spcBef>
                          <a:spcPts val="0"/>
                        </a:spcBef>
                        <a:buFont typeface="Arial" panose="020B0604020202020204" pitchFamily="34" charset="0"/>
                        <a:buChar char="•"/>
                      </a:pPr>
                      <a:r>
                        <a:rPr lang="hr-HR" sz="2500" b="0" i="0" u="none" strike="noStrike" noProof="0" dirty="0">
                          <a:solidFill>
                            <a:srgbClr val="000000"/>
                          </a:solidFill>
                          <a:effectLst/>
                          <a:latin typeface="Raleway" panose="020B0503030101060003" pitchFamily="34" charset="-18"/>
                          <a:cs typeface="Arial" panose="020B0604020202020204" pitchFamily="34" charset="0"/>
                        </a:rPr>
                        <a:t>Molimo Boga da nas očuva od napasti (koje nas vuku na zlo)</a:t>
                      </a:r>
                    </a:p>
                  </a:txBody>
                  <a:tcPr marL="9524" marR="9524" marT="9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90525">
                <a:tc>
                  <a:txBody>
                    <a:bodyPr/>
                    <a:lstStyle/>
                    <a:p>
                      <a:pPr marL="268288" indent="-176213" algn="l" fontAlgn="t">
                        <a:spcBef>
                          <a:spcPts val="0"/>
                        </a:spcBef>
                        <a:buFont typeface="Arial" panose="020B0604020202020204" pitchFamily="34" charset="0"/>
                        <a:buChar char="•"/>
                      </a:pPr>
                      <a:r>
                        <a:rPr lang="hr-HR" sz="2500" b="0" i="0" u="none" strike="noStrike" noProof="0" dirty="0">
                          <a:solidFill>
                            <a:srgbClr val="000000"/>
                          </a:solidFill>
                          <a:effectLst/>
                          <a:latin typeface="Raleway" panose="020B0503030101060003" pitchFamily="34" charset="-18"/>
                          <a:cs typeface="Arial" panose="020B0604020202020204" pitchFamily="34" charset="0"/>
                        </a:rPr>
                        <a:t>i da od nas udalji svako zlo!</a:t>
                      </a:r>
                    </a:p>
                  </a:txBody>
                  <a:tcPr marL="9524" marR="9524" marT="9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90525">
                <a:tc>
                  <a:txBody>
                    <a:bodyPr/>
                    <a:lstStyle/>
                    <a:p>
                      <a:pPr marL="268288" indent="-176213" algn="l" fontAlgn="t">
                        <a:buFont typeface="Arial" panose="020B0604020202020204" pitchFamily="34" charset="0"/>
                        <a:buChar char="•"/>
                      </a:pPr>
                      <a:r>
                        <a:rPr lang="hr-HR" sz="2500" b="0" i="0" u="none" strike="noStrike" noProof="0" dirty="0">
                          <a:solidFill>
                            <a:srgbClr val="000000"/>
                          </a:solidFill>
                          <a:effectLst/>
                          <a:latin typeface="Raleway" panose="020B0503030101060003" pitchFamily="34" charset="-18"/>
                          <a:cs typeface="Arial" panose="020B0604020202020204" pitchFamily="34" charset="0"/>
                        </a:rPr>
                        <a:t>Neka nam tako bude!</a:t>
                      </a:r>
                    </a:p>
                  </a:txBody>
                  <a:tcPr marL="9524" marR="9524" marT="9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33824" name="TekstniOkvir 6">
            <a:extLst>
              <a:ext uri="{FF2B5EF4-FFF2-40B4-BE49-F238E27FC236}">
                <a16:creationId xmlns:a16="http://schemas.microsoft.com/office/drawing/2014/main" id="{67F5971C-9F00-9D39-5396-AD1F35943ACF}"/>
              </a:ext>
            </a:extLst>
          </p:cNvPr>
          <p:cNvSpPr txBox="1">
            <a:spLocks noChangeArrowheads="1"/>
          </p:cNvSpPr>
          <p:nvPr/>
        </p:nvSpPr>
        <p:spPr bwMode="auto">
          <a:xfrm>
            <a:off x="3768725" y="0"/>
            <a:ext cx="5375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a:spcBef>
                <a:spcPct val="0"/>
              </a:spcBef>
              <a:buClrTx/>
              <a:buSzTx/>
              <a:buFontTx/>
              <a:buNone/>
            </a:pPr>
            <a:r>
              <a:rPr lang="hr-HR" altLang="sr-Latn-RS" sz="4000" b="1">
                <a:solidFill>
                  <a:schemeClr val="tx1"/>
                </a:solidFill>
                <a:latin typeface="Raleway" panose="020B0503030101060003" pitchFamily="34" charset="-18"/>
              </a:rPr>
              <a:t>Isus nas je učio moliti</a:t>
            </a:r>
          </a:p>
        </p:txBody>
      </p:sp>
      <p:sp>
        <p:nvSpPr>
          <p:cNvPr id="2" name="TekstniOkvir 1">
            <a:extLst>
              <a:ext uri="{FF2B5EF4-FFF2-40B4-BE49-F238E27FC236}">
                <a16:creationId xmlns:a16="http://schemas.microsoft.com/office/drawing/2014/main" id="{45DBBCBE-57DC-9F87-A50B-C3672D99CFE8}"/>
              </a:ext>
            </a:extLst>
          </p:cNvPr>
          <p:cNvSpPr txBox="1">
            <a:spLocks noChangeArrowheads="1"/>
          </p:cNvSpPr>
          <p:nvPr/>
        </p:nvSpPr>
        <p:spPr bwMode="auto">
          <a:xfrm>
            <a:off x="6018213" y="690563"/>
            <a:ext cx="2987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0"/>
              </a:spcBef>
              <a:buClrTx/>
              <a:buSzTx/>
              <a:buFontTx/>
              <a:buNone/>
            </a:pPr>
            <a:r>
              <a:rPr lang="hr-HR" altLang="sr-Latn-RS" sz="1800" i="1">
                <a:solidFill>
                  <a:srgbClr val="FF0000"/>
                </a:solidFill>
                <a:latin typeface="Corbel" panose="020B0503020204020204" pitchFamily="34" charset="0"/>
              </a:rPr>
              <a:t>Povuci crte ispod svake izjave i preko na drugu stranu. &gt;&gt;&gt;&gt;&gt;</a:t>
            </a:r>
            <a:endParaRPr lang="hr-HR" altLang="sr-Latn-RS" sz="1800">
              <a:solidFill>
                <a:schemeClr val="tx1"/>
              </a:solidFill>
              <a:latin typeface="Trebuchet MS" panose="020B0603020202020204" pitchFamily="34" charset="0"/>
            </a:endParaRPr>
          </a:p>
        </p:txBody>
      </p:sp>
      <p:sp>
        <p:nvSpPr>
          <p:cNvPr id="6" name="TekstniOkvir 5">
            <a:extLst>
              <a:ext uri="{FF2B5EF4-FFF2-40B4-BE49-F238E27FC236}">
                <a16:creationId xmlns:a16="http://schemas.microsoft.com/office/drawing/2014/main" id="{4EACCAE9-5A42-36AF-BB89-91DA62AADCE6}"/>
              </a:ext>
            </a:extLst>
          </p:cNvPr>
          <p:cNvSpPr txBox="1">
            <a:spLocks noChangeArrowheads="1"/>
          </p:cNvSpPr>
          <p:nvPr/>
        </p:nvSpPr>
        <p:spPr bwMode="auto">
          <a:xfrm>
            <a:off x="111125" y="30163"/>
            <a:ext cx="2987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0"/>
              </a:spcBef>
              <a:buClrTx/>
              <a:buSzTx/>
              <a:buFontTx/>
              <a:buNone/>
            </a:pPr>
            <a:r>
              <a:rPr lang="hr-HR" altLang="sr-Latn-RS" sz="1800" i="1">
                <a:solidFill>
                  <a:srgbClr val="FF0000"/>
                </a:solidFill>
                <a:latin typeface="Corbel" panose="020B0503020204020204" pitchFamily="34" charset="0"/>
              </a:rPr>
              <a:t>OVO PIŠI NA SLJEDEĆU LIJEVU PRAZNU STRANICU!</a:t>
            </a:r>
            <a:endParaRPr lang="hr-HR" altLang="sr-Latn-RS" sz="1800">
              <a:solidFill>
                <a:schemeClr val="tx1"/>
              </a:solidFill>
              <a:latin typeface="Trebuchet MS" panose="020B0603020202020204" pitchFamily="34" charset="0"/>
            </a:endParaRPr>
          </a:p>
        </p:txBody>
      </p:sp>
      <p:pic>
        <p:nvPicPr>
          <p:cNvPr id="3" name="Pater noster - latinski Oce nas.mp3">
            <a:hlinkClick r:id="" action="ppaction://media"/>
            <a:extLst>
              <a:ext uri="{FF2B5EF4-FFF2-40B4-BE49-F238E27FC236}">
                <a16:creationId xmlns:a16="http://schemas.microsoft.com/office/drawing/2014/main" id="{EE69E105-507B-86DA-95C7-08808092D391}"/>
              </a:ext>
            </a:extLst>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7935913" y="6297613"/>
            <a:ext cx="4921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če naš-zborski.mp3">
            <a:hlinkClick r:id="" action="ppaction://media"/>
            <a:extLst>
              <a:ext uri="{FF2B5EF4-FFF2-40B4-BE49-F238E27FC236}">
                <a16:creationId xmlns:a16="http://schemas.microsoft.com/office/drawing/2014/main" id="{38B5B4A0-C6D5-FDAF-5757-906094034D5C}"/>
              </a:ext>
            </a:extLst>
          </p:cNvPr>
          <p:cNvPicPr>
            <a:picLocks noRot="1" noChangeAspect="1" noChangeArrowheads="1"/>
          </p:cNvPicPr>
          <p:nvPr>
            <a:audioFile r:link="rId2"/>
          </p:nvPr>
        </p:nvPicPr>
        <p:blipFill>
          <a:blip r:embed="rId7">
            <a:extLst>
              <a:ext uri="{28A0092B-C50C-407E-A947-70E740481C1C}">
                <a14:useLocalDpi xmlns:a14="http://schemas.microsoft.com/office/drawing/2010/main" val="0"/>
              </a:ext>
            </a:extLst>
          </a:blip>
          <a:srcRect/>
          <a:stretch>
            <a:fillRect/>
          </a:stretch>
        </p:blipFill>
        <p:spPr bwMode="auto">
          <a:xfrm>
            <a:off x="7343775" y="6297613"/>
            <a:ext cx="4873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čenaš na aramejskom pjesma.mp3" descr="Pjesma: aramejski Očenaš">
            <a:hlinkClick r:id="" action="ppaction://media"/>
            <a:extLst>
              <a:ext uri="{FF2B5EF4-FFF2-40B4-BE49-F238E27FC236}">
                <a16:creationId xmlns:a16="http://schemas.microsoft.com/office/drawing/2014/main" id="{39692893-481B-337E-3C64-E0777936903B}"/>
              </a:ext>
            </a:extLst>
          </p:cNvPr>
          <p:cNvPicPr>
            <a:picLocks noRot="1" noChangeAspect="1" noChangeArrowheads="1"/>
          </p:cNvPicPr>
          <p:nvPr>
            <a:audioFile r:link="rId3"/>
          </p:nvPr>
        </p:nvPicPr>
        <p:blipFill>
          <a:blip r:embed="rId7">
            <a:extLst>
              <a:ext uri="{28A0092B-C50C-407E-A947-70E740481C1C}">
                <a14:useLocalDpi xmlns:a14="http://schemas.microsoft.com/office/drawing/2010/main" val="0"/>
              </a:ext>
            </a:extLst>
          </a:blip>
          <a:srcRect/>
          <a:stretch>
            <a:fillRect/>
          </a:stretch>
        </p:blipFill>
        <p:spPr bwMode="auto">
          <a:xfrm>
            <a:off x="6751638" y="6297613"/>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1750"/>
                            </p:stCondLst>
                            <p:childTnLst>
                              <p:par>
                                <p:cTn id="9" presetID="22" presetClass="entr" presetSubtype="8" fill="hold" nodeType="afterEffect">
                                  <p:stCondLst>
                                    <p:cond delay="125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1" fill="hold"/>
                                        <p:tgtEl>
                                          <p:spTgt spid="5"/>
                                        </p:tgtEl>
                                      </p:cBhvr>
                                    </p:cmd>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mediacall" presetSubtype="0" fill="hold" nodeType="clickEffect">
                                  <p:stCondLst>
                                    <p:cond delay="0"/>
                                  </p:stCondLst>
                                  <p:childTnLst>
                                    <p:cmd type="call" cmd="playFrom(0.0)">
                                      <p:cBhvr>
                                        <p:cTn id="1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72405" fill="hold"/>
                                        <p:tgtEl>
                                          <p:spTgt spid="3"/>
                                        </p:tgtEl>
                                      </p:cBhvr>
                                    </p:cmd>
                                  </p:childTnLst>
                                </p:cTn>
                              </p:par>
                            </p:childTnLst>
                          </p:cTn>
                        </p:par>
                      </p:childTnLst>
                    </p:cTn>
                  </p:par>
                </p:childTnLst>
              </p:cTn>
              <p:nextCondLst>
                <p:cond evt="onClick" delay="0">
                  <p:tgtEl>
                    <p:spTgt spid="3"/>
                  </p:tgtEl>
                </p:cond>
              </p:nextCondLst>
            </p:seq>
            <p:audio>
              <p:cMediaNode vol="80000">
                <p:cTn id="25" fill="hold" display="0">
                  <p:stCondLst>
                    <p:cond delay="indefinite"/>
                  </p:stCondLst>
                  <p:endCondLst>
                    <p:cond evt="onStopAudio" delay="0">
                      <p:tgtEl>
                        <p:sldTgt/>
                      </p:tgtEl>
                    </p:cond>
                  </p:endCondLst>
                </p:cTn>
                <p:tgtEl>
                  <p:spTgt spid="3"/>
                </p:tgtEl>
              </p:cMediaNode>
            </p:audio>
            <p:audio>
              <p:cMediaNode vol="80000">
                <p:cTn id="26" fill="hold" display="0">
                  <p:stCondLst>
                    <p:cond delay="indefinite"/>
                  </p:stCondLst>
                  <p:endCondLst>
                    <p:cond evt="onStopAudio" delay="0">
                      <p:tgtEl>
                        <p:sldTgt/>
                      </p:tgtEl>
                    </p:cond>
                  </p:endCondLst>
                </p:cTn>
                <p:tgtEl>
                  <p:spTgt spid="5"/>
                </p:tgtEl>
              </p:cMediaNode>
            </p:audio>
            <p:audio>
              <p:cMediaNode vol="80000">
                <p:cTn id="27" fill="hold" display="0">
                  <p:stCondLst>
                    <p:cond delay="indefinite"/>
                  </p:stCondLst>
                  <p:endCondLst>
                    <p:cond evt="onStopAudio" delay="0">
                      <p:tgtEl>
                        <p:sldTgt/>
                      </p:tgtEl>
                    </p:cond>
                  </p:endCondLst>
                </p:cTn>
                <p:tgtEl>
                  <p:spTgt spid="7"/>
                </p:tgtEl>
              </p:cMediaNode>
            </p:audio>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2" name="Picture 52" descr="Moleskine bilježnica, XL, s točkicama, crna, mekani uvez | MALL.HR">
            <a:extLst>
              <a:ext uri="{FF2B5EF4-FFF2-40B4-BE49-F238E27FC236}">
                <a16:creationId xmlns:a16="http://schemas.microsoft.com/office/drawing/2014/main" id="{793EC89F-009A-225B-4C10-1AF0C76C3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43" t="18719" r="4074" b="18115"/>
          <a:stretch>
            <a:fillRect/>
          </a:stretch>
        </p:blipFill>
        <p:spPr bwMode="auto">
          <a:xfrm>
            <a:off x="14288" y="0"/>
            <a:ext cx="91059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ica 3">
            <a:extLst>
              <a:ext uri="{FF2B5EF4-FFF2-40B4-BE49-F238E27FC236}">
                <a16:creationId xmlns:a16="http://schemas.microsoft.com/office/drawing/2014/main" id="{BBD3AAAC-15E5-BFAA-701A-3697F5B9D92D}"/>
              </a:ext>
            </a:extLst>
          </p:cNvPr>
          <p:cNvGraphicFramePr>
            <a:graphicFrameLocks noGrp="1"/>
          </p:cNvGraphicFramePr>
          <p:nvPr/>
        </p:nvGraphicFramePr>
        <p:xfrm>
          <a:off x="360363" y="771525"/>
          <a:ext cx="8459787" cy="5981763"/>
        </p:xfrm>
        <a:graphic>
          <a:graphicData uri="http://schemas.openxmlformats.org/drawingml/2006/table">
            <a:tbl>
              <a:tblPr/>
              <a:tblGrid>
                <a:gridCol w="4156009">
                  <a:extLst>
                    <a:ext uri="{9D8B030D-6E8A-4147-A177-3AD203B41FA5}">
                      <a16:colId xmlns:a16="http://schemas.microsoft.com/office/drawing/2014/main" val="20000"/>
                    </a:ext>
                  </a:extLst>
                </a:gridCol>
                <a:gridCol w="4303778">
                  <a:extLst>
                    <a:ext uri="{9D8B030D-6E8A-4147-A177-3AD203B41FA5}">
                      <a16:colId xmlns:a16="http://schemas.microsoft.com/office/drawing/2014/main" val="20001"/>
                    </a:ext>
                  </a:extLst>
                </a:gridCol>
              </a:tblGrid>
              <a:tr h="372647">
                <a:tc>
                  <a:txBody>
                    <a:bodyPr/>
                    <a:lstStyle/>
                    <a:p>
                      <a:pPr algn="ctr" eaLnBrk="1" hangingPunct="1">
                        <a:spcBef>
                          <a:spcPts val="0"/>
                        </a:spcBef>
                        <a:buClrTx/>
                        <a:buSzTx/>
                        <a:buFontTx/>
                        <a:buNone/>
                      </a:pPr>
                      <a:r>
                        <a:rPr lang="hr-HR" altLang="sr-Latn-RS" sz="2000" b="1" noProof="0" dirty="0">
                          <a:solidFill>
                            <a:srgbClr val="002060"/>
                          </a:solidFill>
                          <a:latin typeface="Segoe Script" panose="030B0504020000000003" pitchFamily="66" charset="0"/>
                        </a:rPr>
                        <a:t>Tumačenje izjava „Očenaša”:</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268288" marR="0" lvl="0" indent="0" algn="l" defTabSz="914400" rtl="0" eaLnBrk="1" fontAlgn="auto" latinLnBrk="0" hangingPunct="1">
                        <a:lnSpc>
                          <a:spcPct val="100000"/>
                        </a:lnSpc>
                        <a:spcBef>
                          <a:spcPts val="0"/>
                        </a:spcBef>
                        <a:spcAft>
                          <a:spcPts val="0"/>
                        </a:spcAft>
                        <a:buClrTx/>
                        <a:buSzTx/>
                        <a:buFontTx/>
                        <a:buNone/>
                        <a:tabLst/>
                        <a:defRPr/>
                      </a:pPr>
                      <a:r>
                        <a:rPr lang="hr-HR" altLang="sr-Latn-RS" sz="1800" b="1" dirty="0">
                          <a:solidFill>
                            <a:srgbClr val="002060"/>
                          </a:solidFill>
                          <a:latin typeface="Segoe Script" panose="030B0504020000000003" pitchFamily="66" charset="0"/>
                        </a:rPr>
                        <a:t>Riječi „Očenaša”:</a:t>
                      </a:r>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21694">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Bog je naš Stvoritelj i Otac</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694">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a svi su ljudi braća (i sestre).</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1694">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Bog je "iznad" nas, "veći" od nas</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7675">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i zato ćemo Boga častiti i poštivati kao najveću svetinju!</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7675">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Mi želimo da pravedni Bog (za)vlada</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4276">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a mi ćemo ga u svemu poslušati</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27675">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pa će onda i na zemlji biti lijepo kao u raju!</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27675">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Molimo Boga da nam dade (samo) ono što nam je potrebno za život</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27675">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i da nam Bog oprosti grijehe jer želimo biti njegovi prijatelji,</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27675">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a mi obećajemo da ćemo opraštati drugima!</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27675">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Molimo Boga da nas očuva od napasti (koje nas vuku na zlo)</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14276">
                <a:tc>
                  <a:txBody>
                    <a:bodyPr/>
                    <a:lstStyle/>
                    <a:p>
                      <a:pPr marL="92075" indent="0" algn="l" fontAlgn="t">
                        <a:spcBef>
                          <a:spcPts val="0"/>
                        </a:spcBef>
                      </a:pPr>
                      <a:r>
                        <a:rPr lang="hr-HR" sz="1700" b="0" i="0" u="none" strike="noStrike" noProof="0" dirty="0">
                          <a:solidFill>
                            <a:srgbClr val="000000"/>
                          </a:solidFill>
                          <a:effectLst/>
                          <a:latin typeface="Segoe Script" panose="030B0504020000000003" pitchFamily="66" charset="0"/>
                        </a:rPr>
                        <a:t>i da od nas udalji svako zlo!</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1694">
                <a:tc>
                  <a:txBody>
                    <a:bodyPr/>
                    <a:lstStyle/>
                    <a:p>
                      <a:pPr marL="92075" indent="0" algn="l" fontAlgn="t"/>
                      <a:r>
                        <a:rPr lang="hr-HR" sz="1700" b="0" i="0" u="none" strike="noStrike" noProof="0" dirty="0">
                          <a:solidFill>
                            <a:srgbClr val="000000"/>
                          </a:solidFill>
                          <a:effectLst/>
                          <a:latin typeface="Segoe Script" panose="030B0504020000000003" pitchFamily="66" charset="0"/>
                        </a:rPr>
                        <a:t>Neka nam tako bude!</a:t>
                      </a:r>
                    </a:p>
                  </a:txBody>
                  <a:tcPr marL="9524" marR="9524" marT="952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hr-HR" sz="1800" dirty="0"/>
                    </a:p>
                  </a:txBody>
                  <a:tcPr marL="9524" marR="9524" marT="9524" marB="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35888" name="TekstniOkvir 6">
            <a:extLst>
              <a:ext uri="{FF2B5EF4-FFF2-40B4-BE49-F238E27FC236}">
                <a16:creationId xmlns:a16="http://schemas.microsoft.com/office/drawing/2014/main" id="{33FD5236-76D5-C4C5-BA14-70BEDE9E444F}"/>
              </a:ext>
            </a:extLst>
          </p:cNvPr>
          <p:cNvSpPr txBox="1">
            <a:spLocks noChangeArrowheads="1"/>
          </p:cNvSpPr>
          <p:nvPr/>
        </p:nvSpPr>
        <p:spPr bwMode="auto">
          <a:xfrm>
            <a:off x="360363" y="284163"/>
            <a:ext cx="395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0"/>
              </a:spcBef>
              <a:buClrTx/>
              <a:buSzTx/>
              <a:buFontTx/>
              <a:buNone/>
            </a:pPr>
            <a:r>
              <a:rPr lang="hr-HR" altLang="sr-Latn-RS" sz="2400" b="1">
                <a:solidFill>
                  <a:schemeClr val="tx1"/>
                </a:solidFill>
                <a:latin typeface="Segoe Script" panose="030B0504020000000003" pitchFamily="66" charset="0"/>
              </a:rPr>
              <a:t>Isus nas je učio moliti</a:t>
            </a:r>
            <a:endParaRPr lang="hr-HR" altLang="sr-Latn-RS" sz="2400">
              <a:solidFill>
                <a:schemeClr val="tx1"/>
              </a:solidFill>
              <a:latin typeface="Segoe Script" panose="030B0504020000000003" pitchFamily="66" charset="0"/>
            </a:endParaRPr>
          </a:p>
        </p:txBody>
      </p:sp>
      <p:sp>
        <p:nvSpPr>
          <p:cNvPr id="8" name="TekstniOkvir 7">
            <a:extLst>
              <a:ext uri="{FF2B5EF4-FFF2-40B4-BE49-F238E27FC236}">
                <a16:creationId xmlns:a16="http://schemas.microsoft.com/office/drawing/2014/main" id="{59187149-3AF3-D4D6-0DDD-58E8A51589C8}"/>
              </a:ext>
            </a:extLst>
          </p:cNvPr>
          <p:cNvSpPr txBox="1">
            <a:spLocks noChangeArrowheads="1"/>
          </p:cNvSpPr>
          <p:nvPr/>
        </p:nvSpPr>
        <p:spPr bwMode="auto">
          <a:xfrm rot="-1057684">
            <a:off x="4567238" y="2828925"/>
            <a:ext cx="4160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Tx/>
              <a:buNone/>
            </a:pPr>
            <a:r>
              <a:rPr lang="hr-HR" altLang="sr-Latn-RS" sz="2400" b="1" i="1">
                <a:solidFill>
                  <a:srgbClr val="FF0000"/>
                </a:solidFill>
                <a:latin typeface="Corbel" panose="020B0503020204020204" pitchFamily="34" charset="0"/>
              </a:rPr>
              <a:t>DZ</a:t>
            </a:r>
            <a:r>
              <a:rPr lang="hr-HR" altLang="sr-Latn-RS" sz="2400" i="1">
                <a:solidFill>
                  <a:srgbClr val="FF0000"/>
                </a:solidFill>
                <a:latin typeface="Corbel" panose="020B0503020204020204" pitchFamily="34" charset="0"/>
              </a:rPr>
              <a:t>:</a:t>
            </a:r>
            <a:r>
              <a:rPr lang="hr-HR" altLang="sr-Latn-RS" sz="2400" b="1" i="1">
                <a:solidFill>
                  <a:srgbClr val="FF0000"/>
                </a:solidFill>
                <a:latin typeface="Corbel" panose="020B0503020204020204" pitchFamily="34" charset="0"/>
              </a:rPr>
              <a:t> </a:t>
            </a:r>
            <a:r>
              <a:rPr lang="hr-HR" altLang="sr-Latn-RS" sz="2400" i="1">
                <a:solidFill>
                  <a:srgbClr val="FF0000"/>
                </a:solidFill>
                <a:latin typeface="Corbel" panose="020B0503020204020204" pitchFamily="34" charset="0"/>
              </a:rPr>
              <a:t>Na ovu stranu dodaj riječi Očenaša koje odgovaraju tumačenju sa desne stranice.</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0354CEC7-E6B9-49AF-C15F-27B3C1F35D1C}"/>
              </a:ext>
            </a:extLst>
          </p:cNvPr>
          <p:cNvSpPr/>
          <p:nvPr/>
        </p:nvSpPr>
        <p:spPr>
          <a:xfrm>
            <a:off x="288925" y="117475"/>
            <a:ext cx="8566150" cy="6432550"/>
          </a:xfrm>
          <a:prstGeom prst="rect">
            <a:avLst/>
          </a:prstGeom>
        </p:spPr>
        <p:txBody>
          <a:bodyPr>
            <a:spAutoFit/>
          </a:bodyPr>
          <a:lstStyle/>
          <a:p>
            <a:pPr eaLnBrk="1" hangingPunct="1">
              <a:defRPr/>
            </a:pPr>
            <a:r>
              <a:rPr lang="hr-HR" sz="7200" b="1" dirty="0">
                <a:solidFill>
                  <a:schemeClr val="bg1">
                    <a:lumMod val="50000"/>
                  </a:schemeClr>
                </a:solidFill>
                <a:cs typeface="Arial" charset="0"/>
              </a:rPr>
              <a:t>DZ+</a:t>
            </a:r>
          </a:p>
          <a:p>
            <a:pPr eaLnBrk="1" hangingPunct="1">
              <a:defRPr/>
            </a:pPr>
            <a:r>
              <a:rPr lang="hr-HR" sz="4000" dirty="0">
                <a:cs typeface="Arial" charset="0"/>
              </a:rPr>
              <a:t>Naučiti Očenaš na engleskom,  njemačkom jeziku ili na nekom drugom stranom jeziku (npr. na esperantu, latinskom, </a:t>
            </a:r>
            <a:r>
              <a:rPr lang="hr-HR" sz="4000" dirty="0">
                <a:solidFill>
                  <a:schemeClr val="bg1">
                    <a:lumMod val="50000"/>
                  </a:schemeClr>
                </a:solidFill>
                <a:cs typeface="Arial" charset="0"/>
              </a:rPr>
              <a:t>španjolskom, francuskom jeziku…</a:t>
            </a:r>
            <a:r>
              <a:rPr lang="hr-HR" sz="4000" dirty="0">
                <a:cs typeface="Arial" charset="0"/>
              </a:rPr>
              <a:t>)</a:t>
            </a:r>
          </a:p>
          <a:p>
            <a:pPr eaLnBrk="1" hangingPunct="1">
              <a:defRPr/>
            </a:pPr>
            <a:br>
              <a:rPr lang="hr-HR" sz="4000" dirty="0">
                <a:cs typeface="Arial" charset="0"/>
              </a:rPr>
            </a:br>
            <a:r>
              <a:rPr lang="hr-HR" sz="2800" dirty="0">
                <a:cs typeface="Arial" charset="0"/>
              </a:rPr>
              <a:t>Vidi: </a:t>
            </a:r>
            <a:br>
              <a:rPr lang="hr-HR" sz="4000" dirty="0">
                <a:cs typeface="Arial" charset="0"/>
              </a:rPr>
            </a:br>
            <a:r>
              <a:rPr lang="hr-HR" sz="2400" dirty="0">
                <a:solidFill>
                  <a:schemeClr val="bg1">
                    <a:lumMod val="65000"/>
                  </a:schemeClr>
                </a:solidFill>
                <a:cs typeface="Arial" charset="0"/>
                <a:hlinkClick r:id="rId3"/>
              </a:rPr>
              <a:t>https://</a:t>
            </a:r>
            <a:r>
              <a:rPr lang="hr-HR" sz="2400" dirty="0">
                <a:cs typeface="Arial" charset="0"/>
                <a:hlinkClick r:id="rId3"/>
              </a:rPr>
              <a:t>vjeronauk.hublin.net/ocenas-eng-njem</a:t>
            </a:r>
            <a:endParaRPr lang="hr-HR" sz="2400" dirty="0">
              <a:cs typeface="Arial" charset="0"/>
            </a:endParaRPr>
          </a:p>
          <a:p>
            <a:pPr eaLnBrk="1" hangingPunct="1">
              <a:defRPr/>
            </a:pPr>
            <a:r>
              <a:rPr lang="hr-HR" sz="2400" dirty="0">
                <a:cs typeface="Arial" charset="0"/>
                <a:hlinkClick r:id="rId4"/>
              </a:rPr>
              <a:t>https://vjeronauk.hublin.net/ocenas-na-esperantu/</a:t>
            </a:r>
            <a:endParaRPr lang="hr-HR" sz="2400" dirty="0">
              <a:cs typeface="Arial" charset="0"/>
            </a:endParaRPr>
          </a:p>
          <a:p>
            <a:pPr eaLnBrk="1" hangingPunct="1">
              <a:defRPr/>
            </a:pPr>
            <a:r>
              <a:rPr lang="hr-HR" sz="2400" dirty="0">
                <a:cs typeface="Arial" charset="0"/>
                <a:hlinkClick r:id="rId5"/>
              </a:rPr>
              <a:t>https://vjeronauk.hublin.net/latinske-molitve/</a:t>
            </a:r>
            <a:endParaRPr lang="hr-HR" sz="2400" dirty="0">
              <a:cs typeface="Arial"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tovanje">
  <a:themeElements>
    <a:clrScheme name="Putovanj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utovanj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utovanj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utovanj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904</TotalTime>
  <Words>824</Words>
  <Application>Microsoft Office PowerPoint</Application>
  <PresentationFormat>Prikaz na zaslonu (4:3)</PresentationFormat>
  <Paragraphs>85</Paragraphs>
  <Slides>8</Slides>
  <Notes>6</Notes>
  <HiddenSlides>1</HiddenSlides>
  <MMClips>4</MMClips>
  <ScaleCrop>false</ScaleCrop>
  <HeadingPairs>
    <vt:vector size="6" baseType="variant">
      <vt:variant>
        <vt:lpstr>Korišteni fontovi</vt:lpstr>
      </vt:variant>
      <vt:variant>
        <vt:i4>11</vt:i4>
      </vt:variant>
      <vt:variant>
        <vt:lpstr>Tema</vt:lpstr>
      </vt:variant>
      <vt:variant>
        <vt:i4>2</vt:i4>
      </vt:variant>
      <vt:variant>
        <vt:lpstr>Naslovi slajdova</vt:lpstr>
      </vt:variant>
      <vt:variant>
        <vt:i4>8</vt:i4>
      </vt:variant>
    </vt:vector>
  </HeadingPairs>
  <TitlesOfParts>
    <vt:vector size="21" baseType="lpstr">
      <vt:lpstr>Trebuchet MS</vt:lpstr>
      <vt:lpstr>Arial</vt:lpstr>
      <vt:lpstr>Franklin Gothic Medium</vt:lpstr>
      <vt:lpstr>Franklin Gothic Book</vt:lpstr>
      <vt:lpstr>Wingdings 2</vt:lpstr>
      <vt:lpstr>Calibri</vt:lpstr>
      <vt:lpstr>Times New Roman</vt:lpstr>
      <vt:lpstr>Segoe Script</vt:lpstr>
      <vt:lpstr>Corbel</vt:lpstr>
      <vt:lpstr>Raleway</vt:lpstr>
      <vt:lpstr>Exo 2</vt:lpstr>
      <vt:lpstr>Putovanje</vt:lpstr>
      <vt:lpstr>Tema sustava Office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H</dc:creator>
  <cp:lastModifiedBy>Krešimir Hublin</cp:lastModifiedBy>
  <cp:revision>48</cp:revision>
  <dcterms:created xsi:type="dcterms:W3CDTF">2013-05-16T20:24:12Z</dcterms:created>
  <dcterms:modified xsi:type="dcterms:W3CDTF">2024-02-21T10:32:01Z</dcterms:modified>
</cp:coreProperties>
</file>