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12"/>
  </p:notesMasterIdLst>
  <p:sldIdLst>
    <p:sldId id="264" r:id="rId3"/>
    <p:sldId id="289" r:id="rId4"/>
    <p:sldId id="265" r:id="rId5"/>
    <p:sldId id="266" r:id="rId6"/>
    <p:sldId id="290" r:id="rId7"/>
    <p:sldId id="267" r:id="rId8"/>
    <p:sldId id="304" r:id="rId9"/>
    <p:sldId id="305" r:id="rId10"/>
    <p:sldId id="30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2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5B3A0-E2AE-4D36-9A14-8415E9F30C4A}" type="datetimeFigureOut">
              <a:rPr lang="hr-HR" smtClean="0"/>
              <a:t>21.2.2024.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FDC17-F158-4A8D-BE83-5DDE675714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5662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324230-FA63-42E8-96A3-3B654A660F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EB6E4B-157E-4A11-BF1B-F2D78FC01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20B36E-7FB6-48B8-884B-23FE162172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40B60-9CD5-42C2-8A0A-1E0F232B96F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7584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CB76AB-078A-4F47-846F-727847CBA7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1C0802-9DB8-4F12-9372-E8E136330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D61C59-1954-455A-93F1-C027DD56A2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01D45-114F-47A1-8250-B67EE1A7CCA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0225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48CAF4-64B8-4A10-8A87-66748042C9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0BF5BB-1FB1-4CC7-B39F-15D38DF379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FBF6A-B40C-43A8-B6E3-3FE14B5F6B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A5025-C3C3-47E7-A4F6-735D76BE8D8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480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16E6412-9621-0E5D-4BCE-235F8640A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BE9C-C886-451C-B382-B749959CD63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0F16A19-D40C-2979-27D8-B64313525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7EC6405-F145-84F6-AE3D-30F33E11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35CC-F602-479F-8F7B-31240B16F08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98493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F1C7E36-2ED1-02D9-1B83-626A58071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754FC-A0DC-451E-A7A3-429677926CE9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76A30D8-377A-42F2-1EDA-CC7415E1A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0A4C401-B2BA-1BDE-DD7D-E859A24B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E5D70-E1C8-4567-9414-BD1B9AD91AB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6226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ADE9877-B681-4DF2-B993-E9E2C179D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4A7D-0F08-455B-AD34-ED72658BCD4A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CB7F977-E7C7-B618-C804-4C60C1D7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21F11B3-6F69-E4C9-B776-8157C64C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1B5AB-DE97-46C3-A47A-C55993C695A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27149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AB429662-8D44-E4EE-33A6-3544404D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4AADF-B452-447A-917F-2155FF5907B1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A5807DBA-6443-8251-2F54-45579784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61F0B588-7095-7440-6D4A-DA48DED96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182DB-0E94-409D-9F96-85AE4659CE9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54510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4BF094FA-6426-7D50-24B9-1819DA4D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BBD3C-F9AE-458E-ACBA-AA6829E8EF9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6224371E-BC42-24CF-20EB-37874E47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A035C33C-2B77-6AAF-C5CD-04DC54CAE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0E96-856B-4C5F-BAC4-8EF95323F35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05645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5022583C-0566-B4E6-C00F-2C025940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B1E26-C7CB-41CF-B45F-5EB323627891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A379BA17-D944-FC31-0F84-D92C6EAB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C52F21BE-AF7A-2BAA-A6A2-9C0D7736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54B3A-ABE3-477E-B816-74B2FBF5D70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69272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30B2D677-63F1-F763-9764-BF73993B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21129-C125-42DD-ACF8-147148D4531E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58481627-9017-51BF-314E-9F915987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A851CF92-F533-0EE1-10C3-99D8BB40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0FB3C-E3D7-4F3A-8A13-6C72550E758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0797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3B170E61-5218-41C7-23CB-5C1458D0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3268B-7C1A-47DE-8BD3-D0D89A63AB83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781AE102-021A-874C-49F6-1ED56305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217C4A70-0ACF-7F53-2D7C-7C8E6EB3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B9007-8BF8-40C0-B4D2-72D731C1997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5939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9DB30C-6ABC-4701-A254-81DC89387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E14809-E069-4BC5-862C-E01AD00E84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C95343-B4A7-4D17-B622-F0532AB4C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26284-6D81-4126-8B6F-56729A901F0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94349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E9891B50-24A9-8E66-B53F-A88B2C05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9C49C-6C2D-432F-891B-D6C23F36E8AD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48465752-D269-1B30-4AA6-2124A5BC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AC229E59-B7B4-8025-E2D4-DBFB13296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5007F-21B8-47A2-96EC-A0900F8F0ED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62608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CE5F3D1-6B8D-4C3F-5BB4-51D4330D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1A614-C1F3-41E6-A069-474318086C16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CD535C-4687-7D18-D89E-9A3362C33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8E7471-52B4-FEC2-0867-875C1D77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2C981-5A54-4692-933E-F5812B51218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94622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B3C220-50D0-0691-F463-D5943B3F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FA93D-8E3E-45A6-A170-EC6F2ED1A002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1AA8ED-FFBE-C278-D872-5BC11B9D8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6F0A588-9F0A-4339-073B-D0FD2BF1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32FC7-2B6A-4D1D-8E24-256980C3CCD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8998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720509-47D9-4446-9C93-66DC3EFBD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0A4E0A-9542-42C1-AFEE-8D2E9D8D62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D5D441-3164-44DC-96BC-A7840E824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1FBD7D-3617-4AE6-9070-C8CDCA89236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53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7CD1D4-9D6C-4B3D-A4F1-C3567F0CB2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A2D9B0-C648-4E18-8FE3-48DCAC8157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10CCB-A91B-4B88-8E53-6C681DCB7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35D53-89C3-49EE-A8D5-8110093E688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1175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A6EA40-42AF-40D1-A7E4-C9FE83160A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C87473D-BED6-4D50-8161-0CEB3D2BD3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513E705-B1DF-4F47-ACFE-C65405B12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2A38B-E067-4F3C-A907-685292778A5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8510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B9817B3-409D-4D7E-9F73-BFBB29DE4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B7123D-3F2E-4177-8608-5A960187A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AC1F97-F7DC-4477-96F5-E093802B3A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2A38E-B642-4282-99AE-4210615DCFB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896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31262E-5E1A-489A-9F71-19D19B60AF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4DD0C17-12CD-4EF0-A89F-13FAA780B5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B512BBE-BE9E-4CC7-9835-FF8F17C2EB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37529-E355-4838-8FD9-DE2AAEE5C62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7528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5900C8-2C45-4ABA-A2D7-01CC710D39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1305FD-7096-4737-ACB7-0A149DE49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E6CCE-17BE-4AE5-88A4-C2769B39BE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FE1B3-9C8E-458C-B0C7-8719B84F9B8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0719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1D0AC6-D9AE-4B1F-B358-16F2FBCE4E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ED2697-2FC8-4783-91FD-8218B3A914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A9F58F-27BF-45B3-B4E8-20AFC826F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A42B6-EC38-4688-853C-F777F8F5EC8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834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A7073BB-F078-4F8E-AC6C-8EA277F58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8BE45A0-18DD-4D03-B16D-2E6B0BB3A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B163F5-0CBF-4269-A284-E506ADD388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3E9778-D3A5-4A49-8EB5-EF70E71B0B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72E7061-FF9E-4DE8-BF92-BAA70052B1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FF64EAB4-C3EE-4938-AAF0-079C965BE5C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5668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zervirano mjesto naslova 1">
            <a:extLst>
              <a:ext uri="{FF2B5EF4-FFF2-40B4-BE49-F238E27FC236}">
                <a16:creationId xmlns:a16="http://schemas.microsoft.com/office/drawing/2014/main" id="{B2932768-8372-DE02-8296-114BA5AD88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Uredite stil naslova matrice</a:t>
            </a:r>
          </a:p>
        </p:txBody>
      </p:sp>
      <p:sp>
        <p:nvSpPr>
          <p:cNvPr id="2051" name="Rezervirano mjesto teksta 2">
            <a:extLst>
              <a:ext uri="{FF2B5EF4-FFF2-40B4-BE49-F238E27FC236}">
                <a16:creationId xmlns:a16="http://schemas.microsoft.com/office/drawing/2014/main" id="{39A4B347-5C1F-5B55-6756-1336E15CC3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Uredite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AF2B3B6-6EA6-C3F3-A6FC-D11EBE91B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4B0A01-1C64-4E58-B3F9-646320DC2417}" type="datetimeFigureOut">
              <a:rPr lang="hr-HR"/>
              <a:pPr>
                <a:defRPr/>
              </a:pPr>
              <a:t>21.2.2024.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C75DF44-54DC-B753-39F9-EF43EE071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ACB7779-3754-3160-5DB9-CFED1AFF7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DA8ED07-2304-4056-880F-31FAE931527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17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.hublin.net/vrijemezamolitv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.hublin.net/kolikomolimo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5_65 Angelus Vincent van Gogh">
            <a:extLst>
              <a:ext uri="{FF2B5EF4-FFF2-40B4-BE49-F238E27FC236}">
                <a16:creationId xmlns:a16="http://schemas.microsoft.com/office/drawing/2014/main" id="{72D723B7-BA79-41F9-A7C5-2F47D03C9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CBF82BF1-8AD4-4397-A43B-35182F74C8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61938"/>
            <a:ext cx="8315325" cy="1169987"/>
          </a:xfrm>
        </p:spPr>
        <p:txBody>
          <a:bodyPr/>
          <a:lstStyle/>
          <a:p>
            <a:pPr eaLnBrk="1" hangingPunct="1"/>
            <a:r>
              <a:rPr lang="hr-HR" altLang="sr-Latn-RS" sz="9600">
                <a:solidFill>
                  <a:schemeClr val="bg1"/>
                </a:solidFill>
                <a:latin typeface="Palatino Linotype" panose="02040502050505030304" pitchFamily="18" charset="0"/>
              </a:rPr>
              <a:t>Kada moliti?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88A47F32-B8E1-99E3-49DE-33AED82ADF9C}"/>
              </a:ext>
            </a:extLst>
          </p:cNvPr>
          <p:cNvSpPr txBox="1"/>
          <p:nvPr/>
        </p:nvSpPr>
        <p:spPr>
          <a:xfrm>
            <a:off x="1001110" y="6163668"/>
            <a:ext cx="71417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3200" b="1" dirty="0">
                <a:solidFill>
                  <a:schemeClr val="bg1"/>
                </a:solidFill>
              </a:rPr>
              <a:t>U 65</a:t>
            </a:r>
            <a:r>
              <a:rPr lang="hr-HR" sz="3200" dirty="0">
                <a:solidFill>
                  <a:schemeClr val="bg1"/>
                </a:solidFill>
              </a:rPr>
              <a:t>  (1., 5., 6. i 7. odlomak u tekstu)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913B82DB-C98D-989D-0507-0876BA478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2168"/>
            <a:ext cx="9144000" cy="5046133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8B172E6E-C134-8037-6E7B-A02A5868A530}"/>
              </a:ext>
            </a:extLst>
          </p:cNvPr>
          <p:cNvSpPr txBox="1"/>
          <p:nvPr/>
        </p:nvSpPr>
        <p:spPr>
          <a:xfrm>
            <a:off x="183932" y="495349"/>
            <a:ext cx="88339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5400" dirty="0">
                <a:latin typeface="Gabriola" panose="04040605051002020D02" pitchFamily="82" charset="0"/>
                <a:hlinkClick r:id="rId3"/>
              </a:rPr>
              <a:t>https://e.hublin.net/vrijemezamolitvu</a:t>
            </a:r>
            <a:endParaRPr lang="hr-HR" sz="54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7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EEF4D7B-5800-43B7-AF2E-C3C8231F7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00088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hr-HR" altLang="sr-Latn-RS"/>
              <a:t>Kršćani se mole svaki dan: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6A1872C-4D1B-4A11-94A0-9A1AF1EF4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714375"/>
            <a:ext cx="8715375" cy="6143625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ujutro kad se probudimo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ujutro kad zvoni zvono: Anđeo Gospodnji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prije i poslije doručka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prije i poslije posla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na podne kad zvoni zvono: Anđeo Gospodnji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prije i poslije ručka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navečer kad zvoni zvono: Anđeo Gospodnji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prije i poslije večere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r-HR" altLang="sr-Latn-RS" dirty="0"/>
              <a:t>prije spavanja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ECDC7766-55E3-4855-9D91-AAE04A57417A}"/>
              </a:ext>
            </a:extLst>
          </p:cNvPr>
          <p:cNvSpPr txBox="1"/>
          <p:nvPr/>
        </p:nvSpPr>
        <p:spPr>
          <a:xfrm rot="1701121">
            <a:off x="6727825" y="2349500"/>
            <a:ext cx="2138363" cy="107791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Kršćanski običaji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Plavi svileni papir">
            <a:extLst>
              <a:ext uri="{FF2B5EF4-FFF2-40B4-BE49-F238E27FC236}">
                <a16:creationId xmlns:a16="http://schemas.microsoft.com/office/drawing/2014/main" id="{1C1A72AC-5C07-4185-8822-99DD1EAEA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47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hr-HR" altLang="sr-Latn-RS"/>
              <a:t>No, kršćani se mole i…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FB4F2D1-8451-4B12-B337-87EC4D637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88" y="903288"/>
            <a:ext cx="8294687" cy="5022850"/>
          </a:xfrm>
        </p:spPr>
        <p:txBody>
          <a:bodyPr/>
          <a:lstStyle/>
          <a:p>
            <a:pPr eaLnBrk="1" hangingPunct="1"/>
            <a:r>
              <a:rPr lang="hr-HR" altLang="sr-Latn-RS" sz="2800"/>
              <a:t>u trenucima odmora</a:t>
            </a:r>
          </a:p>
          <a:p>
            <a:pPr eaLnBrk="1" hangingPunct="1"/>
            <a:r>
              <a:rPr lang="hr-HR" altLang="sr-Latn-RS" sz="2800"/>
              <a:t>kad mi zatreba Božja pomoć ili blagoslov</a:t>
            </a:r>
          </a:p>
          <a:p>
            <a:pPr eaLnBrk="1" hangingPunct="1"/>
            <a:r>
              <a:rPr lang="hr-HR" altLang="sr-Latn-RS" sz="2800"/>
              <a:t>zahvaljujući za uspjeh i moliti za otklanjanje posljedica neuspjeha</a:t>
            </a:r>
          </a:p>
          <a:p>
            <a:pPr eaLnBrk="1" hangingPunct="1"/>
            <a:r>
              <a:rPr lang="hr-HR" altLang="sr-Latn-RS" sz="2800"/>
              <a:t>za smirenje i otklanjanje briga</a:t>
            </a:r>
          </a:p>
          <a:p>
            <a:pPr eaLnBrk="1" hangingPunct="1"/>
            <a:r>
              <a:rPr lang="hr-HR" altLang="sr-Latn-RS" sz="2800"/>
              <a:t>zato jer sam osjetio Božju ljubav, iz zahvalnosti</a:t>
            </a:r>
          </a:p>
          <a:p>
            <a:pPr eaLnBrk="1" hangingPunct="1"/>
            <a:r>
              <a:rPr lang="hr-HR" altLang="sr-Latn-RS" sz="2800"/>
              <a:t>Kada se bojim ili kada želim s Bogom podijeliti radost</a:t>
            </a:r>
          </a:p>
          <a:p>
            <a:pPr eaLnBrk="1" hangingPunct="1"/>
            <a:r>
              <a:rPr lang="hr-HR" altLang="sr-Latn-RS" sz="2800"/>
              <a:t>Kada putujem (da mi Isus bude </a:t>
            </a:r>
            <a:br>
              <a:rPr lang="hr-HR" altLang="sr-Latn-RS" sz="2800"/>
            </a:br>
            <a:r>
              <a:rPr lang="hr-HR" altLang="sr-Latn-RS" sz="2800"/>
              <a:t>suputnik)…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7CC6F6E-236C-406C-987C-BB246D6CCB69}"/>
              </a:ext>
            </a:extLst>
          </p:cNvPr>
          <p:cNvSpPr txBox="1"/>
          <p:nvPr/>
        </p:nvSpPr>
        <p:spPr>
          <a:xfrm rot="1070591">
            <a:off x="6699250" y="4918075"/>
            <a:ext cx="2138363" cy="138588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osobne potrebe za molitvom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2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C2D7B1E2-5ABD-F78C-15EF-89A1C9391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249" y="0"/>
            <a:ext cx="7471751" cy="6858000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226FF603-AEA3-C60F-0245-9760D05D3036}"/>
              </a:ext>
            </a:extLst>
          </p:cNvPr>
          <p:cNvSpPr txBox="1"/>
          <p:nvPr/>
        </p:nvSpPr>
        <p:spPr>
          <a:xfrm>
            <a:off x="99847" y="819071"/>
            <a:ext cx="62904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4400" dirty="0">
                <a:solidFill>
                  <a:schemeClr val="bg1">
                    <a:lumMod val="75000"/>
                  </a:schemeClr>
                </a:solidFill>
                <a:latin typeface="Gabriola" panose="04040605051002020D02" pitchFamily="8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hr-HR" sz="4400" dirty="0">
                <a:solidFill>
                  <a:schemeClr val="accent6">
                    <a:lumMod val="75000"/>
                  </a:schemeClr>
                </a:solidFill>
                <a:latin typeface="Gabriola" panose="04040605051002020D02" pitchFamily="8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e.hublin.net/kolikomolimo</a:t>
            </a:r>
            <a:endParaRPr lang="hr-HR" sz="4400" dirty="0">
              <a:solidFill>
                <a:schemeClr val="accent6">
                  <a:lumMod val="75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8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osoba, odijevanje, vanjski, Ljudsko lice&#10;&#10;Opis je automatski generiran">
            <a:extLst>
              <a:ext uri="{FF2B5EF4-FFF2-40B4-BE49-F238E27FC236}">
                <a16:creationId xmlns:a16="http://schemas.microsoft.com/office/drawing/2014/main" id="{B5FDAB8C-8683-887D-AF3B-164DABBCB0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362"/>
          <a:stretch/>
        </p:blipFill>
        <p:spPr>
          <a:xfrm>
            <a:off x="-1653760" y="780471"/>
            <a:ext cx="3441617" cy="6077527"/>
          </a:xfrm>
          <a:prstGeom prst="rect">
            <a:avLst/>
          </a:prstGeom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D55BB12F-749A-4F0C-812F-FE9AEC51A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858" y="27709"/>
            <a:ext cx="9007521" cy="768958"/>
          </a:xfrm>
        </p:spPr>
        <p:txBody>
          <a:bodyPr/>
          <a:lstStyle/>
          <a:p>
            <a:pPr eaLnBrk="1" hangingPunct="1"/>
            <a:r>
              <a:rPr lang="hr-HR" altLang="sr-Latn-RS" sz="3600" b="1" dirty="0">
                <a:solidFill>
                  <a:schemeClr val="accent2">
                    <a:lumMod val="75000"/>
                  </a:schemeClr>
                </a:solidFill>
              </a:rPr>
              <a:t>KADA (KOLIKO) se kršćani mole Bogu?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5681C0-31C4-4909-918C-1C664D304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53713" y="796667"/>
            <a:ext cx="5431810" cy="5297054"/>
          </a:xfrm>
        </p:spPr>
        <p:txBody>
          <a:bodyPr/>
          <a:lstStyle/>
          <a:p>
            <a:pPr marL="177800" indent="-177800" eaLnBrk="1" hangingPunct="1"/>
            <a:r>
              <a:rPr lang="hr-HR" altLang="sr-Latn-RS" b="1" u="sng" dirty="0">
                <a:solidFill>
                  <a:srgbClr val="C00000"/>
                </a:solidFill>
              </a:rPr>
              <a:t>na crkvenim obredima</a:t>
            </a:r>
            <a:r>
              <a:rPr lang="hr-HR" altLang="sr-Latn-RS" dirty="0"/>
              <a:t> (mise, ostali sakramenti i obredi, crkvene pobožnosti)</a:t>
            </a:r>
          </a:p>
          <a:p>
            <a:pPr marL="177800" indent="-177800" eaLnBrk="1" hangingPunct="1"/>
            <a:r>
              <a:rPr lang="hr-HR" altLang="sr-Latn-RS" dirty="0"/>
              <a:t>kako nalažu </a:t>
            </a:r>
            <a:r>
              <a:rPr lang="hr-HR" altLang="sr-Latn-RS" b="1" u="sng" dirty="0">
                <a:solidFill>
                  <a:srgbClr val="0070C0"/>
                </a:solidFill>
              </a:rPr>
              <a:t>kršćanski običaji</a:t>
            </a:r>
            <a:r>
              <a:rPr lang="hr-HR" altLang="sr-Latn-RS" b="1" dirty="0"/>
              <a:t> </a:t>
            </a:r>
            <a:r>
              <a:rPr lang="hr-HR" altLang="sr-Latn-RS" dirty="0"/>
              <a:t>(ujutro i navečer, 3 puta na dan "Anđeo Gospodnji", prije i poslije jela, posla, učenja, putovanja...)</a:t>
            </a:r>
          </a:p>
          <a:p>
            <a:pPr marL="177800" indent="-177800" eaLnBrk="1" hangingPunct="1"/>
            <a:r>
              <a:rPr lang="hr-HR" altLang="sr-Latn-RS" b="1" u="sng" dirty="0">
                <a:solidFill>
                  <a:srgbClr val="00B050"/>
                </a:solidFill>
              </a:rPr>
              <a:t>po potrebi</a:t>
            </a:r>
            <a:r>
              <a:rPr lang="hr-HR" altLang="sr-Latn-RS" b="1" dirty="0"/>
              <a:t> </a:t>
            </a:r>
            <a:r>
              <a:rPr lang="hr-HR" altLang="sr-Latn-RS" dirty="0"/>
              <a:t>kad zaželim npr. Bogu zahvaliti, ili Ga nešto zamoliti</a:t>
            </a:r>
          </a:p>
        </p:txBody>
      </p:sp>
      <p:pic>
        <p:nvPicPr>
          <p:cNvPr id="4" name="Slika 3" descr="Slika na kojoj se prikazuje osoba, odijevanje, vanjski, Ljudsko lice&#10;&#10;Opis je automatski generiran">
            <a:extLst>
              <a:ext uri="{FF2B5EF4-FFF2-40B4-BE49-F238E27FC236}">
                <a16:creationId xmlns:a16="http://schemas.microsoft.com/office/drawing/2014/main" id="{2C570352-75F1-674C-8B8B-C75F6508EA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4" r="-312"/>
          <a:stretch/>
        </p:blipFill>
        <p:spPr>
          <a:xfrm>
            <a:off x="7219667" y="780471"/>
            <a:ext cx="2415655" cy="607752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>
            <a:extLst>
              <a:ext uri="{FF2B5EF4-FFF2-40B4-BE49-F238E27FC236}">
                <a16:creationId xmlns:a16="http://schemas.microsoft.com/office/drawing/2014/main" id="{257869B8-A5A5-0EFC-8F13-9778D517B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388" y="188913"/>
            <a:ext cx="8785225" cy="792162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>
                <a:solidFill>
                  <a:schemeClr val="bg1">
                    <a:lumMod val="50000"/>
                  </a:schemeClr>
                </a:solidFill>
              </a:rPr>
              <a:t>Mjesta</a:t>
            </a:r>
            <a:r>
              <a:rPr lang="hr-HR" altLang="sr-Latn-RS" dirty="0"/>
              <a:t> </a:t>
            </a:r>
            <a:r>
              <a:rPr lang="hr-HR" altLang="sr-Latn-RS" dirty="0">
                <a:solidFill>
                  <a:schemeClr val="accent6">
                    <a:lumMod val="50000"/>
                  </a:schemeClr>
                </a:solidFill>
              </a:rPr>
              <a:t>gdje</a:t>
            </a:r>
            <a:r>
              <a:rPr lang="hr-HR" altLang="sr-Latn-RS" dirty="0"/>
              <a:t> </a:t>
            </a:r>
            <a:r>
              <a:rPr lang="hr-HR" altLang="sr-Latn-RS" dirty="0">
                <a:solidFill>
                  <a:schemeClr val="bg1">
                    <a:lumMod val="75000"/>
                  </a:schemeClr>
                </a:solidFill>
              </a:rPr>
              <a:t>se možemo </a:t>
            </a:r>
            <a:r>
              <a:rPr lang="hr-HR" altLang="sr-Latn-RS" dirty="0">
                <a:solidFill>
                  <a:schemeClr val="accent6">
                    <a:lumMod val="50000"/>
                  </a:schemeClr>
                </a:solidFill>
              </a:rPr>
              <a:t>moliti</a:t>
            </a:r>
            <a:r>
              <a:rPr lang="hr-HR" altLang="sr-Latn-RS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046D2C56-5898-5413-AACC-3F12BC20A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541982"/>
              </p:ext>
            </p:extLst>
          </p:nvPr>
        </p:nvGraphicFramePr>
        <p:xfrm>
          <a:off x="179388" y="981075"/>
          <a:ext cx="8785225" cy="5699127"/>
        </p:xfrm>
        <a:graphic>
          <a:graphicData uri="http://schemas.openxmlformats.org/drawingml/2006/table">
            <a:tbl>
              <a:tblPr/>
              <a:tblGrid>
                <a:gridCol w="1745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5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4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296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Odaberi samo 5 prijedloga (iz kvadratića)</a:t>
                      </a:r>
                      <a:r>
                        <a:rPr lang="hr-HR" sz="2400" b="0" i="1" u="none" strike="noStrik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i prepiši ih </a:t>
                      </a:r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 bilježnicu </a:t>
                      </a:r>
                      <a:b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</a:br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te uz </a:t>
                      </a:r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njih napiši gdje</a:t>
                      </a:r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se </a:t>
                      </a:r>
                      <a:r>
                        <a:rPr lang="hr-HR" sz="2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vjernici (najčešće) mole Bogu.</a:t>
                      </a:r>
                      <a:endParaRPr lang="hr-HR" sz="2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23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uz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pored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(iz)nad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23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(i)za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 … do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(is)pred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23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kod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izvan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(na)sred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(is)pod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oko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723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blizu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(po)kraj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između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nedaleko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723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niz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preko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kroz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daleko od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slov 1">
            <a:extLst>
              <a:ext uri="{FF2B5EF4-FFF2-40B4-BE49-F238E27FC236}">
                <a16:creationId xmlns:a16="http://schemas.microsoft.com/office/drawing/2014/main" id="{5D227417-7A70-0274-E544-05749EFA6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188"/>
            <a:ext cx="9144000" cy="1268412"/>
          </a:xfrm>
        </p:spPr>
        <p:txBody>
          <a:bodyPr/>
          <a:lstStyle/>
          <a:p>
            <a:r>
              <a:rPr lang="hr-HR" altLang="sr-Latn-RS" sz="3600" dirty="0"/>
              <a:t>Što znače ovi znakovi zabrane? </a:t>
            </a:r>
          </a:p>
        </p:txBody>
      </p:sp>
      <p:pic>
        <p:nvPicPr>
          <p:cNvPr id="15363" name="Slika 2">
            <a:extLst>
              <a:ext uri="{FF2B5EF4-FFF2-40B4-BE49-F238E27FC236}">
                <a16:creationId xmlns:a16="http://schemas.microsoft.com/office/drawing/2014/main" id="{7F01003D-AC6D-5133-9CD5-84BCC7B29F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54"/>
          <a:stretch/>
        </p:blipFill>
        <p:spPr bwMode="auto">
          <a:xfrm>
            <a:off x="755650" y="1484313"/>
            <a:ext cx="7632700" cy="482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avokutnik 3">
            <a:extLst>
              <a:ext uri="{FF2B5EF4-FFF2-40B4-BE49-F238E27FC236}">
                <a16:creationId xmlns:a16="http://schemas.microsoft.com/office/drawing/2014/main" id="{B28BEF55-A40B-8EE7-E5A4-96615610F62A}"/>
              </a:ext>
            </a:extLst>
          </p:cNvPr>
          <p:cNvSpPr/>
          <p:nvPr/>
        </p:nvSpPr>
        <p:spPr>
          <a:xfrm>
            <a:off x="-107950" y="4797425"/>
            <a:ext cx="9793288" cy="1516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>
            <a:extLst>
              <a:ext uri="{FF2B5EF4-FFF2-40B4-BE49-F238E27FC236}">
                <a16:creationId xmlns:a16="http://schemas.microsoft.com/office/drawing/2014/main" id="{B1A98C14-80A0-D38E-8FBE-9EC793D8EE1A}"/>
              </a:ext>
            </a:extLst>
          </p:cNvPr>
          <p:cNvSpPr txBox="1"/>
          <p:nvPr/>
        </p:nvSpPr>
        <p:spPr>
          <a:xfrm>
            <a:off x="348343" y="153536"/>
            <a:ext cx="866200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3600" b="1" dirty="0">
                <a:solidFill>
                  <a:srgbClr val="FF0000"/>
                </a:solidFill>
              </a:rPr>
              <a:t>DZ+</a:t>
            </a:r>
            <a:r>
              <a:rPr lang="hr-HR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hr-HR" sz="3200" dirty="0"/>
              <a:t>Poslikaj se (</a:t>
            </a:r>
            <a:r>
              <a:rPr lang="hr-HR" sz="3200" dirty="0" err="1"/>
              <a:t>selfie</a:t>
            </a:r>
            <a:r>
              <a:rPr lang="hr-HR" sz="3200" dirty="0"/>
              <a:t>) kraj bilo kojeg križa/raspela ili crkve ili kapele ili vjerske skulpture u </a:t>
            </a:r>
            <a:r>
              <a:rPr lang="hr-HR" sz="3200" u="sng" dirty="0"/>
              <a:t>našoj</a:t>
            </a:r>
            <a:r>
              <a:rPr lang="hr-HR" sz="3200" dirty="0"/>
              <a:t> župi.</a:t>
            </a:r>
          </a:p>
        </p:txBody>
      </p:sp>
    </p:spTree>
    <p:extLst>
      <p:ext uri="{BB962C8B-B14F-4D97-AF65-F5344CB8AC3E}">
        <p14:creationId xmlns:p14="http://schemas.microsoft.com/office/powerpoint/2010/main" val="1906980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</TotalTime>
  <Words>326</Words>
  <Application>Microsoft Office PowerPoint</Application>
  <PresentationFormat>Prikaz na zaslonu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Arial</vt:lpstr>
      <vt:lpstr>Calibri</vt:lpstr>
      <vt:lpstr>Gabriola</vt:lpstr>
      <vt:lpstr>Palatino Linotype</vt:lpstr>
      <vt:lpstr>Zadani dizajn</vt:lpstr>
      <vt:lpstr>2_Tema sustava Office</vt:lpstr>
      <vt:lpstr>Kada moliti?</vt:lpstr>
      <vt:lpstr>PowerPoint prezentacija</vt:lpstr>
      <vt:lpstr>Kršćani se mole svaki dan:</vt:lpstr>
      <vt:lpstr>No, kršćani se mole i…</vt:lpstr>
      <vt:lpstr>PowerPoint prezentacija</vt:lpstr>
      <vt:lpstr>KADA (KOLIKO) se kršćani mole Bogu?</vt:lpstr>
      <vt:lpstr>Mjesta gdje se možemo moliti?</vt:lpstr>
      <vt:lpstr>Što znače ovi znakovi zabrane? 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Kada moliti?</dc:title>
  <dc:creator>Krešimir Hublin</dc:creator>
  <cp:lastModifiedBy>Krešimir Hublin</cp:lastModifiedBy>
  <cp:revision>6</cp:revision>
  <dcterms:created xsi:type="dcterms:W3CDTF">2023-09-26T20:56:58Z</dcterms:created>
  <dcterms:modified xsi:type="dcterms:W3CDTF">2024-02-21T10:40:12Z</dcterms:modified>
</cp:coreProperties>
</file>