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62" r:id="rId3"/>
    <p:sldId id="264" r:id="rId4"/>
    <p:sldId id="260" r:id="rId5"/>
    <p:sldId id="263" r:id="rId6"/>
    <p:sldId id="257" r:id="rId7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9900"/>
    <a:srgbClr val="FF8989"/>
    <a:srgbClr val="FFFFFF"/>
    <a:srgbClr val="684F00"/>
    <a:srgbClr val="23170B"/>
    <a:srgbClr val="9E7800"/>
    <a:srgbClr val="3221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 snapToGrid="0">
      <p:cViewPr varScale="1">
        <p:scale>
          <a:sx n="81" d="100"/>
          <a:sy n="81" d="100"/>
        </p:scale>
        <p:origin x="12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F7C2829F-71E1-9CA1-BEB4-8A3EB33E87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D3B08576-FBB0-B180-E1B0-B299EA500C5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8E44FBC-BF3F-428B-91D1-216FF89D4991}" type="datetimeFigureOut">
              <a:rPr lang="hr-HR"/>
              <a:pPr>
                <a:defRPr/>
              </a:pPr>
              <a:t>22.2.2024.</a:t>
            </a:fld>
            <a:endParaRPr lang="hr-HR"/>
          </a:p>
        </p:txBody>
      </p:sp>
      <p:sp>
        <p:nvSpPr>
          <p:cNvPr id="4" name="Rezervirano mjesto slike slajda 3">
            <a:extLst>
              <a:ext uri="{FF2B5EF4-FFF2-40B4-BE49-F238E27FC236}">
                <a16:creationId xmlns:a16="http://schemas.microsoft.com/office/drawing/2014/main" id="{C4E4DA13-1E39-D53D-5881-5F39AEAB8C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>
            <a:extLst>
              <a:ext uri="{FF2B5EF4-FFF2-40B4-BE49-F238E27FC236}">
                <a16:creationId xmlns:a16="http://schemas.microsoft.com/office/drawing/2014/main" id="{61B10A95-4AD8-A12F-27B5-E274E3F3EE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Uredite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56E7D50-8965-A659-645D-CF6DBA54B6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556C010-EB9B-4D4A-6875-6F6E2D1115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EA0EC55-DE85-4906-9847-1B92D84D58D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slike slajda 1">
            <a:extLst>
              <a:ext uri="{FF2B5EF4-FFF2-40B4-BE49-F238E27FC236}">
                <a16:creationId xmlns:a16="http://schemas.microsoft.com/office/drawing/2014/main" id="{ABFCEC90-58E0-D264-DD02-B449ADFEA1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zervirano mjesto bilježaka 2">
            <a:extLst>
              <a:ext uri="{FF2B5EF4-FFF2-40B4-BE49-F238E27FC236}">
                <a16:creationId xmlns:a16="http://schemas.microsoft.com/office/drawing/2014/main" id="{17701D78-0CD1-6BC7-A8AE-040543FB35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RS" altLang="sr-Latn-RS"/>
          </a:p>
        </p:txBody>
      </p:sp>
      <p:sp>
        <p:nvSpPr>
          <p:cNvPr id="5124" name="Rezervirano mjesto broja slajda 3">
            <a:extLst>
              <a:ext uri="{FF2B5EF4-FFF2-40B4-BE49-F238E27FC236}">
                <a16:creationId xmlns:a16="http://schemas.microsoft.com/office/drawing/2014/main" id="{37234980-FD90-0D1C-670D-DBCD2133DA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28EA4F-F0ED-4A29-863B-9A6993616B38}" type="slidenum">
              <a:rPr lang="hr-HR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zervirano mjesto slike slajda 1">
            <a:extLst>
              <a:ext uri="{FF2B5EF4-FFF2-40B4-BE49-F238E27FC236}">
                <a16:creationId xmlns:a16="http://schemas.microsoft.com/office/drawing/2014/main" id="{5683E37A-F642-CF0F-4952-1A14E99910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zervirano mjesto bilježaka 2">
            <a:extLst>
              <a:ext uri="{FF2B5EF4-FFF2-40B4-BE49-F238E27FC236}">
                <a16:creationId xmlns:a16="http://schemas.microsoft.com/office/drawing/2014/main" id="{611BF4D0-DF2D-58D8-4683-C2DBC32873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altLang="sr-Latn-RS" dirty="0"/>
              <a:t>upisuj u bijela polja! (bežična tipkovnica je za to najbolja!)</a:t>
            </a:r>
          </a:p>
        </p:txBody>
      </p:sp>
      <p:sp>
        <p:nvSpPr>
          <p:cNvPr id="9220" name="Rezervirano mjesto broja slajda 3">
            <a:extLst>
              <a:ext uri="{FF2B5EF4-FFF2-40B4-BE49-F238E27FC236}">
                <a16:creationId xmlns:a16="http://schemas.microsoft.com/office/drawing/2014/main" id="{C0403C0D-C7F7-42A2-E7ED-D534550DE0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EA15DC-C9BC-4961-AB32-77F24A8882D7}" type="slidenum">
              <a:rPr lang="hr-HR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zervirano mjesto slike slajda 1">
            <a:extLst>
              <a:ext uri="{FF2B5EF4-FFF2-40B4-BE49-F238E27FC236}">
                <a16:creationId xmlns:a16="http://schemas.microsoft.com/office/drawing/2014/main" id="{20A856A3-D4DD-F2A1-C8AA-4A6491CE1E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zervirano mjesto bilježaka 2">
            <a:extLst>
              <a:ext uri="{FF2B5EF4-FFF2-40B4-BE49-F238E27FC236}">
                <a16:creationId xmlns:a16="http://schemas.microsoft.com/office/drawing/2014/main" id="{26250870-090C-262D-5F2C-094C3867EB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altLang="sr-Latn-RS"/>
              <a:t>ovo je primjer kako se to može…</a:t>
            </a:r>
          </a:p>
        </p:txBody>
      </p:sp>
      <p:sp>
        <p:nvSpPr>
          <p:cNvPr id="11268" name="Rezervirano mjesto broja slajda 3">
            <a:extLst>
              <a:ext uri="{FF2B5EF4-FFF2-40B4-BE49-F238E27FC236}">
                <a16:creationId xmlns:a16="http://schemas.microsoft.com/office/drawing/2014/main" id="{13F1BFC9-2E48-FBAA-7563-C83A93DA3E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4EAB9E-1C1D-43CD-A948-5916FE3369A1}" type="slidenum">
              <a:rPr lang="hr-HR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78EF5-EEED-93B3-D86C-9AB6601DC7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5AB8C5-41AB-DB4D-5C32-0105221EB9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BD8742-92F8-50BD-173F-B78923C17D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87F3-C5D2-4327-89E1-04EE2EE6097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6942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C91576-9DCB-6064-FE44-5579BA3BC8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F06A71-4592-CEAA-6230-CF28069EDA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C384FB-8C89-E8EA-5534-9DBBEE7C28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AE047-27E3-41F8-9277-3E260C0636D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2845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F15758-9225-C673-0AFC-118834A0BE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1E984C-CC06-393F-29CB-6279FEEFC3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26944A-513F-EB78-EF52-7518A34ECC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1FCDE-8475-4BF3-82A0-6521B468640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4827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B3EF4F-E364-87C2-C827-F90FCD9D5F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586690-C530-B150-47ED-93A7F3BBB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3DF257-F5C9-2F65-BAF5-4855326BD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2F0C3-2FB0-425D-9D5D-8B7D2F6C0C7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0577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932A4F-0763-9A7C-A987-2352B8AC29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B8175F-1877-6129-33B3-DAE21B28FB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9F6678-C2FC-24DA-9AFF-C229D7F848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9742E-E18C-4785-904E-7DFEB7DA808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042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9DA55-E3AF-B3EF-820A-4DD74D55DA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9A2580-8072-9C0F-8FDF-D16FB739B5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2F5CD2-D7E4-17CA-FFCD-27E964F9C0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3ACD7-AE00-46A7-8425-F4A170A214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243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104A6E0-9879-DB66-FEA2-6FD6A9AE2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091B1B3-F976-7C85-99AB-8577880C0A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D8E6CC6-7514-E7BF-DAE9-9CA210F3C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42C3B-5818-40F8-9BAA-0C56732C739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5407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D2F3FB3-7C22-0586-2993-7E455D7071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90215B-5112-3C14-5E26-E76879011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E605142-3AA2-98C3-494B-CB2432DB16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727DD-2FAC-420F-87BE-240482E1C4F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8288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12F3B5C-BE38-7B43-554C-701C49F860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337590-A845-BD48-DD7C-E45A46255C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E1EF248-76FA-CFE5-D38D-6029DC90DC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03C71-E43F-4F54-9D05-3F47FACC9A6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3584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FCD77-1B86-11B0-63A0-E5AEFA7FE0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AA698A-EB62-2E5A-D1A7-B552979688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B92F59-6D13-0F54-D107-83778E1B21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D2DCE-B137-45EC-AC58-0134F173014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011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B8B141-907C-6ADA-746C-7CE9AB1F85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C83BD8-D337-02C6-BDBF-7FBE952193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AFD07B-B5F3-3A44-6347-E8BDE8F88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90655-47E6-455E-9815-806D67BC7BA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4563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5FC9B2-5A6E-CC60-9FEB-DD5F6541F0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D7A013-E07D-B86B-0C34-F8CC5A3BD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78F538E-6A9C-AE7B-5282-1801A0AA09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E8C318D-AAB5-2B16-1809-743813A7DE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2763B4-E3BB-67BD-E502-B2B2E47DBE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0F34DE8-6D5A-4CE3-A43E-A79866CFA53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rnet-my.sharepoint.com/:v:/g/personal/kresimir_hublin_skole_hr/EY6r5oX_QeVHmWEQFOnCdREBm1L5tpJgAoUXyLYr_cDWww?e=DZgel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13" Type="http://schemas.openxmlformats.org/officeDocument/2006/relationships/image" Target="../media/image6.wmf"/><Relationship Id="rId3" Type="http://schemas.openxmlformats.org/officeDocument/2006/relationships/control" Target="../activeX/activeX3.xml"/><Relationship Id="rId7" Type="http://schemas.openxmlformats.org/officeDocument/2006/relationships/control" Target="../activeX/activeX7.xml"/><Relationship Id="rId12" Type="http://schemas.openxmlformats.org/officeDocument/2006/relationships/image" Target="../media/image5.wmf"/><Relationship Id="rId2" Type="http://schemas.openxmlformats.org/officeDocument/2006/relationships/control" Target="../activeX/activeX2.xml"/><Relationship Id="rId16" Type="http://schemas.openxmlformats.org/officeDocument/2006/relationships/image" Target="../media/image9.wmf"/><Relationship Id="rId1" Type="http://schemas.openxmlformats.org/officeDocument/2006/relationships/control" Target="../activeX/activeX1.xml"/><Relationship Id="rId6" Type="http://schemas.openxmlformats.org/officeDocument/2006/relationships/control" Target="../activeX/activeX6.xml"/><Relationship Id="rId11" Type="http://schemas.openxmlformats.org/officeDocument/2006/relationships/image" Target="../media/image4.wmf"/><Relationship Id="rId5" Type="http://schemas.openxmlformats.org/officeDocument/2006/relationships/control" Target="../activeX/activeX5.xml"/><Relationship Id="rId15" Type="http://schemas.openxmlformats.org/officeDocument/2006/relationships/image" Target="../media/image8.wmf"/><Relationship Id="rId10" Type="http://schemas.openxmlformats.org/officeDocument/2006/relationships/image" Target="../media/image3.wmf"/><Relationship Id="rId4" Type="http://schemas.openxmlformats.org/officeDocument/2006/relationships/control" Target="../activeX/activeX4.xml"/><Relationship Id="rId9" Type="http://schemas.openxmlformats.org/officeDocument/2006/relationships/notesSlide" Target="../notesSlides/notesSlide3.xml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Slika 1">
            <a:extLst>
              <a:ext uri="{FF2B5EF4-FFF2-40B4-BE49-F238E27FC236}">
                <a16:creationId xmlns:a16="http://schemas.microsoft.com/office/drawing/2014/main" id="{0E909063-0F21-A340-0CE4-AAA839A77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0"/>
            <a:ext cx="5905500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CBD366C6-D86B-202D-7EF4-DAAB33F78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350" y="590550"/>
            <a:ext cx="25527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Osim magarca, koga to slika prikazuje?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990BBD27-00FE-3CE4-2B44-266FECE5B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5407025"/>
            <a:ext cx="8620125" cy="1200150"/>
          </a:xfrm>
          <a:prstGeom prst="rect">
            <a:avLst/>
          </a:prstGeom>
          <a:solidFill>
            <a:srgbClr val="5136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7200" b="1">
                <a:solidFill>
                  <a:srgbClr val="FFC000"/>
                </a:solidFill>
                <a:cs typeface="Times New Roman" panose="02020603050405020304" pitchFamily="18" charset="0"/>
              </a:rPr>
              <a:t>Abraham i Izak</a:t>
            </a:r>
            <a:endParaRPr lang="hr-HR" altLang="sr-Latn-RS" sz="7200" b="1">
              <a:solidFill>
                <a:srgbClr val="FFC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Slika 1">
            <a:extLst>
              <a:ext uri="{FF2B5EF4-FFF2-40B4-BE49-F238E27FC236}">
                <a16:creationId xmlns:a16="http://schemas.microsoft.com/office/drawing/2014/main" id="{21664E25-2241-DE56-6C32-72300495D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0"/>
            <a:ext cx="5905500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Pravokutnik 3">
            <a:extLst>
              <a:ext uri="{FF2B5EF4-FFF2-40B4-BE49-F238E27FC236}">
                <a16:creationId xmlns:a16="http://schemas.microsoft.com/office/drawing/2014/main" id="{DCD80A92-3245-7234-CBFE-C5A30D60F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779463"/>
            <a:ext cx="3733800" cy="1200150"/>
          </a:xfrm>
          <a:prstGeom prst="rect">
            <a:avLst/>
          </a:prstGeom>
          <a:solidFill>
            <a:srgbClr val="5136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7200" b="1" dirty="0">
                <a:solidFill>
                  <a:srgbClr val="FFC000"/>
                </a:solidFill>
                <a:cs typeface="Times New Roman" panose="02020603050405020304" pitchFamily="18" charset="0"/>
              </a:rPr>
              <a:t>Izak</a:t>
            </a:r>
            <a:endParaRPr lang="hr-HR" altLang="sr-Latn-RS" sz="7200" b="1" dirty="0">
              <a:solidFill>
                <a:srgbClr val="FFC000"/>
              </a:solidFill>
            </a:endParaRP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8742DD66-5307-623C-5D8B-B7685357BFE1}"/>
              </a:ext>
            </a:extLst>
          </p:cNvPr>
          <p:cNvSpPr/>
          <p:nvPr/>
        </p:nvSpPr>
        <p:spPr>
          <a:xfrm>
            <a:off x="7067550" y="5257800"/>
            <a:ext cx="1539875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kern="0" dirty="0">
                <a:latin typeface="Arial" charset="0"/>
                <a:cs typeface="Times New Roman" pitchFamily="18" charset="0"/>
              </a:rPr>
              <a:t>Prepiši </a:t>
            </a:r>
            <a:br>
              <a:rPr lang="hr-HR" sz="2400" kern="0" dirty="0">
                <a:latin typeface="Arial" charset="0"/>
                <a:cs typeface="Times New Roman" pitchFamily="18" charset="0"/>
              </a:rPr>
            </a:br>
            <a:r>
              <a:rPr lang="hr-HR" sz="2400" kern="0" dirty="0">
                <a:latin typeface="Arial" charset="0"/>
                <a:cs typeface="Times New Roman" pitchFamily="18" charset="0"/>
              </a:rPr>
              <a:t>naslov u </a:t>
            </a:r>
            <a:br>
              <a:rPr lang="hr-HR" sz="2400" kern="0" dirty="0">
                <a:latin typeface="Arial" charset="0"/>
                <a:cs typeface="Times New Roman" pitchFamily="18" charset="0"/>
              </a:rPr>
            </a:br>
            <a:r>
              <a:rPr lang="hr-HR" sz="2400" kern="0" dirty="0">
                <a:latin typeface="Arial" charset="0"/>
                <a:cs typeface="Times New Roman" pitchFamily="18" charset="0"/>
              </a:rPr>
              <a:t>bilježnicu!</a:t>
            </a:r>
            <a:endParaRPr lang="hr-HR" sz="1100" kern="0" dirty="0">
              <a:latin typeface="Arial" charset="0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7BE50DE3-DEEE-A47E-82C6-599D6D4F5640}"/>
              </a:ext>
            </a:extLst>
          </p:cNvPr>
          <p:cNvSpPr/>
          <p:nvPr/>
        </p:nvSpPr>
        <p:spPr>
          <a:xfrm>
            <a:off x="5905500" y="2911475"/>
            <a:ext cx="30289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kern="0" dirty="0">
                <a:latin typeface="Arial" charset="0"/>
                <a:cs typeface="Times New Roman" pitchFamily="18" charset="0"/>
              </a:rPr>
              <a:t>U 31</a:t>
            </a:r>
            <a:endParaRPr lang="hr-HR" sz="2800" kern="0" dirty="0">
              <a:latin typeface="Arial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ravokutnik 3">
            <a:hlinkClick r:id="rId3"/>
            <a:extLst>
              <a:ext uri="{FF2B5EF4-FFF2-40B4-BE49-F238E27FC236}">
                <a16:creationId xmlns:a16="http://schemas.microsoft.com/office/drawing/2014/main" id="{AB8AE9FA-8006-AD64-EAD5-199C637B1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338" y="624681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>
                <a:solidFill>
                  <a:schemeClr val="bg1"/>
                </a:solidFill>
              </a:rPr>
              <a:t>crtić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151EDD1F-750D-6FAC-565A-B6D0AA183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49800"/>
              </p:ext>
            </p:extLst>
          </p:nvPr>
        </p:nvGraphicFramePr>
        <p:xfrm>
          <a:off x="-1" y="982205"/>
          <a:ext cx="9144001" cy="5875795"/>
        </p:xfrm>
        <a:graphic>
          <a:graphicData uri="http://schemas.openxmlformats.org/drawingml/2006/table">
            <a:tbl>
              <a:tblPr firstRow="1" bandRow="1"/>
              <a:tblGrid>
                <a:gridCol w="222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1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2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86561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>
                          <a:solidFill>
                            <a:schemeClr val="bg1"/>
                          </a:solidFill>
                        </a:rPr>
                        <a:t>U događaju "žrtvovanja Izaka"…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Bog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Abraham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Izak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ja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7074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… je htio: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445">
                <a:tc>
                  <a:txBody>
                    <a:bodyPr/>
                    <a:lstStyle/>
                    <a:p>
                      <a:pPr algn="ctr"/>
                      <a:r>
                        <a:rPr lang="hr-HR" sz="3200" baseline="0" dirty="0">
                          <a:solidFill>
                            <a:schemeClr val="bg1"/>
                          </a:solidFill>
                        </a:rPr>
                        <a:t>… je(sam) spoznao (uvidio):</a:t>
                      </a:r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24" name="TekstniOkvir 4">
            <a:extLst>
              <a:ext uri="{FF2B5EF4-FFF2-40B4-BE49-F238E27FC236}">
                <a16:creationId xmlns:a16="http://schemas.microsoft.com/office/drawing/2014/main" id="{3A9223BF-F36F-2B01-DD77-FA26AAEBF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142"/>
            <a:ext cx="3032760" cy="830997"/>
          </a:xfrm>
          <a:prstGeom prst="rect">
            <a:avLst/>
          </a:prstGeom>
          <a:noFill/>
          <a:ln w="38100">
            <a:noFill/>
          </a:ln>
          <a:effectLst>
            <a:outerShdw blurRad="127000" dist="165100" dir="3000000" sx="101000" sy="101000" algn="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r-HR" altLang="sr-Latn-RS" sz="2400" i="1" dirty="0"/>
              <a:t>Prepiši, a tabelu  upotpuni izjavama:</a:t>
            </a:r>
          </a:p>
        </p:txBody>
      </p:sp>
      <p:pic>
        <p:nvPicPr>
          <p:cNvPr id="2" name="Slika 3">
            <a:extLst>
              <a:ext uri="{FF2B5EF4-FFF2-40B4-BE49-F238E27FC236}">
                <a16:creationId xmlns:a16="http://schemas.microsoft.com/office/drawing/2014/main" id="{9C5FCE70-A572-B036-666A-5A5419BA67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9" t="17529" r="7684"/>
          <a:stretch/>
        </p:blipFill>
        <p:spPr bwMode="auto">
          <a:xfrm>
            <a:off x="7559040" y="2596809"/>
            <a:ext cx="1584960" cy="218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avokutnik 3">
            <a:extLst>
              <a:ext uri="{FF2B5EF4-FFF2-40B4-BE49-F238E27FC236}">
                <a16:creationId xmlns:a16="http://schemas.microsoft.com/office/drawing/2014/main" id="{27283C3B-7986-1E50-0930-C99E73153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9919" y="-102662"/>
            <a:ext cx="3733800" cy="1092607"/>
          </a:xfrm>
          <a:prstGeom prst="rect">
            <a:avLst/>
          </a:prstGeom>
          <a:solidFill>
            <a:srgbClr val="5136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6500" b="1" dirty="0">
                <a:solidFill>
                  <a:srgbClr val="FFC000"/>
                </a:solidFill>
                <a:cs typeface="Times New Roman" panose="02020603050405020304" pitchFamily="18" charset="0"/>
              </a:rPr>
              <a:t>Izak</a:t>
            </a:r>
            <a:endParaRPr lang="hr-HR" altLang="sr-Latn-RS" sz="6500" b="1" dirty="0">
              <a:solidFill>
                <a:srgbClr val="FFC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7EDCD9D8-B1C9-78EA-A2ED-A487E6B9D35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1" cy="6858000"/>
        </p:xfrm>
        <a:graphic>
          <a:graphicData uri="http://schemas.openxmlformats.org/drawingml/2006/table">
            <a:tbl>
              <a:tblPr firstRow="1" bandRow="1"/>
              <a:tblGrid>
                <a:gridCol w="222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1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2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98239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U tom događaju "žrtvovanja Izaka"…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Bog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Abraham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Izak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ja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7849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bg1"/>
                          </a:solidFill>
                        </a:rPr>
                        <a:t>… je htio: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1912">
                <a:tc>
                  <a:txBody>
                    <a:bodyPr/>
                    <a:lstStyle/>
                    <a:p>
                      <a:pPr algn="ctr"/>
                      <a:r>
                        <a:rPr lang="hr-HR" sz="3200" baseline="0" dirty="0">
                          <a:solidFill>
                            <a:schemeClr val="bg1"/>
                          </a:solidFill>
                        </a:rPr>
                        <a:t>… je(sam) spoznao (naučio):</a:t>
                      </a:r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24" name="TekstniOkvir 4">
            <a:extLst>
              <a:ext uri="{FF2B5EF4-FFF2-40B4-BE49-F238E27FC236}">
                <a16:creationId xmlns:a16="http://schemas.microsoft.com/office/drawing/2014/main" id="{CA601AD4-2876-77C2-9579-EE792339E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0150" y="2228850"/>
            <a:ext cx="15938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FF8989"/>
                </a:solidFill>
              </a:rPr>
              <a:t>Prepiši tabelu i upotpuni je izjavama: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1" r:id="rId1" imgW="1607760" imgH="2156400"/>
        </mc:Choice>
        <mc:Fallback>
          <p:control name="TextBox1" r:id="rId1" imgW="1607760" imgH="2156400">
            <p:pic>
              <p:nvPicPr>
                <p:cNvPr id="10269" name="TextBox1">
                  <a:extLst>
                    <a:ext uri="{FF2B5EF4-FFF2-40B4-BE49-F238E27FC236}">
                      <a16:creationId xmlns:a16="http://schemas.microsoft.com/office/drawing/2014/main" id="{6C1EF5EA-052A-229A-6708-F8AA66C3D3D0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228850" y="2133600"/>
                  <a:ext cx="1606550" cy="21526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2" r:id="rId2" imgW="1927800" imgH="2156400"/>
        </mc:Choice>
        <mc:Fallback>
          <p:control name="TextBox2" r:id="rId2" imgW="1927800" imgH="2156400">
            <p:pic>
              <p:nvPicPr>
                <p:cNvPr id="10270" name="TextBox2">
                  <a:extLst>
                    <a:ext uri="{FF2B5EF4-FFF2-40B4-BE49-F238E27FC236}">
                      <a16:creationId xmlns:a16="http://schemas.microsoft.com/office/drawing/2014/main" id="{75EE3C45-33FE-8F45-EE59-82F25F30F3B0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3930650" y="2120900"/>
                  <a:ext cx="1930400" cy="21526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1478160" imgH="2156400"/>
        </mc:Choice>
        <mc:Fallback>
          <p:control name="TextBox3" r:id="rId3" imgW="1478160" imgH="2156400">
            <p:pic>
              <p:nvPicPr>
                <p:cNvPr id="10271" name="TextBox3">
                  <a:extLst>
                    <a:ext uri="{FF2B5EF4-FFF2-40B4-BE49-F238E27FC236}">
                      <a16:creationId xmlns:a16="http://schemas.microsoft.com/office/drawing/2014/main" id="{9C63527E-EC61-FE8D-4EA5-20360EE049F0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969000" y="2133600"/>
                  <a:ext cx="1481138" cy="21526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1478160" imgH="2529720"/>
        </mc:Choice>
        <mc:Fallback>
          <p:control name="TextBox4" r:id="rId4" imgW="1478160" imgH="2529720">
            <p:pic>
              <p:nvPicPr>
                <p:cNvPr id="10272" name="TextBox4">
                  <a:extLst>
                    <a:ext uri="{FF2B5EF4-FFF2-40B4-BE49-F238E27FC236}">
                      <a16:creationId xmlns:a16="http://schemas.microsoft.com/office/drawing/2014/main" id="{FD9337AB-866C-3BF9-9CD2-3DC5396E6715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983288" y="4327525"/>
                  <a:ext cx="1481137" cy="25304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1927800" imgH="2514600"/>
        </mc:Choice>
        <mc:Fallback>
          <p:control name="TextBox5" r:id="rId5" imgW="1927800" imgH="2514600">
            <p:pic>
              <p:nvPicPr>
                <p:cNvPr id="10273" name="TextBox5">
                  <a:extLst>
                    <a:ext uri="{FF2B5EF4-FFF2-40B4-BE49-F238E27FC236}">
                      <a16:creationId xmlns:a16="http://schemas.microsoft.com/office/drawing/2014/main" id="{16CEF0E5-1C0F-5A09-E2AC-C7C4B8C3D275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3932238" y="4340225"/>
                  <a:ext cx="1930400" cy="2517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6" r:id="rId6" imgW="1607760" imgH="2514600"/>
        </mc:Choice>
        <mc:Fallback>
          <p:control name="TextBox6" r:id="rId6" imgW="1607760" imgH="2514600">
            <p:pic>
              <p:nvPicPr>
                <p:cNvPr id="10274" name="TextBox6">
                  <a:extLst>
                    <a:ext uri="{FF2B5EF4-FFF2-40B4-BE49-F238E27FC236}">
                      <a16:creationId xmlns:a16="http://schemas.microsoft.com/office/drawing/2014/main" id="{550E4F7A-A9A6-CA36-EDBF-69791A014CCC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2257425" y="4341813"/>
                  <a:ext cx="1606550" cy="25161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7" r:id="rId7" imgW="1623240" imgH="2529720"/>
        </mc:Choice>
        <mc:Fallback>
          <p:control name="TextBox7" r:id="rId7" imgW="1623240" imgH="2529720">
            <p:pic>
              <p:nvPicPr>
                <p:cNvPr id="10275" name="TextBox7">
                  <a:extLst>
                    <a:ext uri="{FF2B5EF4-FFF2-40B4-BE49-F238E27FC236}">
                      <a16:creationId xmlns:a16="http://schemas.microsoft.com/office/drawing/2014/main" id="{FC0F00DB-C73D-1780-1E0E-184118798E8A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6"/>
                <a:srcRect/>
                <a:stretch>
                  <a:fillRect/>
                </a:stretch>
              </p:blipFill>
              <p:spPr bwMode="auto">
                <a:xfrm>
                  <a:off x="7523163" y="4329113"/>
                  <a:ext cx="1620837" cy="25288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 tmFilter="0, 0; .2, .5; .8, .5; 1, 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500" autoRev="1" fill="hold"/>
                                        <p:tgtEl>
                                          <p:spTgt spid="4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4" grpId="0"/>
      <p:bldP spid="4124" grpId="1"/>
      <p:bldP spid="4124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Slika 3">
            <a:extLst>
              <a:ext uri="{FF2B5EF4-FFF2-40B4-BE49-F238E27FC236}">
                <a16:creationId xmlns:a16="http://schemas.microsoft.com/office/drawing/2014/main" id="{B6551FA3-E284-4D68-BA15-79D7C9C5F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63" y="0"/>
            <a:ext cx="5562600" cy="690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108</Words>
  <Application>Microsoft Office PowerPoint</Application>
  <PresentationFormat>Prikaz na zaslonu (4:3)</PresentationFormat>
  <Paragraphs>34</Paragraphs>
  <Slides>6</Slides>
  <Notes>3</Notes>
  <HiddenSlides>1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Zadani dizajn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Abraham i Izak</dc:title>
  <dc:creator>Hublin</dc:creator>
  <cp:lastModifiedBy>Krešimir Hublin</cp:lastModifiedBy>
  <cp:revision>41</cp:revision>
  <dcterms:created xsi:type="dcterms:W3CDTF">2008-11-17T22:52:41Z</dcterms:created>
  <dcterms:modified xsi:type="dcterms:W3CDTF">2024-02-22T13:01:16Z</dcterms:modified>
</cp:coreProperties>
</file>