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58" r:id="rId4"/>
    <p:sldId id="269" r:id="rId5"/>
    <p:sldId id="282" r:id="rId6"/>
    <p:sldId id="280" r:id="rId7"/>
    <p:sldId id="270" r:id="rId8"/>
    <p:sldId id="264" r:id="rId9"/>
    <p:sldId id="262" r:id="rId10"/>
    <p:sldId id="272" r:id="rId11"/>
    <p:sldId id="273" r:id="rId12"/>
    <p:sldId id="265" r:id="rId13"/>
    <p:sldId id="266" r:id="rId14"/>
    <p:sldId id="275" r:id="rId15"/>
    <p:sldId id="263" r:id="rId16"/>
    <p:sldId id="268" r:id="rId17"/>
    <p:sldId id="278" r:id="rId18"/>
    <p:sldId id="279" r:id="rId19"/>
    <p:sldId id="259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3" autoAdjust="0"/>
    <p:restoredTop sz="94660"/>
  </p:normalViewPr>
  <p:slideViewPr>
    <p:cSldViewPr>
      <p:cViewPr varScale="1">
        <p:scale>
          <a:sx n="83" d="100"/>
          <a:sy n="83" d="100"/>
        </p:scale>
        <p:origin x="110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F9553-352D-46AA-9993-A687C111F764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1967-FC14-46D9-A2E7-4EA8DD6F1F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65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odgovori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01967-FC14-46D9-A2E7-4EA8DD6F1FF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064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398922-7CAC-4F8D-8911-F4FAD38A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5EE6-AEAA-4861-BFA1-02F09AC15E34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780964-87F3-471A-A447-9018094D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D52AA5-1482-4747-A30F-32895A1C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A2B20-205E-4FBC-A0B5-FF0CE540551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2550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057200-AC19-4EE1-8F42-805393B5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BEBB-8A14-4D40-81D5-018B14A3AC45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0DBF5F-1F42-4DC9-9240-A4F6B961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C75A0E-6E33-4901-ADB2-4CFCFA21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B9C1-4098-48FB-9006-F3988A817BC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3209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16EAD2-BF1F-4349-8B28-B3DE581A7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8F680-4B3B-4A60-95CA-2E79A7C410B6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D0E16F-6412-41F2-8626-1A75DA54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BA6287-46D1-4F82-9816-56092FB7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D171-EE42-44F0-89B0-95EACB9668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1727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43FAEC-D94E-46D3-A94B-F136B3BAE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1846370-2E25-4A2E-B4D1-41C9CE284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364F45-4B08-4F0A-A1FE-14BFB8D0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80CF8A-F506-42FF-8E07-0F8F99D5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0725CE9-1492-4891-87BB-7CE9AC01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B096-83BC-4F3D-9CE0-0840D150DA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7411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E9EF64-4FCA-4E3D-8882-5EF89D73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106675-704B-4407-A7D2-70B4627B1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A01BD1-08B1-41A5-BB1F-B962A15A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F165A77-E8A2-4292-84CC-786F377B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2787BB-A075-46DF-B34D-91A3564A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EF62-E2F9-458C-A56C-E54C8822C55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9461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0C2E10-9AE9-4088-BF73-014D2F1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B710B13-FF3C-48C8-937E-8626A7795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19D939E-5AEC-4B8F-8560-CCF5BBDB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B0D400-EF9E-472A-ACED-B94E4F68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017FC0-E7B2-4DB8-BD0D-625288BC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D677-B5B5-4E0B-8712-070832B382F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8528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2BCF80-5D66-462A-8F45-8AF1BDC5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0B9134-838F-44A5-8307-4D525C535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E795C01-891A-433F-B03D-EDF9FB4B2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7C476C7B-F812-464B-BF04-DBE3065B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D291873B-770E-42C2-B419-6ABD393F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96B86FFB-8C6D-4866-A6A8-0ED9C83E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F2CD-F78D-4D28-9655-1A4E449BA9B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11323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38E495-EE18-4266-AAB7-B44859D9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989D6E-E1A1-49B8-9856-92D2EF29E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60FF10C-D467-41CF-B1D7-32E8F2895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6A33D21-68E8-4D35-8DA0-2C419D792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0DAFE47-78EB-4F19-879E-1F6B6906D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C1B9F476-7D27-4033-9443-9273B39B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6A7C1555-D629-46D4-88CC-950351FB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9654A16C-9AED-4A30-95B4-621E9C59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502D-3961-4A32-8198-BA0E84A1EB3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91911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306576-6FFF-4013-AA65-7D312073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E3315273-88E7-4B9E-840C-A750DC76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F13B61B0-8A2C-497C-9BF8-69C53315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700065F0-F178-4B0E-B467-06A1240C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01A3-9190-47EE-9E92-88379D59213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93093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60A2D27A-0AAD-4043-9CCF-D5E0E89B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84E66E25-876A-4E51-9682-6C1B2830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441BD25E-CEA5-4C6C-93C2-14561FC9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F1D5-B4AB-4F02-AA8B-9A91C6A0747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23785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731CF6-9347-4E56-A844-9522A176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DA7286-9312-4E7D-9040-80336B38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44CFA60-27D2-442B-BD7A-7482104E4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B3AB3AF1-7598-4ADE-870E-522250C4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1BB60AC3-760C-4AD3-B2A6-E612C91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4C41A7C9-F4E4-4D53-8975-2BDD60DB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9327-C98B-4B06-ACBE-DC7A2465194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5950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6653EA-61F3-4E61-B287-FDAC0277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3A16-51C9-4314-8A9B-B2CAF6EC8876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B6D1594-ECD8-4627-B208-E6A2678C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88DC5CA-E3CA-44B0-94B9-89579CA5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B887-6884-4835-B29E-6674134CA7C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92821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EBAED2-757B-4E79-B319-E45577F8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743A6FD-2A92-40EA-93EF-0E76814E2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BA6BED9-7B23-440B-ADD1-D98EEEEC0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011E1207-FF8B-4CC3-A4F6-E60A855B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2869F4B2-7B61-4ABA-B160-A44EC1ED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EF463813-FC48-4654-BCDB-88B0CCFF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2367-F337-49CE-98B0-5D8063B522B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40714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24DB3A-A086-45D5-94FD-7BAD4BC0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257EF71-4353-48F2-AE64-F79F8988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F38A6D-68E6-4128-83D5-5E2A911D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75096D-3F27-4C57-AAAF-0A5CF77D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6006C44-F32B-4481-A1D6-0F425892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8072-3D7B-48AC-8EB4-8DF83858D85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911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FC51C96-F8D6-4C6D-8FB8-6971CEAFB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F083AFA-D75C-4455-8B7C-7BD9F5944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348D06-F6BF-4CE1-9EDE-4174D4F3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9A2A60-F592-475A-8B26-EC07A94D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6E4DA37-DC9C-4388-A791-BC1D2355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299F-5638-4497-AF44-0776D3A92EC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0774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2355A3-A285-4A3C-9CB0-B6FC9329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6935-7C70-4644-B9A0-C73956731627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3BE690-D47C-44A8-86EC-9FFC7EC9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BEA002-261C-47E4-AAE1-B38BC569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871D-D36E-4100-AD04-5AF5BB749E2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0816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9CDCC135-9D15-45AB-A307-BEBD451A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DF99-E2C3-4FD1-9030-A8E1832E4F84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9962225E-6DB2-48E2-BBB3-BE3F0CE0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9625DF28-8EE2-4096-82F8-56036E3F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8B14-8C0B-45B4-A18B-01753F230C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760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034A7E15-6114-4270-A45E-61443BDB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2C7D-54D3-45AE-BC4C-C89B97E7B446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D43C328B-E8FF-4C91-851B-6FC88E9B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A87BE89D-2498-4788-ADF4-AE2A912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5527-E28E-4B0B-98AE-6DF40ABE808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332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620E48FE-157E-4F05-8BB2-D6CFFBB1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C2FA-305A-46B0-9EA2-919EFA2992C5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A34D6192-A1E2-49ED-B314-22171646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CAE50314-4ADA-47B8-A85D-434BD49E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FF1F-6AF0-4FC7-9B8D-B760243DFCD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3052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68E9A885-7706-4900-A1C2-BF5547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CA46-916E-4D6E-95C2-9C50B9235D74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8C3B8872-4CD7-409A-8832-D6A1FF6F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2688FFB2-E4C2-4778-B46D-FF3144D8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4147-3A16-425B-BE5D-F68FBCB17B3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6707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3BCD1004-ACDC-46E3-B56C-19A6C8B3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446B-BA8E-4717-8D7F-F956696A0109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A583C28A-75AC-4467-82B1-3E5D2E19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2F6C079B-6E3A-47CC-9125-E000B8EB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01C1-576F-4CE7-A2FA-292A0ECBBED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6362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D118421F-9D2C-4EBD-A073-C9432C12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B5C6-3D45-4627-9071-45B886612AAE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220853B7-D9F9-47BF-8D65-CCDAA6AB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E0189E6B-A194-4746-ACEA-BA362D13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FA99-857C-4337-80C9-770947DFB7F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5450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82480C8B-2B9E-44FC-8CF0-EEFD3F9FBF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83E4BC44-B267-466C-A6CB-AB7AAEC02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94A4A4-DBE6-4889-B19C-55D9658AA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9ECA9B-DB94-4DB8-B0A9-450363D9603E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0F054D-4306-4FA9-AAFC-5B8FFBCE1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17FEFE-2437-445B-A600-DA263ACE2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266A04-4AFE-4AA7-92F6-455AEF366B5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548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naslova 1">
            <a:extLst>
              <a:ext uri="{FF2B5EF4-FFF2-40B4-BE49-F238E27FC236}">
                <a16:creationId xmlns:a16="http://schemas.microsoft.com/office/drawing/2014/main" id="{4078E1AB-1281-4668-8441-9E1A15E2C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64C99CD-0BFB-413F-AC79-70A69D45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5AF084-11D8-4D51-8DCA-E31DBFDA4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211647-45D4-439B-9686-F1E19EAD8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8D7435-059B-49A6-BB2D-3130EBE52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5BC243-A05C-43CF-B633-CFD298AE3D0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97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-uMLw6dy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.hublin.net/pavloveposlanic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554297E-D0F2-430A-AC64-A6C16BB8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396413" cy="698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ični oblačić 3">
            <a:extLst>
              <a:ext uri="{FF2B5EF4-FFF2-40B4-BE49-F238E27FC236}">
                <a16:creationId xmlns:a16="http://schemas.microsoft.com/office/drawing/2014/main" id="{FF95A221-21C8-43DE-BD82-6F6DA2A69E2D}"/>
              </a:ext>
            </a:extLst>
          </p:cNvPr>
          <p:cNvSpPr/>
          <p:nvPr/>
        </p:nvSpPr>
        <p:spPr>
          <a:xfrm>
            <a:off x="5940152" y="3200"/>
            <a:ext cx="3095625" cy="2420938"/>
          </a:xfrm>
          <a:prstGeom prst="cloudCallout">
            <a:avLst>
              <a:gd name="adj1" fmla="val -70333"/>
              <a:gd name="adj2" fmla="val 438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PROČITAJTE TEKST U  UDŽBENIKU NA STR. 56.</a:t>
            </a:r>
          </a:p>
        </p:txBody>
      </p:sp>
      <p:sp>
        <p:nvSpPr>
          <p:cNvPr id="5" name="Obični oblačić 4">
            <a:extLst>
              <a:ext uri="{FF2B5EF4-FFF2-40B4-BE49-F238E27FC236}">
                <a16:creationId xmlns:a16="http://schemas.microsoft.com/office/drawing/2014/main" id="{3E888A4D-86B5-4826-A18A-292F4D562BDE}"/>
              </a:ext>
            </a:extLst>
          </p:cNvPr>
          <p:cNvSpPr/>
          <p:nvPr/>
        </p:nvSpPr>
        <p:spPr>
          <a:xfrm>
            <a:off x="0" y="115888"/>
            <a:ext cx="3203849" cy="2881312"/>
          </a:xfrm>
          <a:prstGeom prst="cloudCallout">
            <a:avLst>
              <a:gd name="adj1" fmla="val 74913"/>
              <a:gd name="adj2" fmla="val -193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 sam Pavao i pišem pisma svojim kršćanskim prijateljima.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487C262-9EFC-4A2A-A348-2C1D445B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94A4BA0-3898-4A67-8982-6D677D27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7C4F946-9DB0-43FA-9BA9-382F2297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1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3EC5A73-E203-42C1-9225-3CFEA2400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26538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kstniOkvir 1">
            <a:extLst>
              <a:ext uri="{FF2B5EF4-FFF2-40B4-BE49-F238E27FC236}">
                <a16:creationId xmlns:a16="http://schemas.microsoft.com/office/drawing/2014/main" id="{9FF270C1-1588-4E04-98C2-C2039A01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454025"/>
            <a:ext cx="8640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Sarkofag (grob) sv. Pavla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B43D4063-5EAD-4D4A-9848-9B181444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114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udesno 1">
            <a:extLst>
              <a:ext uri="{FF2B5EF4-FFF2-40B4-BE49-F238E27FC236}">
                <a16:creationId xmlns:a16="http://schemas.microsoft.com/office/drawing/2014/main" id="{AD20B8D9-B12D-41BF-A93F-F0667FAF0D15}"/>
              </a:ext>
            </a:extLst>
          </p:cNvPr>
          <p:cNvSpPr/>
          <p:nvPr/>
        </p:nvSpPr>
        <p:spPr>
          <a:xfrm>
            <a:off x="4640263" y="5138738"/>
            <a:ext cx="863600" cy="431800"/>
          </a:xfrm>
          <a:prstGeom prst="rightArrow">
            <a:avLst>
              <a:gd name="adj1" fmla="val 50000"/>
              <a:gd name="adj2" fmla="val 7748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6000" decel="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15642 0 " pathEditMode="relative" rAng="0" ptsTypes="AA">
                                      <p:cBhvr>
                                        <p:cTn id="6" dur="5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ovezana slika">
            <a:extLst>
              <a:ext uri="{FF2B5EF4-FFF2-40B4-BE49-F238E27FC236}">
                <a16:creationId xmlns:a16="http://schemas.microsoft.com/office/drawing/2014/main" id="{85F4F3D6-F2C4-4DB1-84F4-CE1E8B07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22920" r="5754" b="135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>
            <a:hlinkClick r:id="rId3"/>
            <a:extLst>
              <a:ext uri="{FF2B5EF4-FFF2-40B4-BE49-F238E27FC236}">
                <a16:creationId xmlns:a16="http://schemas.microsoft.com/office/drawing/2014/main" id="{225F7D6D-1A57-41C4-B639-A9CB1306BC81}"/>
              </a:ext>
            </a:extLst>
          </p:cNvPr>
          <p:cNvSpPr/>
          <p:nvPr/>
        </p:nvSpPr>
        <p:spPr>
          <a:xfrm>
            <a:off x="179512" y="648866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FILM O BAZILICI: https://www.youtube.com/watch?v=JW-uMLw6dyQ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C592C7D-9DC0-4C4C-AA69-5E48ECC8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382" y="907772"/>
            <a:ext cx="6192688" cy="5825822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B44AB0C3-73B4-440C-A621-DCF31D2BC6CC}"/>
              </a:ext>
            </a:extLst>
          </p:cNvPr>
          <p:cNvSpPr/>
          <p:nvPr/>
        </p:nvSpPr>
        <p:spPr>
          <a:xfrm>
            <a:off x="170709" y="58846"/>
            <a:ext cx="26116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7030A0"/>
                </a:solidFill>
              </a:rPr>
              <a:t>U </a:t>
            </a:r>
            <a:r>
              <a:rPr lang="hr-HR" sz="2400" b="1" dirty="0" err="1">
                <a:solidFill>
                  <a:srgbClr val="7030A0"/>
                </a:solidFill>
              </a:rPr>
              <a:t>osmosmjerci</a:t>
            </a:r>
            <a:r>
              <a:rPr lang="hr-HR" sz="2400" b="1" dirty="0">
                <a:solidFill>
                  <a:srgbClr val="7030A0"/>
                </a:solidFill>
              </a:rPr>
              <a:t> pronađi nazive Pavlovih poslanica:</a:t>
            </a:r>
          </a:p>
          <a:p>
            <a:endParaRPr lang="hr-HR" sz="2400" dirty="0">
              <a:solidFill>
                <a:srgbClr val="C00000"/>
              </a:solidFill>
            </a:endParaRPr>
          </a:p>
          <a:p>
            <a:r>
              <a:rPr lang="hr-HR" sz="2400" dirty="0">
                <a:solidFill>
                  <a:srgbClr val="C00000"/>
                </a:solidFill>
              </a:rPr>
              <a:t>Rimljanima</a:t>
            </a:r>
          </a:p>
          <a:p>
            <a:r>
              <a:rPr lang="hr-HR" sz="2400" dirty="0">
                <a:solidFill>
                  <a:srgbClr val="C00000"/>
                </a:solidFill>
              </a:rPr>
              <a:t>1Korinćanima</a:t>
            </a:r>
          </a:p>
          <a:p>
            <a:r>
              <a:rPr lang="hr-HR" sz="2400" dirty="0">
                <a:solidFill>
                  <a:srgbClr val="C00000"/>
                </a:solidFill>
              </a:rPr>
              <a:t>2Korinćanima</a:t>
            </a:r>
          </a:p>
          <a:p>
            <a:r>
              <a:rPr lang="hr-HR" sz="2400" dirty="0">
                <a:solidFill>
                  <a:srgbClr val="C00000"/>
                </a:solidFill>
              </a:rPr>
              <a:t>Galaćanima</a:t>
            </a:r>
          </a:p>
          <a:p>
            <a:r>
              <a:rPr lang="hr-HR" sz="2400" dirty="0">
                <a:solidFill>
                  <a:srgbClr val="C00000"/>
                </a:solidFill>
              </a:rPr>
              <a:t>Efežanima</a:t>
            </a:r>
          </a:p>
          <a:p>
            <a:r>
              <a:rPr lang="hr-HR" sz="2400" dirty="0" err="1">
                <a:solidFill>
                  <a:srgbClr val="C00000"/>
                </a:solidFill>
              </a:rPr>
              <a:t>Filipljanima</a:t>
            </a:r>
            <a:endParaRPr lang="hr-HR" sz="2400" dirty="0">
              <a:solidFill>
                <a:srgbClr val="C00000"/>
              </a:solidFill>
            </a:endParaRPr>
          </a:p>
          <a:p>
            <a:r>
              <a:rPr lang="hr-HR" sz="2400" dirty="0" err="1">
                <a:solidFill>
                  <a:srgbClr val="C00000"/>
                </a:solidFill>
              </a:rPr>
              <a:t>Kološanima</a:t>
            </a:r>
            <a:endParaRPr lang="hr-HR" sz="2400" dirty="0">
              <a:solidFill>
                <a:srgbClr val="C00000"/>
              </a:solidFill>
            </a:endParaRPr>
          </a:p>
          <a:p>
            <a:r>
              <a:rPr lang="hr-HR" sz="2400" dirty="0">
                <a:solidFill>
                  <a:srgbClr val="C00000"/>
                </a:solidFill>
              </a:rPr>
              <a:t>1Solunjanima</a:t>
            </a:r>
          </a:p>
          <a:p>
            <a:r>
              <a:rPr lang="hr-HR" sz="2400" dirty="0">
                <a:solidFill>
                  <a:srgbClr val="C00000"/>
                </a:solidFill>
              </a:rPr>
              <a:t>2Solunjanima</a:t>
            </a:r>
          </a:p>
          <a:p>
            <a:r>
              <a:rPr lang="hr-HR" sz="2400" dirty="0">
                <a:solidFill>
                  <a:srgbClr val="C00000"/>
                </a:solidFill>
              </a:rPr>
              <a:t>1Timoteju</a:t>
            </a:r>
          </a:p>
          <a:p>
            <a:r>
              <a:rPr lang="hr-HR" sz="2400" dirty="0">
                <a:solidFill>
                  <a:srgbClr val="C00000"/>
                </a:solidFill>
              </a:rPr>
              <a:t>2Timoteju</a:t>
            </a:r>
          </a:p>
          <a:p>
            <a:r>
              <a:rPr lang="hr-HR" sz="2400" dirty="0">
                <a:solidFill>
                  <a:srgbClr val="C00000"/>
                </a:solidFill>
              </a:rPr>
              <a:t>Titu</a:t>
            </a:r>
          </a:p>
          <a:p>
            <a:r>
              <a:rPr lang="hr-HR" sz="2400" dirty="0" err="1">
                <a:solidFill>
                  <a:srgbClr val="C00000"/>
                </a:solidFill>
              </a:rPr>
              <a:t>Filemonu</a:t>
            </a:r>
            <a:endParaRPr lang="hr-HR" sz="2400" dirty="0">
              <a:solidFill>
                <a:srgbClr val="C00000"/>
              </a:solidFill>
            </a:endParaRPr>
          </a:p>
          <a:p>
            <a:r>
              <a:rPr lang="hr-HR" sz="2400" dirty="0">
                <a:solidFill>
                  <a:srgbClr val="C00000"/>
                </a:solidFill>
              </a:rPr>
              <a:t>Hebrejima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BED1C7F1-CB33-43BD-B506-93D12A6CACA3}"/>
              </a:ext>
            </a:extLst>
          </p:cNvPr>
          <p:cNvSpPr/>
          <p:nvPr/>
        </p:nvSpPr>
        <p:spPr>
          <a:xfrm>
            <a:off x="3059832" y="58846"/>
            <a:ext cx="5868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https://wordsearchlabs.com/view/124731</a:t>
            </a:r>
          </a:p>
          <a:p>
            <a:pPr algn="r"/>
            <a:r>
              <a:rPr lang="hr-HR" sz="20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https://e.hublin.net/pavloveposlanice</a:t>
            </a: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43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CF88C4C-9F67-4398-8FD8-AF872D92D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361" y="908720"/>
            <a:ext cx="606662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03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947B3863-3A48-4282-BEF4-0C8F9576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2997200"/>
            <a:ext cx="91662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A7346841-47B7-4256-8832-0C7094368288}"/>
              </a:ext>
            </a:extLst>
          </p:cNvPr>
          <p:cNvSpPr/>
          <p:nvPr/>
        </p:nvSpPr>
        <p:spPr>
          <a:xfrm>
            <a:off x="250825" y="188913"/>
            <a:ext cx="8713788" cy="3970337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txBody>
          <a:bodyPr>
            <a:spAutoFit/>
          </a:bodyPr>
          <a:lstStyle/>
          <a:p>
            <a:pPr marL="1162050" marR="0" lvl="0" indent="-1162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DZ+: 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napisati "</a:t>
            </a: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Poslanicu sumještanima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koja će imati sljedeće naslove: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Pozdrav u Gospodinu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Komentar na vjeru sumještana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Napomene i savjeti sumještanima kako ostati vjeran Kristu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Završna misao i pozdrav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6A9F8E1C-6248-4474-A495-EE428CF8FAD9}"/>
              </a:ext>
            </a:extLst>
          </p:cNvPr>
          <p:cNvSpPr/>
          <p:nvPr/>
        </p:nvSpPr>
        <p:spPr>
          <a:xfrm>
            <a:off x="5859338" y="1099915"/>
            <a:ext cx="3275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Što su to Pavlove poslanice i kome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ih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je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on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hr-HR" sz="2800" dirty="0">
                <a:latin typeface="Arial" panose="020B0604020202020204" pitchFamily="34" charset="0"/>
              </a:rPr>
              <a:t>poslao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hr-HR" sz="2800" dirty="0">
                <a:solidFill>
                  <a:srgbClr val="C00000"/>
                </a:solidFill>
              </a:rPr>
            </a:br>
            <a:r>
              <a:rPr lang="vi-VN" sz="2800" dirty="0">
                <a:solidFill>
                  <a:srgbClr val="FF0000"/>
                </a:solidFill>
              </a:rPr>
              <a:t>Pavlove poslanice 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su pisma koje je </a:t>
            </a:r>
            <a:r>
              <a:rPr lang="hr-H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sv. Pavao 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uputio prijateljima i kršćanskim zajednicama koje je osnovao u različitim gradovima.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423A83A2-5CB7-4E52-8FD9-3571299D83C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8156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3275" lvl="0" indent="-803275" eaLnBrk="1" fontAlgn="auto" hangingPunct="1">
              <a:spcAft>
                <a:spcPts val="0"/>
              </a:spcAft>
              <a:defRPr/>
            </a:pPr>
            <a:r>
              <a:rPr lang="fi-FI" b="1" dirty="0">
                <a:solidFill>
                  <a:srgbClr val="FF0000"/>
                </a:solidFill>
              </a:rPr>
              <a:t>Pavlova misijska putovanja i poslanice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26" name="Picture 2" descr="Slikovni rezultat za poslanice">
            <a:extLst>
              <a:ext uri="{FF2B5EF4-FFF2-40B4-BE49-F238E27FC236}">
                <a16:creationId xmlns:a16="http://schemas.microsoft.com/office/drawing/2014/main" id="{60007B0B-5AF4-4778-B2CE-276D2497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872"/>
            <a:ext cx="5724128" cy="57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>
            <a:extLst>
              <a:ext uri="{FF2B5EF4-FFF2-40B4-BE49-F238E27FC236}">
                <a16:creationId xmlns:a16="http://schemas.microsoft.com/office/drawing/2014/main" id="{BEB285C5-0EDC-43E7-8E1C-BE9C0FECD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/>
          <a:stretch>
            <a:fillRect/>
          </a:stretch>
        </p:blipFill>
        <p:spPr bwMode="auto">
          <a:xfrm>
            <a:off x="175916" y="898137"/>
            <a:ext cx="4252068" cy="577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3337B8C8-2FD6-43B5-A0A7-53A9D52C28E6}"/>
              </a:ext>
            </a:extLst>
          </p:cNvPr>
          <p:cNvSpPr/>
          <p:nvPr/>
        </p:nvSpPr>
        <p:spPr>
          <a:xfrm>
            <a:off x="110358" y="130290"/>
            <a:ext cx="55417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68288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Poslanice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sv</a:t>
            </a:r>
            <a:r>
              <a:rPr lang="hr-HR" sz="3200" dirty="0">
                <a:solidFill>
                  <a:prstClr val="black"/>
                </a:solidFill>
                <a:latin typeface="Calibri" panose="020F0502020204030204" pitchFamily="34" charset="0"/>
              </a:rPr>
              <a:t>. Pavla apostola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5ACA119-618D-4A75-9F32-EC426EE273E1}"/>
              </a:ext>
            </a:extLst>
          </p:cNvPr>
          <p:cNvSpPr txBox="1"/>
          <p:nvPr/>
        </p:nvSpPr>
        <p:spPr>
          <a:xfrm>
            <a:off x="6012378" y="4149080"/>
            <a:ext cx="2520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Popis Pavlovih poslanica pronađi u udžbeniku na str. 83!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D26A312-2CC1-6CD2-2C6D-AE755C5DE8E4}"/>
              </a:ext>
            </a:extLst>
          </p:cNvPr>
          <p:cNvSpPr/>
          <p:nvPr/>
        </p:nvSpPr>
        <p:spPr>
          <a:xfrm>
            <a:off x="-108520" y="-99392"/>
            <a:ext cx="3060848" cy="70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408867F-F13F-42EE-AB70-8C4F1B3AB2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19268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AED4D0D-7D4A-A907-5562-89B9DFC2B542}"/>
              </a:ext>
            </a:extLst>
          </p:cNvPr>
          <p:cNvSpPr txBox="1"/>
          <p:nvPr/>
        </p:nvSpPr>
        <p:spPr>
          <a:xfrm>
            <a:off x="-108521" y="949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 dirty="0">
                <a:solidFill>
                  <a:srgbClr val="FF0000"/>
                </a:solidFill>
              </a:rPr>
              <a:t>Dijelove umne mape</a:t>
            </a:r>
            <a:r>
              <a:rPr lang="hr-HR" i="1" dirty="0"/>
              <a:t>   „zalijepi” uz </a:t>
            </a:r>
            <a:r>
              <a:rPr lang="hr-HR" i="1" dirty="0">
                <a:solidFill>
                  <a:schemeClr val="accent6">
                    <a:lumMod val="75000"/>
                  </a:schemeClr>
                </a:solidFill>
              </a:rPr>
              <a:t>centralne grane</a:t>
            </a:r>
            <a:r>
              <a:rPr lang="hr-HR" i="1" dirty="0"/>
              <a:t> </a:t>
            </a:r>
            <a:r>
              <a:rPr lang="hr-HR" i="1" dirty="0">
                <a:solidFill>
                  <a:srgbClr val="009900"/>
                </a:solidFill>
              </a:rPr>
              <a:t>umne mape</a:t>
            </a:r>
            <a:r>
              <a:rPr lang="hr-HR" i="1" dirty="0"/>
              <a:t> i sve prepiši u </a:t>
            </a:r>
            <a:r>
              <a:rPr lang="hr-H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bilježnicu</a:t>
            </a:r>
            <a:r>
              <a:rPr lang="hr-HR" i="1" dirty="0"/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20FB7E4-5DE0-D6BA-E305-3DA6E89EADD0}"/>
              </a:ext>
            </a:extLst>
          </p:cNvPr>
          <p:cNvSpPr txBox="1"/>
          <p:nvPr/>
        </p:nvSpPr>
        <p:spPr>
          <a:xfrm>
            <a:off x="-108521" y="6488668"/>
            <a:ext cx="4627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 </a:t>
            </a:r>
            <a:r>
              <a:rPr kumimoji="0" lang="hr-HR" sz="1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crne crte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dopiši primjere.)</a:t>
            </a:r>
          </a:p>
        </p:txBody>
      </p:sp>
    </p:spTree>
    <p:extLst>
      <p:ext uri="{BB962C8B-B14F-4D97-AF65-F5344CB8AC3E}">
        <p14:creationId xmlns:p14="http://schemas.microsoft.com/office/powerpoint/2010/main" val="8976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214610DF-E661-4B14-B022-F2D145D1D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205"/>
            <a:ext cx="9144000" cy="4939742"/>
          </a:xfrm>
          <a:prstGeom prst="rect">
            <a:avLst/>
          </a:prstGeom>
        </p:spPr>
      </p:pic>
      <p:sp>
        <p:nvSpPr>
          <p:cNvPr id="3" name="Prostoručno: oblik 2">
            <a:extLst>
              <a:ext uri="{FF2B5EF4-FFF2-40B4-BE49-F238E27FC236}">
                <a16:creationId xmlns:a16="http://schemas.microsoft.com/office/drawing/2014/main" id="{5CE8A18E-54C0-42DE-A79D-3AF0C1098249}"/>
              </a:ext>
            </a:extLst>
          </p:cNvPr>
          <p:cNvSpPr/>
          <p:nvPr/>
        </p:nvSpPr>
        <p:spPr>
          <a:xfrm>
            <a:off x="3897745" y="9236"/>
            <a:ext cx="2566550" cy="1126837"/>
          </a:xfrm>
          <a:custGeom>
            <a:avLst/>
            <a:gdLst>
              <a:gd name="connsiteX0" fmla="*/ 868219 w 2566550"/>
              <a:gd name="connsiteY0" fmla="*/ 83128 h 1126837"/>
              <a:gd name="connsiteX1" fmla="*/ 868219 w 2566550"/>
              <a:gd name="connsiteY1" fmla="*/ 83128 h 1126837"/>
              <a:gd name="connsiteX2" fmla="*/ 785091 w 2566550"/>
              <a:gd name="connsiteY2" fmla="*/ 55419 h 1126837"/>
              <a:gd name="connsiteX3" fmla="*/ 655782 w 2566550"/>
              <a:gd name="connsiteY3" fmla="*/ 64655 h 1126837"/>
              <a:gd name="connsiteX4" fmla="*/ 535710 w 2566550"/>
              <a:gd name="connsiteY4" fmla="*/ 83128 h 1126837"/>
              <a:gd name="connsiteX5" fmla="*/ 480291 w 2566550"/>
              <a:gd name="connsiteY5" fmla="*/ 101600 h 1126837"/>
              <a:gd name="connsiteX6" fmla="*/ 452582 w 2566550"/>
              <a:gd name="connsiteY6" fmla="*/ 110837 h 1126837"/>
              <a:gd name="connsiteX7" fmla="*/ 424873 w 2566550"/>
              <a:gd name="connsiteY7" fmla="*/ 120073 h 1126837"/>
              <a:gd name="connsiteX8" fmla="*/ 378691 w 2566550"/>
              <a:gd name="connsiteY8" fmla="*/ 138546 h 1126837"/>
              <a:gd name="connsiteX9" fmla="*/ 314037 w 2566550"/>
              <a:gd name="connsiteY9" fmla="*/ 166255 h 1126837"/>
              <a:gd name="connsiteX10" fmla="*/ 277091 w 2566550"/>
              <a:gd name="connsiteY10" fmla="*/ 193964 h 1126837"/>
              <a:gd name="connsiteX11" fmla="*/ 203200 w 2566550"/>
              <a:gd name="connsiteY11" fmla="*/ 249382 h 1126837"/>
              <a:gd name="connsiteX12" fmla="*/ 138546 w 2566550"/>
              <a:gd name="connsiteY12" fmla="*/ 323273 h 1126837"/>
              <a:gd name="connsiteX13" fmla="*/ 83128 w 2566550"/>
              <a:gd name="connsiteY13" fmla="*/ 378691 h 1126837"/>
              <a:gd name="connsiteX14" fmla="*/ 46182 w 2566550"/>
              <a:gd name="connsiteY14" fmla="*/ 434109 h 1126837"/>
              <a:gd name="connsiteX15" fmla="*/ 18473 w 2566550"/>
              <a:gd name="connsiteY15" fmla="*/ 517237 h 1126837"/>
              <a:gd name="connsiteX16" fmla="*/ 9237 w 2566550"/>
              <a:gd name="connsiteY16" fmla="*/ 544946 h 1126837"/>
              <a:gd name="connsiteX17" fmla="*/ 0 w 2566550"/>
              <a:gd name="connsiteY17" fmla="*/ 581891 h 1126837"/>
              <a:gd name="connsiteX18" fmla="*/ 27710 w 2566550"/>
              <a:gd name="connsiteY18" fmla="*/ 794328 h 1126837"/>
              <a:gd name="connsiteX19" fmla="*/ 46182 w 2566550"/>
              <a:gd name="connsiteY19" fmla="*/ 822037 h 1126837"/>
              <a:gd name="connsiteX20" fmla="*/ 55419 w 2566550"/>
              <a:gd name="connsiteY20" fmla="*/ 849746 h 1126837"/>
              <a:gd name="connsiteX21" fmla="*/ 101600 w 2566550"/>
              <a:gd name="connsiteY21" fmla="*/ 914400 h 1126837"/>
              <a:gd name="connsiteX22" fmla="*/ 129310 w 2566550"/>
              <a:gd name="connsiteY22" fmla="*/ 932873 h 1126837"/>
              <a:gd name="connsiteX23" fmla="*/ 184728 w 2566550"/>
              <a:gd name="connsiteY23" fmla="*/ 988291 h 1126837"/>
              <a:gd name="connsiteX24" fmla="*/ 212437 w 2566550"/>
              <a:gd name="connsiteY24" fmla="*/ 1016000 h 1126837"/>
              <a:gd name="connsiteX25" fmla="*/ 267855 w 2566550"/>
              <a:gd name="connsiteY25" fmla="*/ 1052946 h 1126837"/>
              <a:gd name="connsiteX26" fmla="*/ 341746 w 2566550"/>
              <a:gd name="connsiteY26" fmla="*/ 1071419 h 1126837"/>
              <a:gd name="connsiteX27" fmla="*/ 378691 w 2566550"/>
              <a:gd name="connsiteY27" fmla="*/ 1080655 h 1126837"/>
              <a:gd name="connsiteX28" fmla="*/ 443346 w 2566550"/>
              <a:gd name="connsiteY28" fmla="*/ 1099128 h 1126837"/>
              <a:gd name="connsiteX29" fmla="*/ 572655 w 2566550"/>
              <a:gd name="connsiteY29" fmla="*/ 1117600 h 1126837"/>
              <a:gd name="connsiteX30" fmla="*/ 720437 w 2566550"/>
              <a:gd name="connsiteY30" fmla="*/ 1126837 h 1126837"/>
              <a:gd name="connsiteX31" fmla="*/ 1348510 w 2566550"/>
              <a:gd name="connsiteY31" fmla="*/ 1117600 h 1126837"/>
              <a:gd name="connsiteX32" fmla="*/ 1514764 w 2566550"/>
              <a:gd name="connsiteY32" fmla="*/ 1108364 h 1126837"/>
              <a:gd name="connsiteX33" fmla="*/ 1911928 w 2566550"/>
              <a:gd name="connsiteY33" fmla="*/ 1117600 h 1126837"/>
              <a:gd name="connsiteX34" fmla="*/ 2207491 w 2566550"/>
              <a:gd name="connsiteY34" fmla="*/ 1108364 h 1126837"/>
              <a:gd name="connsiteX35" fmla="*/ 2244437 w 2566550"/>
              <a:gd name="connsiteY35" fmla="*/ 1089891 h 1126837"/>
              <a:gd name="connsiteX36" fmla="*/ 2281382 w 2566550"/>
              <a:gd name="connsiteY36" fmla="*/ 1080655 h 1126837"/>
              <a:gd name="connsiteX37" fmla="*/ 2336800 w 2566550"/>
              <a:gd name="connsiteY37" fmla="*/ 1034473 h 1126837"/>
              <a:gd name="connsiteX38" fmla="*/ 2429164 w 2566550"/>
              <a:gd name="connsiteY38" fmla="*/ 951346 h 1126837"/>
              <a:gd name="connsiteX39" fmla="*/ 2484582 w 2566550"/>
              <a:gd name="connsiteY39" fmla="*/ 877455 h 1126837"/>
              <a:gd name="connsiteX40" fmla="*/ 2530764 w 2566550"/>
              <a:gd name="connsiteY40" fmla="*/ 794328 h 1126837"/>
              <a:gd name="connsiteX41" fmla="*/ 2549237 w 2566550"/>
              <a:gd name="connsiteY41" fmla="*/ 766619 h 1126837"/>
              <a:gd name="connsiteX42" fmla="*/ 2549237 w 2566550"/>
              <a:gd name="connsiteY42" fmla="*/ 535709 h 1126837"/>
              <a:gd name="connsiteX43" fmla="*/ 2521528 w 2566550"/>
              <a:gd name="connsiteY43" fmla="*/ 443346 h 1126837"/>
              <a:gd name="connsiteX44" fmla="*/ 2512291 w 2566550"/>
              <a:gd name="connsiteY44" fmla="*/ 415637 h 1126837"/>
              <a:gd name="connsiteX45" fmla="*/ 2475346 w 2566550"/>
              <a:gd name="connsiteY45" fmla="*/ 360219 h 1126837"/>
              <a:gd name="connsiteX46" fmla="*/ 2429164 w 2566550"/>
              <a:gd name="connsiteY46" fmla="*/ 295564 h 1126837"/>
              <a:gd name="connsiteX47" fmla="*/ 2355273 w 2566550"/>
              <a:gd name="connsiteY47" fmla="*/ 212437 h 1126837"/>
              <a:gd name="connsiteX48" fmla="*/ 2327564 w 2566550"/>
              <a:gd name="connsiteY48" fmla="*/ 193964 h 1126837"/>
              <a:gd name="connsiteX49" fmla="*/ 2299855 w 2566550"/>
              <a:gd name="connsiteY49" fmla="*/ 166255 h 1126837"/>
              <a:gd name="connsiteX50" fmla="*/ 2272146 w 2566550"/>
              <a:gd name="connsiteY50" fmla="*/ 147782 h 1126837"/>
              <a:gd name="connsiteX51" fmla="*/ 2235200 w 2566550"/>
              <a:gd name="connsiteY51" fmla="*/ 120073 h 1126837"/>
              <a:gd name="connsiteX52" fmla="*/ 2161310 w 2566550"/>
              <a:gd name="connsiteY52" fmla="*/ 83128 h 1126837"/>
              <a:gd name="connsiteX53" fmla="*/ 2133600 w 2566550"/>
              <a:gd name="connsiteY53" fmla="*/ 64655 h 1126837"/>
              <a:gd name="connsiteX54" fmla="*/ 2087419 w 2566550"/>
              <a:gd name="connsiteY54" fmla="*/ 55419 h 1126837"/>
              <a:gd name="connsiteX55" fmla="*/ 2059710 w 2566550"/>
              <a:gd name="connsiteY55" fmla="*/ 46182 h 1126837"/>
              <a:gd name="connsiteX56" fmla="*/ 1921164 w 2566550"/>
              <a:gd name="connsiteY56" fmla="*/ 27709 h 1126837"/>
              <a:gd name="connsiteX57" fmla="*/ 1533237 w 2566550"/>
              <a:gd name="connsiteY57" fmla="*/ 18473 h 1126837"/>
              <a:gd name="connsiteX58" fmla="*/ 1219200 w 2566550"/>
              <a:gd name="connsiteY58" fmla="*/ 0 h 1126837"/>
              <a:gd name="connsiteX59" fmla="*/ 868219 w 2566550"/>
              <a:gd name="connsiteY59" fmla="*/ 9237 h 1126837"/>
              <a:gd name="connsiteX60" fmla="*/ 785091 w 2566550"/>
              <a:gd name="connsiteY60" fmla="*/ 27709 h 1126837"/>
              <a:gd name="connsiteX61" fmla="*/ 729673 w 2566550"/>
              <a:gd name="connsiteY61" fmla="*/ 46182 h 1126837"/>
              <a:gd name="connsiteX62" fmla="*/ 692728 w 2566550"/>
              <a:gd name="connsiteY62" fmla="*/ 64655 h 1126837"/>
              <a:gd name="connsiteX63" fmla="*/ 812800 w 2566550"/>
              <a:gd name="connsiteY63" fmla="*/ 83128 h 112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566550" h="1126837">
                <a:moveTo>
                  <a:pt x="868219" y="83128"/>
                </a:moveTo>
                <a:lnTo>
                  <a:pt x="868219" y="83128"/>
                </a:lnTo>
                <a:cubicBezTo>
                  <a:pt x="840510" y="73892"/>
                  <a:pt x="814189" y="57949"/>
                  <a:pt x="785091" y="55419"/>
                </a:cubicBezTo>
                <a:cubicBezTo>
                  <a:pt x="742041" y="51675"/>
                  <a:pt x="698800" y="60558"/>
                  <a:pt x="655782" y="64655"/>
                </a:cubicBezTo>
                <a:cubicBezTo>
                  <a:pt x="646307" y="65557"/>
                  <a:pt x="549186" y="79759"/>
                  <a:pt x="535710" y="83128"/>
                </a:cubicBezTo>
                <a:cubicBezTo>
                  <a:pt x="516819" y="87851"/>
                  <a:pt x="498764" y="95442"/>
                  <a:pt x="480291" y="101600"/>
                </a:cubicBezTo>
                <a:lnTo>
                  <a:pt x="452582" y="110837"/>
                </a:lnTo>
                <a:cubicBezTo>
                  <a:pt x="443346" y="113916"/>
                  <a:pt x="433913" y="116457"/>
                  <a:pt x="424873" y="120073"/>
                </a:cubicBezTo>
                <a:cubicBezTo>
                  <a:pt x="409479" y="126231"/>
                  <a:pt x="393842" y="131812"/>
                  <a:pt x="378691" y="138546"/>
                </a:cubicBezTo>
                <a:cubicBezTo>
                  <a:pt x="310213" y="168981"/>
                  <a:pt x="370948" y="147285"/>
                  <a:pt x="314037" y="166255"/>
                </a:cubicBezTo>
                <a:cubicBezTo>
                  <a:pt x="301722" y="175491"/>
                  <a:pt x="289618" y="185016"/>
                  <a:pt x="277091" y="193964"/>
                </a:cubicBezTo>
                <a:cubicBezTo>
                  <a:pt x="236679" y="222830"/>
                  <a:pt x="251480" y="206466"/>
                  <a:pt x="203200" y="249382"/>
                </a:cubicBezTo>
                <a:cubicBezTo>
                  <a:pt x="136119" y="309010"/>
                  <a:pt x="193721" y="261968"/>
                  <a:pt x="138546" y="323273"/>
                </a:cubicBezTo>
                <a:cubicBezTo>
                  <a:pt x="121070" y="342691"/>
                  <a:pt x="97619" y="356954"/>
                  <a:pt x="83128" y="378691"/>
                </a:cubicBezTo>
                <a:lnTo>
                  <a:pt x="46182" y="434109"/>
                </a:lnTo>
                <a:lnTo>
                  <a:pt x="18473" y="517237"/>
                </a:lnTo>
                <a:cubicBezTo>
                  <a:pt x="15394" y="526473"/>
                  <a:pt x="11598" y="535501"/>
                  <a:pt x="9237" y="544946"/>
                </a:cubicBezTo>
                <a:lnTo>
                  <a:pt x="0" y="581891"/>
                </a:lnTo>
                <a:cubicBezTo>
                  <a:pt x="899" y="595378"/>
                  <a:pt x="3511" y="758028"/>
                  <a:pt x="27710" y="794328"/>
                </a:cubicBezTo>
                <a:cubicBezTo>
                  <a:pt x="33867" y="803564"/>
                  <a:pt x="41218" y="812108"/>
                  <a:pt x="46182" y="822037"/>
                </a:cubicBezTo>
                <a:cubicBezTo>
                  <a:pt x="50536" y="830745"/>
                  <a:pt x="51065" y="841038"/>
                  <a:pt x="55419" y="849746"/>
                </a:cubicBezTo>
                <a:cubicBezTo>
                  <a:pt x="60665" y="860237"/>
                  <a:pt x="97413" y="910213"/>
                  <a:pt x="101600" y="914400"/>
                </a:cubicBezTo>
                <a:cubicBezTo>
                  <a:pt x="109450" y="922250"/>
                  <a:pt x="120073" y="926715"/>
                  <a:pt x="129310" y="932873"/>
                </a:cubicBezTo>
                <a:cubicBezTo>
                  <a:pt x="161828" y="981652"/>
                  <a:pt x="131264" y="942465"/>
                  <a:pt x="184728" y="988291"/>
                </a:cubicBezTo>
                <a:cubicBezTo>
                  <a:pt x="194646" y="996792"/>
                  <a:pt x="202126" y="1007981"/>
                  <a:pt x="212437" y="1016000"/>
                </a:cubicBezTo>
                <a:cubicBezTo>
                  <a:pt x="229962" y="1029630"/>
                  <a:pt x="246316" y="1047561"/>
                  <a:pt x="267855" y="1052946"/>
                </a:cubicBezTo>
                <a:lnTo>
                  <a:pt x="341746" y="1071419"/>
                </a:lnTo>
                <a:cubicBezTo>
                  <a:pt x="354061" y="1074498"/>
                  <a:pt x="366648" y="1076641"/>
                  <a:pt x="378691" y="1080655"/>
                </a:cubicBezTo>
                <a:cubicBezTo>
                  <a:pt x="405096" y="1089456"/>
                  <a:pt x="414357" y="1093330"/>
                  <a:pt x="443346" y="1099128"/>
                </a:cubicBezTo>
                <a:cubicBezTo>
                  <a:pt x="475500" y="1105559"/>
                  <a:pt x="543468" y="1115168"/>
                  <a:pt x="572655" y="1117600"/>
                </a:cubicBezTo>
                <a:cubicBezTo>
                  <a:pt x="621841" y="1121699"/>
                  <a:pt x="671176" y="1123758"/>
                  <a:pt x="720437" y="1126837"/>
                </a:cubicBezTo>
                <a:lnTo>
                  <a:pt x="1348510" y="1117600"/>
                </a:lnTo>
                <a:cubicBezTo>
                  <a:pt x="1403998" y="1116310"/>
                  <a:pt x="1459261" y="1108364"/>
                  <a:pt x="1514764" y="1108364"/>
                </a:cubicBezTo>
                <a:cubicBezTo>
                  <a:pt x="1647188" y="1108364"/>
                  <a:pt x="1779540" y="1114521"/>
                  <a:pt x="1911928" y="1117600"/>
                </a:cubicBezTo>
                <a:cubicBezTo>
                  <a:pt x="2010449" y="1114521"/>
                  <a:pt x="2109262" y="1116550"/>
                  <a:pt x="2207491" y="1108364"/>
                </a:cubicBezTo>
                <a:cubicBezTo>
                  <a:pt x="2221212" y="1107221"/>
                  <a:pt x="2231545" y="1094726"/>
                  <a:pt x="2244437" y="1089891"/>
                </a:cubicBezTo>
                <a:cubicBezTo>
                  <a:pt x="2256323" y="1085434"/>
                  <a:pt x="2269067" y="1083734"/>
                  <a:pt x="2281382" y="1080655"/>
                </a:cubicBezTo>
                <a:cubicBezTo>
                  <a:pt x="2356226" y="1030758"/>
                  <a:pt x="2258567" y="1098482"/>
                  <a:pt x="2336800" y="1034473"/>
                </a:cubicBezTo>
                <a:cubicBezTo>
                  <a:pt x="2451837" y="940352"/>
                  <a:pt x="2381979" y="1016225"/>
                  <a:pt x="2429164" y="951346"/>
                </a:cubicBezTo>
                <a:cubicBezTo>
                  <a:pt x="2447273" y="926447"/>
                  <a:pt x="2484582" y="877455"/>
                  <a:pt x="2484582" y="877455"/>
                </a:cubicBezTo>
                <a:cubicBezTo>
                  <a:pt x="2500840" y="828685"/>
                  <a:pt x="2488419" y="857846"/>
                  <a:pt x="2530764" y="794328"/>
                </a:cubicBezTo>
                <a:lnTo>
                  <a:pt x="2549237" y="766619"/>
                </a:lnTo>
                <a:cubicBezTo>
                  <a:pt x="2579131" y="676930"/>
                  <a:pt x="2564360" y="732300"/>
                  <a:pt x="2549237" y="535709"/>
                </a:cubicBezTo>
                <a:cubicBezTo>
                  <a:pt x="2547842" y="517569"/>
                  <a:pt x="2524741" y="452985"/>
                  <a:pt x="2521528" y="443346"/>
                </a:cubicBezTo>
                <a:cubicBezTo>
                  <a:pt x="2518449" y="434110"/>
                  <a:pt x="2517692" y="423738"/>
                  <a:pt x="2512291" y="415637"/>
                </a:cubicBezTo>
                <a:cubicBezTo>
                  <a:pt x="2499976" y="397164"/>
                  <a:pt x="2485275" y="380076"/>
                  <a:pt x="2475346" y="360219"/>
                </a:cubicBezTo>
                <a:cubicBezTo>
                  <a:pt x="2441164" y="291855"/>
                  <a:pt x="2475970" y="351731"/>
                  <a:pt x="2429164" y="295564"/>
                </a:cubicBezTo>
                <a:cubicBezTo>
                  <a:pt x="2394460" y="253919"/>
                  <a:pt x="2422635" y="257346"/>
                  <a:pt x="2355273" y="212437"/>
                </a:cubicBezTo>
                <a:cubicBezTo>
                  <a:pt x="2346037" y="206279"/>
                  <a:pt x="2336092" y="201071"/>
                  <a:pt x="2327564" y="193964"/>
                </a:cubicBezTo>
                <a:cubicBezTo>
                  <a:pt x="2317529" y="185602"/>
                  <a:pt x="2309890" y="174617"/>
                  <a:pt x="2299855" y="166255"/>
                </a:cubicBezTo>
                <a:cubicBezTo>
                  <a:pt x="2291327" y="159148"/>
                  <a:pt x="2281179" y="154234"/>
                  <a:pt x="2272146" y="147782"/>
                </a:cubicBezTo>
                <a:cubicBezTo>
                  <a:pt x="2259619" y="138834"/>
                  <a:pt x="2248497" y="127830"/>
                  <a:pt x="2235200" y="120073"/>
                </a:cubicBezTo>
                <a:cubicBezTo>
                  <a:pt x="2211414" y="106198"/>
                  <a:pt x="2184222" y="98403"/>
                  <a:pt x="2161310" y="83128"/>
                </a:cubicBezTo>
                <a:cubicBezTo>
                  <a:pt x="2152073" y="76970"/>
                  <a:pt x="2143994" y="68553"/>
                  <a:pt x="2133600" y="64655"/>
                </a:cubicBezTo>
                <a:cubicBezTo>
                  <a:pt x="2118901" y="59143"/>
                  <a:pt x="2102649" y="59227"/>
                  <a:pt x="2087419" y="55419"/>
                </a:cubicBezTo>
                <a:cubicBezTo>
                  <a:pt x="2077974" y="53058"/>
                  <a:pt x="2069214" y="48294"/>
                  <a:pt x="2059710" y="46182"/>
                </a:cubicBezTo>
                <a:cubicBezTo>
                  <a:pt x="2028819" y="39317"/>
                  <a:pt x="1945451" y="28661"/>
                  <a:pt x="1921164" y="27709"/>
                </a:cubicBezTo>
                <a:cubicBezTo>
                  <a:pt x="1791918" y="22640"/>
                  <a:pt x="1662546" y="21552"/>
                  <a:pt x="1533237" y="18473"/>
                </a:cubicBezTo>
                <a:cubicBezTo>
                  <a:pt x="1411322" y="6282"/>
                  <a:pt x="1366531" y="0"/>
                  <a:pt x="1219200" y="0"/>
                </a:cubicBezTo>
                <a:cubicBezTo>
                  <a:pt x="1102166" y="0"/>
                  <a:pt x="985213" y="6158"/>
                  <a:pt x="868219" y="9237"/>
                </a:cubicBezTo>
                <a:cubicBezTo>
                  <a:pt x="841857" y="14509"/>
                  <a:pt x="811175" y="19884"/>
                  <a:pt x="785091" y="27709"/>
                </a:cubicBezTo>
                <a:cubicBezTo>
                  <a:pt x="766440" y="33304"/>
                  <a:pt x="748146" y="40024"/>
                  <a:pt x="729673" y="46182"/>
                </a:cubicBezTo>
                <a:cubicBezTo>
                  <a:pt x="697834" y="56795"/>
                  <a:pt x="708848" y="48535"/>
                  <a:pt x="692728" y="64655"/>
                </a:cubicBezTo>
                <a:lnTo>
                  <a:pt x="812800" y="83128"/>
                </a:lnTo>
              </a:path>
            </a:pathLst>
          </a:custGeom>
          <a:solidFill>
            <a:srgbClr val="FFFFFF">
              <a:alpha val="9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ostoručno: oblik 5">
            <a:extLst>
              <a:ext uri="{FF2B5EF4-FFF2-40B4-BE49-F238E27FC236}">
                <a16:creationId xmlns:a16="http://schemas.microsoft.com/office/drawing/2014/main" id="{EDF8B1E6-67C9-454C-B22D-353D9C8BDF33}"/>
              </a:ext>
            </a:extLst>
          </p:cNvPr>
          <p:cNvSpPr/>
          <p:nvPr/>
        </p:nvSpPr>
        <p:spPr>
          <a:xfrm>
            <a:off x="6464295" y="3645659"/>
            <a:ext cx="1717963" cy="2447636"/>
          </a:xfrm>
          <a:custGeom>
            <a:avLst/>
            <a:gdLst>
              <a:gd name="connsiteX0" fmla="*/ 1579418 w 1717963"/>
              <a:gd name="connsiteY0" fmla="*/ 249382 h 2447636"/>
              <a:gd name="connsiteX1" fmla="*/ 1579418 w 1717963"/>
              <a:gd name="connsiteY1" fmla="*/ 249382 h 2447636"/>
              <a:gd name="connsiteX2" fmla="*/ 1505527 w 1717963"/>
              <a:gd name="connsiteY2" fmla="*/ 212436 h 2447636"/>
              <a:gd name="connsiteX3" fmla="*/ 1450109 w 1717963"/>
              <a:gd name="connsiteY3" fmla="*/ 175491 h 2447636"/>
              <a:gd name="connsiteX4" fmla="*/ 1394691 w 1717963"/>
              <a:gd name="connsiteY4" fmla="*/ 157018 h 2447636"/>
              <a:gd name="connsiteX5" fmla="*/ 1366981 w 1717963"/>
              <a:gd name="connsiteY5" fmla="*/ 147782 h 2447636"/>
              <a:gd name="connsiteX6" fmla="*/ 1302327 w 1717963"/>
              <a:gd name="connsiteY6" fmla="*/ 129309 h 2447636"/>
              <a:gd name="connsiteX7" fmla="*/ 1265381 w 1717963"/>
              <a:gd name="connsiteY7" fmla="*/ 120073 h 2447636"/>
              <a:gd name="connsiteX8" fmla="*/ 1237672 w 1717963"/>
              <a:gd name="connsiteY8" fmla="*/ 110836 h 2447636"/>
              <a:gd name="connsiteX9" fmla="*/ 1200727 w 1717963"/>
              <a:gd name="connsiteY9" fmla="*/ 101600 h 2447636"/>
              <a:gd name="connsiteX10" fmla="*/ 1173018 w 1717963"/>
              <a:gd name="connsiteY10" fmla="*/ 92364 h 2447636"/>
              <a:gd name="connsiteX11" fmla="*/ 1136072 w 1717963"/>
              <a:gd name="connsiteY11" fmla="*/ 83127 h 2447636"/>
              <a:gd name="connsiteX12" fmla="*/ 1108363 w 1717963"/>
              <a:gd name="connsiteY12" fmla="*/ 73891 h 2447636"/>
              <a:gd name="connsiteX13" fmla="*/ 997527 w 1717963"/>
              <a:gd name="connsiteY13" fmla="*/ 46182 h 2447636"/>
              <a:gd name="connsiteX14" fmla="*/ 923636 w 1717963"/>
              <a:gd name="connsiteY14" fmla="*/ 27709 h 2447636"/>
              <a:gd name="connsiteX15" fmla="*/ 822036 w 1717963"/>
              <a:gd name="connsiteY15" fmla="*/ 9236 h 2447636"/>
              <a:gd name="connsiteX16" fmla="*/ 748145 w 1717963"/>
              <a:gd name="connsiteY16" fmla="*/ 0 h 2447636"/>
              <a:gd name="connsiteX17" fmla="*/ 443345 w 1717963"/>
              <a:gd name="connsiteY17" fmla="*/ 18473 h 2447636"/>
              <a:gd name="connsiteX18" fmla="*/ 387927 w 1717963"/>
              <a:gd name="connsiteY18" fmla="*/ 36945 h 2447636"/>
              <a:gd name="connsiteX19" fmla="*/ 360218 w 1717963"/>
              <a:gd name="connsiteY19" fmla="*/ 46182 h 2447636"/>
              <a:gd name="connsiteX20" fmla="*/ 249381 w 1717963"/>
              <a:gd name="connsiteY20" fmla="*/ 138545 h 2447636"/>
              <a:gd name="connsiteX21" fmla="*/ 212436 w 1717963"/>
              <a:gd name="connsiteY21" fmla="*/ 193964 h 2447636"/>
              <a:gd name="connsiteX22" fmla="*/ 203200 w 1717963"/>
              <a:gd name="connsiteY22" fmla="*/ 221673 h 2447636"/>
              <a:gd name="connsiteX23" fmla="*/ 184727 w 1717963"/>
              <a:gd name="connsiteY23" fmla="*/ 249382 h 2447636"/>
              <a:gd name="connsiteX24" fmla="*/ 166254 w 1717963"/>
              <a:gd name="connsiteY24" fmla="*/ 304800 h 2447636"/>
              <a:gd name="connsiteX25" fmla="*/ 157018 w 1717963"/>
              <a:gd name="connsiteY25" fmla="*/ 332509 h 2447636"/>
              <a:gd name="connsiteX26" fmla="*/ 147781 w 1717963"/>
              <a:gd name="connsiteY26" fmla="*/ 360218 h 2447636"/>
              <a:gd name="connsiteX27" fmla="*/ 138545 w 1717963"/>
              <a:gd name="connsiteY27" fmla="*/ 489527 h 2447636"/>
              <a:gd name="connsiteX28" fmla="*/ 138545 w 1717963"/>
              <a:gd name="connsiteY28" fmla="*/ 1089891 h 2447636"/>
              <a:gd name="connsiteX29" fmla="*/ 110836 w 1717963"/>
              <a:gd name="connsiteY29" fmla="*/ 1256145 h 2447636"/>
              <a:gd name="connsiteX30" fmla="*/ 101600 w 1717963"/>
              <a:gd name="connsiteY30" fmla="*/ 1302327 h 2447636"/>
              <a:gd name="connsiteX31" fmla="*/ 83127 w 1717963"/>
              <a:gd name="connsiteY31" fmla="*/ 1357745 h 2447636"/>
              <a:gd name="connsiteX32" fmla="*/ 73891 w 1717963"/>
              <a:gd name="connsiteY32" fmla="*/ 1394691 h 2447636"/>
              <a:gd name="connsiteX33" fmla="*/ 55418 w 1717963"/>
              <a:gd name="connsiteY33" fmla="*/ 1450109 h 2447636"/>
              <a:gd name="connsiteX34" fmla="*/ 36945 w 1717963"/>
              <a:gd name="connsiteY34" fmla="*/ 1505527 h 2447636"/>
              <a:gd name="connsiteX35" fmla="*/ 27709 w 1717963"/>
              <a:gd name="connsiteY35" fmla="*/ 1533236 h 2447636"/>
              <a:gd name="connsiteX36" fmla="*/ 18472 w 1717963"/>
              <a:gd name="connsiteY36" fmla="*/ 1579418 h 2447636"/>
              <a:gd name="connsiteX37" fmla="*/ 0 w 1717963"/>
              <a:gd name="connsiteY37" fmla="*/ 1699491 h 2447636"/>
              <a:gd name="connsiteX38" fmla="*/ 18472 w 1717963"/>
              <a:gd name="connsiteY38" fmla="*/ 1976582 h 2447636"/>
              <a:gd name="connsiteX39" fmla="*/ 46181 w 1717963"/>
              <a:gd name="connsiteY39" fmla="*/ 2032000 h 2447636"/>
              <a:gd name="connsiteX40" fmla="*/ 55418 w 1717963"/>
              <a:gd name="connsiteY40" fmla="*/ 2059709 h 2447636"/>
              <a:gd name="connsiteX41" fmla="*/ 92363 w 1717963"/>
              <a:gd name="connsiteY41" fmla="*/ 2115127 h 2447636"/>
              <a:gd name="connsiteX42" fmla="*/ 110836 w 1717963"/>
              <a:gd name="connsiteY42" fmla="*/ 2142836 h 2447636"/>
              <a:gd name="connsiteX43" fmla="*/ 129309 w 1717963"/>
              <a:gd name="connsiteY43" fmla="*/ 2170545 h 2447636"/>
              <a:gd name="connsiteX44" fmla="*/ 147781 w 1717963"/>
              <a:gd name="connsiteY44" fmla="*/ 2207491 h 2447636"/>
              <a:gd name="connsiteX45" fmla="*/ 175491 w 1717963"/>
              <a:gd name="connsiteY45" fmla="*/ 2225964 h 2447636"/>
              <a:gd name="connsiteX46" fmla="*/ 230909 w 1717963"/>
              <a:gd name="connsiteY46" fmla="*/ 2281382 h 2447636"/>
              <a:gd name="connsiteX47" fmla="*/ 258618 w 1717963"/>
              <a:gd name="connsiteY47" fmla="*/ 2299855 h 2447636"/>
              <a:gd name="connsiteX48" fmla="*/ 314036 w 1717963"/>
              <a:gd name="connsiteY48" fmla="*/ 2346036 h 2447636"/>
              <a:gd name="connsiteX49" fmla="*/ 341745 w 1717963"/>
              <a:gd name="connsiteY49" fmla="*/ 2355273 h 2447636"/>
              <a:gd name="connsiteX50" fmla="*/ 369454 w 1717963"/>
              <a:gd name="connsiteY50" fmla="*/ 2373745 h 2447636"/>
              <a:gd name="connsiteX51" fmla="*/ 397163 w 1717963"/>
              <a:gd name="connsiteY51" fmla="*/ 2382982 h 2447636"/>
              <a:gd name="connsiteX52" fmla="*/ 434109 w 1717963"/>
              <a:gd name="connsiteY52" fmla="*/ 2401455 h 2447636"/>
              <a:gd name="connsiteX53" fmla="*/ 508000 w 1717963"/>
              <a:gd name="connsiteY53" fmla="*/ 2419927 h 2447636"/>
              <a:gd name="connsiteX54" fmla="*/ 535709 w 1717963"/>
              <a:gd name="connsiteY54" fmla="*/ 2429164 h 2447636"/>
              <a:gd name="connsiteX55" fmla="*/ 637309 w 1717963"/>
              <a:gd name="connsiteY55" fmla="*/ 2447636 h 2447636"/>
              <a:gd name="connsiteX56" fmla="*/ 886691 w 1717963"/>
              <a:gd name="connsiteY56" fmla="*/ 2438400 h 2447636"/>
              <a:gd name="connsiteX57" fmla="*/ 951345 w 1717963"/>
              <a:gd name="connsiteY57" fmla="*/ 2419927 h 2447636"/>
              <a:gd name="connsiteX58" fmla="*/ 988291 w 1717963"/>
              <a:gd name="connsiteY58" fmla="*/ 2410691 h 2447636"/>
              <a:gd name="connsiteX59" fmla="*/ 1016000 w 1717963"/>
              <a:gd name="connsiteY59" fmla="*/ 2392218 h 2447636"/>
              <a:gd name="connsiteX60" fmla="*/ 1080654 w 1717963"/>
              <a:gd name="connsiteY60" fmla="*/ 2364509 h 2447636"/>
              <a:gd name="connsiteX61" fmla="*/ 1173018 w 1717963"/>
              <a:gd name="connsiteY61" fmla="*/ 2299855 h 2447636"/>
              <a:gd name="connsiteX62" fmla="*/ 1237672 w 1717963"/>
              <a:gd name="connsiteY62" fmla="*/ 2262909 h 2447636"/>
              <a:gd name="connsiteX63" fmla="*/ 1265381 w 1717963"/>
              <a:gd name="connsiteY63" fmla="*/ 2235200 h 2447636"/>
              <a:gd name="connsiteX64" fmla="*/ 1348509 w 1717963"/>
              <a:gd name="connsiteY64" fmla="*/ 2161309 h 2447636"/>
              <a:gd name="connsiteX65" fmla="*/ 1376218 w 1717963"/>
              <a:gd name="connsiteY65" fmla="*/ 2124364 h 2447636"/>
              <a:gd name="connsiteX66" fmla="*/ 1431636 w 1717963"/>
              <a:gd name="connsiteY66" fmla="*/ 2068945 h 2447636"/>
              <a:gd name="connsiteX67" fmla="*/ 1477818 w 1717963"/>
              <a:gd name="connsiteY67" fmla="*/ 2004291 h 2447636"/>
              <a:gd name="connsiteX68" fmla="*/ 1496291 w 1717963"/>
              <a:gd name="connsiteY68" fmla="*/ 1967345 h 2447636"/>
              <a:gd name="connsiteX69" fmla="*/ 1524000 w 1717963"/>
              <a:gd name="connsiteY69" fmla="*/ 1902691 h 2447636"/>
              <a:gd name="connsiteX70" fmla="*/ 1551709 w 1717963"/>
              <a:gd name="connsiteY70" fmla="*/ 1874982 h 2447636"/>
              <a:gd name="connsiteX71" fmla="*/ 1607127 w 1717963"/>
              <a:gd name="connsiteY71" fmla="*/ 1773382 h 2447636"/>
              <a:gd name="connsiteX72" fmla="*/ 1634836 w 1717963"/>
              <a:gd name="connsiteY72" fmla="*/ 1717964 h 2447636"/>
              <a:gd name="connsiteX73" fmla="*/ 1653309 w 1717963"/>
              <a:gd name="connsiteY73" fmla="*/ 1662545 h 2447636"/>
              <a:gd name="connsiteX74" fmla="*/ 1690254 w 1717963"/>
              <a:gd name="connsiteY74" fmla="*/ 1551709 h 2447636"/>
              <a:gd name="connsiteX75" fmla="*/ 1699491 w 1717963"/>
              <a:gd name="connsiteY75" fmla="*/ 1524000 h 2447636"/>
              <a:gd name="connsiteX76" fmla="*/ 1717963 w 1717963"/>
              <a:gd name="connsiteY76" fmla="*/ 1450109 h 2447636"/>
              <a:gd name="connsiteX77" fmla="*/ 1699491 w 1717963"/>
              <a:gd name="connsiteY77" fmla="*/ 554182 h 2447636"/>
              <a:gd name="connsiteX78" fmla="*/ 1671781 w 1717963"/>
              <a:gd name="connsiteY78" fmla="*/ 424873 h 2447636"/>
              <a:gd name="connsiteX79" fmla="*/ 1662545 w 1717963"/>
              <a:gd name="connsiteY79" fmla="*/ 387927 h 2447636"/>
              <a:gd name="connsiteX80" fmla="*/ 1644072 w 1717963"/>
              <a:gd name="connsiteY80" fmla="*/ 304800 h 2447636"/>
              <a:gd name="connsiteX81" fmla="*/ 1597891 w 1717963"/>
              <a:gd name="connsiteY81" fmla="*/ 267855 h 2447636"/>
              <a:gd name="connsiteX82" fmla="*/ 1579418 w 1717963"/>
              <a:gd name="connsiteY82" fmla="*/ 249382 h 244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17963" h="2447636">
                <a:moveTo>
                  <a:pt x="1579418" y="249382"/>
                </a:moveTo>
                <a:lnTo>
                  <a:pt x="1579418" y="249382"/>
                </a:lnTo>
                <a:cubicBezTo>
                  <a:pt x="1554788" y="237067"/>
                  <a:pt x="1529436" y="226099"/>
                  <a:pt x="1505527" y="212436"/>
                </a:cubicBezTo>
                <a:cubicBezTo>
                  <a:pt x="1486251" y="201421"/>
                  <a:pt x="1471171" y="182512"/>
                  <a:pt x="1450109" y="175491"/>
                </a:cubicBezTo>
                <a:lnTo>
                  <a:pt x="1394691" y="157018"/>
                </a:lnTo>
                <a:cubicBezTo>
                  <a:pt x="1385454" y="153939"/>
                  <a:pt x="1376426" y="150144"/>
                  <a:pt x="1366981" y="147782"/>
                </a:cubicBezTo>
                <a:cubicBezTo>
                  <a:pt x="1251418" y="118889"/>
                  <a:pt x="1395132" y="155824"/>
                  <a:pt x="1302327" y="129309"/>
                </a:cubicBezTo>
                <a:cubicBezTo>
                  <a:pt x="1290121" y="125822"/>
                  <a:pt x="1277587" y="123560"/>
                  <a:pt x="1265381" y="120073"/>
                </a:cubicBezTo>
                <a:cubicBezTo>
                  <a:pt x="1256020" y="117398"/>
                  <a:pt x="1247033" y="113511"/>
                  <a:pt x="1237672" y="110836"/>
                </a:cubicBezTo>
                <a:cubicBezTo>
                  <a:pt x="1225466" y="107349"/>
                  <a:pt x="1212933" y="105087"/>
                  <a:pt x="1200727" y="101600"/>
                </a:cubicBezTo>
                <a:cubicBezTo>
                  <a:pt x="1191366" y="98925"/>
                  <a:pt x="1182379" y="95039"/>
                  <a:pt x="1173018" y="92364"/>
                </a:cubicBezTo>
                <a:cubicBezTo>
                  <a:pt x="1160812" y="88877"/>
                  <a:pt x="1148278" y="86614"/>
                  <a:pt x="1136072" y="83127"/>
                </a:cubicBezTo>
                <a:cubicBezTo>
                  <a:pt x="1126711" y="80452"/>
                  <a:pt x="1117756" y="76453"/>
                  <a:pt x="1108363" y="73891"/>
                </a:cubicBezTo>
                <a:cubicBezTo>
                  <a:pt x="1108308" y="73876"/>
                  <a:pt x="1016028" y="50807"/>
                  <a:pt x="997527" y="46182"/>
                </a:cubicBezTo>
                <a:cubicBezTo>
                  <a:pt x="997508" y="46177"/>
                  <a:pt x="923656" y="27713"/>
                  <a:pt x="923636" y="27709"/>
                </a:cubicBezTo>
                <a:cubicBezTo>
                  <a:pt x="883870" y="19756"/>
                  <a:pt x="863378" y="15142"/>
                  <a:pt x="822036" y="9236"/>
                </a:cubicBezTo>
                <a:cubicBezTo>
                  <a:pt x="797463" y="5726"/>
                  <a:pt x="772775" y="3079"/>
                  <a:pt x="748145" y="0"/>
                </a:cubicBezTo>
                <a:cubicBezTo>
                  <a:pt x="694276" y="1924"/>
                  <a:pt x="533994" y="-6249"/>
                  <a:pt x="443345" y="18473"/>
                </a:cubicBezTo>
                <a:cubicBezTo>
                  <a:pt x="424559" y="23596"/>
                  <a:pt x="406400" y="30787"/>
                  <a:pt x="387927" y="36945"/>
                </a:cubicBezTo>
                <a:cubicBezTo>
                  <a:pt x="378691" y="40024"/>
                  <a:pt x="368319" y="40781"/>
                  <a:pt x="360218" y="46182"/>
                </a:cubicBezTo>
                <a:cubicBezTo>
                  <a:pt x="319328" y="73442"/>
                  <a:pt x="277826" y="95877"/>
                  <a:pt x="249381" y="138545"/>
                </a:cubicBezTo>
                <a:lnTo>
                  <a:pt x="212436" y="193964"/>
                </a:lnTo>
                <a:cubicBezTo>
                  <a:pt x="209357" y="203200"/>
                  <a:pt x="207554" y="212965"/>
                  <a:pt x="203200" y="221673"/>
                </a:cubicBezTo>
                <a:cubicBezTo>
                  <a:pt x="198236" y="231602"/>
                  <a:pt x="189236" y="239238"/>
                  <a:pt x="184727" y="249382"/>
                </a:cubicBezTo>
                <a:cubicBezTo>
                  <a:pt x="176819" y="267176"/>
                  <a:pt x="172412" y="286327"/>
                  <a:pt x="166254" y="304800"/>
                </a:cubicBezTo>
                <a:lnTo>
                  <a:pt x="157018" y="332509"/>
                </a:lnTo>
                <a:lnTo>
                  <a:pt x="147781" y="360218"/>
                </a:lnTo>
                <a:cubicBezTo>
                  <a:pt x="144702" y="403321"/>
                  <a:pt x="138545" y="446314"/>
                  <a:pt x="138545" y="489527"/>
                </a:cubicBezTo>
                <a:cubicBezTo>
                  <a:pt x="138545" y="779143"/>
                  <a:pt x="159340" y="847277"/>
                  <a:pt x="138545" y="1089891"/>
                </a:cubicBezTo>
                <a:cubicBezTo>
                  <a:pt x="126738" y="1227645"/>
                  <a:pt x="128165" y="1178161"/>
                  <a:pt x="110836" y="1256145"/>
                </a:cubicBezTo>
                <a:cubicBezTo>
                  <a:pt x="107431" y="1271470"/>
                  <a:pt x="105731" y="1287181"/>
                  <a:pt x="101600" y="1302327"/>
                </a:cubicBezTo>
                <a:cubicBezTo>
                  <a:pt x="96477" y="1321113"/>
                  <a:pt x="87849" y="1338854"/>
                  <a:pt x="83127" y="1357745"/>
                </a:cubicBezTo>
                <a:cubicBezTo>
                  <a:pt x="80048" y="1370060"/>
                  <a:pt x="77539" y="1382532"/>
                  <a:pt x="73891" y="1394691"/>
                </a:cubicBezTo>
                <a:cubicBezTo>
                  <a:pt x="68296" y="1413342"/>
                  <a:pt x="61576" y="1431636"/>
                  <a:pt x="55418" y="1450109"/>
                </a:cubicBezTo>
                <a:lnTo>
                  <a:pt x="36945" y="1505527"/>
                </a:lnTo>
                <a:cubicBezTo>
                  <a:pt x="33866" y="1514763"/>
                  <a:pt x="29618" y="1523689"/>
                  <a:pt x="27709" y="1533236"/>
                </a:cubicBezTo>
                <a:cubicBezTo>
                  <a:pt x="24630" y="1548630"/>
                  <a:pt x="21280" y="1563972"/>
                  <a:pt x="18472" y="1579418"/>
                </a:cubicBezTo>
                <a:cubicBezTo>
                  <a:pt x="9930" y="1626398"/>
                  <a:pt x="6917" y="1651070"/>
                  <a:pt x="0" y="1699491"/>
                </a:cubicBezTo>
                <a:cubicBezTo>
                  <a:pt x="5702" y="1847760"/>
                  <a:pt x="-9555" y="1878489"/>
                  <a:pt x="18472" y="1976582"/>
                </a:cubicBezTo>
                <a:cubicBezTo>
                  <a:pt x="33947" y="2030745"/>
                  <a:pt x="19198" y="1978035"/>
                  <a:pt x="46181" y="2032000"/>
                </a:cubicBezTo>
                <a:cubicBezTo>
                  <a:pt x="50535" y="2040708"/>
                  <a:pt x="50690" y="2051198"/>
                  <a:pt x="55418" y="2059709"/>
                </a:cubicBezTo>
                <a:cubicBezTo>
                  <a:pt x="66200" y="2079116"/>
                  <a:pt x="80048" y="2096654"/>
                  <a:pt x="92363" y="2115127"/>
                </a:cubicBezTo>
                <a:lnTo>
                  <a:pt x="110836" y="2142836"/>
                </a:lnTo>
                <a:cubicBezTo>
                  <a:pt x="116994" y="2152072"/>
                  <a:pt x="124345" y="2160616"/>
                  <a:pt x="129309" y="2170545"/>
                </a:cubicBezTo>
                <a:cubicBezTo>
                  <a:pt x="135466" y="2182860"/>
                  <a:pt x="138966" y="2196913"/>
                  <a:pt x="147781" y="2207491"/>
                </a:cubicBezTo>
                <a:cubicBezTo>
                  <a:pt x="154888" y="2216019"/>
                  <a:pt x="167194" y="2218589"/>
                  <a:pt x="175491" y="2225964"/>
                </a:cubicBezTo>
                <a:cubicBezTo>
                  <a:pt x="195017" y="2243320"/>
                  <a:pt x="209172" y="2266891"/>
                  <a:pt x="230909" y="2281382"/>
                </a:cubicBezTo>
                <a:cubicBezTo>
                  <a:pt x="240145" y="2287540"/>
                  <a:pt x="250090" y="2292748"/>
                  <a:pt x="258618" y="2299855"/>
                </a:cubicBezTo>
                <a:cubicBezTo>
                  <a:pt x="289261" y="2325391"/>
                  <a:pt x="279636" y="2328836"/>
                  <a:pt x="314036" y="2346036"/>
                </a:cubicBezTo>
                <a:cubicBezTo>
                  <a:pt x="322744" y="2350390"/>
                  <a:pt x="333037" y="2350919"/>
                  <a:pt x="341745" y="2355273"/>
                </a:cubicBezTo>
                <a:cubicBezTo>
                  <a:pt x="351674" y="2360237"/>
                  <a:pt x="359525" y="2368781"/>
                  <a:pt x="369454" y="2373745"/>
                </a:cubicBezTo>
                <a:cubicBezTo>
                  <a:pt x="378162" y="2378099"/>
                  <a:pt x="388214" y="2379147"/>
                  <a:pt x="397163" y="2382982"/>
                </a:cubicBezTo>
                <a:cubicBezTo>
                  <a:pt x="409819" y="2388406"/>
                  <a:pt x="421047" y="2397101"/>
                  <a:pt x="434109" y="2401455"/>
                </a:cubicBezTo>
                <a:cubicBezTo>
                  <a:pt x="458195" y="2409483"/>
                  <a:pt x="483915" y="2411898"/>
                  <a:pt x="508000" y="2419927"/>
                </a:cubicBezTo>
                <a:cubicBezTo>
                  <a:pt x="517236" y="2423006"/>
                  <a:pt x="526264" y="2426803"/>
                  <a:pt x="535709" y="2429164"/>
                </a:cubicBezTo>
                <a:cubicBezTo>
                  <a:pt x="561522" y="2435617"/>
                  <a:pt x="612610" y="2443520"/>
                  <a:pt x="637309" y="2447636"/>
                </a:cubicBezTo>
                <a:cubicBezTo>
                  <a:pt x="720436" y="2444557"/>
                  <a:pt x="803679" y="2443755"/>
                  <a:pt x="886691" y="2438400"/>
                </a:cubicBezTo>
                <a:cubicBezTo>
                  <a:pt x="905345" y="2437197"/>
                  <a:pt x="932866" y="2425207"/>
                  <a:pt x="951345" y="2419927"/>
                </a:cubicBezTo>
                <a:cubicBezTo>
                  <a:pt x="963551" y="2416440"/>
                  <a:pt x="975976" y="2413770"/>
                  <a:pt x="988291" y="2410691"/>
                </a:cubicBezTo>
                <a:cubicBezTo>
                  <a:pt x="997527" y="2404533"/>
                  <a:pt x="1006071" y="2397182"/>
                  <a:pt x="1016000" y="2392218"/>
                </a:cubicBezTo>
                <a:cubicBezTo>
                  <a:pt x="1119618" y="2340409"/>
                  <a:pt x="946123" y="2441386"/>
                  <a:pt x="1080654" y="2364509"/>
                </a:cubicBezTo>
                <a:cubicBezTo>
                  <a:pt x="1113395" y="2345800"/>
                  <a:pt x="1140277" y="2318564"/>
                  <a:pt x="1173018" y="2299855"/>
                </a:cubicBezTo>
                <a:cubicBezTo>
                  <a:pt x="1201761" y="2283430"/>
                  <a:pt x="1213124" y="2283366"/>
                  <a:pt x="1237672" y="2262909"/>
                </a:cubicBezTo>
                <a:cubicBezTo>
                  <a:pt x="1247707" y="2254547"/>
                  <a:pt x="1255346" y="2243562"/>
                  <a:pt x="1265381" y="2235200"/>
                </a:cubicBezTo>
                <a:cubicBezTo>
                  <a:pt x="1313388" y="2195194"/>
                  <a:pt x="1288629" y="2241148"/>
                  <a:pt x="1348509" y="2161309"/>
                </a:cubicBezTo>
                <a:cubicBezTo>
                  <a:pt x="1357745" y="2148994"/>
                  <a:pt x="1365920" y="2135806"/>
                  <a:pt x="1376218" y="2124364"/>
                </a:cubicBezTo>
                <a:cubicBezTo>
                  <a:pt x="1393694" y="2104946"/>
                  <a:pt x="1415961" y="2089845"/>
                  <a:pt x="1431636" y="2068945"/>
                </a:cubicBezTo>
                <a:cubicBezTo>
                  <a:pt x="1443529" y="2053088"/>
                  <a:pt x="1467014" y="2023198"/>
                  <a:pt x="1477818" y="2004291"/>
                </a:cubicBezTo>
                <a:cubicBezTo>
                  <a:pt x="1484649" y="1992336"/>
                  <a:pt x="1490867" y="1980001"/>
                  <a:pt x="1496291" y="1967345"/>
                </a:cubicBezTo>
                <a:cubicBezTo>
                  <a:pt x="1509213" y="1937193"/>
                  <a:pt x="1502117" y="1933327"/>
                  <a:pt x="1524000" y="1902691"/>
                </a:cubicBezTo>
                <a:cubicBezTo>
                  <a:pt x="1531592" y="1892062"/>
                  <a:pt x="1542473" y="1884218"/>
                  <a:pt x="1551709" y="1874982"/>
                </a:cubicBezTo>
                <a:cubicBezTo>
                  <a:pt x="1593618" y="1791162"/>
                  <a:pt x="1573379" y="1824003"/>
                  <a:pt x="1607127" y="1773382"/>
                </a:cubicBezTo>
                <a:cubicBezTo>
                  <a:pt x="1640809" y="1672334"/>
                  <a:pt x="1587092" y="1825387"/>
                  <a:pt x="1634836" y="1717964"/>
                </a:cubicBezTo>
                <a:cubicBezTo>
                  <a:pt x="1642744" y="1700170"/>
                  <a:pt x="1647151" y="1681018"/>
                  <a:pt x="1653309" y="1662545"/>
                </a:cubicBezTo>
                <a:lnTo>
                  <a:pt x="1690254" y="1551709"/>
                </a:lnTo>
                <a:cubicBezTo>
                  <a:pt x="1693333" y="1542473"/>
                  <a:pt x="1697130" y="1533445"/>
                  <a:pt x="1699491" y="1524000"/>
                </a:cubicBezTo>
                <a:lnTo>
                  <a:pt x="1717963" y="1450109"/>
                </a:lnTo>
                <a:cubicBezTo>
                  <a:pt x="1716357" y="1360143"/>
                  <a:pt x="1705694" y="699951"/>
                  <a:pt x="1699491" y="554182"/>
                </a:cubicBezTo>
                <a:cubicBezTo>
                  <a:pt x="1698116" y="521863"/>
                  <a:pt x="1678479" y="451667"/>
                  <a:pt x="1671781" y="424873"/>
                </a:cubicBezTo>
                <a:cubicBezTo>
                  <a:pt x="1668702" y="412558"/>
                  <a:pt x="1664632" y="400449"/>
                  <a:pt x="1662545" y="387927"/>
                </a:cubicBezTo>
                <a:cubicBezTo>
                  <a:pt x="1658996" y="366635"/>
                  <a:pt x="1655443" y="327541"/>
                  <a:pt x="1644072" y="304800"/>
                </a:cubicBezTo>
                <a:cubicBezTo>
                  <a:pt x="1633433" y="283523"/>
                  <a:pt x="1624524" y="267855"/>
                  <a:pt x="1597891" y="267855"/>
                </a:cubicBezTo>
                <a:cubicBezTo>
                  <a:pt x="1593537" y="267855"/>
                  <a:pt x="1582497" y="252461"/>
                  <a:pt x="1579418" y="249382"/>
                </a:cubicBez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7" name="Prostoručno: oblik 6">
            <a:extLst>
              <a:ext uri="{FF2B5EF4-FFF2-40B4-BE49-F238E27FC236}">
                <a16:creationId xmlns:a16="http://schemas.microsoft.com/office/drawing/2014/main" id="{2D402101-B4F0-4673-BCE4-72A9D15DAB41}"/>
              </a:ext>
            </a:extLst>
          </p:cNvPr>
          <p:cNvSpPr/>
          <p:nvPr/>
        </p:nvSpPr>
        <p:spPr>
          <a:xfrm>
            <a:off x="-253625" y="2954816"/>
            <a:ext cx="1717963" cy="769098"/>
          </a:xfrm>
          <a:custGeom>
            <a:avLst/>
            <a:gdLst>
              <a:gd name="connsiteX0" fmla="*/ 2669309 w 2669309"/>
              <a:gd name="connsiteY0" fmla="*/ 1330036 h 1616364"/>
              <a:gd name="connsiteX1" fmla="*/ 2669309 w 2669309"/>
              <a:gd name="connsiteY1" fmla="*/ 1330036 h 1616364"/>
              <a:gd name="connsiteX2" fmla="*/ 2623127 w 2669309"/>
              <a:gd name="connsiteY2" fmla="*/ 1200727 h 1616364"/>
              <a:gd name="connsiteX3" fmla="*/ 2613891 w 2669309"/>
              <a:gd name="connsiteY3" fmla="*/ 1163782 h 1616364"/>
              <a:gd name="connsiteX4" fmla="*/ 2595418 w 2669309"/>
              <a:gd name="connsiteY4" fmla="*/ 1108364 h 1616364"/>
              <a:gd name="connsiteX5" fmla="*/ 2576945 w 2669309"/>
              <a:gd name="connsiteY5" fmla="*/ 1052946 h 1616364"/>
              <a:gd name="connsiteX6" fmla="*/ 2567709 w 2669309"/>
              <a:gd name="connsiteY6" fmla="*/ 1025236 h 1616364"/>
              <a:gd name="connsiteX7" fmla="*/ 2540000 w 2669309"/>
              <a:gd name="connsiteY7" fmla="*/ 932873 h 1616364"/>
              <a:gd name="connsiteX8" fmla="*/ 2503055 w 2669309"/>
              <a:gd name="connsiteY8" fmla="*/ 877455 h 1616364"/>
              <a:gd name="connsiteX9" fmla="*/ 2484582 w 2669309"/>
              <a:gd name="connsiteY9" fmla="*/ 849746 h 1616364"/>
              <a:gd name="connsiteX10" fmla="*/ 2401455 w 2669309"/>
              <a:gd name="connsiteY10" fmla="*/ 785091 h 1616364"/>
              <a:gd name="connsiteX11" fmla="*/ 2373745 w 2669309"/>
              <a:gd name="connsiteY11" fmla="*/ 766618 h 1616364"/>
              <a:gd name="connsiteX12" fmla="*/ 2346036 w 2669309"/>
              <a:gd name="connsiteY12" fmla="*/ 748146 h 1616364"/>
              <a:gd name="connsiteX13" fmla="*/ 2290618 w 2669309"/>
              <a:gd name="connsiteY13" fmla="*/ 701964 h 1616364"/>
              <a:gd name="connsiteX14" fmla="*/ 2235200 w 2669309"/>
              <a:gd name="connsiteY14" fmla="*/ 665018 h 1616364"/>
              <a:gd name="connsiteX15" fmla="*/ 2189018 w 2669309"/>
              <a:gd name="connsiteY15" fmla="*/ 609600 h 1616364"/>
              <a:gd name="connsiteX16" fmla="*/ 2161309 w 2669309"/>
              <a:gd name="connsiteY16" fmla="*/ 554182 h 1616364"/>
              <a:gd name="connsiteX17" fmla="*/ 2152073 w 2669309"/>
              <a:gd name="connsiteY17" fmla="*/ 526473 h 1616364"/>
              <a:gd name="connsiteX18" fmla="*/ 2133600 w 2669309"/>
              <a:gd name="connsiteY18" fmla="*/ 498764 h 1616364"/>
              <a:gd name="connsiteX19" fmla="*/ 2096655 w 2669309"/>
              <a:gd name="connsiteY19" fmla="*/ 415636 h 1616364"/>
              <a:gd name="connsiteX20" fmla="*/ 2078182 w 2669309"/>
              <a:gd name="connsiteY20" fmla="*/ 341746 h 1616364"/>
              <a:gd name="connsiteX21" fmla="*/ 2068945 w 2669309"/>
              <a:gd name="connsiteY21" fmla="*/ 304800 h 1616364"/>
              <a:gd name="connsiteX22" fmla="*/ 2050473 w 2669309"/>
              <a:gd name="connsiteY22" fmla="*/ 249382 h 1616364"/>
              <a:gd name="connsiteX23" fmla="*/ 2041236 w 2669309"/>
              <a:gd name="connsiteY23" fmla="*/ 221673 h 1616364"/>
              <a:gd name="connsiteX24" fmla="*/ 2032000 w 2669309"/>
              <a:gd name="connsiteY24" fmla="*/ 193964 h 1616364"/>
              <a:gd name="connsiteX25" fmla="*/ 1976582 w 2669309"/>
              <a:gd name="connsiteY25" fmla="*/ 138546 h 1616364"/>
              <a:gd name="connsiteX26" fmla="*/ 1921164 w 2669309"/>
              <a:gd name="connsiteY26" fmla="*/ 101600 h 1616364"/>
              <a:gd name="connsiteX27" fmla="*/ 1856509 w 2669309"/>
              <a:gd name="connsiteY27" fmla="*/ 64655 h 1616364"/>
              <a:gd name="connsiteX28" fmla="*/ 1828800 w 2669309"/>
              <a:gd name="connsiteY28" fmla="*/ 46182 h 1616364"/>
              <a:gd name="connsiteX29" fmla="*/ 1764145 w 2669309"/>
              <a:gd name="connsiteY29" fmla="*/ 27709 h 1616364"/>
              <a:gd name="connsiteX30" fmla="*/ 1681018 w 2669309"/>
              <a:gd name="connsiteY30" fmla="*/ 9236 h 1616364"/>
              <a:gd name="connsiteX31" fmla="*/ 1450109 w 2669309"/>
              <a:gd name="connsiteY31" fmla="*/ 0 h 1616364"/>
              <a:gd name="connsiteX32" fmla="*/ 794327 w 2669309"/>
              <a:gd name="connsiteY32" fmla="*/ 27709 h 1616364"/>
              <a:gd name="connsiteX33" fmla="*/ 729673 w 2669309"/>
              <a:gd name="connsiteY33" fmla="*/ 36946 h 1616364"/>
              <a:gd name="connsiteX34" fmla="*/ 701964 w 2669309"/>
              <a:gd name="connsiteY34" fmla="*/ 46182 h 1616364"/>
              <a:gd name="connsiteX35" fmla="*/ 618836 w 2669309"/>
              <a:gd name="connsiteY35" fmla="*/ 64655 h 1616364"/>
              <a:gd name="connsiteX36" fmla="*/ 591127 w 2669309"/>
              <a:gd name="connsiteY36" fmla="*/ 73891 h 1616364"/>
              <a:gd name="connsiteX37" fmla="*/ 517236 w 2669309"/>
              <a:gd name="connsiteY37" fmla="*/ 92364 h 1616364"/>
              <a:gd name="connsiteX38" fmla="*/ 489527 w 2669309"/>
              <a:gd name="connsiteY38" fmla="*/ 101600 h 1616364"/>
              <a:gd name="connsiteX39" fmla="*/ 452582 w 2669309"/>
              <a:gd name="connsiteY39" fmla="*/ 110836 h 1616364"/>
              <a:gd name="connsiteX40" fmla="*/ 397164 w 2669309"/>
              <a:gd name="connsiteY40" fmla="*/ 129309 h 1616364"/>
              <a:gd name="connsiteX41" fmla="*/ 369455 w 2669309"/>
              <a:gd name="connsiteY41" fmla="*/ 138546 h 1616364"/>
              <a:gd name="connsiteX42" fmla="*/ 341745 w 2669309"/>
              <a:gd name="connsiteY42" fmla="*/ 157018 h 1616364"/>
              <a:gd name="connsiteX43" fmla="*/ 277091 w 2669309"/>
              <a:gd name="connsiteY43" fmla="*/ 175491 h 1616364"/>
              <a:gd name="connsiteX44" fmla="*/ 249382 w 2669309"/>
              <a:gd name="connsiteY44" fmla="*/ 193964 h 1616364"/>
              <a:gd name="connsiteX45" fmla="*/ 193964 w 2669309"/>
              <a:gd name="connsiteY45" fmla="*/ 212436 h 1616364"/>
              <a:gd name="connsiteX46" fmla="*/ 138545 w 2669309"/>
              <a:gd name="connsiteY46" fmla="*/ 258618 h 1616364"/>
              <a:gd name="connsiteX47" fmla="*/ 92364 w 2669309"/>
              <a:gd name="connsiteY47" fmla="*/ 314036 h 1616364"/>
              <a:gd name="connsiteX48" fmla="*/ 64655 w 2669309"/>
              <a:gd name="connsiteY48" fmla="*/ 341746 h 1616364"/>
              <a:gd name="connsiteX49" fmla="*/ 36945 w 2669309"/>
              <a:gd name="connsiteY49" fmla="*/ 406400 h 1616364"/>
              <a:gd name="connsiteX50" fmla="*/ 9236 w 2669309"/>
              <a:gd name="connsiteY50" fmla="*/ 508000 h 1616364"/>
              <a:gd name="connsiteX51" fmla="*/ 0 w 2669309"/>
              <a:gd name="connsiteY51" fmla="*/ 535709 h 1616364"/>
              <a:gd name="connsiteX52" fmla="*/ 9236 w 2669309"/>
              <a:gd name="connsiteY52" fmla="*/ 720436 h 1616364"/>
              <a:gd name="connsiteX53" fmla="*/ 27709 w 2669309"/>
              <a:gd name="connsiteY53" fmla="*/ 775855 h 1616364"/>
              <a:gd name="connsiteX54" fmla="*/ 46182 w 2669309"/>
              <a:gd name="connsiteY54" fmla="*/ 831273 h 1616364"/>
              <a:gd name="connsiteX55" fmla="*/ 101600 w 2669309"/>
              <a:gd name="connsiteY55" fmla="*/ 905164 h 1616364"/>
              <a:gd name="connsiteX56" fmla="*/ 129309 w 2669309"/>
              <a:gd name="connsiteY56" fmla="*/ 932873 h 1616364"/>
              <a:gd name="connsiteX57" fmla="*/ 175491 w 2669309"/>
              <a:gd name="connsiteY57" fmla="*/ 979055 h 1616364"/>
              <a:gd name="connsiteX58" fmla="*/ 230909 w 2669309"/>
              <a:gd name="connsiteY58" fmla="*/ 1034473 h 1616364"/>
              <a:gd name="connsiteX59" fmla="*/ 267855 w 2669309"/>
              <a:gd name="connsiteY59" fmla="*/ 1071418 h 1616364"/>
              <a:gd name="connsiteX60" fmla="*/ 341745 w 2669309"/>
              <a:gd name="connsiteY60" fmla="*/ 1126836 h 1616364"/>
              <a:gd name="connsiteX61" fmla="*/ 406400 w 2669309"/>
              <a:gd name="connsiteY61" fmla="*/ 1173018 h 1616364"/>
              <a:gd name="connsiteX62" fmla="*/ 443345 w 2669309"/>
              <a:gd name="connsiteY62" fmla="*/ 1200727 h 1616364"/>
              <a:gd name="connsiteX63" fmla="*/ 544945 w 2669309"/>
              <a:gd name="connsiteY63" fmla="*/ 1256146 h 1616364"/>
              <a:gd name="connsiteX64" fmla="*/ 581891 w 2669309"/>
              <a:gd name="connsiteY64" fmla="*/ 1274618 h 1616364"/>
              <a:gd name="connsiteX65" fmla="*/ 609600 w 2669309"/>
              <a:gd name="connsiteY65" fmla="*/ 1302327 h 1616364"/>
              <a:gd name="connsiteX66" fmla="*/ 646545 w 2669309"/>
              <a:gd name="connsiteY66" fmla="*/ 1320800 h 1616364"/>
              <a:gd name="connsiteX67" fmla="*/ 711200 w 2669309"/>
              <a:gd name="connsiteY67" fmla="*/ 1357746 h 1616364"/>
              <a:gd name="connsiteX68" fmla="*/ 738909 w 2669309"/>
              <a:gd name="connsiteY68" fmla="*/ 1366982 h 1616364"/>
              <a:gd name="connsiteX69" fmla="*/ 775855 w 2669309"/>
              <a:gd name="connsiteY69" fmla="*/ 1385455 h 1616364"/>
              <a:gd name="connsiteX70" fmla="*/ 840509 w 2669309"/>
              <a:gd name="connsiteY70" fmla="*/ 1422400 h 1616364"/>
              <a:gd name="connsiteX71" fmla="*/ 886691 w 2669309"/>
              <a:gd name="connsiteY71" fmla="*/ 1431636 h 1616364"/>
              <a:gd name="connsiteX72" fmla="*/ 979055 w 2669309"/>
              <a:gd name="connsiteY72" fmla="*/ 1468582 h 1616364"/>
              <a:gd name="connsiteX73" fmla="*/ 1071418 w 2669309"/>
              <a:gd name="connsiteY73" fmla="*/ 1505527 h 1616364"/>
              <a:gd name="connsiteX74" fmla="*/ 1108364 w 2669309"/>
              <a:gd name="connsiteY74" fmla="*/ 1514764 h 1616364"/>
              <a:gd name="connsiteX75" fmla="*/ 1145309 w 2669309"/>
              <a:gd name="connsiteY75" fmla="*/ 1533236 h 1616364"/>
              <a:gd name="connsiteX76" fmla="*/ 1311564 w 2669309"/>
              <a:gd name="connsiteY76" fmla="*/ 1570182 h 1616364"/>
              <a:gd name="connsiteX77" fmla="*/ 1357745 w 2669309"/>
              <a:gd name="connsiteY77" fmla="*/ 1579418 h 1616364"/>
              <a:gd name="connsiteX78" fmla="*/ 1403927 w 2669309"/>
              <a:gd name="connsiteY78" fmla="*/ 1588655 h 1616364"/>
              <a:gd name="connsiteX79" fmla="*/ 1477818 w 2669309"/>
              <a:gd name="connsiteY79" fmla="*/ 1597891 h 1616364"/>
              <a:gd name="connsiteX80" fmla="*/ 1542473 w 2669309"/>
              <a:gd name="connsiteY80" fmla="*/ 1607127 h 1616364"/>
              <a:gd name="connsiteX81" fmla="*/ 1662545 w 2669309"/>
              <a:gd name="connsiteY81" fmla="*/ 1616364 h 1616364"/>
              <a:gd name="connsiteX82" fmla="*/ 2041236 w 2669309"/>
              <a:gd name="connsiteY82" fmla="*/ 1607127 h 1616364"/>
              <a:gd name="connsiteX83" fmla="*/ 2179782 w 2669309"/>
              <a:gd name="connsiteY83" fmla="*/ 1579418 h 1616364"/>
              <a:gd name="connsiteX84" fmla="*/ 2207491 w 2669309"/>
              <a:gd name="connsiteY84" fmla="*/ 1570182 h 1616364"/>
              <a:gd name="connsiteX85" fmla="*/ 2253673 w 2669309"/>
              <a:gd name="connsiteY85" fmla="*/ 1560946 h 1616364"/>
              <a:gd name="connsiteX86" fmla="*/ 2346036 w 2669309"/>
              <a:gd name="connsiteY86" fmla="*/ 1542473 h 1616364"/>
              <a:gd name="connsiteX87" fmla="*/ 2392218 w 2669309"/>
              <a:gd name="connsiteY87" fmla="*/ 1533236 h 1616364"/>
              <a:gd name="connsiteX88" fmla="*/ 2447636 w 2669309"/>
              <a:gd name="connsiteY88" fmla="*/ 1514764 h 1616364"/>
              <a:gd name="connsiteX89" fmla="*/ 2503055 w 2669309"/>
              <a:gd name="connsiteY89" fmla="*/ 1496291 h 1616364"/>
              <a:gd name="connsiteX90" fmla="*/ 2530764 w 2669309"/>
              <a:gd name="connsiteY90" fmla="*/ 1487055 h 1616364"/>
              <a:gd name="connsiteX91" fmla="*/ 2586182 w 2669309"/>
              <a:gd name="connsiteY91" fmla="*/ 1450109 h 1616364"/>
              <a:gd name="connsiteX92" fmla="*/ 2641600 w 2669309"/>
              <a:gd name="connsiteY92" fmla="*/ 1403927 h 1616364"/>
              <a:gd name="connsiteX93" fmla="*/ 2660073 w 2669309"/>
              <a:gd name="connsiteY93" fmla="*/ 1376218 h 1616364"/>
              <a:gd name="connsiteX94" fmla="*/ 2669309 w 2669309"/>
              <a:gd name="connsiteY94" fmla="*/ 1330036 h 16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669309" h="1616364">
                <a:moveTo>
                  <a:pt x="2669309" y="1330036"/>
                </a:moveTo>
                <a:lnTo>
                  <a:pt x="2669309" y="1330036"/>
                </a:lnTo>
                <a:cubicBezTo>
                  <a:pt x="2661907" y="1310298"/>
                  <a:pt x="2629825" y="1227518"/>
                  <a:pt x="2623127" y="1200727"/>
                </a:cubicBezTo>
                <a:cubicBezTo>
                  <a:pt x="2620048" y="1188412"/>
                  <a:pt x="2617539" y="1175941"/>
                  <a:pt x="2613891" y="1163782"/>
                </a:cubicBezTo>
                <a:cubicBezTo>
                  <a:pt x="2608296" y="1145131"/>
                  <a:pt x="2601576" y="1126837"/>
                  <a:pt x="2595418" y="1108364"/>
                </a:cubicBezTo>
                <a:lnTo>
                  <a:pt x="2576945" y="1052946"/>
                </a:lnTo>
                <a:cubicBezTo>
                  <a:pt x="2573866" y="1043709"/>
                  <a:pt x="2570070" y="1034682"/>
                  <a:pt x="2567709" y="1025236"/>
                </a:cubicBezTo>
                <a:cubicBezTo>
                  <a:pt x="2562546" y="1004582"/>
                  <a:pt x="2548996" y="946367"/>
                  <a:pt x="2540000" y="932873"/>
                </a:cubicBezTo>
                <a:lnTo>
                  <a:pt x="2503055" y="877455"/>
                </a:lnTo>
                <a:cubicBezTo>
                  <a:pt x="2496897" y="868219"/>
                  <a:pt x="2492431" y="857596"/>
                  <a:pt x="2484582" y="849746"/>
                </a:cubicBezTo>
                <a:cubicBezTo>
                  <a:pt x="2441175" y="806337"/>
                  <a:pt x="2467741" y="829281"/>
                  <a:pt x="2401455" y="785091"/>
                </a:cubicBezTo>
                <a:lnTo>
                  <a:pt x="2373745" y="766618"/>
                </a:lnTo>
                <a:cubicBezTo>
                  <a:pt x="2364509" y="760461"/>
                  <a:pt x="2353885" y="755995"/>
                  <a:pt x="2346036" y="748146"/>
                </a:cubicBezTo>
                <a:cubicBezTo>
                  <a:pt x="2265092" y="667199"/>
                  <a:pt x="2367765" y="766252"/>
                  <a:pt x="2290618" y="701964"/>
                </a:cubicBezTo>
                <a:cubicBezTo>
                  <a:pt x="2244492" y="663526"/>
                  <a:pt x="2283897" y="681251"/>
                  <a:pt x="2235200" y="665018"/>
                </a:cubicBezTo>
                <a:cubicBezTo>
                  <a:pt x="2214774" y="644592"/>
                  <a:pt x="2201877" y="635317"/>
                  <a:pt x="2189018" y="609600"/>
                </a:cubicBezTo>
                <a:cubicBezTo>
                  <a:pt x="2150778" y="533120"/>
                  <a:pt x="2214250" y="633593"/>
                  <a:pt x="2161309" y="554182"/>
                </a:cubicBezTo>
                <a:cubicBezTo>
                  <a:pt x="2158230" y="544946"/>
                  <a:pt x="2156427" y="535181"/>
                  <a:pt x="2152073" y="526473"/>
                </a:cubicBezTo>
                <a:cubicBezTo>
                  <a:pt x="2147109" y="516544"/>
                  <a:pt x="2138109" y="508908"/>
                  <a:pt x="2133600" y="498764"/>
                </a:cubicBezTo>
                <a:cubicBezTo>
                  <a:pt x="2089629" y="399831"/>
                  <a:pt x="2138462" y="478352"/>
                  <a:pt x="2096655" y="415636"/>
                </a:cubicBezTo>
                <a:lnTo>
                  <a:pt x="2078182" y="341746"/>
                </a:lnTo>
                <a:cubicBezTo>
                  <a:pt x="2075103" y="329431"/>
                  <a:pt x="2072959" y="316843"/>
                  <a:pt x="2068945" y="304800"/>
                </a:cubicBezTo>
                <a:lnTo>
                  <a:pt x="2050473" y="249382"/>
                </a:lnTo>
                <a:lnTo>
                  <a:pt x="2041236" y="221673"/>
                </a:lnTo>
                <a:cubicBezTo>
                  <a:pt x="2038157" y="212437"/>
                  <a:pt x="2038884" y="200848"/>
                  <a:pt x="2032000" y="193964"/>
                </a:cubicBezTo>
                <a:lnTo>
                  <a:pt x="1976582" y="138546"/>
                </a:lnTo>
                <a:cubicBezTo>
                  <a:pt x="1941988" y="103951"/>
                  <a:pt x="1961266" y="114967"/>
                  <a:pt x="1921164" y="101600"/>
                </a:cubicBezTo>
                <a:cubicBezTo>
                  <a:pt x="1831821" y="34594"/>
                  <a:pt x="1927034" y="99918"/>
                  <a:pt x="1856509" y="64655"/>
                </a:cubicBezTo>
                <a:cubicBezTo>
                  <a:pt x="1846580" y="59691"/>
                  <a:pt x="1838729" y="51146"/>
                  <a:pt x="1828800" y="46182"/>
                </a:cubicBezTo>
                <a:cubicBezTo>
                  <a:pt x="1814041" y="38802"/>
                  <a:pt x="1777949" y="31653"/>
                  <a:pt x="1764145" y="27709"/>
                </a:cubicBezTo>
                <a:cubicBezTo>
                  <a:pt x="1724495" y="16380"/>
                  <a:pt x="1734835" y="12708"/>
                  <a:pt x="1681018" y="9236"/>
                </a:cubicBezTo>
                <a:cubicBezTo>
                  <a:pt x="1604147" y="4276"/>
                  <a:pt x="1527079" y="3079"/>
                  <a:pt x="1450109" y="0"/>
                </a:cubicBezTo>
                <a:cubicBezTo>
                  <a:pt x="1308048" y="4816"/>
                  <a:pt x="996551" y="6422"/>
                  <a:pt x="794327" y="27709"/>
                </a:cubicBezTo>
                <a:cubicBezTo>
                  <a:pt x="772676" y="29988"/>
                  <a:pt x="751224" y="33867"/>
                  <a:pt x="729673" y="36946"/>
                </a:cubicBezTo>
                <a:cubicBezTo>
                  <a:pt x="720437" y="40025"/>
                  <a:pt x="711409" y="43821"/>
                  <a:pt x="701964" y="46182"/>
                </a:cubicBezTo>
                <a:cubicBezTo>
                  <a:pt x="625765" y="65231"/>
                  <a:pt x="685219" y="45688"/>
                  <a:pt x="618836" y="64655"/>
                </a:cubicBezTo>
                <a:cubicBezTo>
                  <a:pt x="609475" y="67330"/>
                  <a:pt x="600520" y="71329"/>
                  <a:pt x="591127" y="73891"/>
                </a:cubicBezTo>
                <a:cubicBezTo>
                  <a:pt x="566633" y="80571"/>
                  <a:pt x="541322" y="84336"/>
                  <a:pt x="517236" y="92364"/>
                </a:cubicBezTo>
                <a:cubicBezTo>
                  <a:pt x="508000" y="95443"/>
                  <a:pt x="498888" y="98925"/>
                  <a:pt x="489527" y="101600"/>
                </a:cubicBezTo>
                <a:cubicBezTo>
                  <a:pt x="477321" y="105087"/>
                  <a:pt x="464741" y="107188"/>
                  <a:pt x="452582" y="110836"/>
                </a:cubicBezTo>
                <a:cubicBezTo>
                  <a:pt x="433931" y="116431"/>
                  <a:pt x="415637" y="123151"/>
                  <a:pt x="397164" y="129309"/>
                </a:cubicBezTo>
                <a:cubicBezTo>
                  <a:pt x="387928" y="132388"/>
                  <a:pt x="377556" y="133146"/>
                  <a:pt x="369455" y="138546"/>
                </a:cubicBezTo>
                <a:cubicBezTo>
                  <a:pt x="360218" y="144703"/>
                  <a:pt x="351674" y="152054"/>
                  <a:pt x="341745" y="157018"/>
                </a:cubicBezTo>
                <a:cubicBezTo>
                  <a:pt x="328489" y="163646"/>
                  <a:pt x="288935" y="172530"/>
                  <a:pt x="277091" y="175491"/>
                </a:cubicBezTo>
                <a:cubicBezTo>
                  <a:pt x="267855" y="181649"/>
                  <a:pt x="259526" y="189456"/>
                  <a:pt x="249382" y="193964"/>
                </a:cubicBezTo>
                <a:cubicBezTo>
                  <a:pt x="231588" y="201872"/>
                  <a:pt x="193964" y="212436"/>
                  <a:pt x="193964" y="212436"/>
                </a:cubicBezTo>
                <a:cubicBezTo>
                  <a:pt x="113021" y="293382"/>
                  <a:pt x="215693" y="194330"/>
                  <a:pt x="138545" y="258618"/>
                </a:cubicBezTo>
                <a:cubicBezTo>
                  <a:pt x="94393" y="295410"/>
                  <a:pt x="125385" y="274410"/>
                  <a:pt x="92364" y="314036"/>
                </a:cubicBezTo>
                <a:cubicBezTo>
                  <a:pt x="84002" y="324071"/>
                  <a:pt x="73891" y="332509"/>
                  <a:pt x="64655" y="341746"/>
                </a:cubicBezTo>
                <a:cubicBezTo>
                  <a:pt x="42989" y="406738"/>
                  <a:pt x="71191" y="326494"/>
                  <a:pt x="36945" y="406400"/>
                </a:cubicBezTo>
                <a:cubicBezTo>
                  <a:pt x="24965" y="434354"/>
                  <a:pt x="16291" y="486834"/>
                  <a:pt x="9236" y="508000"/>
                </a:cubicBezTo>
                <a:lnTo>
                  <a:pt x="0" y="535709"/>
                </a:lnTo>
                <a:cubicBezTo>
                  <a:pt x="3079" y="597285"/>
                  <a:pt x="2169" y="659190"/>
                  <a:pt x="9236" y="720436"/>
                </a:cubicBezTo>
                <a:cubicBezTo>
                  <a:pt x="11468" y="739780"/>
                  <a:pt x="21551" y="757382"/>
                  <a:pt x="27709" y="775855"/>
                </a:cubicBezTo>
                <a:cubicBezTo>
                  <a:pt x="27710" y="775859"/>
                  <a:pt x="46180" y="831270"/>
                  <a:pt x="46182" y="831273"/>
                </a:cubicBezTo>
                <a:cubicBezTo>
                  <a:pt x="64655" y="855903"/>
                  <a:pt x="79830" y="883394"/>
                  <a:pt x="101600" y="905164"/>
                </a:cubicBezTo>
                <a:cubicBezTo>
                  <a:pt x="110836" y="914400"/>
                  <a:pt x="120947" y="922838"/>
                  <a:pt x="129309" y="932873"/>
                </a:cubicBezTo>
                <a:cubicBezTo>
                  <a:pt x="167794" y="979055"/>
                  <a:pt x="124691" y="945188"/>
                  <a:pt x="175491" y="979055"/>
                </a:cubicBezTo>
                <a:cubicBezTo>
                  <a:pt x="209112" y="1029485"/>
                  <a:pt x="175919" y="986357"/>
                  <a:pt x="230909" y="1034473"/>
                </a:cubicBezTo>
                <a:cubicBezTo>
                  <a:pt x="244016" y="1045942"/>
                  <a:pt x="254475" y="1060268"/>
                  <a:pt x="267855" y="1071418"/>
                </a:cubicBezTo>
                <a:cubicBezTo>
                  <a:pt x="291507" y="1091128"/>
                  <a:pt x="317115" y="1108363"/>
                  <a:pt x="341745" y="1126836"/>
                </a:cubicBezTo>
                <a:cubicBezTo>
                  <a:pt x="462492" y="1217397"/>
                  <a:pt x="311858" y="1105489"/>
                  <a:pt x="406400" y="1173018"/>
                </a:cubicBezTo>
                <a:cubicBezTo>
                  <a:pt x="418926" y="1181965"/>
                  <a:pt x="430819" y="1191780"/>
                  <a:pt x="443345" y="1200727"/>
                </a:cubicBezTo>
                <a:cubicBezTo>
                  <a:pt x="482714" y="1228847"/>
                  <a:pt x="489043" y="1228195"/>
                  <a:pt x="544945" y="1256146"/>
                </a:cubicBezTo>
                <a:lnTo>
                  <a:pt x="581891" y="1274618"/>
                </a:lnTo>
                <a:cubicBezTo>
                  <a:pt x="591127" y="1283854"/>
                  <a:pt x="598971" y="1294735"/>
                  <a:pt x="609600" y="1302327"/>
                </a:cubicBezTo>
                <a:cubicBezTo>
                  <a:pt x="620804" y="1310330"/>
                  <a:pt x="634590" y="1313969"/>
                  <a:pt x="646545" y="1320800"/>
                </a:cubicBezTo>
                <a:cubicBezTo>
                  <a:pt x="692918" y="1347299"/>
                  <a:pt x="655387" y="1333826"/>
                  <a:pt x="711200" y="1357746"/>
                </a:cubicBezTo>
                <a:cubicBezTo>
                  <a:pt x="720149" y="1361581"/>
                  <a:pt x="729960" y="1363147"/>
                  <a:pt x="738909" y="1366982"/>
                </a:cubicBezTo>
                <a:cubicBezTo>
                  <a:pt x="751565" y="1372406"/>
                  <a:pt x="763900" y="1378624"/>
                  <a:pt x="775855" y="1385455"/>
                </a:cubicBezTo>
                <a:cubicBezTo>
                  <a:pt x="804228" y="1401668"/>
                  <a:pt x="807021" y="1411237"/>
                  <a:pt x="840509" y="1422400"/>
                </a:cubicBezTo>
                <a:cubicBezTo>
                  <a:pt x="855402" y="1427364"/>
                  <a:pt x="871297" y="1428557"/>
                  <a:pt x="886691" y="1431636"/>
                </a:cubicBezTo>
                <a:cubicBezTo>
                  <a:pt x="973328" y="1474956"/>
                  <a:pt x="864928" y="1422932"/>
                  <a:pt x="979055" y="1468582"/>
                </a:cubicBezTo>
                <a:cubicBezTo>
                  <a:pt x="1009843" y="1480897"/>
                  <a:pt x="1039249" y="1497484"/>
                  <a:pt x="1071418" y="1505527"/>
                </a:cubicBezTo>
                <a:cubicBezTo>
                  <a:pt x="1083733" y="1508606"/>
                  <a:pt x="1096478" y="1510307"/>
                  <a:pt x="1108364" y="1514764"/>
                </a:cubicBezTo>
                <a:cubicBezTo>
                  <a:pt x="1121256" y="1519598"/>
                  <a:pt x="1132247" y="1528882"/>
                  <a:pt x="1145309" y="1533236"/>
                </a:cubicBezTo>
                <a:cubicBezTo>
                  <a:pt x="1184443" y="1546280"/>
                  <a:pt x="1274959" y="1562861"/>
                  <a:pt x="1311564" y="1570182"/>
                </a:cubicBezTo>
                <a:lnTo>
                  <a:pt x="1357745" y="1579418"/>
                </a:lnTo>
                <a:cubicBezTo>
                  <a:pt x="1373139" y="1582497"/>
                  <a:pt x="1388349" y="1586708"/>
                  <a:pt x="1403927" y="1588655"/>
                </a:cubicBezTo>
                <a:lnTo>
                  <a:pt x="1477818" y="1597891"/>
                </a:lnTo>
                <a:cubicBezTo>
                  <a:pt x="1499397" y="1600768"/>
                  <a:pt x="1520811" y="1604961"/>
                  <a:pt x="1542473" y="1607127"/>
                </a:cubicBezTo>
                <a:cubicBezTo>
                  <a:pt x="1582416" y="1611121"/>
                  <a:pt x="1622521" y="1613285"/>
                  <a:pt x="1662545" y="1616364"/>
                </a:cubicBezTo>
                <a:lnTo>
                  <a:pt x="2041236" y="1607127"/>
                </a:lnTo>
                <a:cubicBezTo>
                  <a:pt x="2076600" y="1605653"/>
                  <a:pt x="2148240" y="1589932"/>
                  <a:pt x="2179782" y="1579418"/>
                </a:cubicBezTo>
                <a:cubicBezTo>
                  <a:pt x="2189018" y="1576339"/>
                  <a:pt x="2198046" y="1572543"/>
                  <a:pt x="2207491" y="1570182"/>
                </a:cubicBezTo>
                <a:cubicBezTo>
                  <a:pt x="2222721" y="1566375"/>
                  <a:pt x="2238227" y="1563754"/>
                  <a:pt x="2253673" y="1560946"/>
                </a:cubicBezTo>
                <a:cubicBezTo>
                  <a:pt x="2402949" y="1533804"/>
                  <a:pt x="2235790" y="1566973"/>
                  <a:pt x="2346036" y="1542473"/>
                </a:cubicBezTo>
                <a:cubicBezTo>
                  <a:pt x="2361361" y="1539067"/>
                  <a:pt x="2377072" y="1537367"/>
                  <a:pt x="2392218" y="1533236"/>
                </a:cubicBezTo>
                <a:cubicBezTo>
                  <a:pt x="2411004" y="1528113"/>
                  <a:pt x="2429163" y="1520922"/>
                  <a:pt x="2447636" y="1514764"/>
                </a:cubicBezTo>
                <a:lnTo>
                  <a:pt x="2503055" y="1496291"/>
                </a:lnTo>
                <a:lnTo>
                  <a:pt x="2530764" y="1487055"/>
                </a:lnTo>
                <a:lnTo>
                  <a:pt x="2586182" y="1450109"/>
                </a:lnTo>
                <a:cubicBezTo>
                  <a:pt x="2613427" y="1431945"/>
                  <a:pt x="2619376" y="1430596"/>
                  <a:pt x="2641600" y="1403927"/>
                </a:cubicBezTo>
                <a:cubicBezTo>
                  <a:pt x="2648707" y="1395399"/>
                  <a:pt x="2653915" y="1385454"/>
                  <a:pt x="2660073" y="1376218"/>
                </a:cubicBezTo>
                <a:cubicBezTo>
                  <a:pt x="2673203" y="1336826"/>
                  <a:pt x="2667770" y="1337733"/>
                  <a:pt x="2669309" y="1330036"/>
                </a:cubicBez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8" name="Prostoručno: oblik 7">
            <a:extLst>
              <a:ext uri="{FF2B5EF4-FFF2-40B4-BE49-F238E27FC236}">
                <a16:creationId xmlns:a16="http://schemas.microsoft.com/office/drawing/2014/main" id="{D8B74483-7E40-4A88-A647-C459254030D3}"/>
              </a:ext>
            </a:extLst>
          </p:cNvPr>
          <p:cNvSpPr/>
          <p:nvPr/>
        </p:nvSpPr>
        <p:spPr>
          <a:xfrm>
            <a:off x="-540568" y="3933262"/>
            <a:ext cx="3220274" cy="2160033"/>
          </a:xfrm>
          <a:custGeom>
            <a:avLst/>
            <a:gdLst>
              <a:gd name="connsiteX0" fmla="*/ 1394691 w 2189018"/>
              <a:gd name="connsiteY0" fmla="*/ 1967345 h 1976581"/>
              <a:gd name="connsiteX1" fmla="*/ 1394691 w 2189018"/>
              <a:gd name="connsiteY1" fmla="*/ 1967345 h 1976581"/>
              <a:gd name="connsiteX2" fmla="*/ 1514764 w 2189018"/>
              <a:gd name="connsiteY2" fmla="*/ 1921163 h 1976581"/>
              <a:gd name="connsiteX3" fmla="*/ 1551709 w 2189018"/>
              <a:gd name="connsiteY3" fmla="*/ 1902691 h 1976581"/>
              <a:gd name="connsiteX4" fmla="*/ 1616364 w 2189018"/>
              <a:gd name="connsiteY4" fmla="*/ 1884218 h 1976581"/>
              <a:gd name="connsiteX5" fmla="*/ 1653309 w 2189018"/>
              <a:gd name="connsiteY5" fmla="*/ 1865745 h 1976581"/>
              <a:gd name="connsiteX6" fmla="*/ 1681018 w 2189018"/>
              <a:gd name="connsiteY6" fmla="*/ 1847272 h 1976581"/>
              <a:gd name="connsiteX7" fmla="*/ 1717964 w 2189018"/>
              <a:gd name="connsiteY7" fmla="*/ 1838036 h 1976581"/>
              <a:gd name="connsiteX8" fmla="*/ 1754909 w 2189018"/>
              <a:gd name="connsiteY8" fmla="*/ 1819563 h 1976581"/>
              <a:gd name="connsiteX9" fmla="*/ 1810328 w 2189018"/>
              <a:gd name="connsiteY9" fmla="*/ 1782618 h 1976581"/>
              <a:gd name="connsiteX10" fmla="*/ 1838037 w 2189018"/>
              <a:gd name="connsiteY10" fmla="*/ 1764145 h 1976581"/>
              <a:gd name="connsiteX11" fmla="*/ 1865746 w 2189018"/>
              <a:gd name="connsiteY11" fmla="*/ 1754909 h 1976581"/>
              <a:gd name="connsiteX12" fmla="*/ 1921164 w 2189018"/>
              <a:gd name="connsiteY12" fmla="*/ 1717963 h 1976581"/>
              <a:gd name="connsiteX13" fmla="*/ 1948873 w 2189018"/>
              <a:gd name="connsiteY13" fmla="*/ 1699491 h 1976581"/>
              <a:gd name="connsiteX14" fmla="*/ 1976582 w 2189018"/>
              <a:gd name="connsiteY14" fmla="*/ 1681018 h 1976581"/>
              <a:gd name="connsiteX15" fmla="*/ 2004291 w 2189018"/>
              <a:gd name="connsiteY15" fmla="*/ 1671781 h 1976581"/>
              <a:gd name="connsiteX16" fmla="*/ 2059709 w 2189018"/>
              <a:gd name="connsiteY16" fmla="*/ 1634836 h 1976581"/>
              <a:gd name="connsiteX17" fmla="*/ 2087418 w 2189018"/>
              <a:gd name="connsiteY17" fmla="*/ 1616363 h 1976581"/>
              <a:gd name="connsiteX18" fmla="*/ 2115128 w 2189018"/>
              <a:gd name="connsiteY18" fmla="*/ 1560945 h 1976581"/>
              <a:gd name="connsiteX19" fmla="*/ 2142837 w 2189018"/>
              <a:gd name="connsiteY19" fmla="*/ 1505527 h 1976581"/>
              <a:gd name="connsiteX20" fmla="*/ 2133600 w 2189018"/>
              <a:gd name="connsiteY20" fmla="*/ 1376218 h 1976581"/>
              <a:gd name="connsiteX21" fmla="*/ 2124364 w 2189018"/>
              <a:gd name="connsiteY21" fmla="*/ 1339272 h 1976581"/>
              <a:gd name="connsiteX22" fmla="*/ 2115128 w 2189018"/>
              <a:gd name="connsiteY22" fmla="*/ 1293091 h 1976581"/>
              <a:gd name="connsiteX23" fmla="*/ 2096655 w 2189018"/>
              <a:gd name="connsiteY23" fmla="*/ 1237672 h 1976581"/>
              <a:gd name="connsiteX24" fmla="*/ 2087418 w 2189018"/>
              <a:gd name="connsiteY24" fmla="*/ 1209963 h 1976581"/>
              <a:gd name="connsiteX25" fmla="*/ 2059709 w 2189018"/>
              <a:gd name="connsiteY25" fmla="*/ 1117600 h 1976581"/>
              <a:gd name="connsiteX26" fmla="*/ 2050473 w 2189018"/>
              <a:gd name="connsiteY26" fmla="*/ 1089891 h 1976581"/>
              <a:gd name="connsiteX27" fmla="*/ 2041237 w 2189018"/>
              <a:gd name="connsiteY27" fmla="*/ 1062181 h 1976581"/>
              <a:gd name="connsiteX28" fmla="*/ 2050473 w 2189018"/>
              <a:gd name="connsiteY28" fmla="*/ 988291 h 1976581"/>
              <a:gd name="connsiteX29" fmla="*/ 2059709 w 2189018"/>
              <a:gd name="connsiteY29" fmla="*/ 960581 h 1976581"/>
              <a:gd name="connsiteX30" fmla="*/ 2068946 w 2189018"/>
              <a:gd name="connsiteY30" fmla="*/ 905163 h 1976581"/>
              <a:gd name="connsiteX31" fmla="*/ 2096655 w 2189018"/>
              <a:gd name="connsiteY31" fmla="*/ 822036 h 1976581"/>
              <a:gd name="connsiteX32" fmla="*/ 2105891 w 2189018"/>
              <a:gd name="connsiteY32" fmla="*/ 794327 h 1976581"/>
              <a:gd name="connsiteX33" fmla="*/ 2115128 w 2189018"/>
              <a:gd name="connsiteY33" fmla="*/ 766618 h 1976581"/>
              <a:gd name="connsiteX34" fmla="*/ 2124364 w 2189018"/>
              <a:gd name="connsiteY34" fmla="*/ 729672 h 1976581"/>
              <a:gd name="connsiteX35" fmla="*/ 2142837 w 2189018"/>
              <a:gd name="connsiteY35" fmla="*/ 674254 h 1976581"/>
              <a:gd name="connsiteX36" fmla="*/ 2170546 w 2189018"/>
              <a:gd name="connsiteY36" fmla="*/ 618836 h 1976581"/>
              <a:gd name="connsiteX37" fmla="*/ 2189018 w 2189018"/>
              <a:gd name="connsiteY37" fmla="*/ 544945 h 1976581"/>
              <a:gd name="connsiteX38" fmla="*/ 2161309 w 2189018"/>
              <a:gd name="connsiteY38" fmla="*/ 360218 h 1976581"/>
              <a:gd name="connsiteX39" fmla="*/ 2124364 w 2189018"/>
              <a:gd name="connsiteY39" fmla="*/ 304800 h 1976581"/>
              <a:gd name="connsiteX40" fmla="*/ 2041237 w 2189018"/>
              <a:gd name="connsiteY40" fmla="*/ 221672 h 1976581"/>
              <a:gd name="connsiteX41" fmla="*/ 1985818 w 2189018"/>
              <a:gd name="connsiteY41" fmla="*/ 166254 h 1976581"/>
              <a:gd name="connsiteX42" fmla="*/ 1958109 w 2189018"/>
              <a:gd name="connsiteY42" fmla="*/ 147781 h 1976581"/>
              <a:gd name="connsiteX43" fmla="*/ 1865746 w 2189018"/>
              <a:gd name="connsiteY43" fmla="*/ 83127 h 1976581"/>
              <a:gd name="connsiteX44" fmla="*/ 1773382 w 2189018"/>
              <a:gd name="connsiteY44" fmla="*/ 55418 h 1976581"/>
              <a:gd name="connsiteX45" fmla="*/ 1745673 w 2189018"/>
              <a:gd name="connsiteY45" fmla="*/ 46181 h 1976581"/>
              <a:gd name="connsiteX46" fmla="*/ 1708728 w 2189018"/>
              <a:gd name="connsiteY46" fmla="*/ 36945 h 1976581"/>
              <a:gd name="connsiteX47" fmla="*/ 1681018 w 2189018"/>
              <a:gd name="connsiteY47" fmla="*/ 27709 h 1976581"/>
              <a:gd name="connsiteX48" fmla="*/ 1634837 w 2189018"/>
              <a:gd name="connsiteY48" fmla="*/ 18472 h 1976581"/>
              <a:gd name="connsiteX49" fmla="*/ 1551709 w 2189018"/>
              <a:gd name="connsiteY49" fmla="*/ 0 h 1976581"/>
              <a:gd name="connsiteX50" fmla="*/ 1293091 w 2189018"/>
              <a:gd name="connsiteY50" fmla="*/ 9236 h 1976581"/>
              <a:gd name="connsiteX51" fmla="*/ 1246909 w 2189018"/>
              <a:gd name="connsiteY51" fmla="*/ 18472 h 1976581"/>
              <a:gd name="connsiteX52" fmla="*/ 1182255 w 2189018"/>
              <a:gd name="connsiteY52" fmla="*/ 27709 h 1976581"/>
              <a:gd name="connsiteX53" fmla="*/ 1136073 w 2189018"/>
              <a:gd name="connsiteY53" fmla="*/ 36945 h 1976581"/>
              <a:gd name="connsiteX54" fmla="*/ 1062182 w 2189018"/>
              <a:gd name="connsiteY54" fmla="*/ 55418 h 1976581"/>
              <a:gd name="connsiteX55" fmla="*/ 1006764 w 2189018"/>
              <a:gd name="connsiteY55" fmla="*/ 64654 h 1976581"/>
              <a:gd name="connsiteX56" fmla="*/ 923637 w 2189018"/>
              <a:gd name="connsiteY56" fmla="*/ 92363 h 1976581"/>
              <a:gd name="connsiteX57" fmla="*/ 877455 w 2189018"/>
              <a:gd name="connsiteY57" fmla="*/ 101600 h 1976581"/>
              <a:gd name="connsiteX58" fmla="*/ 812800 w 2189018"/>
              <a:gd name="connsiteY58" fmla="*/ 129309 h 1976581"/>
              <a:gd name="connsiteX59" fmla="*/ 766618 w 2189018"/>
              <a:gd name="connsiteY59" fmla="*/ 138545 h 1976581"/>
              <a:gd name="connsiteX60" fmla="*/ 692728 w 2189018"/>
              <a:gd name="connsiteY60" fmla="*/ 157018 h 1976581"/>
              <a:gd name="connsiteX61" fmla="*/ 609600 w 2189018"/>
              <a:gd name="connsiteY61" fmla="*/ 175491 h 1976581"/>
              <a:gd name="connsiteX62" fmla="*/ 581891 w 2189018"/>
              <a:gd name="connsiteY62" fmla="*/ 184727 h 1976581"/>
              <a:gd name="connsiteX63" fmla="*/ 554182 w 2189018"/>
              <a:gd name="connsiteY63" fmla="*/ 203200 h 1976581"/>
              <a:gd name="connsiteX64" fmla="*/ 489528 w 2189018"/>
              <a:gd name="connsiteY64" fmla="*/ 230909 h 1976581"/>
              <a:gd name="connsiteX65" fmla="*/ 434109 w 2189018"/>
              <a:gd name="connsiteY65" fmla="*/ 267854 h 1976581"/>
              <a:gd name="connsiteX66" fmla="*/ 415637 w 2189018"/>
              <a:gd name="connsiteY66" fmla="*/ 295563 h 1976581"/>
              <a:gd name="connsiteX67" fmla="*/ 360218 w 2189018"/>
              <a:gd name="connsiteY67" fmla="*/ 350981 h 1976581"/>
              <a:gd name="connsiteX68" fmla="*/ 341746 w 2189018"/>
              <a:gd name="connsiteY68" fmla="*/ 378691 h 1976581"/>
              <a:gd name="connsiteX69" fmla="*/ 314037 w 2189018"/>
              <a:gd name="connsiteY69" fmla="*/ 397163 h 1976581"/>
              <a:gd name="connsiteX70" fmla="*/ 267855 w 2189018"/>
              <a:gd name="connsiteY70" fmla="*/ 452581 h 1976581"/>
              <a:gd name="connsiteX71" fmla="*/ 240146 w 2189018"/>
              <a:gd name="connsiteY71" fmla="*/ 480291 h 1976581"/>
              <a:gd name="connsiteX72" fmla="*/ 230909 w 2189018"/>
              <a:gd name="connsiteY72" fmla="*/ 508000 h 1976581"/>
              <a:gd name="connsiteX73" fmla="*/ 193964 w 2189018"/>
              <a:gd name="connsiteY73" fmla="*/ 563418 h 1976581"/>
              <a:gd name="connsiteX74" fmla="*/ 175491 w 2189018"/>
              <a:gd name="connsiteY74" fmla="*/ 591127 h 1976581"/>
              <a:gd name="connsiteX75" fmla="*/ 147782 w 2189018"/>
              <a:gd name="connsiteY75" fmla="*/ 618836 h 1976581"/>
              <a:gd name="connsiteX76" fmla="*/ 120073 w 2189018"/>
              <a:gd name="connsiteY76" fmla="*/ 674254 h 1976581"/>
              <a:gd name="connsiteX77" fmla="*/ 92364 w 2189018"/>
              <a:gd name="connsiteY77" fmla="*/ 729672 h 1976581"/>
              <a:gd name="connsiteX78" fmla="*/ 64655 w 2189018"/>
              <a:gd name="connsiteY78" fmla="*/ 785091 h 1976581"/>
              <a:gd name="connsiteX79" fmla="*/ 46182 w 2189018"/>
              <a:gd name="connsiteY79" fmla="*/ 840509 h 1976581"/>
              <a:gd name="connsiteX80" fmla="*/ 36946 w 2189018"/>
              <a:gd name="connsiteY80" fmla="*/ 868218 h 1976581"/>
              <a:gd name="connsiteX81" fmla="*/ 18473 w 2189018"/>
              <a:gd name="connsiteY81" fmla="*/ 960581 h 1976581"/>
              <a:gd name="connsiteX82" fmla="*/ 9237 w 2189018"/>
              <a:gd name="connsiteY82" fmla="*/ 997527 h 1976581"/>
              <a:gd name="connsiteX83" fmla="*/ 0 w 2189018"/>
              <a:gd name="connsiteY83" fmla="*/ 1071418 h 1976581"/>
              <a:gd name="connsiteX84" fmla="*/ 18473 w 2189018"/>
              <a:gd name="connsiteY84" fmla="*/ 1339272 h 1976581"/>
              <a:gd name="connsiteX85" fmla="*/ 46182 w 2189018"/>
              <a:gd name="connsiteY85" fmla="*/ 1468581 h 1976581"/>
              <a:gd name="connsiteX86" fmla="*/ 55418 w 2189018"/>
              <a:gd name="connsiteY86" fmla="*/ 1496291 h 1976581"/>
              <a:gd name="connsiteX87" fmla="*/ 73891 w 2189018"/>
              <a:gd name="connsiteY87" fmla="*/ 1560945 h 1976581"/>
              <a:gd name="connsiteX88" fmla="*/ 110837 w 2189018"/>
              <a:gd name="connsiteY88" fmla="*/ 1616363 h 1976581"/>
              <a:gd name="connsiteX89" fmla="*/ 166255 w 2189018"/>
              <a:gd name="connsiteY89" fmla="*/ 1671781 h 1976581"/>
              <a:gd name="connsiteX90" fmla="*/ 193964 w 2189018"/>
              <a:gd name="connsiteY90" fmla="*/ 1699491 h 1976581"/>
              <a:gd name="connsiteX91" fmla="*/ 212437 w 2189018"/>
              <a:gd name="connsiteY91" fmla="*/ 1727200 h 1976581"/>
              <a:gd name="connsiteX92" fmla="*/ 267855 w 2189018"/>
              <a:gd name="connsiteY92" fmla="*/ 1764145 h 1976581"/>
              <a:gd name="connsiteX93" fmla="*/ 295564 w 2189018"/>
              <a:gd name="connsiteY93" fmla="*/ 1782618 h 1976581"/>
              <a:gd name="connsiteX94" fmla="*/ 350982 w 2189018"/>
              <a:gd name="connsiteY94" fmla="*/ 1819563 h 1976581"/>
              <a:gd name="connsiteX95" fmla="*/ 406400 w 2189018"/>
              <a:gd name="connsiteY95" fmla="*/ 1847272 h 1976581"/>
              <a:gd name="connsiteX96" fmla="*/ 434109 w 2189018"/>
              <a:gd name="connsiteY96" fmla="*/ 1856509 h 1976581"/>
              <a:gd name="connsiteX97" fmla="*/ 471055 w 2189018"/>
              <a:gd name="connsiteY97" fmla="*/ 1874981 h 1976581"/>
              <a:gd name="connsiteX98" fmla="*/ 498764 w 2189018"/>
              <a:gd name="connsiteY98" fmla="*/ 1884218 h 1976581"/>
              <a:gd name="connsiteX99" fmla="*/ 535709 w 2189018"/>
              <a:gd name="connsiteY99" fmla="*/ 1902691 h 1976581"/>
              <a:gd name="connsiteX100" fmla="*/ 637309 w 2189018"/>
              <a:gd name="connsiteY100" fmla="*/ 1930400 h 1976581"/>
              <a:gd name="connsiteX101" fmla="*/ 720437 w 2189018"/>
              <a:gd name="connsiteY101" fmla="*/ 1939636 h 1976581"/>
              <a:gd name="connsiteX102" fmla="*/ 812800 w 2189018"/>
              <a:gd name="connsiteY102" fmla="*/ 1958109 h 1976581"/>
              <a:gd name="connsiteX103" fmla="*/ 905164 w 2189018"/>
              <a:gd name="connsiteY103" fmla="*/ 1976581 h 1976581"/>
              <a:gd name="connsiteX104" fmla="*/ 1237673 w 2189018"/>
              <a:gd name="connsiteY104" fmla="*/ 1967345 h 1976581"/>
              <a:gd name="connsiteX105" fmla="*/ 1293091 w 2189018"/>
              <a:gd name="connsiteY105" fmla="*/ 1958109 h 1976581"/>
              <a:gd name="connsiteX106" fmla="*/ 1394691 w 2189018"/>
              <a:gd name="connsiteY106" fmla="*/ 1967345 h 197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189018" h="1976581">
                <a:moveTo>
                  <a:pt x="1394691" y="1967345"/>
                </a:moveTo>
                <a:lnTo>
                  <a:pt x="1394691" y="1967345"/>
                </a:lnTo>
                <a:cubicBezTo>
                  <a:pt x="1434715" y="1951951"/>
                  <a:pt x="1476408" y="1940340"/>
                  <a:pt x="1514764" y="1921163"/>
                </a:cubicBezTo>
                <a:cubicBezTo>
                  <a:pt x="1527079" y="1915006"/>
                  <a:pt x="1539054" y="1908115"/>
                  <a:pt x="1551709" y="1902691"/>
                </a:cubicBezTo>
                <a:cubicBezTo>
                  <a:pt x="1570267" y="1894738"/>
                  <a:pt x="1597607" y="1888907"/>
                  <a:pt x="1616364" y="1884218"/>
                </a:cubicBezTo>
                <a:cubicBezTo>
                  <a:pt x="1628679" y="1878060"/>
                  <a:pt x="1641355" y="1872576"/>
                  <a:pt x="1653309" y="1865745"/>
                </a:cubicBezTo>
                <a:cubicBezTo>
                  <a:pt x="1662947" y="1860237"/>
                  <a:pt x="1670815" y="1851645"/>
                  <a:pt x="1681018" y="1847272"/>
                </a:cubicBezTo>
                <a:cubicBezTo>
                  <a:pt x="1692686" y="1842272"/>
                  <a:pt x="1705649" y="1841115"/>
                  <a:pt x="1717964" y="1838036"/>
                </a:cubicBezTo>
                <a:cubicBezTo>
                  <a:pt x="1730279" y="1831878"/>
                  <a:pt x="1743705" y="1827566"/>
                  <a:pt x="1754909" y="1819563"/>
                </a:cubicBezTo>
                <a:cubicBezTo>
                  <a:pt x="1815445" y="1776323"/>
                  <a:pt x="1750889" y="1802429"/>
                  <a:pt x="1810328" y="1782618"/>
                </a:cubicBezTo>
                <a:cubicBezTo>
                  <a:pt x="1819564" y="1776460"/>
                  <a:pt x="1828108" y="1769109"/>
                  <a:pt x="1838037" y="1764145"/>
                </a:cubicBezTo>
                <a:cubicBezTo>
                  <a:pt x="1846745" y="1759791"/>
                  <a:pt x="1857235" y="1759637"/>
                  <a:pt x="1865746" y="1754909"/>
                </a:cubicBezTo>
                <a:cubicBezTo>
                  <a:pt x="1885154" y="1744127"/>
                  <a:pt x="1902691" y="1730278"/>
                  <a:pt x="1921164" y="1717963"/>
                </a:cubicBezTo>
                <a:lnTo>
                  <a:pt x="1948873" y="1699491"/>
                </a:lnTo>
                <a:cubicBezTo>
                  <a:pt x="1958109" y="1693333"/>
                  <a:pt x="1966051" y="1684529"/>
                  <a:pt x="1976582" y="1681018"/>
                </a:cubicBezTo>
                <a:cubicBezTo>
                  <a:pt x="1985818" y="1677939"/>
                  <a:pt x="1995780" y="1676509"/>
                  <a:pt x="2004291" y="1671781"/>
                </a:cubicBezTo>
                <a:cubicBezTo>
                  <a:pt x="2023698" y="1660999"/>
                  <a:pt x="2041236" y="1647151"/>
                  <a:pt x="2059709" y="1634836"/>
                </a:cubicBezTo>
                <a:lnTo>
                  <a:pt x="2087418" y="1616363"/>
                </a:lnTo>
                <a:cubicBezTo>
                  <a:pt x="2140353" y="1536962"/>
                  <a:pt x="2076892" y="1637417"/>
                  <a:pt x="2115128" y="1560945"/>
                </a:cubicBezTo>
                <a:cubicBezTo>
                  <a:pt x="2150938" y="1489325"/>
                  <a:pt x="2119619" y="1575175"/>
                  <a:pt x="2142837" y="1505527"/>
                </a:cubicBezTo>
                <a:cubicBezTo>
                  <a:pt x="2139758" y="1462424"/>
                  <a:pt x="2138372" y="1419167"/>
                  <a:pt x="2133600" y="1376218"/>
                </a:cubicBezTo>
                <a:cubicBezTo>
                  <a:pt x="2132198" y="1363601"/>
                  <a:pt x="2127118" y="1351664"/>
                  <a:pt x="2124364" y="1339272"/>
                </a:cubicBezTo>
                <a:cubicBezTo>
                  <a:pt x="2120959" y="1323947"/>
                  <a:pt x="2119259" y="1308236"/>
                  <a:pt x="2115128" y="1293091"/>
                </a:cubicBezTo>
                <a:cubicBezTo>
                  <a:pt x="2110005" y="1274305"/>
                  <a:pt x="2102813" y="1256145"/>
                  <a:pt x="2096655" y="1237672"/>
                </a:cubicBezTo>
                <a:cubicBezTo>
                  <a:pt x="2093576" y="1228436"/>
                  <a:pt x="2089779" y="1219408"/>
                  <a:pt x="2087418" y="1209963"/>
                </a:cubicBezTo>
                <a:cubicBezTo>
                  <a:pt x="2073459" y="1154124"/>
                  <a:pt x="2082197" y="1185065"/>
                  <a:pt x="2059709" y="1117600"/>
                </a:cubicBezTo>
                <a:lnTo>
                  <a:pt x="2050473" y="1089891"/>
                </a:lnTo>
                <a:lnTo>
                  <a:pt x="2041237" y="1062181"/>
                </a:lnTo>
                <a:cubicBezTo>
                  <a:pt x="2044316" y="1037551"/>
                  <a:pt x="2046033" y="1012712"/>
                  <a:pt x="2050473" y="988291"/>
                </a:cubicBezTo>
                <a:cubicBezTo>
                  <a:pt x="2052215" y="978712"/>
                  <a:pt x="2057597" y="970085"/>
                  <a:pt x="2059709" y="960581"/>
                </a:cubicBezTo>
                <a:cubicBezTo>
                  <a:pt x="2063772" y="942299"/>
                  <a:pt x="2064404" y="923331"/>
                  <a:pt x="2068946" y="905163"/>
                </a:cubicBezTo>
                <a:cubicBezTo>
                  <a:pt x="2068954" y="905129"/>
                  <a:pt x="2092031" y="835907"/>
                  <a:pt x="2096655" y="822036"/>
                </a:cubicBezTo>
                <a:lnTo>
                  <a:pt x="2105891" y="794327"/>
                </a:lnTo>
                <a:cubicBezTo>
                  <a:pt x="2108970" y="785091"/>
                  <a:pt x="2112767" y="776063"/>
                  <a:pt x="2115128" y="766618"/>
                </a:cubicBezTo>
                <a:cubicBezTo>
                  <a:pt x="2118207" y="754303"/>
                  <a:pt x="2120716" y="741831"/>
                  <a:pt x="2124364" y="729672"/>
                </a:cubicBezTo>
                <a:cubicBezTo>
                  <a:pt x="2129959" y="711021"/>
                  <a:pt x="2132036" y="690456"/>
                  <a:pt x="2142837" y="674254"/>
                </a:cubicBezTo>
                <a:cubicBezTo>
                  <a:pt x="2162236" y="645155"/>
                  <a:pt x="2161722" y="651190"/>
                  <a:pt x="2170546" y="618836"/>
                </a:cubicBezTo>
                <a:cubicBezTo>
                  <a:pt x="2177226" y="594342"/>
                  <a:pt x="2189018" y="544945"/>
                  <a:pt x="2189018" y="544945"/>
                </a:cubicBezTo>
                <a:cubicBezTo>
                  <a:pt x="2186953" y="516029"/>
                  <a:pt x="2189591" y="402641"/>
                  <a:pt x="2161309" y="360218"/>
                </a:cubicBezTo>
                <a:cubicBezTo>
                  <a:pt x="2148994" y="341745"/>
                  <a:pt x="2140063" y="320499"/>
                  <a:pt x="2124364" y="304800"/>
                </a:cubicBezTo>
                <a:lnTo>
                  <a:pt x="2041237" y="221672"/>
                </a:lnTo>
                <a:lnTo>
                  <a:pt x="1985818" y="166254"/>
                </a:lnTo>
                <a:cubicBezTo>
                  <a:pt x="1976582" y="160096"/>
                  <a:pt x="1967142" y="154233"/>
                  <a:pt x="1958109" y="147781"/>
                </a:cubicBezTo>
                <a:cubicBezTo>
                  <a:pt x="1939666" y="134607"/>
                  <a:pt x="1881673" y="88436"/>
                  <a:pt x="1865746" y="83127"/>
                </a:cubicBezTo>
                <a:cubicBezTo>
                  <a:pt x="1734026" y="39219"/>
                  <a:pt x="1871111" y="83341"/>
                  <a:pt x="1773382" y="55418"/>
                </a:cubicBezTo>
                <a:cubicBezTo>
                  <a:pt x="1764021" y="52743"/>
                  <a:pt x="1755034" y="48856"/>
                  <a:pt x="1745673" y="46181"/>
                </a:cubicBezTo>
                <a:cubicBezTo>
                  <a:pt x="1733467" y="42694"/>
                  <a:pt x="1720934" y="40432"/>
                  <a:pt x="1708728" y="36945"/>
                </a:cubicBezTo>
                <a:cubicBezTo>
                  <a:pt x="1699366" y="34270"/>
                  <a:pt x="1690464" y="30070"/>
                  <a:pt x="1681018" y="27709"/>
                </a:cubicBezTo>
                <a:cubicBezTo>
                  <a:pt x="1665788" y="23901"/>
                  <a:pt x="1650067" y="22280"/>
                  <a:pt x="1634837" y="18472"/>
                </a:cubicBezTo>
                <a:cubicBezTo>
                  <a:pt x="1543904" y="-4262"/>
                  <a:pt x="1704171" y="25409"/>
                  <a:pt x="1551709" y="0"/>
                </a:cubicBezTo>
                <a:cubicBezTo>
                  <a:pt x="1465503" y="3079"/>
                  <a:pt x="1379194" y="4018"/>
                  <a:pt x="1293091" y="9236"/>
                </a:cubicBezTo>
                <a:cubicBezTo>
                  <a:pt x="1277421" y="10186"/>
                  <a:pt x="1262394" y="15891"/>
                  <a:pt x="1246909" y="18472"/>
                </a:cubicBezTo>
                <a:cubicBezTo>
                  <a:pt x="1225435" y="22051"/>
                  <a:pt x="1203729" y="24130"/>
                  <a:pt x="1182255" y="27709"/>
                </a:cubicBezTo>
                <a:cubicBezTo>
                  <a:pt x="1166770" y="30290"/>
                  <a:pt x="1151370" y="33415"/>
                  <a:pt x="1136073" y="36945"/>
                </a:cubicBezTo>
                <a:cubicBezTo>
                  <a:pt x="1111335" y="42654"/>
                  <a:pt x="1087225" y="51244"/>
                  <a:pt x="1062182" y="55418"/>
                </a:cubicBezTo>
                <a:cubicBezTo>
                  <a:pt x="1043709" y="58497"/>
                  <a:pt x="1025128" y="60981"/>
                  <a:pt x="1006764" y="64654"/>
                </a:cubicBezTo>
                <a:cubicBezTo>
                  <a:pt x="935875" y="78832"/>
                  <a:pt x="1004929" y="67975"/>
                  <a:pt x="923637" y="92363"/>
                </a:cubicBezTo>
                <a:cubicBezTo>
                  <a:pt x="908600" y="96874"/>
                  <a:pt x="892685" y="97792"/>
                  <a:pt x="877455" y="101600"/>
                </a:cubicBezTo>
                <a:cubicBezTo>
                  <a:pt x="812881" y="117744"/>
                  <a:pt x="892117" y="102870"/>
                  <a:pt x="812800" y="129309"/>
                </a:cubicBezTo>
                <a:cubicBezTo>
                  <a:pt x="797907" y="134273"/>
                  <a:pt x="781915" y="135015"/>
                  <a:pt x="766618" y="138545"/>
                </a:cubicBezTo>
                <a:cubicBezTo>
                  <a:pt x="741880" y="144254"/>
                  <a:pt x="717623" y="152039"/>
                  <a:pt x="692728" y="157018"/>
                </a:cubicBezTo>
                <a:cubicBezTo>
                  <a:pt x="660972" y="163369"/>
                  <a:pt x="640046" y="166792"/>
                  <a:pt x="609600" y="175491"/>
                </a:cubicBezTo>
                <a:cubicBezTo>
                  <a:pt x="600239" y="178166"/>
                  <a:pt x="591127" y="181648"/>
                  <a:pt x="581891" y="184727"/>
                </a:cubicBezTo>
                <a:cubicBezTo>
                  <a:pt x="572655" y="190885"/>
                  <a:pt x="564111" y="198236"/>
                  <a:pt x="554182" y="203200"/>
                </a:cubicBezTo>
                <a:cubicBezTo>
                  <a:pt x="477728" y="241427"/>
                  <a:pt x="585644" y="173240"/>
                  <a:pt x="489528" y="230909"/>
                </a:cubicBezTo>
                <a:cubicBezTo>
                  <a:pt x="470490" y="242332"/>
                  <a:pt x="434109" y="267854"/>
                  <a:pt x="434109" y="267854"/>
                </a:cubicBezTo>
                <a:cubicBezTo>
                  <a:pt x="427952" y="277090"/>
                  <a:pt x="423012" y="287266"/>
                  <a:pt x="415637" y="295563"/>
                </a:cubicBezTo>
                <a:cubicBezTo>
                  <a:pt x="398281" y="315089"/>
                  <a:pt x="374709" y="329244"/>
                  <a:pt x="360218" y="350981"/>
                </a:cubicBezTo>
                <a:cubicBezTo>
                  <a:pt x="354061" y="360218"/>
                  <a:pt x="349595" y="370841"/>
                  <a:pt x="341746" y="378691"/>
                </a:cubicBezTo>
                <a:cubicBezTo>
                  <a:pt x="333897" y="386540"/>
                  <a:pt x="322565" y="390057"/>
                  <a:pt x="314037" y="397163"/>
                </a:cubicBezTo>
                <a:cubicBezTo>
                  <a:pt x="269886" y="433955"/>
                  <a:pt x="300876" y="412955"/>
                  <a:pt x="267855" y="452581"/>
                </a:cubicBezTo>
                <a:cubicBezTo>
                  <a:pt x="259493" y="462616"/>
                  <a:pt x="249382" y="471054"/>
                  <a:pt x="240146" y="480291"/>
                </a:cubicBezTo>
                <a:cubicBezTo>
                  <a:pt x="237067" y="489527"/>
                  <a:pt x="235637" y="499489"/>
                  <a:pt x="230909" y="508000"/>
                </a:cubicBezTo>
                <a:cubicBezTo>
                  <a:pt x="220127" y="527407"/>
                  <a:pt x="206279" y="544945"/>
                  <a:pt x="193964" y="563418"/>
                </a:cubicBezTo>
                <a:cubicBezTo>
                  <a:pt x="187806" y="572654"/>
                  <a:pt x="183340" y="583278"/>
                  <a:pt x="175491" y="591127"/>
                </a:cubicBezTo>
                <a:lnTo>
                  <a:pt x="147782" y="618836"/>
                </a:lnTo>
                <a:cubicBezTo>
                  <a:pt x="124567" y="688483"/>
                  <a:pt x="155883" y="602635"/>
                  <a:pt x="120073" y="674254"/>
                </a:cubicBezTo>
                <a:cubicBezTo>
                  <a:pt x="81833" y="750734"/>
                  <a:pt x="145305" y="650261"/>
                  <a:pt x="92364" y="729672"/>
                </a:cubicBezTo>
                <a:cubicBezTo>
                  <a:pt x="58685" y="830714"/>
                  <a:pt x="112397" y="677673"/>
                  <a:pt x="64655" y="785091"/>
                </a:cubicBezTo>
                <a:cubicBezTo>
                  <a:pt x="56747" y="802885"/>
                  <a:pt x="52340" y="822036"/>
                  <a:pt x="46182" y="840509"/>
                </a:cubicBezTo>
                <a:cubicBezTo>
                  <a:pt x="43103" y="849745"/>
                  <a:pt x="38855" y="858671"/>
                  <a:pt x="36946" y="868218"/>
                </a:cubicBezTo>
                <a:cubicBezTo>
                  <a:pt x="30788" y="899006"/>
                  <a:pt x="26088" y="930121"/>
                  <a:pt x="18473" y="960581"/>
                </a:cubicBezTo>
                <a:cubicBezTo>
                  <a:pt x="15394" y="972896"/>
                  <a:pt x="11324" y="985005"/>
                  <a:pt x="9237" y="997527"/>
                </a:cubicBezTo>
                <a:cubicBezTo>
                  <a:pt x="5156" y="1022011"/>
                  <a:pt x="3079" y="1046788"/>
                  <a:pt x="0" y="1071418"/>
                </a:cubicBezTo>
                <a:cubicBezTo>
                  <a:pt x="3705" y="1145511"/>
                  <a:pt x="5560" y="1257490"/>
                  <a:pt x="18473" y="1339272"/>
                </a:cubicBezTo>
                <a:cubicBezTo>
                  <a:pt x="22215" y="1362971"/>
                  <a:pt x="36293" y="1433969"/>
                  <a:pt x="46182" y="1468581"/>
                </a:cubicBezTo>
                <a:cubicBezTo>
                  <a:pt x="48857" y="1477943"/>
                  <a:pt x="52743" y="1486929"/>
                  <a:pt x="55418" y="1496291"/>
                </a:cubicBezTo>
                <a:cubicBezTo>
                  <a:pt x="58230" y="1506132"/>
                  <a:pt x="67380" y="1549225"/>
                  <a:pt x="73891" y="1560945"/>
                </a:cubicBezTo>
                <a:cubicBezTo>
                  <a:pt x="84673" y="1580353"/>
                  <a:pt x="95138" y="1600664"/>
                  <a:pt x="110837" y="1616363"/>
                </a:cubicBezTo>
                <a:lnTo>
                  <a:pt x="166255" y="1671781"/>
                </a:lnTo>
                <a:cubicBezTo>
                  <a:pt x="175491" y="1681018"/>
                  <a:pt x="186718" y="1688623"/>
                  <a:pt x="193964" y="1699491"/>
                </a:cubicBezTo>
                <a:cubicBezTo>
                  <a:pt x="200122" y="1708727"/>
                  <a:pt x="204083" y="1719890"/>
                  <a:pt x="212437" y="1727200"/>
                </a:cubicBezTo>
                <a:cubicBezTo>
                  <a:pt x="229145" y="1741820"/>
                  <a:pt x="249382" y="1751830"/>
                  <a:pt x="267855" y="1764145"/>
                </a:cubicBezTo>
                <a:lnTo>
                  <a:pt x="295564" y="1782618"/>
                </a:lnTo>
                <a:lnTo>
                  <a:pt x="350982" y="1819563"/>
                </a:lnTo>
                <a:cubicBezTo>
                  <a:pt x="420630" y="1842781"/>
                  <a:pt x="334780" y="1811462"/>
                  <a:pt x="406400" y="1847272"/>
                </a:cubicBezTo>
                <a:cubicBezTo>
                  <a:pt x="415108" y="1851626"/>
                  <a:pt x="425160" y="1852674"/>
                  <a:pt x="434109" y="1856509"/>
                </a:cubicBezTo>
                <a:cubicBezTo>
                  <a:pt x="446765" y="1861933"/>
                  <a:pt x="458399" y="1869557"/>
                  <a:pt x="471055" y="1874981"/>
                </a:cubicBezTo>
                <a:cubicBezTo>
                  <a:pt x="480004" y="1878816"/>
                  <a:pt x="489815" y="1880383"/>
                  <a:pt x="498764" y="1884218"/>
                </a:cubicBezTo>
                <a:cubicBezTo>
                  <a:pt x="511419" y="1889642"/>
                  <a:pt x="522925" y="1897578"/>
                  <a:pt x="535709" y="1902691"/>
                </a:cubicBezTo>
                <a:cubicBezTo>
                  <a:pt x="569791" y="1916323"/>
                  <a:pt x="601243" y="1925248"/>
                  <a:pt x="637309" y="1930400"/>
                </a:cubicBezTo>
                <a:cubicBezTo>
                  <a:pt x="664909" y="1934343"/>
                  <a:pt x="692802" y="1935951"/>
                  <a:pt x="720437" y="1939636"/>
                </a:cubicBezTo>
                <a:cubicBezTo>
                  <a:pt x="796293" y="1949750"/>
                  <a:pt x="752321" y="1945149"/>
                  <a:pt x="812800" y="1958109"/>
                </a:cubicBezTo>
                <a:cubicBezTo>
                  <a:pt x="843501" y="1964688"/>
                  <a:pt x="905164" y="1976581"/>
                  <a:pt x="905164" y="1976581"/>
                </a:cubicBezTo>
                <a:lnTo>
                  <a:pt x="1237673" y="1967345"/>
                </a:lnTo>
                <a:cubicBezTo>
                  <a:pt x="1256379" y="1966454"/>
                  <a:pt x="1274364" y="1958109"/>
                  <a:pt x="1293091" y="1958109"/>
                </a:cubicBezTo>
                <a:cubicBezTo>
                  <a:pt x="1324033" y="1958109"/>
                  <a:pt x="1377758" y="1965806"/>
                  <a:pt x="1394691" y="1967345"/>
                </a:cubicBez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9" name="Prostoručno: oblik 8">
            <a:extLst>
              <a:ext uri="{FF2B5EF4-FFF2-40B4-BE49-F238E27FC236}">
                <a16:creationId xmlns:a16="http://schemas.microsoft.com/office/drawing/2014/main" id="{36884216-42B0-4350-80C6-AC1E4EA46A26}"/>
              </a:ext>
            </a:extLst>
          </p:cNvPr>
          <p:cNvSpPr/>
          <p:nvPr/>
        </p:nvSpPr>
        <p:spPr>
          <a:xfrm>
            <a:off x="-540568" y="438728"/>
            <a:ext cx="3442377" cy="2382823"/>
          </a:xfrm>
          <a:custGeom>
            <a:avLst/>
            <a:gdLst>
              <a:gd name="connsiteX0" fmla="*/ 1302328 w 3103419"/>
              <a:gd name="connsiteY0" fmla="*/ 2373745 h 2401454"/>
              <a:gd name="connsiteX1" fmla="*/ 1302328 w 3103419"/>
              <a:gd name="connsiteY1" fmla="*/ 2373745 h 2401454"/>
              <a:gd name="connsiteX2" fmla="*/ 1459346 w 3103419"/>
              <a:gd name="connsiteY2" fmla="*/ 2382982 h 2401454"/>
              <a:gd name="connsiteX3" fmla="*/ 1514764 w 3103419"/>
              <a:gd name="connsiteY3" fmla="*/ 2392218 h 2401454"/>
              <a:gd name="connsiteX4" fmla="*/ 1662546 w 3103419"/>
              <a:gd name="connsiteY4" fmla="*/ 2401454 h 2401454"/>
              <a:gd name="connsiteX5" fmla="*/ 2087419 w 3103419"/>
              <a:gd name="connsiteY5" fmla="*/ 2392218 h 2401454"/>
              <a:gd name="connsiteX6" fmla="*/ 2161310 w 3103419"/>
              <a:gd name="connsiteY6" fmla="*/ 2382982 h 2401454"/>
              <a:gd name="connsiteX7" fmla="*/ 2244437 w 3103419"/>
              <a:gd name="connsiteY7" fmla="*/ 2364509 h 2401454"/>
              <a:gd name="connsiteX8" fmla="*/ 2272146 w 3103419"/>
              <a:gd name="connsiteY8" fmla="*/ 2355272 h 2401454"/>
              <a:gd name="connsiteX9" fmla="*/ 2346037 w 3103419"/>
              <a:gd name="connsiteY9" fmla="*/ 2336800 h 2401454"/>
              <a:gd name="connsiteX10" fmla="*/ 2382982 w 3103419"/>
              <a:gd name="connsiteY10" fmla="*/ 2327563 h 2401454"/>
              <a:gd name="connsiteX11" fmla="*/ 2419928 w 3103419"/>
              <a:gd name="connsiteY11" fmla="*/ 2318327 h 2401454"/>
              <a:gd name="connsiteX12" fmla="*/ 2447637 w 3103419"/>
              <a:gd name="connsiteY12" fmla="*/ 2309091 h 2401454"/>
              <a:gd name="connsiteX13" fmla="*/ 2540000 w 3103419"/>
              <a:gd name="connsiteY13" fmla="*/ 2281382 h 2401454"/>
              <a:gd name="connsiteX14" fmla="*/ 2567710 w 3103419"/>
              <a:gd name="connsiteY14" fmla="*/ 2272145 h 2401454"/>
              <a:gd name="connsiteX15" fmla="*/ 2604655 w 3103419"/>
              <a:gd name="connsiteY15" fmla="*/ 2253672 h 2401454"/>
              <a:gd name="connsiteX16" fmla="*/ 2632364 w 3103419"/>
              <a:gd name="connsiteY16" fmla="*/ 2235200 h 2401454"/>
              <a:gd name="connsiteX17" fmla="*/ 2660073 w 3103419"/>
              <a:gd name="connsiteY17" fmla="*/ 2225963 h 2401454"/>
              <a:gd name="connsiteX18" fmla="*/ 2715491 w 3103419"/>
              <a:gd name="connsiteY18" fmla="*/ 2179782 h 2401454"/>
              <a:gd name="connsiteX19" fmla="*/ 2770910 w 3103419"/>
              <a:gd name="connsiteY19" fmla="*/ 2115127 h 2401454"/>
              <a:gd name="connsiteX20" fmla="*/ 2798619 w 3103419"/>
              <a:gd name="connsiteY20" fmla="*/ 2087418 h 2401454"/>
              <a:gd name="connsiteX21" fmla="*/ 2807855 w 3103419"/>
              <a:gd name="connsiteY21" fmla="*/ 2059709 h 2401454"/>
              <a:gd name="connsiteX22" fmla="*/ 2844800 w 3103419"/>
              <a:gd name="connsiteY22" fmla="*/ 2004291 h 2401454"/>
              <a:gd name="connsiteX23" fmla="*/ 2863273 w 3103419"/>
              <a:gd name="connsiteY23" fmla="*/ 1948872 h 2401454"/>
              <a:gd name="connsiteX24" fmla="*/ 2872510 w 3103419"/>
              <a:gd name="connsiteY24" fmla="*/ 1921163 h 2401454"/>
              <a:gd name="connsiteX25" fmla="*/ 2872510 w 3103419"/>
              <a:gd name="connsiteY25" fmla="*/ 1634836 h 2401454"/>
              <a:gd name="connsiteX26" fmla="*/ 2881746 w 3103419"/>
              <a:gd name="connsiteY26" fmla="*/ 1403927 h 2401454"/>
              <a:gd name="connsiteX27" fmla="*/ 2890982 w 3103419"/>
              <a:gd name="connsiteY27" fmla="*/ 1366982 h 2401454"/>
              <a:gd name="connsiteX28" fmla="*/ 2909455 w 3103419"/>
              <a:gd name="connsiteY28" fmla="*/ 1311563 h 2401454"/>
              <a:gd name="connsiteX29" fmla="*/ 2927928 w 3103419"/>
              <a:gd name="connsiteY29" fmla="*/ 1256145 h 2401454"/>
              <a:gd name="connsiteX30" fmla="*/ 2955637 w 3103419"/>
              <a:gd name="connsiteY30" fmla="*/ 1173018 h 2401454"/>
              <a:gd name="connsiteX31" fmla="*/ 2964873 w 3103419"/>
              <a:gd name="connsiteY31" fmla="*/ 1145309 h 2401454"/>
              <a:gd name="connsiteX32" fmla="*/ 2983346 w 3103419"/>
              <a:gd name="connsiteY32" fmla="*/ 1117600 h 2401454"/>
              <a:gd name="connsiteX33" fmla="*/ 3011055 w 3103419"/>
              <a:gd name="connsiteY33" fmla="*/ 1062182 h 2401454"/>
              <a:gd name="connsiteX34" fmla="*/ 3038764 w 3103419"/>
              <a:gd name="connsiteY34" fmla="*/ 1006763 h 2401454"/>
              <a:gd name="connsiteX35" fmla="*/ 3048000 w 3103419"/>
              <a:gd name="connsiteY35" fmla="*/ 979054 h 2401454"/>
              <a:gd name="connsiteX36" fmla="*/ 3066473 w 3103419"/>
              <a:gd name="connsiteY36" fmla="*/ 951345 h 2401454"/>
              <a:gd name="connsiteX37" fmla="*/ 3075710 w 3103419"/>
              <a:gd name="connsiteY37" fmla="*/ 914400 h 2401454"/>
              <a:gd name="connsiteX38" fmla="*/ 3084946 w 3103419"/>
              <a:gd name="connsiteY38" fmla="*/ 886691 h 2401454"/>
              <a:gd name="connsiteX39" fmla="*/ 3103419 w 3103419"/>
              <a:gd name="connsiteY39" fmla="*/ 822036 h 2401454"/>
              <a:gd name="connsiteX40" fmla="*/ 3084946 w 3103419"/>
              <a:gd name="connsiteY40" fmla="*/ 581891 h 2401454"/>
              <a:gd name="connsiteX41" fmla="*/ 3066473 w 3103419"/>
              <a:gd name="connsiteY41" fmla="*/ 535709 h 2401454"/>
              <a:gd name="connsiteX42" fmla="*/ 3038764 w 3103419"/>
              <a:gd name="connsiteY42" fmla="*/ 452582 h 2401454"/>
              <a:gd name="connsiteX43" fmla="*/ 3029528 w 3103419"/>
              <a:gd name="connsiteY43" fmla="*/ 424872 h 2401454"/>
              <a:gd name="connsiteX44" fmla="*/ 2992582 w 3103419"/>
              <a:gd name="connsiteY44" fmla="*/ 369454 h 2401454"/>
              <a:gd name="connsiteX45" fmla="*/ 2983346 w 3103419"/>
              <a:gd name="connsiteY45" fmla="*/ 341745 h 2401454"/>
              <a:gd name="connsiteX46" fmla="*/ 2918691 w 3103419"/>
              <a:gd name="connsiteY46" fmla="*/ 267854 h 2401454"/>
              <a:gd name="connsiteX47" fmla="*/ 2890982 w 3103419"/>
              <a:gd name="connsiteY47" fmla="*/ 249382 h 2401454"/>
              <a:gd name="connsiteX48" fmla="*/ 2835564 w 3103419"/>
              <a:gd name="connsiteY48" fmla="*/ 193963 h 2401454"/>
              <a:gd name="connsiteX49" fmla="*/ 2798619 w 3103419"/>
              <a:gd name="connsiteY49" fmla="*/ 175491 h 2401454"/>
              <a:gd name="connsiteX50" fmla="*/ 2733964 w 3103419"/>
              <a:gd name="connsiteY50" fmla="*/ 138545 h 2401454"/>
              <a:gd name="connsiteX51" fmla="*/ 2632364 w 3103419"/>
              <a:gd name="connsiteY51" fmla="*/ 110836 h 2401454"/>
              <a:gd name="connsiteX52" fmla="*/ 2558473 w 3103419"/>
              <a:gd name="connsiteY52" fmla="*/ 92363 h 2401454"/>
              <a:gd name="connsiteX53" fmla="*/ 2521528 w 3103419"/>
              <a:gd name="connsiteY53" fmla="*/ 83127 h 2401454"/>
              <a:gd name="connsiteX54" fmla="*/ 2346037 w 3103419"/>
              <a:gd name="connsiteY54" fmla="*/ 64654 h 2401454"/>
              <a:gd name="connsiteX55" fmla="*/ 2262910 w 3103419"/>
              <a:gd name="connsiteY55" fmla="*/ 55418 h 2401454"/>
              <a:gd name="connsiteX56" fmla="*/ 2041237 w 3103419"/>
              <a:gd name="connsiteY56" fmla="*/ 36945 h 2401454"/>
              <a:gd name="connsiteX57" fmla="*/ 1810328 w 3103419"/>
              <a:gd name="connsiteY57" fmla="*/ 18472 h 2401454"/>
              <a:gd name="connsiteX58" fmla="*/ 1496291 w 3103419"/>
              <a:gd name="connsiteY58" fmla="*/ 0 h 2401454"/>
              <a:gd name="connsiteX59" fmla="*/ 1191491 w 3103419"/>
              <a:gd name="connsiteY59" fmla="*/ 9236 h 2401454"/>
              <a:gd name="connsiteX60" fmla="*/ 1099128 w 3103419"/>
              <a:gd name="connsiteY60" fmla="*/ 27709 h 2401454"/>
              <a:gd name="connsiteX61" fmla="*/ 1034473 w 3103419"/>
              <a:gd name="connsiteY61" fmla="*/ 36945 h 2401454"/>
              <a:gd name="connsiteX62" fmla="*/ 997528 w 3103419"/>
              <a:gd name="connsiteY62" fmla="*/ 46182 h 2401454"/>
              <a:gd name="connsiteX63" fmla="*/ 932873 w 3103419"/>
              <a:gd name="connsiteY63" fmla="*/ 55418 h 2401454"/>
              <a:gd name="connsiteX64" fmla="*/ 785091 w 3103419"/>
              <a:gd name="connsiteY64" fmla="*/ 83127 h 2401454"/>
              <a:gd name="connsiteX65" fmla="*/ 637310 w 3103419"/>
              <a:gd name="connsiteY65" fmla="*/ 129309 h 2401454"/>
              <a:gd name="connsiteX66" fmla="*/ 591128 w 3103419"/>
              <a:gd name="connsiteY66" fmla="*/ 147782 h 2401454"/>
              <a:gd name="connsiteX67" fmla="*/ 535710 w 3103419"/>
              <a:gd name="connsiteY67" fmla="*/ 184727 h 2401454"/>
              <a:gd name="connsiteX68" fmla="*/ 498764 w 3103419"/>
              <a:gd name="connsiteY68" fmla="*/ 203200 h 2401454"/>
              <a:gd name="connsiteX69" fmla="*/ 471055 w 3103419"/>
              <a:gd name="connsiteY69" fmla="*/ 230909 h 2401454"/>
              <a:gd name="connsiteX70" fmla="*/ 415637 w 3103419"/>
              <a:gd name="connsiteY70" fmla="*/ 258618 h 2401454"/>
              <a:gd name="connsiteX71" fmla="*/ 332510 w 3103419"/>
              <a:gd name="connsiteY71" fmla="*/ 323272 h 2401454"/>
              <a:gd name="connsiteX72" fmla="*/ 193964 w 3103419"/>
              <a:gd name="connsiteY72" fmla="*/ 452582 h 2401454"/>
              <a:gd name="connsiteX73" fmla="*/ 147782 w 3103419"/>
              <a:gd name="connsiteY73" fmla="*/ 526472 h 2401454"/>
              <a:gd name="connsiteX74" fmla="*/ 120073 w 3103419"/>
              <a:gd name="connsiteY74" fmla="*/ 572654 h 2401454"/>
              <a:gd name="connsiteX75" fmla="*/ 83128 w 3103419"/>
              <a:gd name="connsiteY75" fmla="*/ 692727 h 2401454"/>
              <a:gd name="connsiteX76" fmla="*/ 64655 w 3103419"/>
              <a:gd name="connsiteY76" fmla="*/ 729672 h 2401454"/>
              <a:gd name="connsiteX77" fmla="*/ 36946 w 3103419"/>
              <a:gd name="connsiteY77" fmla="*/ 831272 h 2401454"/>
              <a:gd name="connsiteX78" fmla="*/ 18473 w 3103419"/>
              <a:gd name="connsiteY78" fmla="*/ 960582 h 2401454"/>
              <a:gd name="connsiteX79" fmla="*/ 0 w 3103419"/>
              <a:gd name="connsiteY79" fmla="*/ 1173018 h 2401454"/>
              <a:gd name="connsiteX80" fmla="*/ 9237 w 3103419"/>
              <a:gd name="connsiteY80" fmla="*/ 1422400 h 2401454"/>
              <a:gd name="connsiteX81" fmla="*/ 27710 w 3103419"/>
              <a:gd name="connsiteY81" fmla="*/ 1477818 h 2401454"/>
              <a:gd name="connsiteX82" fmla="*/ 36946 w 3103419"/>
              <a:gd name="connsiteY82" fmla="*/ 1551709 h 2401454"/>
              <a:gd name="connsiteX83" fmla="*/ 83128 w 3103419"/>
              <a:gd name="connsiteY83" fmla="*/ 1653309 h 2401454"/>
              <a:gd name="connsiteX84" fmla="*/ 166255 w 3103419"/>
              <a:gd name="connsiteY84" fmla="*/ 1773382 h 2401454"/>
              <a:gd name="connsiteX85" fmla="*/ 221673 w 3103419"/>
              <a:gd name="connsiteY85" fmla="*/ 1847272 h 2401454"/>
              <a:gd name="connsiteX86" fmla="*/ 286328 w 3103419"/>
              <a:gd name="connsiteY86" fmla="*/ 1911927 h 2401454"/>
              <a:gd name="connsiteX87" fmla="*/ 314037 w 3103419"/>
              <a:gd name="connsiteY87" fmla="*/ 1939636 h 2401454"/>
              <a:gd name="connsiteX88" fmla="*/ 350982 w 3103419"/>
              <a:gd name="connsiteY88" fmla="*/ 1976582 h 2401454"/>
              <a:gd name="connsiteX89" fmla="*/ 387928 w 3103419"/>
              <a:gd name="connsiteY89" fmla="*/ 2004291 h 2401454"/>
              <a:gd name="connsiteX90" fmla="*/ 406400 w 3103419"/>
              <a:gd name="connsiteY90" fmla="*/ 2032000 h 2401454"/>
              <a:gd name="connsiteX91" fmla="*/ 489528 w 3103419"/>
              <a:gd name="connsiteY91" fmla="*/ 2096654 h 2401454"/>
              <a:gd name="connsiteX92" fmla="*/ 535710 w 3103419"/>
              <a:gd name="connsiteY92" fmla="*/ 2133600 h 2401454"/>
              <a:gd name="connsiteX93" fmla="*/ 591128 w 3103419"/>
              <a:gd name="connsiteY93" fmla="*/ 2189018 h 2401454"/>
              <a:gd name="connsiteX94" fmla="*/ 637310 w 3103419"/>
              <a:gd name="connsiteY94" fmla="*/ 2216727 h 2401454"/>
              <a:gd name="connsiteX95" fmla="*/ 692728 w 3103419"/>
              <a:gd name="connsiteY95" fmla="*/ 2253672 h 2401454"/>
              <a:gd name="connsiteX96" fmla="*/ 738910 w 3103419"/>
              <a:gd name="connsiteY96" fmla="*/ 2272145 h 2401454"/>
              <a:gd name="connsiteX97" fmla="*/ 766619 w 3103419"/>
              <a:gd name="connsiteY97" fmla="*/ 2290618 h 2401454"/>
              <a:gd name="connsiteX98" fmla="*/ 803564 w 3103419"/>
              <a:gd name="connsiteY98" fmla="*/ 2299854 h 2401454"/>
              <a:gd name="connsiteX99" fmla="*/ 849746 w 3103419"/>
              <a:gd name="connsiteY99" fmla="*/ 2318327 h 2401454"/>
              <a:gd name="connsiteX100" fmla="*/ 923637 w 3103419"/>
              <a:gd name="connsiteY100" fmla="*/ 2336800 h 2401454"/>
              <a:gd name="connsiteX101" fmla="*/ 1006764 w 3103419"/>
              <a:gd name="connsiteY101" fmla="*/ 2364509 h 2401454"/>
              <a:gd name="connsiteX102" fmla="*/ 1052946 w 3103419"/>
              <a:gd name="connsiteY102" fmla="*/ 2373745 h 2401454"/>
              <a:gd name="connsiteX103" fmla="*/ 1219200 w 3103419"/>
              <a:gd name="connsiteY103" fmla="*/ 2392218 h 2401454"/>
              <a:gd name="connsiteX104" fmla="*/ 1302328 w 3103419"/>
              <a:gd name="connsiteY104" fmla="*/ 2373745 h 24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103419" h="2401454">
                <a:moveTo>
                  <a:pt x="1302328" y="2373745"/>
                </a:moveTo>
                <a:lnTo>
                  <a:pt x="1302328" y="2373745"/>
                </a:lnTo>
                <a:cubicBezTo>
                  <a:pt x="1354667" y="2376824"/>
                  <a:pt x="1407113" y="2378440"/>
                  <a:pt x="1459346" y="2382982"/>
                </a:cubicBezTo>
                <a:cubicBezTo>
                  <a:pt x="1478003" y="2384604"/>
                  <a:pt x="1496113" y="2390523"/>
                  <a:pt x="1514764" y="2392218"/>
                </a:cubicBezTo>
                <a:cubicBezTo>
                  <a:pt x="1563918" y="2396686"/>
                  <a:pt x="1613285" y="2398375"/>
                  <a:pt x="1662546" y="2401454"/>
                </a:cubicBezTo>
                <a:lnTo>
                  <a:pt x="2087419" y="2392218"/>
                </a:lnTo>
                <a:cubicBezTo>
                  <a:pt x="2112224" y="2391299"/>
                  <a:pt x="2136777" y="2386756"/>
                  <a:pt x="2161310" y="2382982"/>
                </a:cubicBezTo>
                <a:cubicBezTo>
                  <a:pt x="2181929" y="2379810"/>
                  <a:pt x="2222997" y="2370635"/>
                  <a:pt x="2244437" y="2364509"/>
                </a:cubicBezTo>
                <a:cubicBezTo>
                  <a:pt x="2253798" y="2361834"/>
                  <a:pt x="2262753" y="2357834"/>
                  <a:pt x="2272146" y="2355272"/>
                </a:cubicBezTo>
                <a:cubicBezTo>
                  <a:pt x="2296640" y="2348592"/>
                  <a:pt x="2321407" y="2342958"/>
                  <a:pt x="2346037" y="2336800"/>
                </a:cubicBezTo>
                <a:lnTo>
                  <a:pt x="2382982" y="2327563"/>
                </a:lnTo>
                <a:cubicBezTo>
                  <a:pt x="2395297" y="2324484"/>
                  <a:pt x="2407885" y="2322341"/>
                  <a:pt x="2419928" y="2318327"/>
                </a:cubicBezTo>
                <a:cubicBezTo>
                  <a:pt x="2429164" y="2315248"/>
                  <a:pt x="2438276" y="2311766"/>
                  <a:pt x="2447637" y="2309091"/>
                </a:cubicBezTo>
                <a:cubicBezTo>
                  <a:pt x="2545335" y="2281177"/>
                  <a:pt x="2408325" y="2325273"/>
                  <a:pt x="2540000" y="2281382"/>
                </a:cubicBezTo>
                <a:cubicBezTo>
                  <a:pt x="2549237" y="2278303"/>
                  <a:pt x="2559002" y="2276499"/>
                  <a:pt x="2567710" y="2272145"/>
                </a:cubicBezTo>
                <a:cubicBezTo>
                  <a:pt x="2580025" y="2265987"/>
                  <a:pt x="2592700" y="2260503"/>
                  <a:pt x="2604655" y="2253672"/>
                </a:cubicBezTo>
                <a:cubicBezTo>
                  <a:pt x="2614293" y="2248165"/>
                  <a:pt x="2622435" y="2240164"/>
                  <a:pt x="2632364" y="2235200"/>
                </a:cubicBezTo>
                <a:cubicBezTo>
                  <a:pt x="2641072" y="2230846"/>
                  <a:pt x="2650837" y="2229042"/>
                  <a:pt x="2660073" y="2225963"/>
                </a:cubicBezTo>
                <a:cubicBezTo>
                  <a:pt x="2741036" y="2145000"/>
                  <a:pt x="2638328" y="2244085"/>
                  <a:pt x="2715491" y="2179782"/>
                </a:cubicBezTo>
                <a:cubicBezTo>
                  <a:pt x="2749863" y="2151139"/>
                  <a:pt x="2740338" y="2150793"/>
                  <a:pt x="2770910" y="2115127"/>
                </a:cubicBezTo>
                <a:cubicBezTo>
                  <a:pt x="2779411" y="2105210"/>
                  <a:pt x="2789383" y="2096654"/>
                  <a:pt x="2798619" y="2087418"/>
                </a:cubicBezTo>
                <a:cubicBezTo>
                  <a:pt x="2801698" y="2078182"/>
                  <a:pt x="2803127" y="2068220"/>
                  <a:pt x="2807855" y="2059709"/>
                </a:cubicBezTo>
                <a:cubicBezTo>
                  <a:pt x="2818637" y="2040301"/>
                  <a:pt x="2837779" y="2025353"/>
                  <a:pt x="2844800" y="2004291"/>
                </a:cubicBezTo>
                <a:lnTo>
                  <a:pt x="2863273" y="1948872"/>
                </a:lnTo>
                <a:lnTo>
                  <a:pt x="2872510" y="1921163"/>
                </a:lnTo>
                <a:cubicBezTo>
                  <a:pt x="2896837" y="1775197"/>
                  <a:pt x="2872510" y="1944366"/>
                  <a:pt x="2872510" y="1634836"/>
                </a:cubicBezTo>
                <a:cubicBezTo>
                  <a:pt x="2872510" y="1557805"/>
                  <a:pt x="2876446" y="1480776"/>
                  <a:pt x="2881746" y="1403927"/>
                </a:cubicBezTo>
                <a:cubicBezTo>
                  <a:pt x="2882619" y="1391263"/>
                  <a:pt x="2887334" y="1379141"/>
                  <a:pt x="2890982" y="1366982"/>
                </a:cubicBezTo>
                <a:cubicBezTo>
                  <a:pt x="2896577" y="1348331"/>
                  <a:pt x="2903297" y="1330036"/>
                  <a:pt x="2909455" y="1311563"/>
                </a:cubicBezTo>
                <a:lnTo>
                  <a:pt x="2927928" y="1256145"/>
                </a:lnTo>
                <a:lnTo>
                  <a:pt x="2955637" y="1173018"/>
                </a:lnTo>
                <a:cubicBezTo>
                  <a:pt x="2958716" y="1163782"/>
                  <a:pt x="2959472" y="1153410"/>
                  <a:pt x="2964873" y="1145309"/>
                </a:cubicBezTo>
                <a:lnTo>
                  <a:pt x="2983346" y="1117600"/>
                </a:lnTo>
                <a:cubicBezTo>
                  <a:pt x="3006562" y="1047950"/>
                  <a:pt x="2975244" y="1133805"/>
                  <a:pt x="3011055" y="1062182"/>
                </a:cubicBezTo>
                <a:cubicBezTo>
                  <a:pt x="3049295" y="985701"/>
                  <a:pt x="2985824" y="1086172"/>
                  <a:pt x="3038764" y="1006763"/>
                </a:cubicBezTo>
                <a:cubicBezTo>
                  <a:pt x="3041843" y="997527"/>
                  <a:pt x="3043646" y="987762"/>
                  <a:pt x="3048000" y="979054"/>
                </a:cubicBezTo>
                <a:cubicBezTo>
                  <a:pt x="3052964" y="969125"/>
                  <a:pt x="3062100" y="961548"/>
                  <a:pt x="3066473" y="951345"/>
                </a:cubicBezTo>
                <a:cubicBezTo>
                  <a:pt x="3071474" y="939677"/>
                  <a:pt x="3072223" y="926606"/>
                  <a:pt x="3075710" y="914400"/>
                </a:cubicBezTo>
                <a:cubicBezTo>
                  <a:pt x="3078385" y="905039"/>
                  <a:pt x="3082271" y="896052"/>
                  <a:pt x="3084946" y="886691"/>
                </a:cubicBezTo>
                <a:cubicBezTo>
                  <a:pt x="3108133" y="805533"/>
                  <a:pt x="3081279" y="888452"/>
                  <a:pt x="3103419" y="822036"/>
                </a:cubicBezTo>
                <a:cubicBezTo>
                  <a:pt x="3101967" y="791543"/>
                  <a:pt x="3104807" y="648093"/>
                  <a:pt x="3084946" y="581891"/>
                </a:cubicBezTo>
                <a:cubicBezTo>
                  <a:pt x="3080182" y="566010"/>
                  <a:pt x="3072631" y="551103"/>
                  <a:pt x="3066473" y="535709"/>
                </a:cubicBezTo>
                <a:cubicBezTo>
                  <a:pt x="3050903" y="457855"/>
                  <a:pt x="3067445" y="519505"/>
                  <a:pt x="3038764" y="452582"/>
                </a:cubicBezTo>
                <a:cubicBezTo>
                  <a:pt x="3034929" y="443633"/>
                  <a:pt x="3034256" y="433383"/>
                  <a:pt x="3029528" y="424872"/>
                </a:cubicBezTo>
                <a:cubicBezTo>
                  <a:pt x="3018746" y="405464"/>
                  <a:pt x="2992582" y="369454"/>
                  <a:pt x="2992582" y="369454"/>
                </a:cubicBezTo>
                <a:cubicBezTo>
                  <a:pt x="2989503" y="360218"/>
                  <a:pt x="2988176" y="350198"/>
                  <a:pt x="2983346" y="341745"/>
                </a:cubicBezTo>
                <a:cubicBezTo>
                  <a:pt x="2969760" y="317969"/>
                  <a:pt x="2938721" y="285022"/>
                  <a:pt x="2918691" y="267854"/>
                </a:cubicBezTo>
                <a:cubicBezTo>
                  <a:pt x="2910263" y="260630"/>
                  <a:pt x="2899279" y="256757"/>
                  <a:pt x="2890982" y="249382"/>
                </a:cubicBezTo>
                <a:cubicBezTo>
                  <a:pt x="2871456" y="232026"/>
                  <a:pt x="2858931" y="205646"/>
                  <a:pt x="2835564" y="193963"/>
                </a:cubicBezTo>
                <a:cubicBezTo>
                  <a:pt x="2823249" y="187806"/>
                  <a:pt x="2810573" y="182322"/>
                  <a:pt x="2798619" y="175491"/>
                </a:cubicBezTo>
                <a:cubicBezTo>
                  <a:pt x="2752236" y="148987"/>
                  <a:pt x="2789791" y="162471"/>
                  <a:pt x="2733964" y="138545"/>
                </a:cubicBezTo>
                <a:cubicBezTo>
                  <a:pt x="2709797" y="128188"/>
                  <a:pt x="2643656" y="113659"/>
                  <a:pt x="2632364" y="110836"/>
                </a:cubicBezTo>
                <a:lnTo>
                  <a:pt x="2558473" y="92363"/>
                </a:lnTo>
                <a:cubicBezTo>
                  <a:pt x="2546158" y="89284"/>
                  <a:pt x="2534152" y="84456"/>
                  <a:pt x="2521528" y="83127"/>
                </a:cubicBezTo>
                <a:lnTo>
                  <a:pt x="2346037" y="64654"/>
                </a:lnTo>
                <a:lnTo>
                  <a:pt x="2262910" y="55418"/>
                </a:lnTo>
                <a:cubicBezTo>
                  <a:pt x="2130462" y="41477"/>
                  <a:pt x="2197339" y="48953"/>
                  <a:pt x="2041237" y="36945"/>
                </a:cubicBezTo>
                <a:cubicBezTo>
                  <a:pt x="1964249" y="31023"/>
                  <a:pt x="1887410" y="23006"/>
                  <a:pt x="1810328" y="18472"/>
                </a:cubicBezTo>
                <a:lnTo>
                  <a:pt x="1496291" y="0"/>
                </a:lnTo>
                <a:lnTo>
                  <a:pt x="1191491" y="9236"/>
                </a:lnTo>
                <a:cubicBezTo>
                  <a:pt x="1067050" y="15458"/>
                  <a:pt x="1169917" y="13551"/>
                  <a:pt x="1099128" y="27709"/>
                </a:cubicBezTo>
                <a:cubicBezTo>
                  <a:pt x="1077780" y="31979"/>
                  <a:pt x="1055892" y="33051"/>
                  <a:pt x="1034473" y="36945"/>
                </a:cubicBezTo>
                <a:cubicBezTo>
                  <a:pt x="1021984" y="39216"/>
                  <a:pt x="1010017" y="43911"/>
                  <a:pt x="997528" y="46182"/>
                </a:cubicBezTo>
                <a:cubicBezTo>
                  <a:pt x="976109" y="50076"/>
                  <a:pt x="954221" y="51148"/>
                  <a:pt x="932873" y="55418"/>
                </a:cubicBezTo>
                <a:cubicBezTo>
                  <a:pt x="769583" y="88076"/>
                  <a:pt x="948035" y="62760"/>
                  <a:pt x="785091" y="83127"/>
                </a:cubicBezTo>
                <a:cubicBezTo>
                  <a:pt x="741604" y="96173"/>
                  <a:pt x="682315" y="112943"/>
                  <a:pt x="637310" y="129309"/>
                </a:cubicBezTo>
                <a:cubicBezTo>
                  <a:pt x="621728" y="134975"/>
                  <a:pt x="605683" y="139843"/>
                  <a:pt x="591128" y="147782"/>
                </a:cubicBezTo>
                <a:cubicBezTo>
                  <a:pt x="571638" y="158413"/>
                  <a:pt x="554748" y="173305"/>
                  <a:pt x="535710" y="184727"/>
                </a:cubicBezTo>
                <a:cubicBezTo>
                  <a:pt x="523903" y="191811"/>
                  <a:pt x="509968" y="195197"/>
                  <a:pt x="498764" y="203200"/>
                </a:cubicBezTo>
                <a:cubicBezTo>
                  <a:pt x="488135" y="210792"/>
                  <a:pt x="481923" y="223663"/>
                  <a:pt x="471055" y="230909"/>
                </a:cubicBezTo>
                <a:cubicBezTo>
                  <a:pt x="453871" y="242365"/>
                  <a:pt x="432821" y="247162"/>
                  <a:pt x="415637" y="258618"/>
                </a:cubicBezTo>
                <a:cubicBezTo>
                  <a:pt x="386429" y="278090"/>
                  <a:pt x="360112" y="301584"/>
                  <a:pt x="332510" y="323272"/>
                </a:cubicBezTo>
                <a:cubicBezTo>
                  <a:pt x="290053" y="356631"/>
                  <a:pt x="216949" y="414274"/>
                  <a:pt x="193964" y="452582"/>
                </a:cubicBezTo>
                <a:cubicBezTo>
                  <a:pt x="91540" y="623286"/>
                  <a:pt x="218882" y="412712"/>
                  <a:pt x="147782" y="526472"/>
                </a:cubicBezTo>
                <a:cubicBezTo>
                  <a:pt x="138267" y="541696"/>
                  <a:pt x="129309" y="557260"/>
                  <a:pt x="120073" y="572654"/>
                </a:cubicBezTo>
                <a:cubicBezTo>
                  <a:pt x="107692" y="622179"/>
                  <a:pt x="105788" y="633810"/>
                  <a:pt x="83128" y="692727"/>
                </a:cubicBezTo>
                <a:cubicBezTo>
                  <a:pt x="78185" y="705578"/>
                  <a:pt x="70813" y="717357"/>
                  <a:pt x="64655" y="729672"/>
                </a:cubicBezTo>
                <a:cubicBezTo>
                  <a:pt x="38333" y="887615"/>
                  <a:pt x="75088" y="691417"/>
                  <a:pt x="36946" y="831272"/>
                </a:cubicBezTo>
                <a:cubicBezTo>
                  <a:pt x="31344" y="851812"/>
                  <a:pt x="19808" y="946789"/>
                  <a:pt x="18473" y="960582"/>
                </a:cubicBezTo>
                <a:cubicBezTo>
                  <a:pt x="11626" y="1031331"/>
                  <a:pt x="0" y="1173018"/>
                  <a:pt x="0" y="1173018"/>
                </a:cubicBezTo>
                <a:cubicBezTo>
                  <a:pt x="3079" y="1256145"/>
                  <a:pt x="1706" y="1339557"/>
                  <a:pt x="9237" y="1422400"/>
                </a:cubicBezTo>
                <a:cubicBezTo>
                  <a:pt x="11000" y="1441792"/>
                  <a:pt x="23630" y="1458778"/>
                  <a:pt x="27710" y="1477818"/>
                </a:cubicBezTo>
                <a:cubicBezTo>
                  <a:pt x="32911" y="1502089"/>
                  <a:pt x="32506" y="1527287"/>
                  <a:pt x="36946" y="1551709"/>
                </a:cubicBezTo>
                <a:cubicBezTo>
                  <a:pt x="42073" y="1579910"/>
                  <a:pt x="78079" y="1643212"/>
                  <a:pt x="83128" y="1653309"/>
                </a:cubicBezTo>
                <a:cubicBezTo>
                  <a:pt x="129589" y="1746231"/>
                  <a:pt x="61811" y="1616720"/>
                  <a:pt x="166255" y="1773382"/>
                </a:cubicBezTo>
                <a:cubicBezTo>
                  <a:pt x="186054" y="1803080"/>
                  <a:pt x="194858" y="1818020"/>
                  <a:pt x="221673" y="1847272"/>
                </a:cubicBezTo>
                <a:cubicBezTo>
                  <a:pt x="242268" y="1869739"/>
                  <a:pt x="264776" y="1890375"/>
                  <a:pt x="286328" y="1911927"/>
                </a:cubicBezTo>
                <a:lnTo>
                  <a:pt x="314037" y="1939636"/>
                </a:lnTo>
                <a:cubicBezTo>
                  <a:pt x="326352" y="1951951"/>
                  <a:pt x="337049" y="1966132"/>
                  <a:pt x="350982" y="1976582"/>
                </a:cubicBezTo>
                <a:lnTo>
                  <a:pt x="387928" y="2004291"/>
                </a:lnTo>
                <a:cubicBezTo>
                  <a:pt x="394085" y="2013527"/>
                  <a:pt x="398186" y="2024533"/>
                  <a:pt x="406400" y="2032000"/>
                </a:cubicBezTo>
                <a:cubicBezTo>
                  <a:pt x="432375" y="2055613"/>
                  <a:pt x="461925" y="2074966"/>
                  <a:pt x="489528" y="2096654"/>
                </a:cubicBezTo>
                <a:cubicBezTo>
                  <a:pt x="505030" y="2108834"/>
                  <a:pt x="521770" y="2119660"/>
                  <a:pt x="535710" y="2133600"/>
                </a:cubicBezTo>
                <a:cubicBezTo>
                  <a:pt x="554183" y="2152073"/>
                  <a:pt x="568727" y="2175577"/>
                  <a:pt x="591128" y="2189018"/>
                </a:cubicBezTo>
                <a:cubicBezTo>
                  <a:pt x="606522" y="2198254"/>
                  <a:pt x="622164" y="2207089"/>
                  <a:pt x="637310" y="2216727"/>
                </a:cubicBezTo>
                <a:cubicBezTo>
                  <a:pt x="656040" y="2228646"/>
                  <a:pt x="672115" y="2245427"/>
                  <a:pt x="692728" y="2253672"/>
                </a:cubicBezTo>
                <a:cubicBezTo>
                  <a:pt x="708122" y="2259830"/>
                  <a:pt x="724081" y="2264730"/>
                  <a:pt x="738910" y="2272145"/>
                </a:cubicBezTo>
                <a:cubicBezTo>
                  <a:pt x="748839" y="2277109"/>
                  <a:pt x="756416" y="2286245"/>
                  <a:pt x="766619" y="2290618"/>
                </a:cubicBezTo>
                <a:cubicBezTo>
                  <a:pt x="778287" y="2295618"/>
                  <a:pt x="791521" y="2295840"/>
                  <a:pt x="803564" y="2299854"/>
                </a:cubicBezTo>
                <a:cubicBezTo>
                  <a:pt x="819293" y="2305097"/>
                  <a:pt x="833899" y="2313451"/>
                  <a:pt x="849746" y="2318327"/>
                </a:cubicBezTo>
                <a:cubicBezTo>
                  <a:pt x="874012" y="2325793"/>
                  <a:pt x="899551" y="2328771"/>
                  <a:pt x="923637" y="2336800"/>
                </a:cubicBezTo>
                <a:cubicBezTo>
                  <a:pt x="951346" y="2346036"/>
                  <a:pt x="978123" y="2358781"/>
                  <a:pt x="1006764" y="2364509"/>
                </a:cubicBezTo>
                <a:cubicBezTo>
                  <a:pt x="1022158" y="2367588"/>
                  <a:pt x="1037430" y="2371358"/>
                  <a:pt x="1052946" y="2373745"/>
                </a:cubicBezTo>
                <a:cubicBezTo>
                  <a:pt x="1105629" y="2381850"/>
                  <a:pt x="1166845" y="2386707"/>
                  <a:pt x="1219200" y="2392218"/>
                </a:cubicBezTo>
                <a:lnTo>
                  <a:pt x="1302328" y="2373745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2DDFE57-BA0B-47EB-9388-169D61F2BF52}"/>
              </a:ext>
            </a:extLst>
          </p:cNvPr>
          <p:cNvSpPr txBox="1"/>
          <p:nvPr/>
        </p:nvSpPr>
        <p:spPr>
          <a:xfrm>
            <a:off x="6876256" y="58320"/>
            <a:ext cx="2238418" cy="923330"/>
          </a:xfrm>
          <a:prstGeom prst="rect">
            <a:avLst/>
          </a:prstGeom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Prepiši i 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nauči barem</a:t>
            </a:r>
            <a:b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4 naziva Pavlovih poslanica!</a:t>
            </a:r>
          </a:p>
        </p:txBody>
      </p:sp>
      <p:sp>
        <p:nvSpPr>
          <p:cNvPr id="12" name="Prostoručno: oblik 11">
            <a:extLst>
              <a:ext uri="{FF2B5EF4-FFF2-40B4-BE49-F238E27FC236}">
                <a16:creationId xmlns:a16="http://schemas.microsoft.com/office/drawing/2014/main" id="{DDC4C5EE-0F59-4C93-AFCB-7EC72A3D814C}"/>
              </a:ext>
            </a:extLst>
          </p:cNvPr>
          <p:cNvSpPr/>
          <p:nvPr/>
        </p:nvSpPr>
        <p:spPr>
          <a:xfrm rot="10557766">
            <a:off x="5940972" y="-615517"/>
            <a:ext cx="3893424" cy="4118979"/>
          </a:xfrm>
          <a:custGeom>
            <a:avLst/>
            <a:gdLst>
              <a:gd name="connsiteX0" fmla="*/ 1302328 w 3103419"/>
              <a:gd name="connsiteY0" fmla="*/ 2373745 h 2401454"/>
              <a:gd name="connsiteX1" fmla="*/ 1302328 w 3103419"/>
              <a:gd name="connsiteY1" fmla="*/ 2373745 h 2401454"/>
              <a:gd name="connsiteX2" fmla="*/ 1459346 w 3103419"/>
              <a:gd name="connsiteY2" fmla="*/ 2382982 h 2401454"/>
              <a:gd name="connsiteX3" fmla="*/ 1514764 w 3103419"/>
              <a:gd name="connsiteY3" fmla="*/ 2392218 h 2401454"/>
              <a:gd name="connsiteX4" fmla="*/ 1662546 w 3103419"/>
              <a:gd name="connsiteY4" fmla="*/ 2401454 h 2401454"/>
              <a:gd name="connsiteX5" fmla="*/ 2087419 w 3103419"/>
              <a:gd name="connsiteY5" fmla="*/ 2392218 h 2401454"/>
              <a:gd name="connsiteX6" fmla="*/ 2161310 w 3103419"/>
              <a:gd name="connsiteY6" fmla="*/ 2382982 h 2401454"/>
              <a:gd name="connsiteX7" fmla="*/ 2244437 w 3103419"/>
              <a:gd name="connsiteY7" fmla="*/ 2364509 h 2401454"/>
              <a:gd name="connsiteX8" fmla="*/ 2272146 w 3103419"/>
              <a:gd name="connsiteY8" fmla="*/ 2355272 h 2401454"/>
              <a:gd name="connsiteX9" fmla="*/ 2346037 w 3103419"/>
              <a:gd name="connsiteY9" fmla="*/ 2336800 h 2401454"/>
              <a:gd name="connsiteX10" fmla="*/ 2382982 w 3103419"/>
              <a:gd name="connsiteY10" fmla="*/ 2327563 h 2401454"/>
              <a:gd name="connsiteX11" fmla="*/ 2419928 w 3103419"/>
              <a:gd name="connsiteY11" fmla="*/ 2318327 h 2401454"/>
              <a:gd name="connsiteX12" fmla="*/ 2447637 w 3103419"/>
              <a:gd name="connsiteY12" fmla="*/ 2309091 h 2401454"/>
              <a:gd name="connsiteX13" fmla="*/ 2540000 w 3103419"/>
              <a:gd name="connsiteY13" fmla="*/ 2281382 h 2401454"/>
              <a:gd name="connsiteX14" fmla="*/ 2567710 w 3103419"/>
              <a:gd name="connsiteY14" fmla="*/ 2272145 h 2401454"/>
              <a:gd name="connsiteX15" fmla="*/ 2604655 w 3103419"/>
              <a:gd name="connsiteY15" fmla="*/ 2253672 h 2401454"/>
              <a:gd name="connsiteX16" fmla="*/ 2632364 w 3103419"/>
              <a:gd name="connsiteY16" fmla="*/ 2235200 h 2401454"/>
              <a:gd name="connsiteX17" fmla="*/ 2660073 w 3103419"/>
              <a:gd name="connsiteY17" fmla="*/ 2225963 h 2401454"/>
              <a:gd name="connsiteX18" fmla="*/ 2715491 w 3103419"/>
              <a:gd name="connsiteY18" fmla="*/ 2179782 h 2401454"/>
              <a:gd name="connsiteX19" fmla="*/ 2770910 w 3103419"/>
              <a:gd name="connsiteY19" fmla="*/ 2115127 h 2401454"/>
              <a:gd name="connsiteX20" fmla="*/ 2798619 w 3103419"/>
              <a:gd name="connsiteY20" fmla="*/ 2087418 h 2401454"/>
              <a:gd name="connsiteX21" fmla="*/ 2807855 w 3103419"/>
              <a:gd name="connsiteY21" fmla="*/ 2059709 h 2401454"/>
              <a:gd name="connsiteX22" fmla="*/ 2844800 w 3103419"/>
              <a:gd name="connsiteY22" fmla="*/ 2004291 h 2401454"/>
              <a:gd name="connsiteX23" fmla="*/ 2863273 w 3103419"/>
              <a:gd name="connsiteY23" fmla="*/ 1948872 h 2401454"/>
              <a:gd name="connsiteX24" fmla="*/ 2872510 w 3103419"/>
              <a:gd name="connsiteY24" fmla="*/ 1921163 h 2401454"/>
              <a:gd name="connsiteX25" fmla="*/ 2872510 w 3103419"/>
              <a:gd name="connsiteY25" fmla="*/ 1634836 h 2401454"/>
              <a:gd name="connsiteX26" fmla="*/ 2881746 w 3103419"/>
              <a:gd name="connsiteY26" fmla="*/ 1403927 h 2401454"/>
              <a:gd name="connsiteX27" fmla="*/ 2890982 w 3103419"/>
              <a:gd name="connsiteY27" fmla="*/ 1366982 h 2401454"/>
              <a:gd name="connsiteX28" fmla="*/ 2909455 w 3103419"/>
              <a:gd name="connsiteY28" fmla="*/ 1311563 h 2401454"/>
              <a:gd name="connsiteX29" fmla="*/ 2927928 w 3103419"/>
              <a:gd name="connsiteY29" fmla="*/ 1256145 h 2401454"/>
              <a:gd name="connsiteX30" fmla="*/ 2955637 w 3103419"/>
              <a:gd name="connsiteY30" fmla="*/ 1173018 h 2401454"/>
              <a:gd name="connsiteX31" fmla="*/ 2964873 w 3103419"/>
              <a:gd name="connsiteY31" fmla="*/ 1145309 h 2401454"/>
              <a:gd name="connsiteX32" fmla="*/ 2983346 w 3103419"/>
              <a:gd name="connsiteY32" fmla="*/ 1117600 h 2401454"/>
              <a:gd name="connsiteX33" fmla="*/ 3011055 w 3103419"/>
              <a:gd name="connsiteY33" fmla="*/ 1062182 h 2401454"/>
              <a:gd name="connsiteX34" fmla="*/ 3038764 w 3103419"/>
              <a:gd name="connsiteY34" fmla="*/ 1006763 h 2401454"/>
              <a:gd name="connsiteX35" fmla="*/ 3048000 w 3103419"/>
              <a:gd name="connsiteY35" fmla="*/ 979054 h 2401454"/>
              <a:gd name="connsiteX36" fmla="*/ 3066473 w 3103419"/>
              <a:gd name="connsiteY36" fmla="*/ 951345 h 2401454"/>
              <a:gd name="connsiteX37" fmla="*/ 3075710 w 3103419"/>
              <a:gd name="connsiteY37" fmla="*/ 914400 h 2401454"/>
              <a:gd name="connsiteX38" fmla="*/ 3084946 w 3103419"/>
              <a:gd name="connsiteY38" fmla="*/ 886691 h 2401454"/>
              <a:gd name="connsiteX39" fmla="*/ 3103419 w 3103419"/>
              <a:gd name="connsiteY39" fmla="*/ 822036 h 2401454"/>
              <a:gd name="connsiteX40" fmla="*/ 3084946 w 3103419"/>
              <a:gd name="connsiteY40" fmla="*/ 581891 h 2401454"/>
              <a:gd name="connsiteX41" fmla="*/ 3066473 w 3103419"/>
              <a:gd name="connsiteY41" fmla="*/ 535709 h 2401454"/>
              <a:gd name="connsiteX42" fmla="*/ 3038764 w 3103419"/>
              <a:gd name="connsiteY42" fmla="*/ 452582 h 2401454"/>
              <a:gd name="connsiteX43" fmla="*/ 3029528 w 3103419"/>
              <a:gd name="connsiteY43" fmla="*/ 424872 h 2401454"/>
              <a:gd name="connsiteX44" fmla="*/ 2992582 w 3103419"/>
              <a:gd name="connsiteY44" fmla="*/ 369454 h 2401454"/>
              <a:gd name="connsiteX45" fmla="*/ 2983346 w 3103419"/>
              <a:gd name="connsiteY45" fmla="*/ 341745 h 2401454"/>
              <a:gd name="connsiteX46" fmla="*/ 2918691 w 3103419"/>
              <a:gd name="connsiteY46" fmla="*/ 267854 h 2401454"/>
              <a:gd name="connsiteX47" fmla="*/ 2890982 w 3103419"/>
              <a:gd name="connsiteY47" fmla="*/ 249382 h 2401454"/>
              <a:gd name="connsiteX48" fmla="*/ 2835564 w 3103419"/>
              <a:gd name="connsiteY48" fmla="*/ 193963 h 2401454"/>
              <a:gd name="connsiteX49" fmla="*/ 2798619 w 3103419"/>
              <a:gd name="connsiteY49" fmla="*/ 175491 h 2401454"/>
              <a:gd name="connsiteX50" fmla="*/ 2733964 w 3103419"/>
              <a:gd name="connsiteY50" fmla="*/ 138545 h 2401454"/>
              <a:gd name="connsiteX51" fmla="*/ 2632364 w 3103419"/>
              <a:gd name="connsiteY51" fmla="*/ 110836 h 2401454"/>
              <a:gd name="connsiteX52" fmla="*/ 2558473 w 3103419"/>
              <a:gd name="connsiteY52" fmla="*/ 92363 h 2401454"/>
              <a:gd name="connsiteX53" fmla="*/ 2521528 w 3103419"/>
              <a:gd name="connsiteY53" fmla="*/ 83127 h 2401454"/>
              <a:gd name="connsiteX54" fmla="*/ 2346037 w 3103419"/>
              <a:gd name="connsiteY54" fmla="*/ 64654 h 2401454"/>
              <a:gd name="connsiteX55" fmla="*/ 2262910 w 3103419"/>
              <a:gd name="connsiteY55" fmla="*/ 55418 h 2401454"/>
              <a:gd name="connsiteX56" fmla="*/ 2041237 w 3103419"/>
              <a:gd name="connsiteY56" fmla="*/ 36945 h 2401454"/>
              <a:gd name="connsiteX57" fmla="*/ 1810328 w 3103419"/>
              <a:gd name="connsiteY57" fmla="*/ 18472 h 2401454"/>
              <a:gd name="connsiteX58" fmla="*/ 1496291 w 3103419"/>
              <a:gd name="connsiteY58" fmla="*/ 0 h 2401454"/>
              <a:gd name="connsiteX59" fmla="*/ 1191491 w 3103419"/>
              <a:gd name="connsiteY59" fmla="*/ 9236 h 2401454"/>
              <a:gd name="connsiteX60" fmla="*/ 1099128 w 3103419"/>
              <a:gd name="connsiteY60" fmla="*/ 27709 h 2401454"/>
              <a:gd name="connsiteX61" fmla="*/ 1034473 w 3103419"/>
              <a:gd name="connsiteY61" fmla="*/ 36945 h 2401454"/>
              <a:gd name="connsiteX62" fmla="*/ 997528 w 3103419"/>
              <a:gd name="connsiteY62" fmla="*/ 46182 h 2401454"/>
              <a:gd name="connsiteX63" fmla="*/ 932873 w 3103419"/>
              <a:gd name="connsiteY63" fmla="*/ 55418 h 2401454"/>
              <a:gd name="connsiteX64" fmla="*/ 785091 w 3103419"/>
              <a:gd name="connsiteY64" fmla="*/ 83127 h 2401454"/>
              <a:gd name="connsiteX65" fmla="*/ 637310 w 3103419"/>
              <a:gd name="connsiteY65" fmla="*/ 129309 h 2401454"/>
              <a:gd name="connsiteX66" fmla="*/ 591128 w 3103419"/>
              <a:gd name="connsiteY66" fmla="*/ 147782 h 2401454"/>
              <a:gd name="connsiteX67" fmla="*/ 535710 w 3103419"/>
              <a:gd name="connsiteY67" fmla="*/ 184727 h 2401454"/>
              <a:gd name="connsiteX68" fmla="*/ 498764 w 3103419"/>
              <a:gd name="connsiteY68" fmla="*/ 203200 h 2401454"/>
              <a:gd name="connsiteX69" fmla="*/ 471055 w 3103419"/>
              <a:gd name="connsiteY69" fmla="*/ 230909 h 2401454"/>
              <a:gd name="connsiteX70" fmla="*/ 415637 w 3103419"/>
              <a:gd name="connsiteY70" fmla="*/ 258618 h 2401454"/>
              <a:gd name="connsiteX71" fmla="*/ 332510 w 3103419"/>
              <a:gd name="connsiteY71" fmla="*/ 323272 h 2401454"/>
              <a:gd name="connsiteX72" fmla="*/ 193964 w 3103419"/>
              <a:gd name="connsiteY72" fmla="*/ 452582 h 2401454"/>
              <a:gd name="connsiteX73" fmla="*/ 147782 w 3103419"/>
              <a:gd name="connsiteY73" fmla="*/ 526472 h 2401454"/>
              <a:gd name="connsiteX74" fmla="*/ 120073 w 3103419"/>
              <a:gd name="connsiteY74" fmla="*/ 572654 h 2401454"/>
              <a:gd name="connsiteX75" fmla="*/ 83128 w 3103419"/>
              <a:gd name="connsiteY75" fmla="*/ 692727 h 2401454"/>
              <a:gd name="connsiteX76" fmla="*/ 64655 w 3103419"/>
              <a:gd name="connsiteY76" fmla="*/ 729672 h 2401454"/>
              <a:gd name="connsiteX77" fmla="*/ 36946 w 3103419"/>
              <a:gd name="connsiteY77" fmla="*/ 831272 h 2401454"/>
              <a:gd name="connsiteX78" fmla="*/ 18473 w 3103419"/>
              <a:gd name="connsiteY78" fmla="*/ 960582 h 2401454"/>
              <a:gd name="connsiteX79" fmla="*/ 0 w 3103419"/>
              <a:gd name="connsiteY79" fmla="*/ 1173018 h 2401454"/>
              <a:gd name="connsiteX80" fmla="*/ 9237 w 3103419"/>
              <a:gd name="connsiteY80" fmla="*/ 1422400 h 2401454"/>
              <a:gd name="connsiteX81" fmla="*/ 27710 w 3103419"/>
              <a:gd name="connsiteY81" fmla="*/ 1477818 h 2401454"/>
              <a:gd name="connsiteX82" fmla="*/ 36946 w 3103419"/>
              <a:gd name="connsiteY82" fmla="*/ 1551709 h 2401454"/>
              <a:gd name="connsiteX83" fmla="*/ 83128 w 3103419"/>
              <a:gd name="connsiteY83" fmla="*/ 1653309 h 2401454"/>
              <a:gd name="connsiteX84" fmla="*/ 166255 w 3103419"/>
              <a:gd name="connsiteY84" fmla="*/ 1773382 h 2401454"/>
              <a:gd name="connsiteX85" fmla="*/ 221673 w 3103419"/>
              <a:gd name="connsiteY85" fmla="*/ 1847272 h 2401454"/>
              <a:gd name="connsiteX86" fmla="*/ 286328 w 3103419"/>
              <a:gd name="connsiteY86" fmla="*/ 1911927 h 2401454"/>
              <a:gd name="connsiteX87" fmla="*/ 314037 w 3103419"/>
              <a:gd name="connsiteY87" fmla="*/ 1939636 h 2401454"/>
              <a:gd name="connsiteX88" fmla="*/ 350982 w 3103419"/>
              <a:gd name="connsiteY88" fmla="*/ 1976582 h 2401454"/>
              <a:gd name="connsiteX89" fmla="*/ 387928 w 3103419"/>
              <a:gd name="connsiteY89" fmla="*/ 2004291 h 2401454"/>
              <a:gd name="connsiteX90" fmla="*/ 406400 w 3103419"/>
              <a:gd name="connsiteY90" fmla="*/ 2032000 h 2401454"/>
              <a:gd name="connsiteX91" fmla="*/ 489528 w 3103419"/>
              <a:gd name="connsiteY91" fmla="*/ 2096654 h 2401454"/>
              <a:gd name="connsiteX92" fmla="*/ 535710 w 3103419"/>
              <a:gd name="connsiteY92" fmla="*/ 2133600 h 2401454"/>
              <a:gd name="connsiteX93" fmla="*/ 591128 w 3103419"/>
              <a:gd name="connsiteY93" fmla="*/ 2189018 h 2401454"/>
              <a:gd name="connsiteX94" fmla="*/ 637310 w 3103419"/>
              <a:gd name="connsiteY94" fmla="*/ 2216727 h 2401454"/>
              <a:gd name="connsiteX95" fmla="*/ 692728 w 3103419"/>
              <a:gd name="connsiteY95" fmla="*/ 2253672 h 2401454"/>
              <a:gd name="connsiteX96" fmla="*/ 738910 w 3103419"/>
              <a:gd name="connsiteY96" fmla="*/ 2272145 h 2401454"/>
              <a:gd name="connsiteX97" fmla="*/ 766619 w 3103419"/>
              <a:gd name="connsiteY97" fmla="*/ 2290618 h 2401454"/>
              <a:gd name="connsiteX98" fmla="*/ 803564 w 3103419"/>
              <a:gd name="connsiteY98" fmla="*/ 2299854 h 2401454"/>
              <a:gd name="connsiteX99" fmla="*/ 849746 w 3103419"/>
              <a:gd name="connsiteY99" fmla="*/ 2318327 h 2401454"/>
              <a:gd name="connsiteX100" fmla="*/ 923637 w 3103419"/>
              <a:gd name="connsiteY100" fmla="*/ 2336800 h 2401454"/>
              <a:gd name="connsiteX101" fmla="*/ 1006764 w 3103419"/>
              <a:gd name="connsiteY101" fmla="*/ 2364509 h 2401454"/>
              <a:gd name="connsiteX102" fmla="*/ 1052946 w 3103419"/>
              <a:gd name="connsiteY102" fmla="*/ 2373745 h 2401454"/>
              <a:gd name="connsiteX103" fmla="*/ 1219200 w 3103419"/>
              <a:gd name="connsiteY103" fmla="*/ 2392218 h 2401454"/>
              <a:gd name="connsiteX104" fmla="*/ 1302328 w 3103419"/>
              <a:gd name="connsiteY104" fmla="*/ 2373745 h 24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103419" h="2401454">
                <a:moveTo>
                  <a:pt x="1302328" y="2373745"/>
                </a:moveTo>
                <a:lnTo>
                  <a:pt x="1302328" y="2373745"/>
                </a:lnTo>
                <a:cubicBezTo>
                  <a:pt x="1354667" y="2376824"/>
                  <a:pt x="1407113" y="2378440"/>
                  <a:pt x="1459346" y="2382982"/>
                </a:cubicBezTo>
                <a:cubicBezTo>
                  <a:pt x="1478003" y="2384604"/>
                  <a:pt x="1496113" y="2390523"/>
                  <a:pt x="1514764" y="2392218"/>
                </a:cubicBezTo>
                <a:cubicBezTo>
                  <a:pt x="1563918" y="2396686"/>
                  <a:pt x="1613285" y="2398375"/>
                  <a:pt x="1662546" y="2401454"/>
                </a:cubicBezTo>
                <a:lnTo>
                  <a:pt x="2087419" y="2392218"/>
                </a:lnTo>
                <a:cubicBezTo>
                  <a:pt x="2112224" y="2391299"/>
                  <a:pt x="2136777" y="2386756"/>
                  <a:pt x="2161310" y="2382982"/>
                </a:cubicBezTo>
                <a:cubicBezTo>
                  <a:pt x="2181929" y="2379810"/>
                  <a:pt x="2222997" y="2370635"/>
                  <a:pt x="2244437" y="2364509"/>
                </a:cubicBezTo>
                <a:cubicBezTo>
                  <a:pt x="2253798" y="2361834"/>
                  <a:pt x="2262753" y="2357834"/>
                  <a:pt x="2272146" y="2355272"/>
                </a:cubicBezTo>
                <a:cubicBezTo>
                  <a:pt x="2296640" y="2348592"/>
                  <a:pt x="2321407" y="2342958"/>
                  <a:pt x="2346037" y="2336800"/>
                </a:cubicBezTo>
                <a:lnTo>
                  <a:pt x="2382982" y="2327563"/>
                </a:lnTo>
                <a:cubicBezTo>
                  <a:pt x="2395297" y="2324484"/>
                  <a:pt x="2407885" y="2322341"/>
                  <a:pt x="2419928" y="2318327"/>
                </a:cubicBezTo>
                <a:cubicBezTo>
                  <a:pt x="2429164" y="2315248"/>
                  <a:pt x="2438276" y="2311766"/>
                  <a:pt x="2447637" y="2309091"/>
                </a:cubicBezTo>
                <a:cubicBezTo>
                  <a:pt x="2545335" y="2281177"/>
                  <a:pt x="2408325" y="2325273"/>
                  <a:pt x="2540000" y="2281382"/>
                </a:cubicBezTo>
                <a:cubicBezTo>
                  <a:pt x="2549237" y="2278303"/>
                  <a:pt x="2559002" y="2276499"/>
                  <a:pt x="2567710" y="2272145"/>
                </a:cubicBezTo>
                <a:cubicBezTo>
                  <a:pt x="2580025" y="2265987"/>
                  <a:pt x="2592700" y="2260503"/>
                  <a:pt x="2604655" y="2253672"/>
                </a:cubicBezTo>
                <a:cubicBezTo>
                  <a:pt x="2614293" y="2248165"/>
                  <a:pt x="2622435" y="2240164"/>
                  <a:pt x="2632364" y="2235200"/>
                </a:cubicBezTo>
                <a:cubicBezTo>
                  <a:pt x="2641072" y="2230846"/>
                  <a:pt x="2650837" y="2229042"/>
                  <a:pt x="2660073" y="2225963"/>
                </a:cubicBezTo>
                <a:cubicBezTo>
                  <a:pt x="2741036" y="2145000"/>
                  <a:pt x="2638328" y="2244085"/>
                  <a:pt x="2715491" y="2179782"/>
                </a:cubicBezTo>
                <a:cubicBezTo>
                  <a:pt x="2749863" y="2151139"/>
                  <a:pt x="2740338" y="2150793"/>
                  <a:pt x="2770910" y="2115127"/>
                </a:cubicBezTo>
                <a:cubicBezTo>
                  <a:pt x="2779411" y="2105210"/>
                  <a:pt x="2789383" y="2096654"/>
                  <a:pt x="2798619" y="2087418"/>
                </a:cubicBezTo>
                <a:cubicBezTo>
                  <a:pt x="2801698" y="2078182"/>
                  <a:pt x="2803127" y="2068220"/>
                  <a:pt x="2807855" y="2059709"/>
                </a:cubicBezTo>
                <a:cubicBezTo>
                  <a:pt x="2818637" y="2040301"/>
                  <a:pt x="2837779" y="2025353"/>
                  <a:pt x="2844800" y="2004291"/>
                </a:cubicBezTo>
                <a:lnTo>
                  <a:pt x="2863273" y="1948872"/>
                </a:lnTo>
                <a:lnTo>
                  <a:pt x="2872510" y="1921163"/>
                </a:lnTo>
                <a:cubicBezTo>
                  <a:pt x="2896837" y="1775197"/>
                  <a:pt x="2872510" y="1944366"/>
                  <a:pt x="2872510" y="1634836"/>
                </a:cubicBezTo>
                <a:cubicBezTo>
                  <a:pt x="2872510" y="1557805"/>
                  <a:pt x="2876446" y="1480776"/>
                  <a:pt x="2881746" y="1403927"/>
                </a:cubicBezTo>
                <a:cubicBezTo>
                  <a:pt x="2882619" y="1391263"/>
                  <a:pt x="2887334" y="1379141"/>
                  <a:pt x="2890982" y="1366982"/>
                </a:cubicBezTo>
                <a:cubicBezTo>
                  <a:pt x="2896577" y="1348331"/>
                  <a:pt x="2903297" y="1330036"/>
                  <a:pt x="2909455" y="1311563"/>
                </a:cubicBezTo>
                <a:lnTo>
                  <a:pt x="2927928" y="1256145"/>
                </a:lnTo>
                <a:lnTo>
                  <a:pt x="2955637" y="1173018"/>
                </a:lnTo>
                <a:cubicBezTo>
                  <a:pt x="2958716" y="1163782"/>
                  <a:pt x="2959472" y="1153410"/>
                  <a:pt x="2964873" y="1145309"/>
                </a:cubicBezTo>
                <a:lnTo>
                  <a:pt x="2983346" y="1117600"/>
                </a:lnTo>
                <a:cubicBezTo>
                  <a:pt x="3006562" y="1047950"/>
                  <a:pt x="2975244" y="1133805"/>
                  <a:pt x="3011055" y="1062182"/>
                </a:cubicBezTo>
                <a:cubicBezTo>
                  <a:pt x="3049295" y="985701"/>
                  <a:pt x="2985824" y="1086172"/>
                  <a:pt x="3038764" y="1006763"/>
                </a:cubicBezTo>
                <a:cubicBezTo>
                  <a:pt x="3041843" y="997527"/>
                  <a:pt x="3043646" y="987762"/>
                  <a:pt x="3048000" y="979054"/>
                </a:cubicBezTo>
                <a:cubicBezTo>
                  <a:pt x="3052964" y="969125"/>
                  <a:pt x="3062100" y="961548"/>
                  <a:pt x="3066473" y="951345"/>
                </a:cubicBezTo>
                <a:cubicBezTo>
                  <a:pt x="3071474" y="939677"/>
                  <a:pt x="3072223" y="926606"/>
                  <a:pt x="3075710" y="914400"/>
                </a:cubicBezTo>
                <a:cubicBezTo>
                  <a:pt x="3078385" y="905039"/>
                  <a:pt x="3082271" y="896052"/>
                  <a:pt x="3084946" y="886691"/>
                </a:cubicBezTo>
                <a:cubicBezTo>
                  <a:pt x="3108133" y="805533"/>
                  <a:pt x="3081279" y="888452"/>
                  <a:pt x="3103419" y="822036"/>
                </a:cubicBezTo>
                <a:cubicBezTo>
                  <a:pt x="3101967" y="791543"/>
                  <a:pt x="3104807" y="648093"/>
                  <a:pt x="3084946" y="581891"/>
                </a:cubicBezTo>
                <a:cubicBezTo>
                  <a:pt x="3080182" y="566010"/>
                  <a:pt x="3072631" y="551103"/>
                  <a:pt x="3066473" y="535709"/>
                </a:cubicBezTo>
                <a:cubicBezTo>
                  <a:pt x="3050903" y="457855"/>
                  <a:pt x="3067445" y="519505"/>
                  <a:pt x="3038764" y="452582"/>
                </a:cubicBezTo>
                <a:cubicBezTo>
                  <a:pt x="3034929" y="443633"/>
                  <a:pt x="3034256" y="433383"/>
                  <a:pt x="3029528" y="424872"/>
                </a:cubicBezTo>
                <a:cubicBezTo>
                  <a:pt x="3018746" y="405464"/>
                  <a:pt x="2992582" y="369454"/>
                  <a:pt x="2992582" y="369454"/>
                </a:cubicBezTo>
                <a:cubicBezTo>
                  <a:pt x="2989503" y="360218"/>
                  <a:pt x="2988176" y="350198"/>
                  <a:pt x="2983346" y="341745"/>
                </a:cubicBezTo>
                <a:cubicBezTo>
                  <a:pt x="2969760" y="317969"/>
                  <a:pt x="2938721" y="285022"/>
                  <a:pt x="2918691" y="267854"/>
                </a:cubicBezTo>
                <a:cubicBezTo>
                  <a:pt x="2910263" y="260630"/>
                  <a:pt x="2899279" y="256757"/>
                  <a:pt x="2890982" y="249382"/>
                </a:cubicBezTo>
                <a:cubicBezTo>
                  <a:pt x="2871456" y="232026"/>
                  <a:pt x="2858931" y="205646"/>
                  <a:pt x="2835564" y="193963"/>
                </a:cubicBezTo>
                <a:cubicBezTo>
                  <a:pt x="2823249" y="187806"/>
                  <a:pt x="2810573" y="182322"/>
                  <a:pt x="2798619" y="175491"/>
                </a:cubicBezTo>
                <a:cubicBezTo>
                  <a:pt x="2752236" y="148987"/>
                  <a:pt x="2789791" y="162471"/>
                  <a:pt x="2733964" y="138545"/>
                </a:cubicBezTo>
                <a:cubicBezTo>
                  <a:pt x="2709797" y="128188"/>
                  <a:pt x="2643656" y="113659"/>
                  <a:pt x="2632364" y="110836"/>
                </a:cubicBezTo>
                <a:lnTo>
                  <a:pt x="2558473" y="92363"/>
                </a:lnTo>
                <a:cubicBezTo>
                  <a:pt x="2546158" y="89284"/>
                  <a:pt x="2534152" y="84456"/>
                  <a:pt x="2521528" y="83127"/>
                </a:cubicBezTo>
                <a:lnTo>
                  <a:pt x="2346037" y="64654"/>
                </a:lnTo>
                <a:lnTo>
                  <a:pt x="2262910" y="55418"/>
                </a:lnTo>
                <a:cubicBezTo>
                  <a:pt x="2130462" y="41477"/>
                  <a:pt x="2197339" y="48953"/>
                  <a:pt x="2041237" y="36945"/>
                </a:cubicBezTo>
                <a:cubicBezTo>
                  <a:pt x="1964249" y="31023"/>
                  <a:pt x="1887410" y="23006"/>
                  <a:pt x="1810328" y="18472"/>
                </a:cubicBezTo>
                <a:lnTo>
                  <a:pt x="1496291" y="0"/>
                </a:lnTo>
                <a:lnTo>
                  <a:pt x="1191491" y="9236"/>
                </a:lnTo>
                <a:cubicBezTo>
                  <a:pt x="1067050" y="15458"/>
                  <a:pt x="1169917" y="13551"/>
                  <a:pt x="1099128" y="27709"/>
                </a:cubicBezTo>
                <a:cubicBezTo>
                  <a:pt x="1077780" y="31979"/>
                  <a:pt x="1055892" y="33051"/>
                  <a:pt x="1034473" y="36945"/>
                </a:cubicBezTo>
                <a:cubicBezTo>
                  <a:pt x="1021984" y="39216"/>
                  <a:pt x="1010017" y="43911"/>
                  <a:pt x="997528" y="46182"/>
                </a:cubicBezTo>
                <a:cubicBezTo>
                  <a:pt x="976109" y="50076"/>
                  <a:pt x="954221" y="51148"/>
                  <a:pt x="932873" y="55418"/>
                </a:cubicBezTo>
                <a:cubicBezTo>
                  <a:pt x="769583" y="88076"/>
                  <a:pt x="948035" y="62760"/>
                  <a:pt x="785091" y="83127"/>
                </a:cubicBezTo>
                <a:cubicBezTo>
                  <a:pt x="741604" y="96173"/>
                  <a:pt x="682315" y="112943"/>
                  <a:pt x="637310" y="129309"/>
                </a:cubicBezTo>
                <a:cubicBezTo>
                  <a:pt x="621728" y="134975"/>
                  <a:pt x="605683" y="139843"/>
                  <a:pt x="591128" y="147782"/>
                </a:cubicBezTo>
                <a:cubicBezTo>
                  <a:pt x="571638" y="158413"/>
                  <a:pt x="554748" y="173305"/>
                  <a:pt x="535710" y="184727"/>
                </a:cubicBezTo>
                <a:cubicBezTo>
                  <a:pt x="523903" y="191811"/>
                  <a:pt x="509968" y="195197"/>
                  <a:pt x="498764" y="203200"/>
                </a:cubicBezTo>
                <a:cubicBezTo>
                  <a:pt x="488135" y="210792"/>
                  <a:pt x="481923" y="223663"/>
                  <a:pt x="471055" y="230909"/>
                </a:cubicBezTo>
                <a:cubicBezTo>
                  <a:pt x="453871" y="242365"/>
                  <a:pt x="432821" y="247162"/>
                  <a:pt x="415637" y="258618"/>
                </a:cubicBezTo>
                <a:cubicBezTo>
                  <a:pt x="386429" y="278090"/>
                  <a:pt x="360112" y="301584"/>
                  <a:pt x="332510" y="323272"/>
                </a:cubicBezTo>
                <a:cubicBezTo>
                  <a:pt x="290053" y="356631"/>
                  <a:pt x="216949" y="414274"/>
                  <a:pt x="193964" y="452582"/>
                </a:cubicBezTo>
                <a:cubicBezTo>
                  <a:pt x="91540" y="623286"/>
                  <a:pt x="218882" y="412712"/>
                  <a:pt x="147782" y="526472"/>
                </a:cubicBezTo>
                <a:cubicBezTo>
                  <a:pt x="138267" y="541696"/>
                  <a:pt x="129309" y="557260"/>
                  <a:pt x="120073" y="572654"/>
                </a:cubicBezTo>
                <a:cubicBezTo>
                  <a:pt x="107692" y="622179"/>
                  <a:pt x="105788" y="633810"/>
                  <a:pt x="83128" y="692727"/>
                </a:cubicBezTo>
                <a:cubicBezTo>
                  <a:pt x="78185" y="705578"/>
                  <a:pt x="70813" y="717357"/>
                  <a:pt x="64655" y="729672"/>
                </a:cubicBezTo>
                <a:cubicBezTo>
                  <a:pt x="38333" y="887615"/>
                  <a:pt x="75088" y="691417"/>
                  <a:pt x="36946" y="831272"/>
                </a:cubicBezTo>
                <a:cubicBezTo>
                  <a:pt x="31344" y="851812"/>
                  <a:pt x="19808" y="946789"/>
                  <a:pt x="18473" y="960582"/>
                </a:cubicBezTo>
                <a:cubicBezTo>
                  <a:pt x="11626" y="1031331"/>
                  <a:pt x="0" y="1173018"/>
                  <a:pt x="0" y="1173018"/>
                </a:cubicBezTo>
                <a:cubicBezTo>
                  <a:pt x="3079" y="1256145"/>
                  <a:pt x="1706" y="1339557"/>
                  <a:pt x="9237" y="1422400"/>
                </a:cubicBezTo>
                <a:cubicBezTo>
                  <a:pt x="11000" y="1441792"/>
                  <a:pt x="23630" y="1458778"/>
                  <a:pt x="27710" y="1477818"/>
                </a:cubicBezTo>
                <a:cubicBezTo>
                  <a:pt x="32911" y="1502089"/>
                  <a:pt x="32506" y="1527287"/>
                  <a:pt x="36946" y="1551709"/>
                </a:cubicBezTo>
                <a:cubicBezTo>
                  <a:pt x="42073" y="1579910"/>
                  <a:pt x="78079" y="1643212"/>
                  <a:pt x="83128" y="1653309"/>
                </a:cubicBezTo>
                <a:cubicBezTo>
                  <a:pt x="129589" y="1746231"/>
                  <a:pt x="61811" y="1616720"/>
                  <a:pt x="166255" y="1773382"/>
                </a:cubicBezTo>
                <a:cubicBezTo>
                  <a:pt x="186054" y="1803080"/>
                  <a:pt x="194858" y="1818020"/>
                  <a:pt x="221673" y="1847272"/>
                </a:cubicBezTo>
                <a:cubicBezTo>
                  <a:pt x="242268" y="1869739"/>
                  <a:pt x="264776" y="1890375"/>
                  <a:pt x="286328" y="1911927"/>
                </a:cubicBezTo>
                <a:lnTo>
                  <a:pt x="314037" y="1939636"/>
                </a:lnTo>
                <a:cubicBezTo>
                  <a:pt x="326352" y="1951951"/>
                  <a:pt x="337049" y="1966132"/>
                  <a:pt x="350982" y="1976582"/>
                </a:cubicBezTo>
                <a:lnTo>
                  <a:pt x="387928" y="2004291"/>
                </a:lnTo>
                <a:cubicBezTo>
                  <a:pt x="394085" y="2013527"/>
                  <a:pt x="398186" y="2024533"/>
                  <a:pt x="406400" y="2032000"/>
                </a:cubicBezTo>
                <a:cubicBezTo>
                  <a:pt x="432375" y="2055613"/>
                  <a:pt x="461925" y="2074966"/>
                  <a:pt x="489528" y="2096654"/>
                </a:cubicBezTo>
                <a:cubicBezTo>
                  <a:pt x="505030" y="2108834"/>
                  <a:pt x="521770" y="2119660"/>
                  <a:pt x="535710" y="2133600"/>
                </a:cubicBezTo>
                <a:cubicBezTo>
                  <a:pt x="554183" y="2152073"/>
                  <a:pt x="568727" y="2175577"/>
                  <a:pt x="591128" y="2189018"/>
                </a:cubicBezTo>
                <a:cubicBezTo>
                  <a:pt x="606522" y="2198254"/>
                  <a:pt x="622164" y="2207089"/>
                  <a:pt x="637310" y="2216727"/>
                </a:cubicBezTo>
                <a:cubicBezTo>
                  <a:pt x="656040" y="2228646"/>
                  <a:pt x="672115" y="2245427"/>
                  <a:pt x="692728" y="2253672"/>
                </a:cubicBezTo>
                <a:cubicBezTo>
                  <a:pt x="708122" y="2259830"/>
                  <a:pt x="724081" y="2264730"/>
                  <a:pt x="738910" y="2272145"/>
                </a:cubicBezTo>
                <a:cubicBezTo>
                  <a:pt x="748839" y="2277109"/>
                  <a:pt x="756416" y="2286245"/>
                  <a:pt x="766619" y="2290618"/>
                </a:cubicBezTo>
                <a:cubicBezTo>
                  <a:pt x="778287" y="2295618"/>
                  <a:pt x="791521" y="2295840"/>
                  <a:pt x="803564" y="2299854"/>
                </a:cubicBezTo>
                <a:cubicBezTo>
                  <a:pt x="819293" y="2305097"/>
                  <a:pt x="833899" y="2313451"/>
                  <a:pt x="849746" y="2318327"/>
                </a:cubicBezTo>
                <a:cubicBezTo>
                  <a:pt x="874012" y="2325793"/>
                  <a:pt x="899551" y="2328771"/>
                  <a:pt x="923637" y="2336800"/>
                </a:cubicBezTo>
                <a:cubicBezTo>
                  <a:pt x="951346" y="2346036"/>
                  <a:pt x="978123" y="2358781"/>
                  <a:pt x="1006764" y="2364509"/>
                </a:cubicBezTo>
                <a:cubicBezTo>
                  <a:pt x="1022158" y="2367588"/>
                  <a:pt x="1037430" y="2371358"/>
                  <a:pt x="1052946" y="2373745"/>
                </a:cubicBezTo>
                <a:cubicBezTo>
                  <a:pt x="1105629" y="2381850"/>
                  <a:pt x="1166845" y="2386707"/>
                  <a:pt x="1219200" y="2392218"/>
                </a:cubicBezTo>
                <a:lnTo>
                  <a:pt x="1302328" y="2373745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3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D724DD4-BE9D-400B-B83E-72E8BE2A5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908720"/>
            <a:ext cx="39084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 Zašto je kršćanska vjera već u počecima bila privlačna širokim masama ljudi?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E2831F4E-DA0F-44E8-8725-ADB0456F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9"/>
            <a:ext cx="4355976" cy="32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0DE4070B-B5A3-4EB6-B691-304F7B8FE5AF}"/>
              </a:ext>
            </a:extLst>
          </p:cNvPr>
          <p:cNvSpPr/>
          <p:nvPr/>
        </p:nvSpPr>
        <p:spPr>
          <a:xfrm>
            <a:off x="182416" y="3553327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3200" dirty="0">
                <a:solidFill>
                  <a:srgbClr val="C00000"/>
                </a:solidFill>
                <a:latin typeface="Calibri" panose="020F0502020204030204" pitchFamily="34" charset="0"/>
              </a:rPr>
              <a:t>Kršćanska vjera je već u počecima bila privlačna mnogim ljudima zato jer je </a:t>
            </a:r>
            <a:r>
              <a:rPr lang="hr-HR" altLang="sr-Latn-R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govorila o </a:t>
            </a:r>
            <a:r>
              <a:rPr lang="hr-HR" altLang="sr-Latn-RS" sz="32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PRAVOME BOGU </a:t>
            </a:r>
            <a:r>
              <a:rPr lang="hr-HR" altLang="sr-Latn-R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koji </a:t>
            </a:r>
            <a:r>
              <a:rPr lang="hr-HR" altLang="sr-Latn-RS" sz="32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SVE ljude JEDNAKO VOLI!</a:t>
            </a:r>
            <a:r>
              <a:rPr lang="hr-HR" altLang="sr-Latn-RS" sz="3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hr-HR" altLang="sr-Latn-RS" sz="32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(Mnogi ljudi su bili robovi i zavoljeli su kršćanstvo baš zato što govori da su Bogu svi ljudi jednako važni i dragi.)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09EA0A98-4454-4E62-AB94-3D925DA65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06" y="1052736"/>
            <a:ext cx="408634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sr-Latn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2. </a:t>
            </a:r>
            <a:r>
              <a:rPr kumimoji="0" lang="hr-HR" altLang="sr-Latn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Zašto, gdje</a:t>
            </a:r>
            <a:r>
              <a:rPr kumimoji="0" lang="hr-HR" altLang="sr-Latn-R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</a:t>
            </a:r>
            <a:r>
              <a:rPr kumimoji="0" lang="hr-HR" altLang="sr-Latn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kada je sv. Pavao umro?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hr-HR" altLang="sr-Latn-RS" sz="32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r-HR" altLang="sr-Latn-R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Rimljani su pogubili sv. Pavla u Rimu (oko 64. godine) j</a:t>
            </a:r>
            <a:r>
              <a:rPr lang="vi-VN" altLang="sr-Latn-R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er je propovijedao </a:t>
            </a:r>
            <a:r>
              <a:rPr lang="hr-HR" altLang="sr-Latn-R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Isusovu Radosnu vijest (= Evanđelje).</a:t>
            </a:r>
            <a:endParaRPr kumimoji="0" lang="vi-VN" altLang="sr-Latn-R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1028" name="Picture 4" descr="Slikovni rezultat za sv pavao">
            <a:extLst>
              <a:ext uri="{FF2B5EF4-FFF2-40B4-BE49-F238E27FC236}">
                <a16:creationId xmlns:a16="http://schemas.microsoft.com/office/drawing/2014/main" id="{29379C78-27DE-4B26-8459-0EACCDB45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375273" cy="655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450FBA2-3156-4EDE-983D-E1CE698F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36575"/>
            <a:ext cx="111950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Pravokutnik 1">
            <a:extLst>
              <a:ext uri="{FF2B5EF4-FFF2-40B4-BE49-F238E27FC236}">
                <a16:creationId xmlns:a16="http://schemas.microsoft.com/office/drawing/2014/main" id="{94013C81-03F3-4021-A128-66EE33A5A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700"/>
            <a:ext cx="842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r-Latn-R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Bazilika Svetog Pavla izvan zidina:</a:t>
            </a:r>
            <a:endParaRPr kumimoji="0" lang="hr-HR" altLang="sr-Latn-R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1691 0.00278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vijesno središte Rima, posjedi Svete Stolice u Rimu i Bazilika Svetog Pavla izvan zidina">
            <a:extLst>
              <a:ext uri="{FF2B5EF4-FFF2-40B4-BE49-F238E27FC236}">
                <a16:creationId xmlns:a16="http://schemas.microsoft.com/office/drawing/2014/main" id="{4C40A0F6-2AE3-4F93-87F6-3F49FE53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5"/>
            <a:ext cx="9144000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312</Words>
  <Application>Microsoft Office PowerPoint</Application>
  <PresentationFormat>Prikaz na zaslonu (4:3)</PresentationFormat>
  <Paragraphs>43</Paragraphs>
  <Slides>18</Slides>
  <Notes>1</Notes>
  <HiddenSlides>2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1_Tema sustava Office</vt:lpstr>
      <vt:lpstr>2_Tema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54. Pavlova zadaća u kršćanstvu i misijska putovanja</dc:title>
  <dc:creator>Korisnik</dc:creator>
  <cp:lastModifiedBy>Krešimir Hublin</cp:lastModifiedBy>
  <cp:revision>27</cp:revision>
  <dcterms:created xsi:type="dcterms:W3CDTF">2017-04-05T08:07:30Z</dcterms:created>
  <dcterms:modified xsi:type="dcterms:W3CDTF">2024-02-22T14:35:07Z</dcterms:modified>
</cp:coreProperties>
</file>